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XDsrXX1EPc?feature=oembed" TargetMode="External"/><Relationship Id="rId4" Type="http://schemas.openxmlformats.org/officeDocument/2006/relationships/hyperlink" Target="https://youtu.be/PXDsrXX1EP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Upnp9M_ubY?feature=oembed" TargetMode="External"/><Relationship Id="rId4" Type="http://schemas.openxmlformats.org/officeDocument/2006/relationships/hyperlink" Target="https://youtu.be/sUpnp9M_ub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Qwzp1R5C8E?feature=oembed" TargetMode="External"/><Relationship Id="rId4" Type="http://schemas.openxmlformats.org/officeDocument/2006/relationships/hyperlink" Target="https://youtu.be/9Qwzp1R5C8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v3tV27lwEY?feature=oembed" TargetMode="External"/><Relationship Id="rId4" Type="http://schemas.openxmlformats.org/officeDocument/2006/relationships/hyperlink" Target="https://youtu.be/Wv3tV27lwE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7feX-fz8aw?feature=oembed" TargetMode="External"/><Relationship Id="rId4" Type="http://schemas.openxmlformats.org/officeDocument/2006/relationships/hyperlink" Target="https://youtu.be/a7feX-fz8a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C1zCPWqHzc?feature=oembed" TargetMode="External"/><Relationship Id="rId4" Type="http://schemas.openxmlformats.org/officeDocument/2006/relationships/hyperlink" Target="https://youtu.be/YC1zCPWqHz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66096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Enhancing your STEM song with technology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1192"/>
            <a:ext cx="9448800" cy="685800"/>
          </a:xfrm>
        </p:spPr>
        <p:txBody>
          <a:bodyPr/>
          <a:lstStyle/>
          <a:p>
            <a:pPr algn="ctr"/>
            <a:r>
              <a:rPr lang="en-US" dirty="0"/>
              <a:t>How to bring your STEM Song to life with a music track and video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060" y="4128654"/>
            <a:ext cx="38218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Mary McLellan</a:t>
            </a:r>
          </a:p>
          <a:p>
            <a:pPr algn="ctr"/>
            <a:r>
              <a:rPr lang="en-US" dirty="0"/>
              <a:t>Teacher AP Statistics</a:t>
            </a:r>
          </a:p>
          <a:p>
            <a:pPr algn="ctr"/>
            <a:r>
              <a:rPr lang="en-US" dirty="0"/>
              <a:t>Aledo High School</a:t>
            </a:r>
          </a:p>
          <a:p>
            <a:pPr algn="ctr"/>
            <a:r>
              <a:rPr lang="en-US" dirty="0"/>
              <a:t>Aledo,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6581" y="91756"/>
            <a:ext cx="786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u="sng" dirty="0">
                <a:solidFill>
                  <a:prstClr val="white"/>
                </a:solidFill>
              </a:rPr>
              <a:t>Why the Buy in?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5999" y="1829358"/>
            <a:ext cx="104555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prstClr val="white"/>
                </a:solidFill>
              </a:rPr>
              <a:t>My WHY </a:t>
            </a:r>
            <a:r>
              <a:rPr lang="en-US" sz="3200" dirty="0">
                <a:solidFill>
                  <a:prstClr val="white"/>
                </a:solidFill>
              </a:rPr>
              <a:t>:    I believe in the Power of Statistics.  I believe that an understanding of statistics can change the lives of my students and make their lives better.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7598" y="4225375"/>
            <a:ext cx="10021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white"/>
                </a:solidFill>
              </a:rPr>
              <a:t>My HOW </a:t>
            </a:r>
            <a:r>
              <a:rPr lang="en-US" sz="3200" dirty="0">
                <a:solidFill>
                  <a:prstClr val="white"/>
                </a:solidFill>
              </a:rPr>
              <a:t>:   I teach the fundamental </a:t>
            </a:r>
            <a:r>
              <a:rPr lang="en-US" sz="3200" b="1" dirty="0">
                <a:solidFill>
                  <a:prstClr val="white"/>
                </a:solidFill>
              </a:rPr>
              <a:t>WHY</a:t>
            </a:r>
            <a:r>
              <a:rPr lang="en-US" sz="3200" dirty="0">
                <a:solidFill>
                  <a:prstClr val="white"/>
                </a:solidFill>
              </a:rPr>
              <a:t> of the curriculum first and foremost!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1415" y="5636507"/>
            <a:ext cx="1045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white"/>
                </a:solidFill>
              </a:rPr>
              <a:t>My WHAT </a:t>
            </a:r>
            <a:r>
              <a:rPr lang="en-US" sz="3200" dirty="0">
                <a:solidFill>
                  <a:prstClr val="white"/>
                </a:solidFill>
              </a:rPr>
              <a:t>:   My music is the icing on the cake to solidify concepts and pull together the material.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2374" y="1208918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What I want doubting professionals to know</a:t>
            </a:r>
          </a:p>
        </p:txBody>
      </p:sp>
    </p:spTree>
    <p:extLst>
      <p:ext uri="{BB962C8B-B14F-4D97-AF65-F5344CB8AC3E}">
        <p14:creationId xmlns:p14="http://schemas.microsoft.com/office/powerpoint/2010/main" val="192005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783" y="282699"/>
            <a:ext cx="11748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u="sng" dirty="0">
                <a:solidFill>
                  <a:prstClr val="white"/>
                </a:solidFill>
              </a:rPr>
              <a:t>Connections in the Curriculum with Music</a:t>
            </a:r>
          </a:p>
        </p:txBody>
      </p:sp>
      <p:pic>
        <p:nvPicPr>
          <p:cNvPr id="2" name="Online Media 1" descr="VOICES 2019 - Mary McLellan - Connections in the Curriculum with Music">
            <a:hlinkClick r:id="" action="ppaction://media"/>
            <a:extLst>
              <a:ext uri="{FF2B5EF4-FFF2-40B4-BE49-F238E27FC236}">
                <a16:creationId xmlns:a16="http://schemas.microsoft.com/office/drawing/2014/main" id="{CA651253-89F4-DC4B-89CD-BFA1AA14EF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9A35A-33B3-744E-B82A-53CD7CE00A23}"/>
              </a:ext>
            </a:extLst>
          </p:cNvPr>
          <p:cNvSpPr txBox="1"/>
          <p:nvPr/>
        </p:nvSpPr>
        <p:spPr>
          <a:xfrm>
            <a:off x="2999976" y="514350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/PXDsrXX1EPc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66096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Curriculum Connections with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1192"/>
            <a:ext cx="9448800" cy="685800"/>
          </a:xfrm>
        </p:spPr>
        <p:txBody>
          <a:bodyPr/>
          <a:lstStyle/>
          <a:p>
            <a:pPr algn="ctr"/>
            <a:r>
              <a:rPr lang="en-US" dirty="0"/>
              <a:t>Bringing your STEM Curriculum to life with a music track and video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060" y="4128654"/>
            <a:ext cx="38218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Mary McLellan</a:t>
            </a:r>
          </a:p>
          <a:p>
            <a:pPr algn="ctr"/>
            <a:r>
              <a:rPr lang="en-US" dirty="0"/>
              <a:t>Teacher AP Statistics</a:t>
            </a:r>
          </a:p>
          <a:p>
            <a:pPr algn="ctr"/>
            <a:r>
              <a:rPr lang="en-US" dirty="0"/>
              <a:t>Aledo High School</a:t>
            </a:r>
          </a:p>
          <a:p>
            <a:pPr algn="ctr"/>
            <a:r>
              <a:rPr lang="en-US" dirty="0"/>
              <a:t>Aledo, Texas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5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546384"/>
            <a:ext cx="123028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/>
              <a:t>Purchase the Karaoke version of the song on </a:t>
            </a:r>
            <a:r>
              <a:rPr lang="en-US" sz="3200" dirty="0" err="1"/>
              <a:t>Itunes</a:t>
            </a:r>
            <a:endParaRPr lang="en-US" sz="3200" dirty="0"/>
          </a:p>
          <a:p>
            <a:pPr lvl="1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  </a:t>
            </a:r>
            <a:r>
              <a:rPr lang="en-US" sz="3200" dirty="0"/>
              <a:t>Import the song into the free software AUDACITY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  Cut the song track to be the correct length for your needs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  Consider splicing the end of track onto the end of the shortened song you created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  Add your vocal track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  Export the song as mP4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/>
              <a:t>   Import the song into iMovie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  Find pictures that are meaningful to your lyrics educationally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2000" dirty="0"/>
              <a:t>  Add in the text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  Line up the pictures and lyrics with the music that you imported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  Upload finished product to YouTube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3435926" y="311772"/>
            <a:ext cx="52068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u="sng" dirty="0"/>
              <a:t>My Process</a:t>
            </a:r>
          </a:p>
        </p:txBody>
      </p:sp>
    </p:spTree>
    <p:extLst>
      <p:ext uri="{BB962C8B-B14F-4D97-AF65-F5344CB8AC3E}">
        <p14:creationId xmlns:p14="http://schemas.microsoft.com/office/powerpoint/2010/main" val="212902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37" y="0"/>
            <a:ext cx="10355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/>
              <a:t>Making your music TRACK using AUDACITY</a:t>
            </a:r>
          </a:p>
        </p:txBody>
      </p:sp>
      <p:pic>
        <p:nvPicPr>
          <p:cNvPr id="5" name="Online Media 4" descr="VOICES 2019 - Creating a Music Track with Audacity">
            <a:hlinkClick r:id="" action="ppaction://media"/>
            <a:extLst>
              <a:ext uri="{FF2B5EF4-FFF2-40B4-BE49-F238E27FC236}">
                <a16:creationId xmlns:a16="http://schemas.microsoft.com/office/drawing/2014/main" id="{772DA600-9FAF-7049-B4FD-C0AE2FA344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2B867-6959-1F43-917B-1FF7EC38A0D1}"/>
              </a:ext>
            </a:extLst>
          </p:cNvPr>
          <p:cNvSpPr txBox="1"/>
          <p:nvPr/>
        </p:nvSpPr>
        <p:spPr>
          <a:xfrm>
            <a:off x="3048000" y="5165229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/sUpnp9M_ubY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087" y="-83124"/>
            <a:ext cx="9724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Making your music VIDEO using iMovie</a:t>
            </a:r>
          </a:p>
        </p:txBody>
      </p:sp>
      <p:pic>
        <p:nvPicPr>
          <p:cNvPr id="4" name="Online Media 3" descr="VOICES 2019 - How to Create a Music Video in iMovie">
            <a:hlinkClick r:id="" action="ppaction://media"/>
            <a:extLst>
              <a:ext uri="{FF2B5EF4-FFF2-40B4-BE49-F238E27FC236}">
                <a16:creationId xmlns:a16="http://schemas.microsoft.com/office/drawing/2014/main" id="{E8DB00C4-654D-C741-8B83-C3861C4840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24EC6-3EBB-F24E-BD6E-704DA1E53E5F}"/>
              </a:ext>
            </a:extLst>
          </p:cNvPr>
          <p:cNvSpPr txBox="1"/>
          <p:nvPr/>
        </p:nvSpPr>
        <p:spPr>
          <a:xfrm>
            <a:off x="3181350" y="5613400"/>
            <a:ext cx="371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/9Qwzp1R5C8E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339" y="242516"/>
            <a:ext cx="10073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Students in Action with my Music Videos</a:t>
            </a:r>
          </a:p>
        </p:txBody>
      </p:sp>
      <p:pic>
        <p:nvPicPr>
          <p:cNvPr id="4" name="Online Media 3" descr="VOICES 2019 - Mary McLellan - Students in Action">
            <a:hlinkClick r:id="" action="ppaction://media"/>
            <a:extLst>
              <a:ext uri="{FF2B5EF4-FFF2-40B4-BE49-F238E27FC236}">
                <a16:creationId xmlns:a16="http://schemas.microsoft.com/office/drawing/2014/main" id="{92559942-5FD9-9D45-A16B-FB39CF1B616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78A42-F00E-E14E-8AE7-E0F30113615A}"/>
              </a:ext>
            </a:extLst>
          </p:cNvPr>
          <p:cNvSpPr txBox="1"/>
          <p:nvPr/>
        </p:nvSpPr>
        <p:spPr>
          <a:xfrm>
            <a:off x="3048000" y="5143500"/>
            <a:ext cx="35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/Wv3tV27lwEY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724" y="20845"/>
            <a:ext cx="10073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Students in Action with my Music Videos</a:t>
            </a:r>
          </a:p>
        </p:txBody>
      </p:sp>
      <p:pic>
        <p:nvPicPr>
          <p:cNvPr id="3" name="Online Media 2" descr="VOICES 2019 - Mary McLellan - Students in Action pt. 2">
            <a:hlinkClick r:id="" action="ppaction://media"/>
            <a:extLst>
              <a:ext uri="{FF2B5EF4-FFF2-40B4-BE49-F238E27FC236}">
                <a16:creationId xmlns:a16="http://schemas.microsoft.com/office/drawing/2014/main" id="{76A805A9-270B-0A46-86ED-9456C85DB9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C4C8DD-474C-684F-A129-98F356A90A11}"/>
              </a:ext>
            </a:extLst>
          </p:cNvPr>
          <p:cNvSpPr txBox="1"/>
          <p:nvPr/>
        </p:nvSpPr>
        <p:spPr>
          <a:xfrm>
            <a:off x="3181350" y="5613400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/a7feX-fz8aw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3924" y="0"/>
            <a:ext cx="10073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/>
              <a:t>Students in Action with my Music Videos</a:t>
            </a:r>
          </a:p>
        </p:txBody>
      </p:sp>
      <p:pic>
        <p:nvPicPr>
          <p:cNvPr id="3" name="Online Media 2" descr="VOICES 2019 - Mary McLellan - Students in Action pt. 3">
            <a:hlinkClick r:id="" action="ppaction://media"/>
            <a:extLst>
              <a:ext uri="{FF2B5EF4-FFF2-40B4-BE49-F238E27FC236}">
                <a16:creationId xmlns:a16="http://schemas.microsoft.com/office/drawing/2014/main" id="{76DCCBA6-CF32-2545-A376-4EBF989F47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1350" y="1244600"/>
            <a:ext cx="5829300" cy="436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B9D1A-D22A-7A44-A2F5-9F0FD74F9564}"/>
              </a:ext>
            </a:extLst>
          </p:cNvPr>
          <p:cNvSpPr txBox="1"/>
          <p:nvPr/>
        </p:nvSpPr>
        <p:spPr>
          <a:xfrm>
            <a:off x="3181350" y="5613400"/>
            <a:ext cx="375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/YC1zCPWqHzc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9235" y="244455"/>
            <a:ext cx="72474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u="sng" dirty="0"/>
              <a:t>Why the Buy in?</a:t>
            </a:r>
          </a:p>
        </p:txBody>
      </p:sp>
      <p:pic>
        <p:nvPicPr>
          <p:cNvPr id="1026" name="Picture 2" descr="Image result for simon sinek golden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938" y="1908464"/>
            <a:ext cx="85153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4314" y="1306298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Simon Sinek’s Golden Circle:</a:t>
            </a:r>
          </a:p>
        </p:txBody>
      </p:sp>
    </p:spTree>
    <p:extLst>
      <p:ext uri="{BB962C8B-B14F-4D97-AF65-F5344CB8AC3E}">
        <p14:creationId xmlns:p14="http://schemas.microsoft.com/office/powerpoint/2010/main" val="6269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09091" y="215129"/>
            <a:ext cx="78693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u="sng" dirty="0">
                <a:solidFill>
                  <a:prstClr val="white"/>
                </a:solidFill>
              </a:rPr>
              <a:t>Why the Buy in?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7600" y="2119155"/>
            <a:ext cx="10455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prstClr val="white"/>
                </a:solidFill>
              </a:rPr>
              <a:t>My WHY </a:t>
            </a:r>
            <a:r>
              <a:rPr lang="en-US" sz="3200" dirty="0">
                <a:solidFill>
                  <a:prstClr val="white"/>
                </a:solidFill>
              </a:rPr>
              <a:t>:    I believe that ALL KIDS CAN LEARN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7600" y="3407627"/>
            <a:ext cx="10021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white"/>
                </a:solidFill>
              </a:rPr>
              <a:t>My HOW </a:t>
            </a:r>
            <a:r>
              <a:rPr lang="en-US" sz="3200" dirty="0">
                <a:solidFill>
                  <a:prstClr val="white"/>
                </a:solidFill>
              </a:rPr>
              <a:t>:   I use music as a tool to help in the </a:t>
            </a:r>
          </a:p>
          <a:p>
            <a:pPr lvl="0"/>
            <a:r>
              <a:rPr lang="en-US" sz="3200" dirty="0">
                <a:solidFill>
                  <a:prstClr val="white"/>
                </a:solidFill>
              </a:rPr>
              <a:t>			        learning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1490" y="5026908"/>
            <a:ext cx="10455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>
                <a:solidFill>
                  <a:prstClr val="white"/>
                </a:solidFill>
              </a:rPr>
              <a:t>My WHAT </a:t>
            </a:r>
            <a:r>
              <a:rPr lang="en-US" sz="3200" dirty="0">
                <a:solidFill>
                  <a:prstClr val="white"/>
                </a:solidFill>
              </a:rPr>
              <a:t>:   My content (statistics) is what I </a:t>
            </a:r>
          </a:p>
          <a:p>
            <a:pPr lvl="0"/>
            <a:r>
              <a:rPr lang="en-US" sz="3200" dirty="0">
                <a:solidFill>
                  <a:prstClr val="white"/>
                </a:solidFill>
              </a:rPr>
              <a:t>                     passionately teach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8084" y="1294126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What I think the students “GET”</a:t>
            </a:r>
          </a:p>
        </p:txBody>
      </p:sp>
    </p:spTree>
    <p:extLst>
      <p:ext uri="{BB962C8B-B14F-4D97-AF65-F5344CB8AC3E}">
        <p14:creationId xmlns:p14="http://schemas.microsoft.com/office/powerpoint/2010/main" val="42800365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96</TotalTime>
  <Words>379</Words>
  <Application>Microsoft Macintosh PowerPoint</Application>
  <PresentationFormat>Widescreen</PresentationFormat>
  <Paragraphs>50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Courier New</vt:lpstr>
      <vt:lpstr>Wingdings</vt:lpstr>
      <vt:lpstr>Vapor Trail</vt:lpstr>
      <vt:lpstr>Enhancing your STEM song with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Curriculum Connections with Music</vt:lpstr>
    </vt:vector>
  </TitlesOfParts>
  <Company>Aledo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your STEM song with technology</dc:title>
  <dc:creator>Mary C. McLellan</dc:creator>
  <cp:lastModifiedBy>Carey III, Robert Patrick</cp:lastModifiedBy>
  <cp:revision>16</cp:revision>
  <cp:lastPrinted>2019-09-23T12:48:16Z</cp:lastPrinted>
  <dcterms:created xsi:type="dcterms:W3CDTF">2019-09-21T03:14:02Z</dcterms:created>
  <dcterms:modified xsi:type="dcterms:W3CDTF">2019-09-23T12:48:24Z</dcterms:modified>
</cp:coreProperties>
</file>