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wma" ContentType="audio/x-ms-wma"/>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14"/>
  </p:notesMasterIdLst>
  <p:sldIdLst>
    <p:sldId id="256" r:id="rId5"/>
    <p:sldId id="264" r:id="rId6"/>
    <p:sldId id="257" r:id="rId7"/>
    <p:sldId id="272" r:id="rId8"/>
    <p:sldId id="271" r:id="rId9"/>
    <p:sldId id="273" r:id="rId10"/>
    <p:sldId id="274" r:id="rId11"/>
    <p:sldId id="275" r:id="rId12"/>
    <p:sldId id="276" r:id="rId13"/>
    <p:sldId id="277" r:id="rId14"/>
    <p:sldId id="266" r:id="rId15"/>
    <p:sldId id="261" r:id="rId16"/>
    <p:sldId id="305" r:id="rId17"/>
    <p:sldId id="306" r:id="rId18"/>
    <p:sldId id="308" r:id="rId19"/>
    <p:sldId id="309" r:id="rId20"/>
    <p:sldId id="310" r:id="rId21"/>
    <p:sldId id="337" r:id="rId22"/>
    <p:sldId id="313" r:id="rId23"/>
    <p:sldId id="314" r:id="rId24"/>
    <p:sldId id="452" r:id="rId25"/>
    <p:sldId id="449" r:id="rId26"/>
    <p:sldId id="454" r:id="rId27"/>
    <p:sldId id="455" r:id="rId28"/>
    <p:sldId id="456" r:id="rId29"/>
    <p:sldId id="323" r:id="rId30"/>
    <p:sldId id="451" r:id="rId31"/>
    <p:sldId id="446" r:id="rId32"/>
    <p:sldId id="326" r:id="rId33"/>
    <p:sldId id="327" r:id="rId34"/>
    <p:sldId id="447" r:id="rId35"/>
    <p:sldId id="329" r:id="rId36"/>
    <p:sldId id="330" r:id="rId37"/>
    <p:sldId id="453" r:id="rId38"/>
    <p:sldId id="332" r:id="rId39"/>
    <p:sldId id="333" r:id="rId40"/>
    <p:sldId id="334" r:id="rId41"/>
    <p:sldId id="448" r:id="rId42"/>
    <p:sldId id="457" r:id="rId43"/>
    <p:sldId id="426" r:id="rId44"/>
    <p:sldId id="372" r:id="rId45"/>
    <p:sldId id="373" r:id="rId46"/>
    <p:sldId id="374" r:id="rId47"/>
    <p:sldId id="375" r:id="rId48"/>
    <p:sldId id="376" r:id="rId49"/>
    <p:sldId id="377" r:id="rId50"/>
    <p:sldId id="378" r:id="rId51"/>
    <p:sldId id="379" r:id="rId52"/>
    <p:sldId id="380" r:id="rId53"/>
    <p:sldId id="381" r:id="rId54"/>
    <p:sldId id="382" r:id="rId55"/>
    <p:sldId id="383" r:id="rId56"/>
    <p:sldId id="384" r:id="rId57"/>
    <p:sldId id="385" r:id="rId58"/>
    <p:sldId id="386" r:id="rId59"/>
    <p:sldId id="387" r:id="rId60"/>
    <p:sldId id="388" r:id="rId61"/>
    <p:sldId id="389" r:id="rId62"/>
    <p:sldId id="458" r:id="rId63"/>
    <p:sldId id="459" r:id="rId64"/>
    <p:sldId id="460" r:id="rId65"/>
    <p:sldId id="461" r:id="rId66"/>
    <p:sldId id="462" r:id="rId67"/>
    <p:sldId id="463" r:id="rId68"/>
    <p:sldId id="464" r:id="rId69"/>
    <p:sldId id="444" r:id="rId70"/>
    <p:sldId id="339" r:id="rId71"/>
    <p:sldId id="340" r:id="rId72"/>
    <p:sldId id="341" r:id="rId73"/>
    <p:sldId id="342" r:id="rId74"/>
    <p:sldId id="343" r:id="rId75"/>
    <p:sldId id="344" r:id="rId76"/>
    <p:sldId id="427" r:id="rId77"/>
    <p:sldId id="428" r:id="rId78"/>
    <p:sldId id="429" r:id="rId79"/>
    <p:sldId id="430" r:id="rId80"/>
    <p:sldId id="431" r:id="rId81"/>
    <p:sldId id="432" r:id="rId82"/>
    <p:sldId id="433" r:id="rId83"/>
    <p:sldId id="434" r:id="rId84"/>
    <p:sldId id="443" r:id="rId85"/>
    <p:sldId id="390" r:id="rId86"/>
    <p:sldId id="391" r:id="rId87"/>
    <p:sldId id="392" r:id="rId88"/>
    <p:sldId id="393" r:id="rId89"/>
    <p:sldId id="394" r:id="rId90"/>
    <p:sldId id="395" r:id="rId91"/>
    <p:sldId id="396" r:id="rId92"/>
    <p:sldId id="397" r:id="rId93"/>
    <p:sldId id="398" r:id="rId94"/>
    <p:sldId id="399" r:id="rId95"/>
    <p:sldId id="288" r:id="rId96"/>
    <p:sldId id="289" r:id="rId97"/>
    <p:sldId id="290" r:id="rId98"/>
    <p:sldId id="291" r:id="rId99"/>
    <p:sldId id="292" r:id="rId100"/>
    <p:sldId id="293" r:id="rId101"/>
    <p:sldId id="294" r:id="rId102"/>
    <p:sldId id="295" r:id="rId103"/>
    <p:sldId id="296" r:id="rId104"/>
    <p:sldId id="297" r:id="rId105"/>
    <p:sldId id="298" r:id="rId106"/>
    <p:sldId id="299" r:id="rId107"/>
    <p:sldId id="300" r:id="rId108"/>
    <p:sldId id="301" r:id="rId109"/>
    <p:sldId id="302" r:id="rId110"/>
    <p:sldId id="303" r:id="rId111"/>
    <p:sldId id="304" r:id="rId112"/>
    <p:sldId id="269"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5" autoAdjust="0"/>
    <p:restoredTop sz="94660"/>
  </p:normalViewPr>
  <p:slideViewPr>
    <p:cSldViewPr>
      <p:cViewPr varScale="1">
        <p:scale>
          <a:sx n="110" d="100"/>
          <a:sy n="110" d="100"/>
        </p:scale>
        <p:origin x="906" y="108"/>
      </p:cViewPr>
      <p:guideLst>
        <p:guide orient="horz" pos="2160"/>
        <p:guide pos="2880"/>
      </p:guideLst>
    </p:cSldViewPr>
  </p:slideViewPr>
  <p:notesTextViewPr>
    <p:cViewPr>
      <p:scale>
        <a:sx n="1" d="1"/>
        <a:sy n="1" d="1"/>
      </p:scale>
      <p:origin x="0" y="0"/>
    </p:cViewPr>
  </p:notesTextViewPr>
  <p:sorterViewPr>
    <p:cViewPr>
      <p:scale>
        <a:sx n="44" d="100"/>
        <a:sy n="4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slide" Target="slides/slide106.xml"/><Relationship Id="rId115"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EF4B30-6A3E-427E-8B63-4C8F69B914EA}" type="datetimeFigureOut">
              <a:rPr lang="en-US" smtClean="0"/>
              <a:pPr/>
              <a:t>9/26/2017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4ACB5D-D8D0-410F-BA40-6084D565556F}" type="slidenum">
              <a:rPr lang="en-US" smtClean="0"/>
              <a:pPr/>
              <a:t>‹#›</a:t>
            </a:fld>
            <a:endParaRPr lang="en-US"/>
          </a:p>
        </p:txBody>
      </p:sp>
    </p:spTree>
    <p:extLst>
      <p:ext uri="{BB962C8B-B14F-4D97-AF65-F5344CB8AC3E}">
        <p14:creationId xmlns:p14="http://schemas.microsoft.com/office/powerpoint/2010/main" val="80912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480B2810-C304-45EC-A3A5-8BA1FFA7CA58}" type="slidenum">
              <a:rPr lang="en-US" altLang="en-US">
                <a:solidFill>
                  <a:srgbClr val="FFFFFF"/>
                </a:solidFill>
              </a:rPr>
              <a:pPr/>
              <a:t>18</a:t>
            </a:fld>
            <a:endParaRPr lang="en-US" altLang="en-US">
              <a:solidFill>
                <a:srgbClr val="FFFFFF"/>
              </a:solidFill>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824706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9FB2CE40-3EF3-4B3E-A14A-4D6011A7B771}" type="slidenum">
              <a:rPr lang="en-US" altLang="en-US">
                <a:solidFill>
                  <a:srgbClr val="FFFFFF"/>
                </a:solidFill>
              </a:rPr>
              <a:pPr/>
              <a:t>29</a:t>
            </a:fld>
            <a:endParaRPr lang="en-US" altLang="en-US">
              <a:solidFill>
                <a:srgbClr val="FFFFFF"/>
              </a:solidFill>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585212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9B149110-6C27-42BE-8093-7DF3E3EA4B2C}" type="slidenum">
              <a:rPr lang="en-US" altLang="en-US">
                <a:solidFill>
                  <a:srgbClr val="FFFFFF"/>
                </a:solidFill>
              </a:rPr>
              <a:pPr/>
              <a:t>30</a:t>
            </a:fld>
            <a:endParaRPr lang="en-US" altLang="en-US">
              <a:solidFill>
                <a:srgbClr val="FFFFFF"/>
              </a:solidFill>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38138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78E1F97-08F7-4690-8361-D8A420C4D2B7}" type="slidenum">
              <a:rPr lang="en-US" altLang="en-US" sz="1200" b="0">
                <a:solidFill>
                  <a:srgbClr val="FFFFFF"/>
                </a:solidFill>
                <a:latin typeface="Times New Roman" pitchFamily="18" charset="0"/>
              </a:rPr>
              <a:pPr algn="r"/>
              <a:t>31</a:t>
            </a:fld>
            <a:endParaRPr lang="en-US" altLang="en-US" sz="1200" b="0">
              <a:solidFill>
                <a:srgbClr val="FFFFFF"/>
              </a:solidFill>
              <a:latin typeface="Times New Roman" pitchFamily="18"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708080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2105971F-32F7-4B0D-BA65-8AC2D42C77E2}" type="slidenum">
              <a:rPr lang="en-US" altLang="en-US">
                <a:solidFill>
                  <a:srgbClr val="FFFFFF"/>
                </a:solidFill>
              </a:rPr>
              <a:pPr/>
              <a:t>32</a:t>
            </a:fld>
            <a:endParaRPr lang="en-US" altLang="en-US">
              <a:solidFill>
                <a:srgbClr val="FFFFFF"/>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4015412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688C2144-2BEC-49D9-8A80-5617BEF06C4B}" type="slidenum">
              <a:rPr lang="en-US" altLang="en-US">
                <a:solidFill>
                  <a:srgbClr val="FFFFFF"/>
                </a:solidFill>
              </a:rPr>
              <a:pPr/>
              <a:t>33</a:t>
            </a:fld>
            <a:endParaRPr lang="en-US" altLang="en-US">
              <a:solidFill>
                <a:srgbClr val="FFFFFF"/>
              </a:solidFill>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08612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78E1F97-08F7-4690-8361-D8A420C4D2B7}" type="slidenum">
              <a:rPr lang="en-US" altLang="en-US" sz="1200" b="0">
                <a:solidFill>
                  <a:srgbClr val="FFFFFF"/>
                </a:solidFill>
                <a:latin typeface="Times New Roman" pitchFamily="18" charset="0"/>
              </a:rPr>
              <a:pPr algn="r"/>
              <a:t>34</a:t>
            </a:fld>
            <a:endParaRPr lang="en-US" altLang="en-US" sz="1200" b="0">
              <a:solidFill>
                <a:srgbClr val="FFFFFF"/>
              </a:solidFill>
              <a:latin typeface="Times New Roman" pitchFamily="18"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666400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1EB7173C-04AD-4099-ACD8-4DA0CAFF2AC7}" type="slidenum">
              <a:rPr lang="en-US" altLang="en-US">
                <a:solidFill>
                  <a:srgbClr val="FFFFFF"/>
                </a:solidFill>
              </a:rPr>
              <a:pPr/>
              <a:t>35</a:t>
            </a:fld>
            <a:endParaRPr lang="en-US" altLang="en-US">
              <a:solidFill>
                <a:srgbClr val="FFFFFF"/>
              </a:solidFill>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177848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CAB311C3-C4D0-4503-84DF-066F2DB335E3}" type="slidenum">
              <a:rPr lang="en-US" altLang="en-US">
                <a:solidFill>
                  <a:srgbClr val="FFFFFF"/>
                </a:solidFill>
              </a:rPr>
              <a:pPr/>
              <a:t>36</a:t>
            </a:fld>
            <a:endParaRPr lang="en-US" altLang="en-US">
              <a:solidFill>
                <a:srgbClr val="FFFFFF"/>
              </a:solidFill>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563693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78DB4704-DDA7-44AC-99E2-5A5E53E33E70}" type="slidenum">
              <a:rPr lang="en-US" altLang="en-US">
                <a:solidFill>
                  <a:srgbClr val="FFFFFF"/>
                </a:solidFill>
              </a:rPr>
              <a:pPr/>
              <a:t>37</a:t>
            </a:fld>
            <a:endParaRPr lang="en-US" altLang="en-US">
              <a:solidFill>
                <a:srgbClr val="FFFFFF"/>
              </a:solidFill>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4187912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78E1F97-08F7-4690-8361-D8A420C4D2B7}" type="slidenum">
              <a:rPr lang="en-US" altLang="en-US" sz="1200" b="0">
                <a:solidFill>
                  <a:srgbClr val="FFFFFF"/>
                </a:solidFill>
                <a:latin typeface="Times New Roman" pitchFamily="18" charset="0"/>
              </a:rPr>
              <a:pPr algn="r"/>
              <a:t>38</a:t>
            </a:fld>
            <a:endParaRPr lang="en-US" altLang="en-US" sz="1200" b="0">
              <a:solidFill>
                <a:srgbClr val="FFFFFF"/>
              </a:solidFill>
              <a:latin typeface="Times New Roman" pitchFamily="18"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71409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953D745A-9D25-4E56-A77C-FFBABC829D8F}" type="slidenum">
              <a:rPr lang="en-US" altLang="en-US">
                <a:solidFill>
                  <a:srgbClr val="FFFFFF"/>
                </a:solidFill>
              </a:rPr>
              <a:pPr/>
              <a:t>19</a:t>
            </a:fld>
            <a:endParaRPr lang="en-US" altLang="en-US">
              <a:solidFill>
                <a:srgbClr val="FFFFFF"/>
              </a:solidFill>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427258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98FF0E31-1892-450A-9859-E38926C8F392}" type="slidenum">
              <a:rPr lang="en-US" altLang="en-US">
                <a:solidFill>
                  <a:srgbClr val="000000"/>
                </a:solidFill>
              </a:rPr>
              <a:pPr/>
              <a:t>40</a:t>
            </a:fld>
            <a:endParaRPr lang="en-US" altLang="en-US">
              <a:solidFill>
                <a:srgbClr val="000000"/>
              </a:solidFill>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910379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A7946A28-2C19-4C2F-9A83-A3C0715E3D83}" type="slidenum">
              <a:rPr lang="en-US" altLang="en-US">
                <a:solidFill>
                  <a:srgbClr val="000000"/>
                </a:solidFill>
              </a:rPr>
              <a:pPr/>
              <a:t>41</a:t>
            </a:fld>
            <a:endParaRPr lang="en-US" altLang="en-US">
              <a:solidFill>
                <a:srgbClr val="000000"/>
              </a:solidFill>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4089238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E57F9615-A84B-432A-A1CF-5106FA6B5C57}" type="slidenum">
              <a:rPr lang="en-US" altLang="en-US">
                <a:solidFill>
                  <a:srgbClr val="000000"/>
                </a:solidFill>
              </a:rPr>
              <a:pPr/>
              <a:t>42</a:t>
            </a:fld>
            <a:endParaRPr lang="en-US" altLang="en-US">
              <a:solidFill>
                <a:srgbClr val="000000"/>
              </a:solidFill>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979558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509E64E5-8375-4A54-AE3B-271BDCAE74D5}" type="slidenum">
              <a:rPr lang="en-US" altLang="en-US">
                <a:solidFill>
                  <a:srgbClr val="000000"/>
                </a:solidFill>
              </a:rPr>
              <a:pPr/>
              <a:t>43</a:t>
            </a:fld>
            <a:endParaRPr lang="en-US" altLang="en-US">
              <a:solidFill>
                <a:srgbClr val="000000"/>
              </a:solidFill>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539397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E06AD328-D594-491C-957D-9D8386175FFB}" type="slidenum">
              <a:rPr lang="en-US" altLang="en-US">
                <a:solidFill>
                  <a:srgbClr val="000000"/>
                </a:solidFill>
              </a:rPr>
              <a:pPr/>
              <a:t>44</a:t>
            </a:fld>
            <a:endParaRPr lang="en-US" altLang="en-US">
              <a:solidFill>
                <a:srgbClr val="000000"/>
              </a:solidFill>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246856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C80CC817-929C-435C-AFA0-02E9A7E400B0}" type="slidenum">
              <a:rPr lang="en-US" altLang="en-US">
                <a:solidFill>
                  <a:srgbClr val="000000"/>
                </a:solidFill>
              </a:rPr>
              <a:pPr/>
              <a:t>45</a:t>
            </a:fld>
            <a:endParaRPr lang="en-US" altLang="en-US">
              <a:solidFill>
                <a:srgbClr val="000000"/>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889599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14E21ACD-A0DC-4692-91C4-F0931D85B23F}" type="slidenum">
              <a:rPr lang="en-US" altLang="en-US">
                <a:solidFill>
                  <a:srgbClr val="000000"/>
                </a:solidFill>
              </a:rPr>
              <a:pPr/>
              <a:t>46</a:t>
            </a:fld>
            <a:endParaRPr lang="en-US" altLang="en-US">
              <a:solidFill>
                <a:srgbClr val="000000"/>
              </a:solidFill>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819985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0D08B86D-D0CD-43B2-AC7D-6E8688BAB26A}" type="slidenum">
              <a:rPr lang="en-US" altLang="en-US">
                <a:solidFill>
                  <a:srgbClr val="000000"/>
                </a:solidFill>
              </a:rPr>
              <a:pPr/>
              <a:t>47</a:t>
            </a:fld>
            <a:endParaRPr lang="en-US" altLang="en-US">
              <a:solidFill>
                <a:srgbClr val="000000"/>
              </a:solidFill>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470558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9E99E56A-337C-40E0-8C29-FA3EECFD50DA}" type="slidenum">
              <a:rPr lang="en-US" altLang="en-US">
                <a:solidFill>
                  <a:srgbClr val="000000"/>
                </a:solidFill>
              </a:rPr>
              <a:pPr/>
              <a:t>48</a:t>
            </a:fld>
            <a:endParaRPr lang="en-US" altLang="en-US">
              <a:solidFill>
                <a:srgbClr val="000000"/>
              </a:solidFill>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972815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7BCCC79-E7DE-4D5D-A6E1-32063F61D15A}" type="slidenum">
              <a:rPr lang="en-US" altLang="en-US" sz="1200" b="0">
                <a:solidFill>
                  <a:srgbClr val="FFFFFF"/>
                </a:solidFill>
                <a:latin typeface="Times New Roman" pitchFamily="18" charset="0"/>
              </a:rPr>
              <a:pPr algn="r"/>
              <a:t>50</a:t>
            </a:fld>
            <a:endParaRPr lang="en-US" altLang="en-US" sz="1200" b="0">
              <a:solidFill>
                <a:srgbClr val="FFFFFF"/>
              </a:solidFill>
              <a:latin typeface="Times New Roman" pitchFamily="18"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884729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A73A4113-539D-4EB5-9C6A-D3D37E473FBB}" type="slidenum">
              <a:rPr lang="en-US" altLang="en-US">
                <a:solidFill>
                  <a:srgbClr val="FFFFFF"/>
                </a:solidFill>
              </a:rPr>
              <a:pPr/>
              <a:t>20</a:t>
            </a:fld>
            <a:endParaRPr lang="en-US" altLang="en-US">
              <a:solidFill>
                <a:srgbClr val="FFFFFF"/>
              </a:solidFill>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715068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2BB151C-B52E-40B6-89DD-B6FB2EFA59B5}" type="slidenum">
              <a:rPr lang="en-US" altLang="en-US" sz="1200" b="0">
                <a:solidFill>
                  <a:srgbClr val="FFFFFF"/>
                </a:solidFill>
                <a:latin typeface="Times New Roman" pitchFamily="18" charset="0"/>
              </a:rPr>
              <a:pPr algn="r"/>
              <a:t>51</a:t>
            </a:fld>
            <a:endParaRPr lang="en-US" altLang="en-US" sz="1200" b="0">
              <a:solidFill>
                <a:srgbClr val="FFFFFF"/>
              </a:solidFill>
              <a:latin typeface="Times New Roman" pitchFamily="18"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909185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83F102C-4BB0-4DB0-B4B4-C1F56F34A332}" type="slidenum">
              <a:rPr lang="en-US" altLang="en-US" sz="1200" b="0">
                <a:solidFill>
                  <a:srgbClr val="FFFFFF"/>
                </a:solidFill>
                <a:latin typeface="Times New Roman" pitchFamily="18" charset="0"/>
              </a:rPr>
              <a:pPr algn="r"/>
              <a:t>52</a:t>
            </a:fld>
            <a:endParaRPr lang="en-US" altLang="en-US" sz="1200" b="0">
              <a:solidFill>
                <a:srgbClr val="FFFFFF"/>
              </a:solidFill>
              <a:latin typeface="Times New Roman" pitchFamily="18"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4254623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B47F085-443D-46AB-8509-E46645C7B96D}" type="slidenum">
              <a:rPr lang="en-US" altLang="en-US" sz="1200" b="0">
                <a:solidFill>
                  <a:srgbClr val="FFFFFF"/>
                </a:solidFill>
                <a:latin typeface="Times New Roman" pitchFamily="18" charset="0"/>
              </a:rPr>
              <a:pPr algn="r"/>
              <a:t>53</a:t>
            </a:fld>
            <a:endParaRPr lang="en-US" altLang="en-US" sz="1200" b="0">
              <a:solidFill>
                <a:srgbClr val="FFFFFF"/>
              </a:solidFill>
              <a:latin typeface="Times New Roman" pitchFamily="18"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005013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48E26A-3BFD-4E3F-8603-93B7F55F3BFE}" type="slidenum">
              <a:rPr lang="en-US" altLang="en-US" sz="1200" b="0">
                <a:solidFill>
                  <a:srgbClr val="FFFFFF"/>
                </a:solidFill>
                <a:latin typeface="Times New Roman" pitchFamily="18" charset="0"/>
              </a:rPr>
              <a:pPr algn="r"/>
              <a:t>54</a:t>
            </a:fld>
            <a:endParaRPr lang="en-US" altLang="en-US" sz="1200" b="0">
              <a:solidFill>
                <a:srgbClr val="FFFFFF"/>
              </a:solidFill>
              <a:latin typeface="Times New Roman" pitchFamily="18"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163252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BC8C477-94AC-4B7F-B49C-73A1149BB3B0}" type="slidenum">
              <a:rPr lang="en-US" altLang="en-US" sz="1200" b="0">
                <a:solidFill>
                  <a:srgbClr val="FFFFFF"/>
                </a:solidFill>
                <a:latin typeface="Times New Roman" pitchFamily="18" charset="0"/>
              </a:rPr>
              <a:pPr algn="r"/>
              <a:t>55</a:t>
            </a:fld>
            <a:endParaRPr lang="en-US" altLang="en-US" sz="1200" b="0">
              <a:solidFill>
                <a:srgbClr val="FFFFFF"/>
              </a:solidFill>
              <a:latin typeface="Times New Roman" pitchFamily="18"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810030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C080212-CF52-482E-A33A-E3B384A6098C}" type="slidenum">
              <a:rPr lang="en-US" altLang="en-US" sz="1200" b="0">
                <a:solidFill>
                  <a:srgbClr val="FFFFFF"/>
                </a:solidFill>
                <a:latin typeface="Times New Roman" pitchFamily="18" charset="0"/>
              </a:rPr>
              <a:pPr algn="r"/>
              <a:t>56</a:t>
            </a:fld>
            <a:endParaRPr lang="en-US" altLang="en-US" sz="1200" b="0">
              <a:solidFill>
                <a:srgbClr val="FFFFFF"/>
              </a:solidFill>
              <a:latin typeface="Times New Roman" pitchFamily="18"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829763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30ED79C-5D45-4E19-9F5F-823743FE9128}" type="slidenum">
              <a:rPr lang="en-US" altLang="en-US" sz="1200" b="0">
                <a:solidFill>
                  <a:srgbClr val="FFFFFF"/>
                </a:solidFill>
                <a:latin typeface="Times New Roman" pitchFamily="18" charset="0"/>
              </a:rPr>
              <a:pPr algn="r"/>
              <a:t>57</a:t>
            </a:fld>
            <a:endParaRPr lang="en-US" altLang="en-US" sz="1200" b="0">
              <a:solidFill>
                <a:srgbClr val="FFFFFF"/>
              </a:solidFill>
              <a:latin typeface="Times New Roman" pitchFamily="18"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655168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026DA7-933B-43C9-8642-80AC52A82F58}" type="slidenum">
              <a:rPr lang="en-US" altLang="en-US">
                <a:solidFill>
                  <a:srgbClr val="000000"/>
                </a:solidFill>
              </a:rPr>
              <a:pPr/>
              <a:t>59</a:t>
            </a:fld>
            <a:endParaRPr lang="en-US" altLang="en-US">
              <a:solidFill>
                <a:srgbClr val="000000"/>
              </a:solidFill>
            </a:endParaRPr>
          </a:p>
        </p:txBody>
      </p:sp>
      <p:sp>
        <p:nvSpPr>
          <p:cNvPr id="764930" name="Rectangle 2"/>
          <p:cNvSpPr>
            <a:spLocks noRot="1" noChangeArrowheads="1" noTextEdit="1"/>
          </p:cNvSpPr>
          <p:nvPr>
            <p:ph type="sldImg"/>
          </p:nvPr>
        </p:nvSpPr>
        <p:spPr>
          <a:ln/>
        </p:spPr>
      </p:sp>
      <p:sp>
        <p:nvSpPr>
          <p:cNvPr id="7649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74672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16FF43-DB06-4A96-9261-41B5F766663C}" type="slidenum">
              <a:rPr lang="en-US" altLang="en-US">
                <a:solidFill>
                  <a:srgbClr val="000000"/>
                </a:solidFill>
              </a:rPr>
              <a:pPr/>
              <a:t>60</a:t>
            </a:fld>
            <a:endParaRPr lang="en-US" altLang="en-US">
              <a:solidFill>
                <a:srgbClr val="000000"/>
              </a:solidFill>
            </a:endParaRPr>
          </a:p>
        </p:txBody>
      </p:sp>
      <p:sp>
        <p:nvSpPr>
          <p:cNvPr id="650242" name="Rectangle 2"/>
          <p:cNvSpPr>
            <a:spLocks noRot="1" noChangeArrowheads="1" noTextEdit="1"/>
          </p:cNvSpPr>
          <p:nvPr>
            <p:ph type="sldImg"/>
          </p:nvPr>
        </p:nvSpPr>
        <p:spPr>
          <a:ln/>
        </p:spPr>
      </p:sp>
      <p:sp>
        <p:nvSpPr>
          <p:cNvPr id="650243"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64160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7FF44F-1A12-42CF-BF0C-FC9D7A2639BE}" type="slidenum">
              <a:rPr lang="en-US" altLang="en-US">
                <a:solidFill>
                  <a:srgbClr val="000000"/>
                </a:solidFill>
              </a:rPr>
              <a:pPr/>
              <a:t>61</a:t>
            </a:fld>
            <a:endParaRPr lang="en-US" altLang="en-US">
              <a:solidFill>
                <a:srgbClr val="000000"/>
              </a:solidFill>
            </a:endParaRPr>
          </a:p>
        </p:txBody>
      </p:sp>
      <p:sp>
        <p:nvSpPr>
          <p:cNvPr id="672770" name="Rectangle 2"/>
          <p:cNvSpPr>
            <a:spLocks noRot="1" noChangeArrowheads="1" noTextEdit="1"/>
          </p:cNvSpPr>
          <p:nvPr>
            <p:ph type="sldImg"/>
          </p:nvPr>
        </p:nvSpPr>
        <p:spPr>
          <a:ln/>
        </p:spPr>
      </p:sp>
      <p:sp>
        <p:nvSpPr>
          <p:cNvPr id="672771"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78625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78E1F97-08F7-4690-8361-D8A420C4D2B7}" type="slidenum">
              <a:rPr lang="en-US" altLang="en-US" sz="1200" b="0">
                <a:solidFill>
                  <a:srgbClr val="FFFFFF"/>
                </a:solidFill>
                <a:latin typeface="Times New Roman" pitchFamily="18" charset="0"/>
              </a:rPr>
              <a:pPr algn="r"/>
              <a:t>22</a:t>
            </a:fld>
            <a:endParaRPr lang="en-US" altLang="en-US" sz="1200" b="0">
              <a:solidFill>
                <a:srgbClr val="FFFFFF"/>
              </a:solidFill>
              <a:latin typeface="Times New Roman" pitchFamily="18"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032524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24C23C-437A-4BD4-BB05-2E5185A12202}" type="slidenum">
              <a:rPr lang="en-US" altLang="en-US">
                <a:solidFill>
                  <a:srgbClr val="000000"/>
                </a:solidFill>
              </a:rPr>
              <a:pPr/>
              <a:t>62</a:t>
            </a:fld>
            <a:endParaRPr lang="en-US" altLang="en-US">
              <a:solidFill>
                <a:srgbClr val="000000"/>
              </a:solidFill>
            </a:endParaRPr>
          </a:p>
        </p:txBody>
      </p:sp>
      <p:sp>
        <p:nvSpPr>
          <p:cNvPr id="691202" name="Rectangle 2"/>
          <p:cNvSpPr>
            <a:spLocks noRot="1" noChangeArrowheads="1" noTextEdit="1"/>
          </p:cNvSpPr>
          <p:nvPr>
            <p:ph type="sldImg"/>
          </p:nvPr>
        </p:nvSpPr>
        <p:spPr>
          <a:ln/>
        </p:spPr>
      </p:sp>
      <p:sp>
        <p:nvSpPr>
          <p:cNvPr id="691203"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689110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CDF061-A44F-482A-BF2C-3F2BA27F03C5}" type="slidenum">
              <a:rPr lang="en-US" altLang="en-US">
                <a:solidFill>
                  <a:srgbClr val="000000"/>
                </a:solidFill>
              </a:rPr>
              <a:pPr/>
              <a:t>63</a:t>
            </a:fld>
            <a:endParaRPr lang="en-US" altLang="en-US">
              <a:solidFill>
                <a:srgbClr val="000000"/>
              </a:solidFill>
            </a:endParaRPr>
          </a:p>
        </p:txBody>
      </p:sp>
      <p:sp>
        <p:nvSpPr>
          <p:cNvPr id="618498" name="Rectangle 2"/>
          <p:cNvSpPr>
            <a:spLocks noRot="1" noChangeArrowheads="1" noTextEdit="1"/>
          </p:cNvSpPr>
          <p:nvPr>
            <p:ph type="sldImg"/>
          </p:nvPr>
        </p:nvSpPr>
        <p:spPr>
          <a:ln/>
        </p:spPr>
      </p:sp>
      <p:sp>
        <p:nvSpPr>
          <p:cNvPr id="6184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06078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4214DE-ACEB-4C4C-A59A-E9CDEC9AAA1D}" type="slidenum">
              <a:rPr lang="en-US" altLang="en-US">
                <a:solidFill>
                  <a:srgbClr val="000000"/>
                </a:solidFill>
              </a:rPr>
              <a:pPr/>
              <a:t>64</a:t>
            </a:fld>
            <a:endParaRPr lang="en-US" altLang="en-US">
              <a:solidFill>
                <a:srgbClr val="000000"/>
              </a:solidFill>
            </a:endParaRPr>
          </a:p>
        </p:txBody>
      </p:sp>
      <p:sp>
        <p:nvSpPr>
          <p:cNvPr id="619522" name="Rectangle 2"/>
          <p:cNvSpPr>
            <a:spLocks noRot="1" noChangeArrowheads="1" noTextEdit="1"/>
          </p:cNvSpPr>
          <p:nvPr>
            <p:ph type="sldImg"/>
          </p:nvPr>
        </p:nvSpPr>
        <p:spPr>
          <a:ln/>
        </p:spPr>
      </p:sp>
      <p:sp>
        <p:nvSpPr>
          <p:cNvPr id="6195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21343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7D2B59-CC4B-4250-BD72-064085D22AF8}" type="slidenum">
              <a:rPr lang="en-US" altLang="en-US">
                <a:solidFill>
                  <a:srgbClr val="000000"/>
                </a:solidFill>
              </a:rPr>
              <a:pPr/>
              <a:t>65</a:t>
            </a:fld>
            <a:endParaRPr lang="en-US" altLang="en-US">
              <a:solidFill>
                <a:srgbClr val="000000"/>
              </a:solidFill>
            </a:endParaRPr>
          </a:p>
        </p:txBody>
      </p:sp>
      <p:sp>
        <p:nvSpPr>
          <p:cNvPr id="621570" name="Rectangle 2"/>
          <p:cNvSpPr>
            <a:spLocks noRot="1" noChangeArrowheads="1" noTextEdit="1"/>
          </p:cNvSpPr>
          <p:nvPr>
            <p:ph type="sldImg"/>
          </p:nvPr>
        </p:nvSpPr>
        <p:spPr>
          <a:ln/>
        </p:spPr>
      </p:sp>
      <p:sp>
        <p:nvSpPr>
          <p:cNvPr id="6215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876981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94AC7412-9903-42F6-A1D8-163BD9656A02}" type="slidenum">
              <a:rPr lang="en-US" altLang="en-US">
                <a:solidFill>
                  <a:srgbClr val="FFFFFF"/>
                </a:solidFill>
              </a:rPr>
              <a:pPr/>
              <a:t>66</a:t>
            </a:fld>
            <a:endParaRPr lang="en-US" altLang="en-US">
              <a:solidFill>
                <a:srgbClr val="FFFFFF"/>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499230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FECD31D0-CDA7-437D-A3F5-67640C37DD00}" type="slidenum">
              <a:rPr lang="en-US" altLang="en-US">
                <a:solidFill>
                  <a:srgbClr val="000000"/>
                </a:solidFill>
              </a:rPr>
              <a:pPr/>
              <a:t>67</a:t>
            </a:fld>
            <a:endParaRPr lang="en-US" altLang="en-US">
              <a:solidFill>
                <a:srgbClr val="000000"/>
              </a:solidFill>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7246512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A03FF7BC-B0EC-42E1-AFDE-FDAFC161A1EF}" type="slidenum">
              <a:rPr lang="en-US" altLang="en-US">
                <a:solidFill>
                  <a:srgbClr val="000000"/>
                </a:solidFill>
              </a:rPr>
              <a:pPr/>
              <a:t>68</a:t>
            </a:fld>
            <a:endParaRPr lang="en-US" altLang="en-US">
              <a:solidFill>
                <a:srgbClr val="000000"/>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41224661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93EB3249-9BB7-477E-9D1A-6F9BA64A5F4D}" type="slidenum">
              <a:rPr lang="en-US" altLang="en-US">
                <a:solidFill>
                  <a:srgbClr val="000000"/>
                </a:solidFill>
              </a:rPr>
              <a:pPr/>
              <a:t>69</a:t>
            </a:fld>
            <a:endParaRPr lang="en-US" altLang="en-US">
              <a:solidFill>
                <a:srgbClr val="000000"/>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6244495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41CD8F9A-7103-4C1A-9607-39DD45BA0807}" type="slidenum">
              <a:rPr lang="en-US" altLang="en-US">
                <a:solidFill>
                  <a:srgbClr val="000000"/>
                </a:solidFill>
              </a:rPr>
              <a:pPr/>
              <a:t>70</a:t>
            </a:fld>
            <a:endParaRPr lang="en-US" altLang="en-US">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5879732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D691187C-14FA-4148-8DFC-F8D1250B7199}" type="slidenum">
              <a:rPr lang="en-US" altLang="en-US">
                <a:solidFill>
                  <a:srgbClr val="000000"/>
                </a:solidFill>
              </a:rPr>
              <a:pPr/>
              <a:t>71</a:t>
            </a:fld>
            <a:endParaRPr lang="en-US" altLang="en-US">
              <a:solidFill>
                <a:srgbClr val="000000"/>
              </a:solidFill>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4272925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A490F5-6BE6-4DF3-85DE-252A44D8464D}" type="slidenum">
              <a:rPr lang="en-US" altLang="en-US">
                <a:solidFill>
                  <a:srgbClr val="000000"/>
                </a:solidFill>
              </a:rPr>
              <a:pPr/>
              <a:t>23</a:t>
            </a:fld>
            <a:endParaRPr lang="en-US" altLang="en-US">
              <a:solidFill>
                <a:srgbClr val="000000"/>
              </a:solidFill>
            </a:endParaRPr>
          </a:p>
        </p:txBody>
      </p:sp>
      <p:sp>
        <p:nvSpPr>
          <p:cNvPr id="291842" name="Rectangle 2"/>
          <p:cNvSpPr>
            <a:spLocks noRot="1" noChangeArrowheads="1" noTextEdit="1"/>
          </p:cNvSpPr>
          <p:nvPr>
            <p:ph type="sldImg"/>
          </p:nvPr>
        </p:nvSpPr>
        <p:spPr>
          <a:ln/>
        </p:spPr>
      </p:sp>
      <p:sp>
        <p:nvSpPr>
          <p:cNvPr id="2918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857334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3368100-BD77-4D1A-BC35-015F92D00576}" type="slidenum">
              <a:rPr lang="en-US" altLang="en-US">
                <a:solidFill>
                  <a:srgbClr val="000000"/>
                </a:solidFill>
              </a:rPr>
              <a:pPr/>
              <a:t>72</a:t>
            </a:fld>
            <a:endParaRPr lang="en-US" altLang="en-US">
              <a:solidFill>
                <a:srgbClr val="000000"/>
              </a:solidFill>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569692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AF409161-5EDF-4C30-B106-DA140A967623}" type="slidenum">
              <a:rPr lang="en-US" altLang="en-US">
                <a:solidFill>
                  <a:srgbClr val="FFFFFF"/>
                </a:solidFill>
              </a:rPr>
              <a:pPr/>
              <a:t>73</a:t>
            </a:fld>
            <a:endParaRPr lang="en-US" altLang="en-US">
              <a:solidFill>
                <a:srgbClr val="FFFFFF"/>
              </a:solidFill>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9110440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CDFA9E70-1CCF-4F0D-B6BD-63A5BE60D89B}" type="slidenum">
              <a:rPr lang="en-US" altLang="en-US">
                <a:solidFill>
                  <a:srgbClr val="FFFFFF"/>
                </a:solidFill>
              </a:rPr>
              <a:pPr/>
              <a:t>74</a:t>
            </a:fld>
            <a:endParaRPr lang="en-US" altLang="en-US">
              <a:solidFill>
                <a:srgbClr val="FFFFFF"/>
              </a:solidFill>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6384346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5F6CF883-019D-4C55-84F7-3F74C68855E0}" type="slidenum">
              <a:rPr lang="en-US" altLang="en-US">
                <a:solidFill>
                  <a:srgbClr val="FFFFFF"/>
                </a:solidFill>
              </a:rPr>
              <a:pPr/>
              <a:t>75</a:t>
            </a:fld>
            <a:endParaRPr lang="en-US" altLang="en-US">
              <a:solidFill>
                <a:srgbClr val="FFFFFF"/>
              </a:solidFill>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3358021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8EBC3E47-7A4D-4C01-A73B-2BAEC745EA41}" type="slidenum">
              <a:rPr lang="en-US" altLang="en-US">
                <a:solidFill>
                  <a:srgbClr val="000000"/>
                </a:solidFill>
              </a:rPr>
              <a:pPr/>
              <a:t>76</a:t>
            </a:fld>
            <a:endParaRPr lang="en-US" altLang="en-US">
              <a:solidFill>
                <a:srgbClr val="000000"/>
              </a:solidFill>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5158317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E60276B5-BB93-4B2D-8426-2429918E6D65}" type="slidenum">
              <a:rPr lang="en-US" altLang="en-US">
                <a:solidFill>
                  <a:srgbClr val="FFFFFF"/>
                </a:solidFill>
              </a:rPr>
              <a:pPr/>
              <a:t>77</a:t>
            </a:fld>
            <a:endParaRPr lang="en-US" altLang="en-US">
              <a:solidFill>
                <a:srgbClr val="FFFFFF"/>
              </a:solidFill>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1157880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0A540E2F-843E-4726-A17E-DA5F37D87B96}" type="slidenum">
              <a:rPr lang="en-US" altLang="en-US">
                <a:solidFill>
                  <a:srgbClr val="FFFFFF"/>
                </a:solidFill>
              </a:rPr>
              <a:pPr/>
              <a:t>78</a:t>
            </a:fld>
            <a:endParaRPr lang="en-US" altLang="en-US">
              <a:solidFill>
                <a:srgbClr val="FFFFFF"/>
              </a:solidFill>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1243563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7B4F6577-B10C-465F-BB0A-80E76D9E60C6}" type="slidenum">
              <a:rPr lang="en-US" altLang="en-US">
                <a:solidFill>
                  <a:srgbClr val="FFFFFF"/>
                </a:solidFill>
              </a:rPr>
              <a:pPr/>
              <a:t>79</a:t>
            </a:fld>
            <a:endParaRPr lang="en-US" altLang="en-US">
              <a:solidFill>
                <a:srgbClr val="FFFFFF"/>
              </a:solidFill>
            </a:endParaRPr>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4386632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6DFD60C7-A59C-4A37-ADE5-57F5435DC89B}" type="slidenum">
              <a:rPr lang="en-US" altLang="en-US">
                <a:solidFill>
                  <a:srgbClr val="FFFFFF"/>
                </a:solidFill>
              </a:rPr>
              <a:pPr/>
              <a:t>80</a:t>
            </a:fld>
            <a:endParaRPr lang="en-US" altLang="en-US">
              <a:solidFill>
                <a:srgbClr val="FFFFFF"/>
              </a:solidFill>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2192316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70F0E82D-2314-47D0-849F-26B0A67B0DEB}" type="slidenum">
              <a:rPr lang="en-US" altLang="en-US">
                <a:solidFill>
                  <a:srgbClr val="FFFFFF"/>
                </a:solidFill>
              </a:rPr>
              <a:pPr/>
              <a:t>82</a:t>
            </a:fld>
            <a:endParaRPr lang="en-US" altLang="en-US">
              <a:solidFill>
                <a:srgbClr val="FFFFFF"/>
              </a:solidFill>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03594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3B1F23-2049-458D-B210-B9C5D84C51A6}" type="slidenum">
              <a:rPr lang="en-US" altLang="en-US">
                <a:solidFill>
                  <a:srgbClr val="000000"/>
                </a:solidFill>
              </a:rPr>
              <a:pPr/>
              <a:t>24</a:t>
            </a:fld>
            <a:endParaRPr lang="en-US" altLang="en-US">
              <a:solidFill>
                <a:srgbClr val="000000"/>
              </a:solidFill>
            </a:endParaRPr>
          </a:p>
        </p:txBody>
      </p:sp>
      <p:sp>
        <p:nvSpPr>
          <p:cNvPr id="293890" name="Rectangle 2"/>
          <p:cNvSpPr>
            <a:spLocks noRot="1" noChangeArrowheads="1" noTextEdit="1"/>
          </p:cNvSpPr>
          <p:nvPr>
            <p:ph type="sldImg"/>
          </p:nvPr>
        </p:nvSpPr>
        <p:spPr>
          <a:ln/>
        </p:spPr>
      </p:sp>
      <p:sp>
        <p:nvSpPr>
          <p:cNvPr id="2938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056671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3A794FF1-DA2E-4944-BF89-87D10DE7D7D4}" type="slidenum">
              <a:rPr lang="en-US" altLang="en-US">
                <a:solidFill>
                  <a:srgbClr val="FFFFFF"/>
                </a:solidFill>
              </a:rPr>
              <a:pPr/>
              <a:t>83</a:t>
            </a:fld>
            <a:endParaRPr lang="en-US" altLang="en-US">
              <a:solidFill>
                <a:srgbClr val="FFFFFF"/>
              </a:solidFill>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4903117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06A9D7B5-955C-4BAF-A6CD-F5D94B4DECE5}" type="slidenum">
              <a:rPr lang="en-US" altLang="en-US">
                <a:solidFill>
                  <a:srgbClr val="FFFFFF"/>
                </a:solidFill>
              </a:rPr>
              <a:pPr/>
              <a:t>84</a:t>
            </a:fld>
            <a:endParaRPr lang="en-US" altLang="en-US">
              <a:solidFill>
                <a:srgbClr val="FFFFFF"/>
              </a:solidFill>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5114599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EF210C38-4AC4-4AE9-A941-E2477FC370D9}" type="slidenum">
              <a:rPr lang="en-US" altLang="en-US">
                <a:solidFill>
                  <a:srgbClr val="FFFFFF"/>
                </a:solidFill>
              </a:rPr>
              <a:pPr/>
              <a:t>85</a:t>
            </a:fld>
            <a:endParaRPr lang="en-US" altLang="en-US">
              <a:solidFill>
                <a:srgbClr val="FFFFFF"/>
              </a:solidFill>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106218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A9271D86-EBB5-4770-8E92-675F9A2F3045}" type="slidenum">
              <a:rPr lang="en-US" altLang="en-US">
                <a:solidFill>
                  <a:srgbClr val="FFFFFF"/>
                </a:solidFill>
              </a:rPr>
              <a:pPr/>
              <a:t>86</a:t>
            </a:fld>
            <a:endParaRPr lang="en-US" altLang="en-US">
              <a:solidFill>
                <a:srgbClr val="FFFFFF"/>
              </a:solidFill>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4803335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60ADB247-ED09-4F23-9191-EAC028467B61}" type="slidenum">
              <a:rPr lang="en-US" altLang="en-US">
                <a:solidFill>
                  <a:srgbClr val="FFFFFF"/>
                </a:solidFill>
              </a:rPr>
              <a:pPr/>
              <a:t>87</a:t>
            </a:fld>
            <a:endParaRPr lang="en-US" altLang="en-US">
              <a:solidFill>
                <a:srgbClr val="FFFFFF"/>
              </a:solidFill>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653004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B70F0B82-17E2-455D-897F-3C6958E277A6}" type="slidenum">
              <a:rPr lang="en-US" altLang="en-US">
                <a:solidFill>
                  <a:srgbClr val="FFFFFF"/>
                </a:solidFill>
              </a:rPr>
              <a:pPr/>
              <a:t>88</a:t>
            </a:fld>
            <a:endParaRPr lang="en-US" altLang="en-US">
              <a:solidFill>
                <a:srgbClr val="FFFFFF"/>
              </a:solidFill>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9548685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241AA144-2688-4766-BEAE-2F0BEABBF6BE}" type="slidenum">
              <a:rPr lang="en-US" altLang="en-US">
                <a:solidFill>
                  <a:srgbClr val="FFFFFF"/>
                </a:solidFill>
              </a:rPr>
              <a:pPr/>
              <a:t>89</a:t>
            </a:fld>
            <a:endParaRPr lang="en-US" altLang="en-US">
              <a:solidFill>
                <a:srgbClr val="FFFFFF"/>
              </a:solidFill>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0236808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80AC5CB2-D65C-4D9B-BD14-03E104B3445F}" type="slidenum">
              <a:rPr lang="en-US" altLang="en-US">
                <a:solidFill>
                  <a:srgbClr val="FFFFFF"/>
                </a:solidFill>
              </a:rPr>
              <a:pPr/>
              <a:t>90</a:t>
            </a:fld>
            <a:endParaRPr lang="en-US" altLang="en-US">
              <a:solidFill>
                <a:srgbClr val="FFFFFF"/>
              </a:solidFill>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6618792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E2DA25B-53D1-4472-81D5-2F59AEA1952F}" type="slidenum">
              <a:rPr lang="en-US" altLang="en-US">
                <a:solidFill>
                  <a:srgbClr val="000000"/>
                </a:solidFill>
              </a:rPr>
              <a:pPr/>
              <a:t>92</a:t>
            </a:fld>
            <a:endParaRPr lang="en-US" altLang="en-US">
              <a:solidFill>
                <a:srgbClr val="000000"/>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6424237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F480E969-A900-4718-9C06-2F278791DCF6}" type="slidenum">
              <a:rPr lang="en-US" altLang="en-US">
                <a:solidFill>
                  <a:srgbClr val="000000"/>
                </a:solidFill>
              </a:rPr>
              <a:pPr/>
              <a:t>93</a:t>
            </a:fld>
            <a:endParaRPr lang="en-US" altLang="en-US">
              <a:solidFill>
                <a:srgbClr val="000000"/>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107905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78E1F97-08F7-4690-8361-D8A420C4D2B7}" type="slidenum">
              <a:rPr lang="en-US" altLang="en-US" sz="1200">
                <a:solidFill>
                  <a:srgbClr val="FFFFFF"/>
                </a:solidFill>
                <a:latin typeface="Times New Roman" pitchFamily="18" charset="0"/>
              </a:rPr>
              <a:pPr algn="r"/>
              <a:t>25</a:t>
            </a:fld>
            <a:endParaRPr lang="en-US" altLang="en-US" sz="1200">
              <a:solidFill>
                <a:srgbClr val="FFFFFF"/>
              </a:solidFill>
              <a:latin typeface="Times New Roman" pitchFamily="18"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8964550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095E0C1B-0B4F-461A-8AC5-1AEF408D41CD}" type="slidenum">
              <a:rPr lang="en-US" altLang="en-US">
                <a:solidFill>
                  <a:srgbClr val="000000"/>
                </a:solidFill>
              </a:rPr>
              <a:pPr/>
              <a:t>94</a:t>
            </a:fld>
            <a:endParaRPr lang="en-US" altLang="en-US">
              <a:solidFill>
                <a:srgbClr val="000000"/>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41907205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DE3537A-9CF8-4E86-81D3-84517F2E28E7}" type="slidenum">
              <a:rPr lang="en-US" altLang="en-US">
                <a:solidFill>
                  <a:srgbClr val="000000"/>
                </a:solidFill>
              </a:rPr>
              <a:pPr/>
              <a:t>95</a:t>
            </a:fld>
            <a:endParaRPr lang="en-US" altLang="en-US">
              <a:solidFill>
                <a:srgbClr val="000000"/>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6640630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CF978CF2-FCC4-47C3-828C-9EF67D952117}" type="slidenum">
              <a:rPr lang="en-US" altLang="en-US">
                <a:solidFill>
                  <a:srgbClr val="000000"/>
                </a:solidFill>
              </a:rPr>
              <a:pPr/>
              <a:t>97</a:t>
            </a:fld>
            <a:endParaRPr lang="en-US" altLang="en-US">
              <a:solidFill>
                <a:srgbClr val="000000"/>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8999165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5FE9755-C713-409D-980B-BB6E863B4312}" type="slidenum">
              <a:rPr lang="en-US" altLang="en-US">
                <a:solidFill>
                  <a:srgbClr val="000000"/>
                </a:solidFill>
              </a:rPr>
              <a:pPr/>
              <a:t>98</a:t>
            </a:fld>
            <a:endParaRPr lang="en-US" altLang="en-US">
              <a:solidFill>
                <a:srgbClr val="000000"/>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3359845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54D15055-04A0-4765-9223-2EA6049A6344}" type="slidenum">
              <a:rPr lang="en-US" altLang="en-US">
                <a:solidFill>
                  <a:srgbClr val="000000"/>
                </a:solidFill>
              </a:rPr>
              <a:pPr/>
              <a:t>99</a:t>
            </a:fld>
            <a:endParaRPr lang="en-US" altLang="en-US">
              <a:solidFill>
                <a:srgbClr val="000000"/>
              </a:solidFill>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2834177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8C0C243A-12E4-4A2F-9B93-2CAB01864884}" type="slidenum">
              <a:rPr lang="en-US" altLang="en-US">
                <a:solidFill>
                  <a:srgbClr val="000000"/>
                </a:solidFill>
              </a:rPr>
              <a:pPr/>
              <a:t>100</a:t>
            </a:fld>
            <a:endParaRPr lang="en-US" altLang="en-US">
              <a:solidFill>
                <a:srgbClr val="000000"/>
              </a:solidFill>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6906791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41C8E083-1800-41F9-A93D-D62BE9832193}" type="slidenum">
              <a:rPr lang="en-US" altLang="en-US">
                <a:solidFill>
                  <a:srgbClr val="000000"/>
                </a:solidFill>
              </a:rPr>
              <a:pPr/>
              <a:t>101</a:t>
            </a:fld>
            <a:endParaRPr lang="en-US" altLang="en-US">
              <a:solidFill>
                <a:srgbClr val="000000"/>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23228341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1777E218-79FD-4950-A786-70A5018D9AD6}" type="slidenum">
              <a:rPr lang="en-US" altLang="en-US">
                <a:solidFill>
                  <a:srgbClr val="000000"/>
                </a:solidFill>
              </a:rPr>
              <a:pPr/>
              <a:t>102</a:t>
            </a:fld>
            <a:endParaRPr lang="en-US" altLang="en-US">
              <a:solidFill>
                <a:srgbClr val="000000"/>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34111844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B45A9A44-3A72-4A68-AA65-6C4DA06C5911}" type="slidenum">
              <a:rPr lang="en-US" altLang="en-US">
                <a:solidFill>
                  <a:srgbClr val="000000"/>
                </a:solidFill>
              </a:rPr>
              <a:pPr/>
              <a:t>103</a:t>
            </a:fld>
            <a:endParaRPr lang="en-US" altLang="en-US">
              <a:solidFill>
                <a:srgbClr val="000000"/>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532005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644B11E-D290-44F6-A4B0-242105068E74}" type="slidenum">
              <a:rPr lang="en-US" altLang="en-US">
                <a:solidFill>
                  <a:srgbClr val="000000"/>
                </a:solidFill>
              </a:rPr>
              <a:pPr/>
              <a:t>104</a:t>
            </a:fld>
            <a:endParaRPr lang="en-US" altLang="en-US">
              <a:solidFill>
                <a:srgbClr val="000000"/>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070027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F10674AD-5C14-45EE-A888-A338C1295FEF}" type="slidenum">
              <a:rPr lang="en-US" altLang="en-US">
                <a:solidFill>
                  <a:srgbClr val="FFFFFF"/>
                </a:solidFill>
              </a:rPr>
              <a:pPr/>
              <a:t>26</a:t>
            </a:fld>
            <a:endParaRPr lang="en-US" altLang="en-US">
              <a:solidFill>
                <a:srgbClr val="FFFFFF"/>
              </a:solidFill>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42456365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BC150A34-ED52-4EE2-AB22-9AB061E8B54C}" type="slidenum">
              <a:rPr lang="en-US" altLang="en-US">
                <a:solidFill>
                  <a:srgbClr val="000000"/>
                </a:solidFill>
              </a:rPr>
              <a:pPr/>
              <a:t>105</a:t>
            </a:fld>
            <a:endParaRPr lang="en-US" altLang="en-US">
              <a:solidFill>
                <a:srgbClr val="000000"/>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1897155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3D2C0989-830F-431D-9DB1-AF3FBC1792F6}" type="slidenum">
              <a:rPr lang="en-US" altLang="en-US">
                <a:solidFill>
                  <a:srgbClr val="000000"/>
                </a:solidFill>
              </a:rPr>
              <a:pPr/>
              <a:t>106</a:t>
            </a:fld>
            <a:endParaRPr lang="en-US" altLang="en-US">
              <a:solidFill>
                <a:srgbClr val="000000"/>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2024746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D71B1917-4874-43BD-9900-972FB3D87979}" type="slidenum">
              <a:rPr lang="en-US" altLang="en-US">
                <a:solidFill>
                  <a:srgbClr val="000000"/>
                </a:solidFill>
              </a:rPr>
              <a:pPr/>
              <a:t>107</a:t>
            </a:fld>
            <a:endParaRPr lang="en-US" altLang="en-US">
              <a:solidFill>
                <a:srgbClr val="000000"/>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2091590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74A08091-9CC4-417F-9164-8F8444F66084}" type="slidenum">
              <a:rPr lang="en-US" altLang="en-US">
                <a:solidFill>
                  <a:srgbClr val="000000"/>
                </a:solidFill>
              </a:rPr>
              <a:pPr/>
              <a:t>108</a:t>
            </a:fld>
            <a:endParaRPr lang="en-US" altLang="en-US">
              <a:solidFill>
                <a:srgbClr val="000000"/>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1321125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78E1F97-08F7-4690-8361-D8A420C4D2B7}" type="slidenum">
              <a:rPr lang="en-US" altLang="en-US" sz="1200" b="0">
                <a:solidFill>
                  <a:srgbClr val="FFFFFF"/>
                </a:solidFill>
                <a:latin typeface="Times New Roman" pitchFamily="18" charset="0"/>
              </a:rPr>
              <a:pPr algn="r"/>
              <a:t>28</a:t>
            </a:fld>
            <a:endParaRPr lang="en-US" altLang="en-US" sz="1200" b="0">
              <a:solidFill>
                <a:srgbClr val="FFFFFF"/>
              </a:solidFill>
              <a:latin typeface="Times New Roman" pitchFamily="18"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endParaRPr lang="en-US" altLang="en-US" smtClean="0"/>
          </a:p>
        </p:txBody>
      </p:sp>
    </p:spTree>
    <p:extLst>
      <p:ext uri="{BB962C8B-B14F-4D97-AF65-F5344CB8AC3E}">
        <p14:creationId xmlns:p14="http://schemas.microsoft.com/office/powerpoint/2010/main" val="4045548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943D41-3D13-4AA8-9C01-9C8269DCC5B0}" type="datetimeFigureOut">
              <a:rPr lang="en-US" smtClean="0"/>
              <a:pPr/>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3E9BE-773A-48F2-A5AE-E94524288530}" type="slidenum">
              <a:rPr lang="en-US" smtClean="0"/>
              <a:pPr/>
              <a:t>‹#›</a:t>
            </a:fld>
            <a:endParaRPr lang="en-US"/>
          </a:p>
        </p:txBody>
      </p:sp>
    </p:spTree>
    <p:extLst>
      <p:ext uri="{BB962C8B-B14F-4D97-AF65-F5344CB8AC3E}">
        <p14:creationId xmlns:p14="http://schemas.microsoft.com/office/powerpoint/2010/main" val="1622213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943D41-3D13-4AA8-9C01-9C8269DCC5B0}" type="datetimeFigureOut">
              <a:rPr lang="en-US" smtClean="0"/>
              <a:pPr/>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3E9BE-773A-48F2-A5AE-E94524288530}" type="slidenum">
              <a:rPr lang="en-US" smtClean="0"/>
              <a:pPr/>
              <a:t>‹#›</a:t>
            </a:fld>
            <a:endParaRPr lang="en-US"/>
          </a:p>
        </p:txBody>
      </p:sp>
    </p:spTree>
    <p:extLst>
      <p:ext uri="{BB962C8B-B14F-4D97-AF65-F5344CB8AC3E}">
        <p14:creationId xmlns:p14="http://schemas.microsoft.com/office/powerpoint/2010/main" val="4072668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943D41-3D13-4AA8-9C01-9C8269DCC5B0}" type="datetimeFigureOut">
              <a:rPr lang="en-US" smtClean="0"/>
              <a:pPr/>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3E9BE-773A-48F2-A5AE-E94524288530}" type="slidenum">
              <a:rPr lang="en-US" smtClean="0"/>
              <a:pPr/>
              <a:t>‹#›</a:t>
            </a:fld>
            <a:endParaRPr lang="en-US"/>
          </a:p>
        </p:txBody>
      </p:sp>
    </p:spTree>
    <p:extLst>
      <p:ext uri="{BB962C8B-B14F-4D97-AF65-F5344CB8AC3E}">
        <p14:creationId xmlns:p14="http://schemas.microsoft.com/office/powerpoint/2010/main" val="153549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0D78C2-7623-4248-BA77-AFF2BB9D6C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1329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582AD65-1C84-4277-BD65-5A48BABBF0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5026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B71DE3-99DC-4ABF-B25C-6D06C74A1A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211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037DA4C-6CD0-4A48-B378-24D0B370B9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1377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B7656DD-D858-4638-88FE-0643C49D01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7111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1E514E6-0E6C-4DDC-9561-D1A3FEF4E1B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5238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655D5CA-3DAB-4ECF-A06D-EBEABF5AA8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763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59C1AE-190F-4EE5-9521-9EA785D2F5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06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943D41-3D13-4AA8-9C01-9C8269DCC5B0}" type="datetimeFigureOut">
              <a:rPr lang="en-US" smtClean="0"/>
              <a:pPr/>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3E9BE-773A-48F2-A5AE-E94524288530}" type="slidenum">
              <a:rPr lang="en-US" smtClean="0"/>
              <a:pPr/>
              <a:t>‹#›</a:t>
            </a:fld>
            <a:endParaRPr lang="en-US"/>
          </a:p>
        </p:txBody>
      </p:sp>
    </p:spTree>
    <p:extLst>
      <p:ext uri="{BB962C8B-B14F-4D97-AF65-F5344CB8AC3E}">
        <p14:creationId xmlns:p14="http://schemas.microsoft.com/office/powerpoint/2010/main" val="4198946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61D136C-4650-444F-A898-685E55B5A2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5713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1D6DFE-B9A3-4CDD-9B72-A0579B414E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3454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089AFA6-6003-45DC-9D0B-10CAD882D7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4407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0D78C2-7623-4248-BA77-AFF2BB9D6C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226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582AD65-1C84-4277-BD65-5A48BABBF0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19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B71DE3-99DC-4ABF-B25C-6D06C74A1A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110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037DA4C-6CD0-4A48-B378-24D0B370B9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3482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B7656DD-D858-4638-88FE-0643C49D01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4382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1E514E6-0E6C-4DDC-9561-D1A3FEF4E1B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5072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655D5CA-3DAB-4ECF-A06D-EBEABF5AA8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290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943D41-3D13-4AA8-9C01-9C8269DCC5B0}" type="datetimeFigureOut">
              <a:rPr lang="en-US" smtClean="0"/>
              <a:pPr/>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3E9BE-773A-48F2-A5AE-E94524288530}" type="slidenum">
              <a:rPr lang="en-US" smtClean="0"/>
              <a:pPr/>
              <a:t>‹#›</a:t>
            </a:fld>
            <a:endParaRPr lang="en-US"/>
          </a:p>
        </p:txBody>
      </p:sp>
    </p:spTree>
    <p:extLst>
      <p:ext uri="{BB962C8B-B14F-4D97-AF65-F5344CB8AC3E}">
        <p14:creationId xmlns:p14="http://schemas.microsoft.com/office/powerpoint/2010/main" val="921397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59C1AE-190F-4EE5-9521-9EA785D2F5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66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61D136C-4650-444F-A898-685E55B5A2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170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1D6DFE-B9A3-4CDD-9B72-A0579B414E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992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089AFA6-6003-45DC-9D0B-10CAD882D7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78001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0D78C2-7623-4248-BA77-AFF2BB9D6C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33210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582AD65-1C84-4277-BD65-5A48BABBF0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94382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B71DE3-99DC-4ABF-B25C-6D06C74A1A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2750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037DA4C-6CD0-4A48-B378-24D0B370B9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1245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B7656DD-D858-4638-88FE-0643C49D01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8792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1E514E6-0E6C-4DDC-9561-D1A3FEF4E1B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453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943D41-3D13-4AA8-9C01-9C8269DCC5B0}" type="datetimeFigureOut">
              <a:rPr lang="en-US" smtClean="0"/>
              <a:pPr/>
              <a:t>9/26/2017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3E9BE-773A-48F2-A5AE-E94524288530}" type="slidenum">
              <a:rPr lang="en-US" smtClean="0"/>
              <a:pPr/>
              <a:t>‹#›</a:t>
            </a:fld>
            <a:endParaRPr lang="en-US"/>
          </a:p>
        </p:txBody>
      </p:sp>
    </p:spTree>
    <p:extLst>
      <p:ext uri="{BB962C8B-B14F-4D97-AF65-F5344CB8AC3E}">
        <p14:creationId xmlns:p14="http://schemas.microsoft.com/office/powerpoint/2010/main" val="17448382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655D5CA-3DAB-4ECF-A06D-EBEABF5AA8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9219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59C1AE-190F-4EE5-9521-9EA785D2F57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8193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61D136C-4650-444F-A898-685E55B5A2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0258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1D6DFE-B9A3-4CDD-9B72-A0579B414E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9183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089AFA6-6003-45DC-9D0B-10CAD882D7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4843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943D41-3D13-4AA8-9C01-9C8269DCC5B0}" type="datetimeFigureOut">
              <a:rPr lang="en-US" smtClean="0"/>
              <a:pPr/>
              <a:t>9/26/2017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03E9BE-773A-48F2-A5AE-E94524288530}" type="slidenum">
              <a:rPr lang="en-US" smtClean="0"/>
              <a:pPr/>
              <a:t>‹#›</a:t>
            </a:fld>
            <a:endParaRPr lang="en-US"/>
          </a:p>
        </p:txBody>
      </p:sp>
    </p:spTree>
    <p:extLst>
      <p:ext uri="{BB962C8B-B14F-4D97-AF65-F5344CB8AC3E}">
        <p14:creationId xmlns:p14="http://schemas.microsoft.com/office/powerpoint/2010/main" val="3708113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943D41-3D13-4AA8-9C01-9C8269DCC5B0}" type="datetimeFigureOut">
              <a:rPr lang="en-US" smtClean="0"/>
              <a:pPr/>
              <a:t>9/26/2017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03E9BE-773A-48F2-A5AE-E94524288530}" type="slidenum">
              <a:rPr lang="en-US" smtClean="0"/>
              <a:pPr/>
              <a:t>‹#›</a:t>
            </a:fld>
            <a:endParaRPr lang="en-US"/>
          </a:p>
        </p:txBody>
      </p:sp>
    </p:spTree>
    <p:extLst>
      <p:ext uri="{BB962C8B-B14F-4D97-AF65-F5344CB8AC3E}">
        <p14:creationId xmlns:p14="http://schemas.microsoft.com/office/powerpoint/2010/main" val="2003425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943D41-3D13-4AA8-9C01-9C8269DCC5B0}" type="datetimeFigureOut">
              <a:rPr lang="en-US" smtClean="0"/>
              <a:pPr/>
              <a:t>9/26/2017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03E9BE-773A-48F2-A5AE-E94524288530}" type="slidenum">
              <a:rPr lang="en-US" smtClean="0"/>
              <a:pPr/>
              <a:t>‹#›</a:t>
            </a:fld>
            <a:endParaRPr lang="en-US"/>
          </a:p>
        </p:txBody>
      </p:sp>
    </p:spTree>
    <p:extLst>
      <p:ext uri="{BB962C8B-B14F-4D97-AF65-F5344CB8AC3E}">
        <p14:creationId xmlns:p14="http://schemas.microsoft.com/office/powerpoint/2010/main" val="2543427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43D41-3D13-4AA8-9C01-9C8269DCC5B0}" type="datetimeFigureOut">
              <a:rPr lang="en-US" smtClean="0"/>
              <a:pPr/>
              <a:t>9/26/2017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3E9BE-773A-48F2-A5AE-E94524288530}" type="slidenum">
              <a:rPr lang="en-US" smtClean="0"/>
              <a:pPr/>
              <a:t>‹#›</a:t>
            </a:fld>
            <a:endParaRPr lang="en-US"/>
          </a:p>
        </p:txBody>
      </p:sp>
    </p:spTree>
    <p:extLst>
      <p:ext uri="{BB962C8B-B14F-4D97-AF65-F5344CB8AC3E}">
        <p14:creationId xmlns:p14="http://schemas.microsoft.com/office/powerpoint/2010/main" val="5347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43D41-3D13-4AA8-9C01-9C8269DCC5B0}" type="datetimeFigureOut">
              <a:rPr lang="en-US" smtClean="0"/>
              <a:pPr/>
              <a:t>9/26/2017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3E9BE-773A-48F2-A5AE-E94524288530}" type="slidenum">
              <a:rPr lang="en-US" smtClean="0"/>
              <a:pPr/>
              <a:t>‹#›</a:t>
            </a:fld>
            <a:endParaRPr lang="en-US"/>
          </a:p>
        </p:txBody>
      </p:sp>
    </p:spTree>
    <p:extLst>
      <p:ext uri="{BB962C8B-B14F-4D97-AF65-F5344CB8AC3E}">
        <p14:creationId xmlns:p14="http://schemas.microsoft.com/office/powerpoint/2010/main" val="1135003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43D41-3D13-4AA8-9C01-9C8269DCC5B0}" type="datetimeFigureOut">
              <a:rPr lang="en-US" smtClean="0"/>
              <a:pPr/>
              <a:t>9/26/2017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3E9BE-773A-48F2-A5AE-E94524288530}" type="slidenum">
              <a:rPr lang="en-US" smtClean="0"/>
              <a:pPr/>
              <a:t>‹#›</a:t>
            </a:fld>
            <a:endParaRPr lang="en-US"/>
          </a:p>
        </p:txBody>
      </p:sp>
    </p:spTree>
    <p:extLst>
      <p:ext uri="{BB962C8B-B14F-4D97-AF65-F5344CB8AC3E}">
        <p14:creationId xmlns:p14="http://schemas.microsoft.com/office/powerpoint/2010/main" val="165898228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eaLnBrk="0" fontAlgn="base" hangingPunct="0">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pPr eaLnBrk="0" fontAlgn="base" hangingPunct="0">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eaLnBrk="0" fontAlgn="base" hangingPunct="0">
              <a:spcBef>
                <a:spcPct val="0"/>
              </a:spcBef>
              <a:spcAft>
                <a:spcPct val="0"/>
              </a:spcAft>
            </a:pPr>
            <a:fld id="{B2BC282F-48CA-44A1-B5AE-1DA5F203153B}" type="slidenum">
              <a:rPr lang="en-US" altLang="en-US" smtClean="0">
                <a:solidFill>
                  <a:srgbClr val="000000"/>
                </a:solidFill>
              </a:rPr>
              <a:pPr eaLnBrk="0" fontAlgn="base" hangingPunct="0">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47972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eaLnBrk="0" fontAlgn="base" hangingPunct="0">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pPr eaLnBrk="0" fontAlgn="base" hangingPunct="0">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eaLnBrk="0" fontAlgn="base" hangingPunct="0">
              <a:spcBef>
                <a:spcPct val="0"/>
              </a:spcBef>
              <a:spcAft>
                <a:spcPct val="0"/>
              </a:spcAft>
            </a:pPr>
            <a:fld id="{B2BC282F-48CA-44A1-B5AE-1DA5F203153B}" type="slidenum">
              <a:rPr lang="en-US" altLang="en-US" smtClean="0">
                <a:solidFill>
                  <a:srgbClr val="000000"/>
                </a:solidFill>
              </a:rPr>
              <a:pPr eaLnBrk="0" fontAlgn="base" hangingPunct="0">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0832862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eaLnBrk="0" fontAlgn="base" hangingPunct="0">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pPr eaLnBrk="0" fontAlgn="base" hangingPunct="0">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eaLnBrk="0" fontAlgn="base" hangingPunct="0">
              <a:spcBef>
                <a:spcPct val="0"/>
              </a:spcBef>
              <a:spcAft>
                <a:spcPct val="0"/>
              </a:spcAft>
            </a:pPr>
            <a:fld id="{B2BC282F-48CA-44A1-B5AE-1DA5F203153B}" type="slidenum">
              <a:rPr lang="en-US" altLang="en-US" smtClean="0">
                <a:solidFill>
                  <a:srgbClr val="000000"/>
                </a:solidFill>
              </a:rPr>
              <a:pPr eaLnBrk="0" fontAlgn="base" hangingPunct="0">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0511600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1.xml"/><Relationship Id="rId1" Type="http://schemas.openxmlformats.org/officeDocument/2006/relationships/audio" Target="file:///C:\Users\David\Desktop\SPACE%20SONGS\Space%20Songs%20with%20Vocals\12%20Interplanet%20Janet.wma" TargetMode="Externa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8.png"/><Relationship Id="rId5" Type="http://schemas.openxmlformats.org/officeDocument/2006/relationships/image" Target="../media/image36.jpeg"/><Relationship Id="rId4"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46.jpeg"/><Relationship Id="rId4"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7.emf"/><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7.emf"/><Relationship Id="rId4" Type="http://schemas.openxmlformats.org/officeDocument/2006/relationships/oleObject" Target="../embeddings/oleObject2.bin"/></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8.png"/><Relationship Id="rId5" Type="http://schemas.openxmlformats.org/officeDocument/2006/relationships/image" Target="../media/image54.jpeg"/><Relationship Id="rId4" Type="http://schemas.openxmlformats.org/officeDocument/2006/relationships/notesSlide" Target="../notesSlides/notesSlide3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9.pn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3" Type="http://schemas.openxmlformats.org/officeDocument/2006/relationships/hyperlink" Target="http://antwrp.gsfc.nasa.gov/apod/image/0108/hst_sts103_big.jpg" TargetMode="External"/><Relationship Id="rId2" Type="http://schemas.openxmlformats.org/officeDocument/2006/relationships/notesSlide" Target="../notesSlides/notesSlide42.xml"/><Relationship Id="rId1" Type="http://schemas.openxmlformats.org/officeDocument/2006/relationships/slideLayout" Target="../slideLayouts/slideLayout40.xml"/><Relationship Id="rId4" Type="http://schemas.openxmlformats.org/officeDocument/2006/relationships/image" Target="../media/image59.jpeg"/></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8.png"/><Relationship Id="rId5" Type="http://schemas.openxmlformats.org/officeDocument/2006/relationships/image" Target="../media/image61.jpeg"/><Relationship Id="rId4" Type="http://schemas.openxmlformats.org/officeDocument/2006/relationships/notesSlide" Target="../notesSlides/notesSlide44.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jpeg"/></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75.gif"/><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8.png"/><Relationship Id="rId5" Type="http://schemas.openxmlformats.org/officeDocument/2006/relationships/image" Target="../media/image84.jpeg"/><Relationship Id="rId4" Type="http://schemas.openxmlformats.org/officeDocument/2006/relationships/notesSlide" Target="../notesSlides/notesSlide59.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www.thebest3d.com/dogwaffle/wallpaper/supernova-death-of-a-planet.jpg"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audio" Target="file:///C:\Users\David\Desktop\MUSIC\KARAOKE%20Accompaniment\Karaoke%20Music%20for%20Songs%20of%20Earth%20and%20Space\Einstein%20the%20Genius.wma" TargetMode="External"/><Relationship Id="rId6" Type="http://schemas.openxmlformats.org/officeDocument/2006/relationships/image" Target="../media/image94.png"/><Relationship Id="rId5" Type="http://schemas.openxmlformats.org/officeDocument/2006/relationships/image" Target="../media/image76.png"/><Relationship Id="rId4" Type="http://schemas.openxmlformats.org/officeDocument/2006/relationships/image" Target="../media/image93.png"/></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Songs of Space and Time</a:t>
            </a:r>
            <a:endParaRPr lang="en-US" dirty="0"/>
          </a:p>
        </p:txBody>
      </p:sp>
      <p:sp>
        <p:nvSpPr>
          <p:cNvPr id="3" name="Subtitle 2"/>
          <p:cNvSpPr>
            <a:spLocks noGrp="1"/>
          </p:cNvSpPr>
          <p:nvPr>
            <p:ph type="subTitle" idx="1"/>
          </p:nvPr>
        </p:nvSpPr>
        <p:spPr/>
        <p:txBody>
          <a:bodyPr/>
          <a:lstStyle/>
          <a:p>
            <a:r>
              <a:rPr lang="en-US" dirty="0" smtClean="0"/>
              <a:t>The merging of scientific learning and the fine arts!</a:t>
            </a:r>
            <a:endParaRPr lang="en-US" dirty="0"/>
          </a:p>
        </p:txBody>
      </p:sp>
      <p:pic>
        <p:nvPicPr>
          <p:cNvPr id="4099" name="Picture 3" descr="C:\Users\jbell\AppData\Local\Microsoft\Windows\Temporary Internet Files\Content.IE5\WN731FYN\MM900219073[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0551" y="594576"/>
            <a:ext cx="1517649" cy="15390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jbell\AppData\Local\Microsoft\Windows\Temporary Internet Files\Content.IE5\ESQ23AG8\MM900219075[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199" y="624680"/>
            <a:ext cx="1563103" cy="158511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jbell\AppData\Local\Microsoft\Windows\Temporary Internet Files\Content.IE5\R2GAO54H\MM900219072[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6363" y="400049"/>
            <a:ext cx="1784614" cy="1809749"/>
          </a:xfrm>
          <a:prstGeom prst="rect">
            <a:avLst/>
          </a:prstGeom>
          <a:noFill/>
          <a:extLst>
            <a:ext uri="{909E8E84-426E-40DD-AFC4-6F175D3DCCD1}">
              <a14:hiddenFill xmlns:a14="http://schemas.microsoft.com/office/drawing/2010/main">
                <a:solidFill>
                  <a:srgbClr val="FFFFFF"/>
                </a:solidFill>
              </a14:hiddenFill>
            </a:ext>
          </a:extLst>
        </p:spPr>
      </p:pic>
      <p:pic>
        <p:nvPicPr>
          <p:cNvPr id="8" name="12 Interplanet Janet.wma">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05903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51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343400" cy="1143000"/>
          </a:xfrm>
        </p:spPr>
        <p:txBody>
          <a:bodyPr/>
          <a:lstStyle/>
          <a:p>
            <a:r>
              <a:rPr lang="en-US" u="sng" dirty="0" smtClean="0"/>
              <a:t>Results</a:t>
            </a:r>
            <a:endParaRPr lang="en-US" u="sng" dirty="0"/>
          </a:p>
        </p:txBody>
      </p:sp>
      <p:sp>
        <p:nvSpPr>
          <p:cNvPr id="3" name="Content Placeholder 2"/>
          <p:cNvSpPr>
            <a:spLocks noGrp="1"/>
          </p:cNvSpPr>
          <p:nvPr>
            <p:ph idx="1"/>
          </p:nvPr>
        </p:nvSpPr>
        <p:spPr>
          <a:xfrm>
            <a:off x="457200" y="1600200"/>
            <a:ext cx="4724400" cy="4525963"/>
          </a:xfrm>
        </p:spPr>
        <p:txBody>
          <a:bodyPr>
            <a:normAutofit fontScale="85000" lnSpcReduction="10000"/>
          </a:bodyPr>
          <a:lstStyle/>
          <a:p>
            <a:r>
              <a:rPr lang="en-US" dirty="0" smtClean="0"/>
              <a:t>Enthusiastic responses from audiences</a:t>
            </a:r>
          </a:p>
          <a:p>
            <a:r>
              <a:rPr lang="en-US" dirty="0" smtClean="0"/>
              <a:t>Students learned and had fun</a:t>
            </a:r>
          </a:p>
          <a:p>
            <a:r>
              <a:rPr lang="en-US" dirty="0" smtClean="0"/>
              <a:t>Show run was about right; enough shows to justify rehearsal time spent, but not too many that it became a burden to the students</a:t>
            </a:r>
          </a:p>
          <a:p>
            <a:r>
              <a:rPr lang="en-US" dirty="0" smtClean="0"/>
              <a:t>Plan on doing it again; looking to cut an album now!</a:t>
            </a:r>
            <a:endParaRPr lang="en-US" dirty="0"/>
          </a:p>
        </p:txBody>
      </p:sp>
      <p:pic>
        <p:nvPicPr>
          <p:cNvPr id="4" name="Picture 3"/>
          <p:cNvPicPr>
            <a:picLocks noChangeAspect="1"/>
          </p:cNvPicPr>
          <p:nvPr/>
        </p:nvPicPr>
        <p:blipFill>
          <a:blip r:embed="rId2"/>
          <a:stretch>
            <a:fillRect/>
          </a:stretch>
        </p:blipFill>
        <p:spPr>
          <a:xfrm>
            <a:off x="5105400" y="1066800"/>
            <a:ext cx="3657917" cy="4657748"/>
          </a:xfrm>
          <a:prstGeom prst="rect">
            <a:avLst/>
          </a:prstGeom>
        </p:spPr>
      </p:pic>
    </p:spTree>
    <p:extLst>
      <p:ext uri="{BB962C8B-B14F-4D97-AF65-F5344CB8AC3E}">
        <p14:creationId xmlns:p14="http://schemas.microsoft.com/office/powerpoint/2010/main" val="64969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228600" y="304800"/>
            <a:ext cx="3429000" cy="5035550"/>
          </a:xfrm>
          <a:prstGeom prst="rect">
            <a:avLst/>
          </a:prstGeom>
          <a:noFill/>
          <a:ln w="9525">
            <a:noFill/>
            <a:miter lim="800000"/>
            <a:headEnd/>
            <a:tailEnd/>
          </a:ln>
        </p:spPr>
        <p:txBody>
          <a:bodyPr>
            <a:spAutoFit/>
          </a:bodyPr>
          <a:lstStyle/>
          <a:p>
            <a:r>
              <a:rPr lang="en-US" altLang="en-US" sz="3600">
                <a:solidFill>
                  <a:srgbClr val="FFFFFF"/>
                </a:solidFill>
                <a:latin typeface="Continuum Bold" pitchFamily="2" charset="0"/>
              </a:rPr>
              <a:t>Albert, </a:t>
            </a:r>
          </a:p>
          <a:p>
            <a:r>
              <a:rPr lang="en-US" altLang="en-US" sz="3600">
                <a:solidFill>
                  <a:srgbClr val="FFFFFF"/>
                </a:solidFill>
                <a:latin typeface="Continuum Bold" pitchFamily="2" charset="0"/>
              </a:rPr>
              <a:t>Dance around</a:t>
            </a:r>
          </a:p>
          <a:p>
            <a:r>
              <a:rPr lang="en-US" altLang="en-US" sz="3600">
                <a:solidFill>
                  <a:srgbClr val="FFFFFF"/>
                </a:solidFill>
                <a:latin typeface="Continuum Bold" pitchFamily="2" charset="0"/>
              </a:rPr>
              <a:t>Albert, </a:t>
            </a:r>
          </a:p>
          <a:p>
            <a:r>
              <a:rPr lang="en-US" altLang="en-US" sz="3600">
                <a:solidFill>
                  <a:srgbClr val="FFFFFF"/>
                </a:solidFill>
                <a:latin typeface="Continuum Bold" pitchFamily="2" charset="0"/>
              </a:rPr>
              <a:t>Be profound</a:t>
            </a:r>
          </a:p>
          <a:p>
            <a:r>
              <a:rPr lang="en-US" altLang="en-US" sz="3600">
                <a:solidFill>
                  <a:srgbClr val="FFFFFF"/>
                </a:solidFill>
                <a:latin typeface="Continuum Bold" pitchFamily="2" charset="0"/>
              </a:rPr>
              <a:t>Albert let your hair stick out</a:t>
            </a:r>
          </a:p>
          <a:p>
            <a:r>
              <a:rPr lang="en-US" altLang="en-US" sz="3600">
                <a:solidFill>
                  <a:srgbClr val="FFFFFF"/>
                </a:solidFill>
                <a:latin typeface="Continuum Bold" pitchFamily="2" charset="0"/>
              </a:rPr>
              <a:t>And your socks hang down!</a:t>
            </a:r>
          </a:p>
        </p:txBody>
      </p:sp>
      <p:pic>
        <p:nvPicPr>
          <p:cNvPr id="79875" name="Picture 4"/>
          <p:cNvPicPr>
            <a:picLocks noChangeAspect="1" noChangeArrowheads="1"/>
          </p:cNvPicPr>
          <p:nvPr/>
        </p:nvPicPr>
        <p:blipFill>
          <a:blip r:embed="rId3" cstate="print"/>
          <a:srcRect/>
          <a:stretch>
            <a:fillRect/>
          </a:stretch>
        </p:blipFill>
        <p:spPr bwMode="auto">
          <a:xfrm>
            <a:off x="3516313" y="622300"/>
            <a:ext cx="5453062" cy="554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cstate="print"/>
          <a:srcRect r="5833"/>
          <a:stretch>
            <a:fillRect/>
          </a:stretch>
        </p:blipFill>
        <p:spPr bwMode="auto">
          <a:xfrm>
            <a:off x="533400" y="0"/>
            <a:ext cx="8610600" cy="6858000"/>
          </a:xfrm>
          <a:prstGeom prst="rect">
            <a:avLst/>
          </a:prstGeom>
          <a:noFill/>
          <a:ln w="9525">
            <a:noFill/>
            <a:miter lim="800000"/>
            <a:headEnd/>
            <a:tailEnd/>
          </a:ln>
        </p:spPr>
      </p:pic>
      <p:sp>
        <p:nvSpPr>
          <p:cNvPr id="81923" name="Rectangle 3"/>
          <p:cNvSpPr>
            <a:spLocks noChangeArrowheads="1"/>
          </p:cNvSpPr>
          <p:nvPr/>
        </p:nvSpPr>
        <p:spPr bwMode="auto">
          <a:xfrm>
            <a:off x="0" y="381000"/>
            <a:ext cx="6858000" cy="6315075"/>
          </a:xfrm>
          <a:prstGeom prst="rect">
            <a:avLst/>
          </a:prstGeom>
          <a:noFill/>
          <a:ln w="9525">
            <a:noFill/>
            <a:miter lim="800000"/>
            <a:headEnd/>
            <a:tailEnd/>
          </a:ln>
        </p:spPr>
        <p:txBody>
          <a:bodyPr>
            <a:spAutoFit/>
          </a:bodyPr>
          <a:lstStyle/>
          <a:p>
            <a:r>
              <a:rPr lang="en-US" altLang="en-US" sz="3600">
                <a:solidFill>
                  <a:srgbClr val="FFFFFF"/>
                </a:solidFill>
                <a:latin typeface="Continuum Bold" pitchFamily="2" charset="0"/>
              </a:rPr>
              <a:t>A wave and a particle</a:t>
            </a:r>
          </a:p>
          <a:p>
            <a:r>
              <a:rPr lang="en-US" altLang="en-US" sz="3600">
                <a:solidFill>
                  <a:srgbClr val="FFFFFF"/>
                </a:solidFill>
                <a:latin typeface="Continuum Bold" pitchFamily="2" charset="0"/>
              </a:rPr>
              <a:t>Were walking </a:t>
            </a:r>
          </a:p>
          <a:p>
            <a:r>
              <a:rPr lang="en-US" altLang="en-US" sz="3600">
                <a:solidFill>
                  <a:srgbClr val="FFFFFF"/>
                </a:solidFill>
                <a:latin typeface="Continuum Bold" pitchFamily="2" charset="0"/>
              </a:rPr>
              <a:t>Side by side.</a:t>
            </a:r>
          </a:p>
          <a:p>
            <a:endParaRPr lang="en-US" altLang="en-US" sz="3600">
              <a:solidFill>
                <a:srgbClr val="FFFFFF"/>
              </a:solidFill>
              <a:latin typeface="Continuum Bold" pitchFamily="2" charset="0"/>
            </a:endParaRPr>
          </a:p>
          <a:p>
            <a:endParaRPr lang="en-US" altLang="en-US">
              <a:solidFill>
                <a:srgbClr val="FFFFFF"/>
              </a:solidFill>
              <a:latin typeface="Continuum Bold" pitchFamily="2" charset="0"/>
            </a:endParaRPr>
          </a:p>
          <a:p>
            <a:endParaRPr lang="en-US" altLang="en-US">
              <a:solidFill>
                <a:srgbClr val="FFFFFF"/>
              </a:solidFill>
              <a:latin typeface="Continuum Bold" pitchFamily="2" charset="0"/>
            </a:endParaRPr>
          </a:p>
          <a:p>
            <a:endParaRPr lang="en-US" altLang="en-US">
              <a:solidFill>
                <a:srgbClr val="FFFFFF"/>
              </a:solidFill>
              <a:latin typeface="Continuum Bold" pitchFamily="2" charset="0"/>
            </a:endParaRPr>
          </a:p>
          <a:p>
            <a:r>
              <a:rPr lang="en-US" altLang="en-US" sz="3600">
                <a:solidFill>
                  <a:srgbClr val="FFFFFF"/>
                </a:solidFill>
                <a:latin typeface="Continuum Bold" pitchFamily="2" charset="0"/>
              </a:rPr>
              <a:t>One said </a:t>
            </a:r>
          </a:p>
          <a:p>
            <a:r>
              <a:rPr lang="en-US" altLang="en-US" sz="3600">
                <a:solidFill>
                  <a:srgbClr val="FFFFFF"/>
                </a:solidFill>
                <a:latin typeface="Continuum Bold" pitchFamily="2" charset="0"/>
              </a:rPr>
              <a:t>to the other,</a:t>
            </a:r>
          </a:p>
          <a:p>
            <a:r>
              <a:rPr lang="en-US" altLang="en-US" sz="3600">
                <a:solidFill>
                  <a:srgbClr val="FFFFFF"/>
                </a:solidFill>
                <a:latin typeface="Continuum Bold" pitchFamily="2" charset="0"/>
              </a:rPr>
              <a:t>Which one of us am I?</a:t>
            </a:r>
          </a:p>
          <a:p>
            <a:r>
              <a:rPr lang="en-US" altLang="en-US" sz="3600">
                <a:solidFill>
                  <a:srgbClr val="FFFFFF"/>
                </a:solidFill>
                <a:latin typeface="Continuum Bold" pitchFamily="2" charset="0"/>
              </a:rPr>
              <a:t>Which one of us am I?</a:t>
            </a:r>
          </a:p>
        </p:txBody>
      </p:sp>
      <p:sp>
        <p:nvSpPr>
          <p:cNvPr id="81924" name="AutoShape 4"/>
          <p:cNvSpPr>
            <a:spLocks noChangeArrowheads="1"/>
          </p:cNvSpPr>
          <p:nvPr/>
        </p:nvSpPr>
        <p:spPr bwMode="auto">
          <a:xfrm>
            <a:off x="0" y="2667000"/>
            <a:ext cx="1143000" cy="1295400"/>
          </a:xfrm>
          <a:prstGeom prst="irregularSeal2">
            <a:avLst/>
          </a:prstGeom>
          <a:solidFill>
            <a:srgbClr val="FFFF00"/>
          </a:solidFill>
          <a:ln w="9525">
            <a:solidFill>
              <a:schemeClr val="tx1"/>
            </a:solidFill>
            <a:miter lim="800000"/>
            <a:headEnd/>
            <a:tailEnd/>
          </a:ln>
        </p:spPr>
        <p:txBody>
          <a:bodyPr wrap="none" anchor="ctr"/>
          <a:lstStyle/>
          <a:p>
            <a:endParaRPr lang="en-US" altLang="en-US">
              <a:solidFill>
                <a:srgbClr val="FFFFFF"/>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cstate="print"/>
          <a:srcRect/>
          <a:stretch>
            <a:fillRect/>
          </a:stretch>
        </p:blipFill>
        <p:spPr bwMode="auto">
          <a:xfrm>
            <a:off x="0" y="0"/>
            <a:ext cx="4703763" cy="6858000"/>
          </a:xfrm>
          <a:prstGeom prst="rect">
            <a:avLst/>
          </a:prstGeom>
          <a:noFill/>
          <a:ln w="9525">
            <a:noFill/>
            <a:miter lim="800000"/>
            <a:headEnd/>
            <a:tailEnd/>
          </a:ln>
        </p:spPr>
      </p:pic>
      <p:sp>
        <p:nvSpPr>
          <p:cNvPr id="83971" name="Rectangle 3"/>
          <p:cNvSpPr>
            <a:spLocks noChangeArrowheads="1"/>
          </p:cNvSpPr>
          <p:nvPr/>
        </p:nvSpPr>
        <p:spPr bwMode="auto">
          <a:xfrm>
            <a:off x="4876800" y="0"/>
            <a:ext cx="4267200" cy="4486275"/>
          </a:xfrm>
          <a:prstGeom prst="rect">
            <a:avLst/>
          </a:prstGeom>
          <a:noFill/>
          <a:ln w="9525">
            <a:noFill/>
            <a:miter lim="800000"/>
            <a:headEnd/>
            <a:tailEnd/>
          </a:ln>
        </p:spPr>
        <p:txBody>
          <a:bodyPr>
            <a:spAutoFit/>
          </a:bodyPr>
          <a:lstStyle/>
          <a:p>
            <a:r>
              <a:rPr lang="en-US" altLang="en-US" sz="3600">
                <a:solidFill>
                  <a:srgbClr val="FFFFFF"/>
                </a:solidFill>
                <a:latin typeface="Continuum Bold" pitchFamily="2" charset="0"/>
              </a:rPr>
              <a:t>Albert, </a:t>
            </a:r>
          </a:p>
          <a:p>
            <a:r>
              <a:rPr lang="en-US" altLang="en-US" sz="3600">
                <a:solidFill>
                  <a:srgbClr val="FFFFFF"/>
                </a:solidFill>
                <a:latin typeface="Continuum Bold" pitchFamily="2" charset="0"/>
              </a:rPr>
              <a:t>Dance around</a:t>
            </a:r>
          </a:p>
          <a:p>
            <a:r>
              <a:rPr lang="en-US" altLang="en-US" sz="3600">
                <a:solidFill>
                  <a:srgbClr val="FFFFFF"/>
                </a:solidFill>
                <a:latin typeface="Continuum Bold" pitchFamily="2" charset="0"/>
              </a:rPr>
              <a:t>Albert, </a:t>
            </a:r>
          </a:p>
          <a:p>
            <a:r>
              <a:rPr lang="en-US" altLang="en-US" sz="3600">
                <a:solidFill>
                  <a:srgbClr val="FFFFFF"/>
                </a:solidFill>
                <a:latin typeface="Continuum Bold" pitchFamily="2" charset="0"/>
              </a:rPr>
              <a:t>Be profound</a:t>
            </a:r>
          </a:p>
          <a:p>
            <a:r>
              <a:rPr lang="en-US" altLang="en-US" sz="3600">
                <a:solidFill>
                  <a:srgbClr val="FFFFFF"/>
                </a:solidFill>
                <a:latin typeface="Continuum Bold" pitchFamily="2" charset="0"/>
              </a:rPr>
              <a:t>Albert let your hair stick out </a:t>
            </a:r>
          </a:p>
          <a:p>
            <a:r>
              <a:rPr lang="en-US" altLang="en-US" sz="3600">
                <a:solidFill>
                  <a:srgbClr val="FFFFFF"/>
                </a:solidFill>
                <a:latin typeface="Continuum Bold" pitchFamily="2" charset="0"/>
              </a:rPr>
              <a:t>And your socks -hang down!</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Newton 2"/>
          <p:cNvPicPr>
            <a:picLocks noChangeAspect="1" noChangeArrowheads="1"/>
          </p:cNvPicPr>
          <p:nvPr/>
        </p:nvPicPr>
        <p:blipFill>
          <a:blip r:embed="rId3" cstate="print"/>
          <a:srcRect/>
          <a:stretch>
            <a:fillRect/>
          </a:stretch>
        </p:blipFill>
        <p:spPr bwMode="auto">
          <a:xfrm>
            <a:off x="381000" y="152400"/>
            <a:ext cx="4419600" cy="5913438"/>
          </a:xfrm>
          <a:prstGeom prst="rect">
            <a:avLst/>
          </a:prstGeom>
          <a:noFill/>
          <a:ln w="9525">
            <a:noFill/>
            <a:miter lim="800000"/>
            <a:headEnd/>
            <a:tailEnd/>
          </a:ln>
        </p:spPr>
      </p:pic>
      <p:pic>
        <p:nvPicPr>
          <p:cNvPr id="86019" name="Picture 4"/>
          <p:cNvPicPr>
            <a:picLocks noChangeAspect="1" noChangeArrowheads="1"/>
          </p:cNvPicPr>
          <p:nvPr/>
        </p:nvPicPr>
        <p:blipFill>
          <a:blip r:embed="rId4" cstate="print"/>
          <a:srcRect/>
          <a:stretch>
            <a:fillRect/>
          </a:stretch>
        </p:blipFill>
        <p:spPr bwMode="auto">
          <a:xfrm>
            <a:off x="5181600" y="4171950"/>
            <a:ext cx="3581400" cy="2686050"/>
          </a:xfrm>
          <a:prstGeom prst="rect">
            <a:avLst/>
          </a:prstGeom>
          <a:noFill/>
          <a:ln w="9525">
            <a:noFill/>
            <a:miter lim="800000"/>
            <a:headEnd/>
            <a:tailEnd/>
          </a:ln>
        </p:spPr>
      </p:pic>
      <p:sp>
        <p:nvSpPr>
          <p:cNvPr id="86020" name="Rectangle 5"/>
          <p:cNvSpPr>
            <a:spLocks noChangeArrowheads="1"/>
          </p:cNvSpPr>
          <p:nvPr/>
        </p:nvSpPr>
        <p:spPr bwMode="auto">
          <a:xfrm>
            <a:off x="4876800" y="0"/>
            <a:ext cx="4267200" cy="4524375"/>
          </a:xfrm>
          <a:prstGeom prst="rect">
            <a:avLst/>
          </a:prstGeom>
          <a:noFill/>
          <a:ln w="9525">
            <a:noFill/>
            <a:miter lim="800000"/>
            <a:headEnd/>
            <a:tailEnd/>
          </a:ln>
        </p:spPr>
        <p:txBody>
          <a:bodyPr>
            <a:spAutoFit/>
          </a:bodyPr>
          <a:lstStyle/>
          <a:p>
            <a:r>
              <a:rPr lang="en-US" altLang="en-US" sz="3600">
                <a:solidFill>
                  <a:srgbClr val="FFFFFF"/>
                </a:solidFill>
              </a:rPr>
              <a:t>Newton had an apple, it hit him </a:t>
            </a:r>
          </a:p>
          <a:p>
            <a:r>
              <a:rPr lang="en-US" altLang="en-US" sz="3600">
                <a:solidFill>
                  <a:srgbClr val="FFFFFF"/>
                </a:solidFill>
              </a:rPr>
              <a:t>on the head,</a:t>
            </a:r>
          </a:p>
          <a:p>
            <a:r>
              <a:rPr lang="en-US" altLang="en-US" sz="3600">
                <a:solidFill>
                  <a:srgbClr val="FFFFFF"/>
                </a:solidFill>
              </a:rPr>
              <a:t>Doc McCoy stepped up to him, said, "Jim, I think he's dead.” “Jim, I think he's dead!"</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cstate="print"/>
          <a:srcRect l="47954" t="72223"/>
          <a:stretch>
            <a:fillRect/>
          </a:stretch>
        </p:blipFill>
        <p:spPr bwMode="auto">
          <a:xfrm>
            <a:off x="0" y="63500"/>
            <a:ext cx="9144000" cy="6794500"/>
          </a:xfrm>
          <a:prstGeom prst="rect">
            <a:avLst/>
          </a:prstGeom>
          <a:noFill/>
          <a:ln w="9525">
            <a:noFill/>
            <a:miter lim="800000"/>
            <a:headEnd/>
            <a:tailEnd/>
          </a:ln>
        </p:spPr>
      </p:pic>
      <p:sp>
        <p:nvSpPr>
          <p:cNvPr id="88067" name="Rectangle 3"/>
          <p:cNvSpPr>
            <a:spLocks noChangeArrowheads="1"/>
          </p:cNvSpPr>
          <p:nvPr/>
        </p:nvSpPr>
        <p:spPr bwMode="auto">
          <a:xfrm>
            <a:off x="2819400" y="0"/>
            <a:ext cx="6553200" cy="2289175"/>
          </a:xfrm>
          <a:prstGeom prst="rect">
            <a:avLst/>
          </a:prstGeom>
          <a:noFill/>
          <a:ln w="9525">
            <a:noFill/>
            <a:miter lim="800000"/>
            <a:headEnd/>
            <a:tailEnd/>
          </a:ln>
        </p:spPr>
        <p:txBody>
          <a:bodyPr>
            <a:spAutoFit/>
          </a:bodyPr>
          <a:lstStyle/>
          <a:p>
            <a:r>
              <a:rPr lang="en-US" altLang="en-US" sz="3600">
                <a:solidFill>
                  <a:srgbClr val="FFFFFF"/>
                </a:solidFill>
                <a:latin typeface="Continuum Bold" pitchFamily="2" charset="0"/>
              </a:rPr>
              <a:t>Albert, dance around</a:t>
            </a:r>
          </a:p>
          <a:p>
            <a:r>
              <a:rPr lang="en-US" altLang="en-US" sz="3600">
                <a:solidFill>
                  <a:srgbClr val="FFFFFF"/>
                </a:solidFill>
                <a:latin typeface="Continuum Bold" pitchFamily="2" charset="0"/>
              </a:rPr>
              <a:t>Albert, be profound</a:t>
            </a:r>
          </a:p>
          <a:p>
            <a:r>
              <a:rPr lang="en-US" altLang="en-US" sz="3600">
                <a:solidFill>
                  <a:srgbClr val="FFFFFF"/>
                </a:solidFill>
                <a:latin typeface="Continuum Bold" pitchFamily="2" charset="0"/>
              </a:rPr>
              <a:t>Albert let your hair stick out</a:t>
            </a:r>
          </a:p>
          <a:p>
            <a:r>
              <a:rPr lang="en-US" altLang="en-US" sz="3600">
                <a:solidFill>
                  <a:srgbClr val="FFFFFF"/>
                </a:solidFill>
                <a:latin typeface="Continuum Bold" pitchFamily="2" charset="0"/>
              </a:rPr>
              <a:t>And your socks hang down!</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2286000" y="1096963"/>
            <a:ext cx="4572000" cy="701675"/>
          </a:xfrm>
          <a:prstGeom prst="rect">
            <a:avLst/>
          </a:prstGeom>
          <a:noFill/>
          <a:ln w="9525">
            <a:noFill/>
            <a:miter lim="800000"/>
            <a:headEnd/>
            <a:tailEnd/>
          </a:ln>
        </p:spPr>
        <p:txBody>
          <a:bodyPr>
            <a:spAutoFit/>
          </a:bodyPr>
          <a:lstStyle/>
          <a:p>
            <a:pPr>
              <a:spcBef>
                <a:spcPct val="50000"/>
              </a:spcBef>
            </a:pPr>
            <a:r>
              <a:rPr lang="en-US" altLang="en-US">
                <a:solidFill>
                  <a:srgbClr val="FFFFFF"/>
                </a:solidFill>
                <a:latin typeface="Continuum Bold" pitchFamily="2" charset="0"/>
              </a:rPr>
              <a:t>	</a:t>
            </a:r>
          </a:p>
        </p:txBody>
      </p:sp>
      <p:pic>
        <p:nvPicPr>
          <p:cNvPr id="90115" name="Picture 3"/>
          <p:cNvPicPr>
            <a:picLocks noChangeAspect="1" noChangeArrowheads="1"/>
          </p:cNvPicPr>
          <p:nvPr/>
        </p:nvPicPr>
        <p:blipFill>
          <a:blip r:embed="rId3" cstate="print"/>
          <a:srcRect l="30000"/>
          <a:stretch>
            <a:fillRect/>
          </a:stretch>
        </p:blipFill>
        <p:spPr bwMode="auto">
          <a:xfrm>
            <a:off x="2209800" y="0"/>
            <a:ext cx="6934200" cy="6934200"/>
          </a:xfrm>
          <a:prstGeom prst="rect">
            <a:avLst/>
          </a:prstGeom>
          <a:noFill/>
          <a:ln w="9525">
            <a:noFill/>
            <a:miter lim="800000"/>
            <a:headEnd/>
            <a:tailEnd/>
          </a:ln>
        </p:spPr>
      </p:pic>
      <p:sp>
        <p:nvSpPr>
          <p:cNvPr id="90116" name="Rectangle 4"/>
          <p:cNvSpPr>
            <a:spLocks noChangeArrowheads="1"/>
          </p:cNvSpPr>
          <p:nvPr/>
        </p:nvSpPr>
        <p:spPr bwMode="auto">
          <a:xfrm>
            <a:off x="0" y="0"/>
            <a:ext cx="3048000" cy="6683375"/>
          </a:xfrm>
          <a:prstGeom prst="rect">
            <a:avLst/>
          </a:prstGeom>
          <a:noFill/>
          <a:ln w="9525">
            <a:noFill/>
            <a:miter lim="800000"/>
            <a:headEnd/>
            <a:tailEnd/>
          </a:ln>
        </p:spPr>
        <p:txBody>
          <a:bodyPr>
            <a:spAutoFit/>
          </a:bodyPr>
          <a:lstStyle/>
          <a:p>
            <a:r>
              <a:rPr lang="en-US" altLang="en-US" sz="3600">
                <a:solidFill>
                  <a:srgbClr val="FFFFFF"/>
                </a:solidFill>
                <a:latin typeface="Continuum Bold" pitchFamily="2" charset="0"/>
              </a:rPr>
              <a:t>Einstein played the violin, </a:t>
            </a:r>
          </a:p>
          <a:p>
            <a:r>
              <a:rPr lang="en-US" altLang="en-US" sz="3600">
                <a:solidFill>
                  <a:srgbClr val="FFFFFF"/>
                </a:solidFill>
                <a:latin typeface="Continuum Bold" pitchFamily="2" charset="0"/>
              </a:rPr>
              <a:t>He liked to shout and sing, </a:t>
            </a:r>
          </a:p>
          <a:p>
            <a:r>
              <a:rPr lang="en-US" altLang="en-US" sz="3600">
                <a:solidFill>
                  <a:srgbClr val="FFFFFF"/>
                </a:solidFill>
                <a:latin typeface="Continuum Bold" pitchFamily="2" charset="0"/>
              </a:rPr>
              <a:t>If that ain't Genius, </a:t>
            </a:r>
          </a:p>
          <a:p>
            <a:r>
              <a:rPr lang="en-US" altLang="en-US" sz="3600">
                <a:solidFill>
                  <a:srgbClr val="FFFFFF"/>
                </a:solidFill>
                <a:latin typeface="Continuum Bold" pitchFamily="2" charset="0"/>
              </a:rPr>
              <a:t>That ain't anything!</a:t>
            </a:r>
          </a:p>
          <a:p>
            <a:r>
              <a:rPr lang="en-US" altLang="en-US" sz="3600">
                <a:solidFill>
                  <a:srgbClr val="FFFFFF"/>
                </a:solidFill>
                <a:latin typeface="Continuum Bold" pitchFamily="2" charset="0"/>
              </a:rPr>
              <a:t>That ain't anything!</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cstate="print"/>
          <a:srcRect/>
          <a:stretch>
            <a:fillRect/>
          </a:stretch>
        </p:blipFill>
        <p:spPr bwMode="auto">
          <a:xfrm>
            <a:off x="4217988" y="0"/>
            <a:ext cx="4926012" cy="6858000"/>
          </a:xfrm>
          <a:prstGeom prst="rect">
            <a:avLst/>
          </a:prstGeom>
          <a:noFill/>
          <a:ln w="9525">
            <a:noFill/>
            <a:miter lim="800000"/>
            <a:headEnd/>
            <a:tailEnd/>
          </a:ln>
        </p:spPr>
      </p:pic>
      <p:sp>
        <p:nvSpPr>
          <p:cNvPr id="92163" name="Text Box 3"/>
          <p:cNvSpPr txBox="1">
            <a:spLocks noChangeArrowheads="1"/>
          </p:cNvSpPr>
          <p:nvPr/>
        </p:nvSpPr>
        <p:spPr bwMode="auto">
          <a:xfrm>
            <a:off x="212725" y="141288"/>
            <a:ext cx="3978275" cy="4486275"/>
          </a:xfrm>
          <a:prstGeom prst="rect">
            <a:avLst/>
          </a:prstGeom>
          <a:noFill/>
          <a:ln w="9525">
            <a:noFill/>
            <a:miter lim="800000"/>
            <a:headEnd/>
            <a:tailEnd/>
          </a:ln>
        </p:spPr>
        <p:txBody>
          <a:bodyPr>
            <a:spAutoFit/>
          </a:bodyPr>
          <a:lstStyle/>
          <a:p>
            <a:r>
              <a:rPr lang="en-US" altLang="en-US" sz="3600">
                <a:solidFill>
                  <a:srgbClr val="FFFFFF"/>
                </a:solidFill>
                <a:latin typeface="Continuum Bold" pitchFamily="2" charset="0"/>
              </a:rPr>
              <a:t>Albert, </a:t>
            </a:r>
          </a:p>
          <a:p>
            <a:r>
              <a:rPr lang="en-US" altLang="en-US" sz="3600">
                <a:solidFill>
                  <a:srgbClr val="FFFFFF"/>
                </a:solidFill>
                <a:latin typeface="Continuum Bold" pitchFamily="2" charset="0"/>
              </a:rPr>
              <a:t>Dance around</a:t>
            </a:r>
          </a:p>
          <a:p>
            <a:r>
              <a:rPr lang="en-US" altLang="en-US" sz="3600">
                <a:solidFill>
                  <a:srgbClr val="FFFFFF"/>
                </a:solidFill>
                <a:latin typeface="Continuum Bold" pitchFamily="2" charset="0"/>
              </a:rPr>
              <a:t>Albert, </a:t>
            </a:r>
          </a:p>
          <a:p>
            <a:r>
              <a:rPr lang="en-US" altLang="en-US" sz="3600">
                <a:solidFill>
                  <a:srgbClr val="FFFFFF"/>
                </a:solidFill>
                <a:latin typeface="Continuum Bold" pitchFamily="2" charset="0"/>
              </a:rPr>
              <a:t>Be profound</a:t>
            </a:r>
          </a:p>
          <a:p>
            <a:r>
              <a:rPr lang="en-US" altLang="en-US" sz="3600">
                <a:solidFill>
                  <a:srgbClr val="FFFFFF"/>
                </a:solidFill>
                <a:latin typeface="Continuum Bold" pitchFamily="2" charset="0"/>
              </a:rPr>
              <a:t>Albert let your hair stick out</a:t>
            </a:r>
          </a:p>
          <a:p>
            <a:r>
              <a:rPr lang="en-US" altLang="en-US" sz="3600">
                <a:solidFill>
                  <a:srgbClr val="FFFFFF"/>
                </a:solidFill>
                <a:latin typeface="Continuum Bold" pitchFamily="2" charset="0"/>
              </a:rPr>
              <a:t>And your socks hang down!</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3"/>
          <p:cNvSpPr txBox="1">
            <a:spLocks noChangeArrowheads="1"/>
          </p:cNvSpPr>
          <p:nvPr/>
        </p:nvSpPr>
        <p:spPr bwMode="auto">
          <a:xfrm>
            <a:off x="212725" y="141288"/>
            <a:ext cx="3978275" cy="4486275"/>
          </a:xfrm>
          <a:prstGeom prst="rect">
            <a:avLst/>
          </a:prstGeom>
          <a:noFill/>
          <a:ln w="9525">
            <a:noFill/>
            <a:miter lim="800000"/>
            <a:headEnd/>
            <a:tailEnd/>
          </a:ln>
        </p:spPr>
        <p:txBody>
          <a:bodyPr>
            <a:spAutoFit/>
          </a:bodyPr>
          <a:lstStyle/>
          <a:p>
            <a:r>
              <a:rPr lang="en-US" altLang="en-US" sz="3600">
                <a:solidFill>
                  <a:srgbClr val="FFFFFF"/>
                </a:solidFill>
                <a:latin typeface="Continuum Bold" pitchFamily="2" charset="0"/>
              </a:rPr>
              <a:t>Albert, </a:t>
            </a:r>
          </a:p>
          <a:p>
            <a:r>
              <a:rPr lang="en-US" altLang="en-US" sz="3600">
                <a:solidFill>
                  <a:srgbClr val="FFFFFF"/>
                </a:solidFill>
                <a:latin typeface="Continuum Bold" pitchFamily="2" charset="0"/>
              </a:rPr>
              <a:t>Dance around</a:t>
            </a:r>
          </a:p>
          <a:p>
            <a:r>
              <a:rPr lang="en-US" altLang="en-US" sz="3600">
                <a:solidFill>
                  <a:srgbClr val="FFFFFF"/>
                </a:solidFill>
                <a:latin typeface="Continuum Bold" pitchFamily="2" charset="0"/>
              </a:rPr>
              <a:t>Albert, </a:t>
            </a:r>
          </a:p>
          <a:p>
            <a:r>
              <a:rPr lang="en-US" altLang="en-US" sz="3600">
                <a:solidFill>
                  <a:srgbClr val="FFFFFF"/>
                </a:solidFill>
                <a:latin typeface="Continuum Bold" pitchFamily="2" charset="0"/>
              </a:rPr>
              <a:t>Be profound</a:t>
            </a:r>
          </a:p>
          <a:p>
            <a:r>
              <a:rPr lang="en-US" altLang="en-US" sz="3600">
                <a:solidFill>
                  <a:srgbClr val="FFFFFF"/>
                </a:solidFill>
                <a:latin typeface="Continuum Bold" pitchFamily="2" charset="0"/>
              </a:rPr>
              <a:t>Albert let your hair stick out</a:t>
            </a:r>
          </a:p>
          <a:p>
            <a:r>
              <a:rPr lang="en-US" altLang="en-US" sz="3600">
                <a:solidFill>
                  <a:srgbClr val="FFFFFF"/>
                </a:solidFill>
                <a:latin typeface="Continuum Bold" pitchFamily="2" charset="0"/>
              </a:rPr>
              <a:t>And your socks hang down!</a:t>
            </a:r>
          </a:p>
        </p:txBody>
      </p:sp>
      <p:pic>
        <p:nvPicPr>
          <p:cNvPr id="94211" name="Picture 4" descr="einstein-tongue"/>
          <p:cNvPicPr>
            <a:picLocks noChangeAspect="1" noChangeArrowheads="1"/>
          </p:cNvPicPr>
          <p:nvPr/>
        </p:nvPicPr>
        <p:blipFill>
          <a:blip r:embed="rId3" cstate="print"/>
          <a:srcRect/>
          <a:stretch>
            <a:fillRect/>
          </a:stretch>
        </p:blipFill>
        <p:spPr bwMode="auto">
          <a:xfrm>
            <a:off x="4141788" y="0"/>
            <a:ext cx="500221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horsehead nebula"/>
          <p:cNvPicPr>
            <a:picLocks noChangeAspect="1" noChangeArrowheads="1"/>
          </p:cNvPicPr>
          <p:nvPr/>
        </p:nvPicPr>
        <p:blipFill>
          <a:blip r:embed="rId3" cstate="print"/>
          <a:srcRect/>
          <a:stretch>
            <a:fillRect/>
          </a:stretch>
        </p:blipFill>
        <p:spPr bwMode="auto">
          <a:xfrm>
            <a:off x="0" y="0"/>
            <a:ext cx="9144000" cy="687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t>How to Sing a Space Song</a:t>
            </a:r>
            <a:endParaRPr lang="en-US" u="sng" dirty="0"/>
          </a:p>
        </p:txBody>
      </p:sp>
      <p:sp>
        <p:nvSpPr>
          <p:cNvPr id="3" name="Content Placeholder 2"/>
          <p:cNvSpPr>
            <a:spLocks noGrp="1"/>
          </p:cNvSpPr>
          <p:nvPr>
            <p:ph idx="1"/>
          </p:nvPr>
        </p:nvSpPr>
        <p:spPr/>
        <p:txBody>
          <a:bodyPr>
            <a:normAutofit fontScale="85000" lnSpcReduction="20000"/>
          </a:bodyPr>
          <a:lstStyle/>
          <a:p>
            <a:r>
              <a:rPr lang="en-US" dirty="0" smtClean="0"/>
              <a:t>Know your audience: kids; families; college students, etc. Tailor songs to the audience</a:t>
            </a:r>
          </a:p>
          <a:p>
            <a:r>
              <a:rPr lang="en-US" dirty="0" smtClean="0"/>
              <a:t>Come up with talking points that connect the songs into some kind of </a:t>
            </a:r>
            <a:r>
              <a:rPr lang="en-US" dirty="0" smtClean="0"/>
              <a:t>pattern</a:t>
            </a:r>
          </a:p>
          <a:p>
            <a:r>
              <a:rPr lang="en-US" dirty="0" smtClean="0"/>
              <a:t>Hand out song sheets or project the words on screen</a:t>
            </a:r>
            <a:endParaRPr lang="en-US" dirty="0" smtClean="0"/>
          </a:p>
          <a:p>
            <a:r>
              <a:rPr lang="en-US" dirty="0" smtClean="0"/>
              <a:t>Musical accompaniment</a:t>
            </a:r>
          </a:p>
          <a:p>
            <a:pPr lvl="1"/>
            <a:r>
              <a:rPr lang="en-US" dirty="0" smtClean="0"/>
              <a:t>no music at all, just out-loud recitation</a:t>
            </a:r>
          </a:p>
          <a:p>
            <a:pPr lvl="1"/>
            <a:r>
              <a:rPr lang="en-US" dirty="0" smtClean="0"/>
              <a:t>a cappella</a:t>
            </a:r>
          </a:p>
          <a:p>
            <a:pPr lvl="1"/>
            <a:r>
              <a:rPr lang="en-US" dirty="0" smtClean="0"/>
              <a:t>karaoke</a:t>
            </a:r>
          </a:p>
          <a:p>
            <a:pPr lvl="1"/>
            <a:r>
              <a:rPr lang="en-US" dirty="0" smtClean="0"/>
              <a:t>piano or other keyboard</a:t>
            </a:r>
          </a:p>
          <a:p>
            <a:pPr lvl="1"/>
            <a:r>
              <a:rPr lang="en-US" dirty="0" smtClean="0"/>
              <a:t>Guitar</a:t>
            </a:r>
          </a:p>
          <a:p>
            <a:pPr lvl="1"/>
            <a:r>
              <a:rPr lang="en-US" dirty="0" smtClean="0"/>
              <a:t>Autoharp or other instrument (</a:t>
            </a:r>
            <a:r>
              <a:rPr lang="en-US" dirty="0" err="1" smtClean="0"/>
              <a:t>ukalelee</a:t>
            </a:r>
            <a:r>
              <a:rPr lang="en-US" dirty="0" smtClean="0"/>
              <a:t>?)</a:t>
            </a:r>
          </a:p>
        </p:txBody>
      </p:sp>
      <p:pic>
        <p:nvPicPr>
          <p:cNvPr id="7170" name="Picture 2" descr="C:\Users\jbell\AppData\Local\Microsoft\Windows\Temporary Internet Files\Content.IE5\R2GAO54H\MC90036068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802"/>
            <a:ext cx="1845259" cy="1130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20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down)">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wipe(down)">
                                      <p:cBhvr>
                                        <p:cTn id="5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t>How to Write a Space Song</a:t>
            </a:r>
            <a:endParaRPr lang="en-US" u="sng" dirty="0"/>
          </a:p>
        </p:txBody>
      </p:sp>
      <p:sp>
        <p:nvSpPr>
          <p:cNvPr id="3" name="Content Placeholder 2"/>
          <p:cNvSpPr>
            <a:spLocks noGrp="1"/>
          </p:cNvSpPr>
          <p:nvPr>
            <p:ph idx="1"/>
          </p:nvPr>
        </p:nvSpPr>
        <p:spPr/>
        <p:txBody>
          <a:bodyPr>
            <a:normAutofit fontScale="92500" lnSpcReduction="20000"/>
          </a:bodyPr>
          <a:lstStyle/>
          <a:p>
            <a:r>
              <a:rPr lang="en-US" dirty="0" smtClean="0"/>
              <a:t>Choose a topic that deserves a song</a:t>
            </a:r>
          </a:p>
          <a:p>
            <a:r>
              <a:rPr lang="en-US" dirty="0" smtClean="0"/>
              <a:t>Create, or better, appropriate a tune that works (not too hard, memorable melody, public domain or fair use area</a:t>
            </a:r>
            <a:r>
              <a:rPr lang="en-US" dirty="0" smtClean="0"/>
              <a:t>)</a:t>
            </a:r>
          </a:p>
          <a:p>
            <a:r>
              <a:rPr lang="en-US" dirty="0" smtClean="0"/>
              <a:t>Look through old songbooks</a:t>
            </a:r>
            <a:endParaRPr lang="en-US" dirty="0" smtClean="0"/>
          </a:p>
          <a:p>
            <a:r>
              <a:rPr lang="en-US" dirty="0" smtClean="0"/>
              <a:t>Decide which concepts/terms to write about</a:t>
            </a:r>
          </a:p>
          <a:p>
            <a:r>
              <a:rPr lang="en-US" dirty="0" smtClean="0"/>
              <a:t>Rhyming </a:t>
            </a:r>
            <a:r>
              <a:rPr lang="en-US" dirty="0" smtClean="0"/>
              <a:t>dictionary (Rhymezone.com)</a:t>
            </a:r>
          </a:p>
          <a:p>
            <a:r>
              <a:rPr lang="en-US" dirty="0" smtClean="0"/>
              <a:t>Make </a:t>
            </a:r>
            <a:r>
              <a:rPr lang="en-US" dirty="0" smtClean="0"/>
              <a:t>syllables agree with original lyrics</a:t>
            </a:r>
          </a:p>
          <a:p>
            <a:r>
              <a:rPr lang="en-US" dirty="0" smtClean="0"/>
              <a:t>Keep or modify any original lyrics that </a:t>
            </a:r>
            <a:r>
              <a:rPr lang="en-US" dirty="0" smtClean="0"/>
              <a:t>work  (Use the internet)</a:t>
            </a:r>
          </a:p>
          <a:p>
            <a:endParaRPr lang="en-US" dirty="0"/>
          </a:p>
        </p:txBody>
      </p:sp>
      <p:pic>
        <p:nvPicPr>
          <p:cNvPr id="7170" name="Picture 2" descr="C:\Users\jbell\AppData\Local\Microsoft\Windows\Temporary Internet Files\Content.IE5\R2GAO54H\MC90036068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802"/>
            <a:ext cx="1845259" cy="1130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20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bell\AppData\Local\Microsoft\Windows\Temporary Internet Files\Content.IE5\ESQ23AG8\MP900409593[1].jpg"/>
          <p:cNvPicPr>
            <a:picLocks noChangeAspect="1" noChangeArrowheads="1"/>
          </p:cNvPicPr>
          <p:nvPr/>
        </p:nvPicPr>
        <p:blipFill>
          <a:blip r:embed="rId2" cstate="print">
            <a:lum bright="32000"/>
            <a:extLst>
              <a:ext uri="{28A0092B-C50C-407E-A947-70E740481C1C}">
                <a14:useLocalDpi xmlns:a14="http://schemas.microsoft.com/office/drawing/2010/main" val="0"/>
              </a:ext>
            </a:extLst>
          </a:blip>
          <a:srcRect/>
          <a:stretch>
            <a:fillRect/>
          </a:stretch>
        </p:blipFill>
        <p:spPr bwMode="auto">
          <a:xfrm rot="5400000">
            <a:off x="3771900" y="-3695700"/>
            <a:ext cx="1600200" cy="9144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u="sng" dirty="0" smtClean="0">
                <a:solidFill>
                  <a:schemeClr val="bg1"/>
                </a:solidFill>
              </a:rPr>
              <a:t>What Music Works?</a:t>
            </a:r>
            <a:endParaRPr lang="en-US" u="sng" dirty="0">
              <a:solidFill>
                <a:schemeClr val="bg1"/>
              </a:solidFill>
            </a:endParaRPr>
          </a:p>
        </p:txBody>
      </p:sp>
      <p:sp>
        <p:nvSpPr>
          <p:cNvPr id="3" name="Content Placeholder 2"/>
          <p:cNvSpPr>
            <a:spLocks noGrp="1"/>
          </p:cNvSpPr>
          <p:nvPr>
            <p:ph idx="1"/>
          </p:nvPr>
        </p:nvSpPr>
        <p:spPr>
          <a:xfrm>
            <a:off x="457200" y="1828800"/>
            <a:ext cx="8229600" cy="4525963"/>
          </a:xfrm>
        </p:spPr>
        <p:txBody>
          <a:bodyPr>
            <a:normAutofit/>
          </a:bodyPr>
          <a:lstStyle/>
          <a:p>
            <a:r>
              <a:rPr lang="en-US" dirty="0" smtClean="0"/>
              <a:t>Original Music</a:t>
            </a:r>
          </a:p>
          <a:p>
            <a:r>
              <a:rPr lang="en-US" dirty="0" smtClean="0"/>
              <a:t>Public domain tunes and folk songs</a:t>
            </a:r>
          </a:p>
          <a:p>
            <a:r>
              <a:rPr lang="en-US" dirty="0" smtClean="0"/>
              <a:t>Classical music</a:t>
            </a:r>
          </a:p>
          <a:p>
            <a:r>
              <a:rPr lang="en-US" dirty="0" smtClean="0"/>
              <a:t>Opera or light opera</a:t>
            </a:r>
          </a:p>
          <a:p>
            <a:r>
              <a:rPr lang="en-US" dirty="0" smtClean="0"/>
              <a:t>Music written in the U.S. before 1923. </a:t>
            </a:r>
            <a:endParaRPr lang="en-US" dirty="0"/>
          </a:p>
        </p:txBody>
      </p:sp>
    </p:spTree>
    <p:extLst>
      <p:ext uri="{BB962C8B-B14F-4D97-AF65-F5344CB8AC3E}">
        <p14:creationId xmlns:p14="http://schemas.microsoft.com/office/powerpoint/2010/main" val="211538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bell\AppData\Local\Microsoft\Windows\Temporary Internet Files\Content.IE5\ESQ23AG8\MP900409593[1].jpg"/>
          <p:cNvPicPr>
            <a:picLocks noChangeAspect="1" noChangeArrowheads="1"/>
          </p:cNvPicPr>
          <p:nvPr/>
        </p:nvPicPr>
        <p:blipFill>
          <a:blip r:embed="rId2" cstate="print">
            <a:lum bright="-34000"/>
            <a:extLst>
              <a:ext uri="{28A0092B-C50C-407E-A947-70E740481C1C}">
                <a14:useLocalDpi xmlns:a14="http://schemas.microsoft.com/office/drawing/2010/main" val="0"/>
              </a:ext>
            </a:extLst>
          </a:blip>
          <a:srcRect/>
          <a:stretch>
            <a:fillRect/>
          </a:stretch>
        </p:blipFill>
        <p:spPr bwMode="auto">
          <a:xfrm rot="5400000">
            <a:off x="3771900" y="-3695700"/>
            <a:ext cx="1600200" cy="9144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u="sng" dirty="0" smtClean="0">
                <a:solidFill>
                  <a:srgbClr val="FF0000"/>
                </a:solidFill>
              </a:rPr>
              <a:t>What Music Doesn’t Work?</a:t>
            </a:r>
            <a:endParaRPr lang="en-US" u="sng" dirty="0">
              <a:solidFill>
                <a:srgbClr val="FF0000"/>
              </a:solidFill>
            </a:endParaRPr>
          </a:p>
        </p:txBody>
      </p:sp>
      <p:sp>
        <p:nvSpPr>
          <p:cNvPr id="3" name="Content Placeholder 2"/>
          <p:cNvSpPr>
            <a:spLocks noGrp="1"/>
          </p:cNvSpPr>
          <p:nvPr>
            <p:ph idx="1"/>
          </p:nvPr>
        </p:nvSpPr>
        <p:spPr>
          <a:xfrm>
            <a:off x="304800" y="1828800"/>
            <a:ext cx="8534400" cy="4525963"/>
          </a:xfrm>
        </p:spPr>
        <p:txBody>
          <a:bodyPr>
            <a:normAutofit fontScale="25000" lnSpcReduction="20000"/>
          </a:bodyPr>
          <a:lstStyle/>
          <a:p>
            <a:r>
              <a:rPr lang="en-US" sz="9600" dirty="0" smtClean="0"/>
              <a:t>Sacred music</a:t>
            </a:r>
          </a:p>
          <a:p>
            <a:r>
              <a:rPr lang="en-US" sz="9600" dirty="0" smtClean="0"/>
              <a:t>As a rule, avoid music that is strongly identified with another venue, like  the National Anthem (but there are exceptions, such as, “The Battle Hymn of the Republic.”)</a:t>
            </a:r>
          </a:p>
          <a:p>
            <a:r>
              <a:rPr lang="en-US" sz="9600" dirty="0" smtClean="0"/>
              <a:t> Copyrighted music written in the U.S. after 1923, unless permission is given, or it meets the fair use doctrine. Works published after 1922, but before 1978 are protected for 95 years from the date of publication. If the work was created, but not published before 1978, the </a:t>
            </a:r>
            <a:r>
              <a:rPr lang="en-US" sz="9600" b="1" dirty="0" smtClean="0"/>
              <a:t>copyright </a:t>
            </a:r>
            <a:r>
              <a:rPr lang="en-US" sz="9600" dirty="0" smtClean="0"/>
              <a:t>lasts for the life of the author plus 70 years</a:t>
            </a:r>
            <a:r>
              <a:rPr lang="en-US" sz="9600" dirty="0" smtClean="0"/>
              <a:t>. (I should mention that I’m not a lawyer.)</a:t>
            </a:r>
            <a:endParaRPr lang="en-US" sz="9600" dirty="0" smtClean="0"/>
          </a:p>
          <a:p>
            <a:r>
              <a:rPr lang="en-US" sz="9600" dirty="0" smtClean="0"/>
              <a:t>Avoid genres or styles or difficult-to-sing pieces that you can’t do</a:t>
            </a:r>
          </a:p>
          <a:p>
            <a:r>
              <a:rPr lang="en-US" sz="9600" dirty="0" smtClean="0"/>
              <a:t>Don’t sing out of your range – find your range through practice and performance (e.g. When I sing in front of others, my range is higher)</a:t>
            </a:r>
          </a:p>
          <a:p>
            <a:pPr>
              <a:buNone/>
            </a:pPr>
            <a:endParaRPr lang="en-US" dirty="0" smtClean="0"/>
          </a:p>
        </p:txBody>
      </p:sp>
    </p:spTree>
    <p:extLst>
      <p:ext uri="{BB962C8B-B14F-4D97-AF65-F5344CB8AC3E}">
        <p14:creationId xmlns:p14="http://schemas.microsoft.com/office/powerpoint/2010/main" val="211538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Fair Use/Copyright</a:t>
            </a:r>
            <a:endParaRPr lang="en-US" dirty="0"/>
          </a:p>
        </p:txBody>
      </p:sp>
      <p:pic>
        <p:nvPicPr>
          <p:cNvPr id="4" name="Content Placeholder 3" descr="AP04020804182-e1372705163324-1280x960.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48000"/>
            </a:schemeClr>
          </a:solidFill>
        </p:spPr>
        <p:txBody>
          <a:bodyPr/>
          <a:lstStyle/>
          <a:p>
            <a:r>
              <a:rPr lang="en-US" dirty="0" smtClean="0"/>
              <a:t>Questions to consider…</a:t>
            </a:r>
            <a:endParaRPr lang="en-US" dirty="0"/>
          </a:p>
        </p:txBody>
      </p:sp>
      <p:sp>
        <p:nvSpPr>
          <p:cNvPr id="3" name="Content Placeholder 2"/>
          <p:cNvSpPr>
            <a:spLocks noGrp="1"/>
          </p:cNvSpPr>
          <p:nvPr>
            <p:ph idx="1"/>
          </p:nvPr>
        </p:nvSpPr>
        <p:spPr>
          <a:solidFill>
            <a:schemeClr val="bg1">
              <a:alpha val="49000"/>
            </a:schemeClr>
          </a:solidFill>
        </p:spPr>
        <p:txBody>
          <a:bodyPr>
            <a:normAutofit fontScale="92500" lnSpcReduction="20000"/>
          </a:bodyPr>
          <a:lstStyle/>
          <a:p>
            <a:r>
              <a:rPr lang="en-US" dirty="0" smtClean="0"/>
              <a:t>Is it a parody or commentary on the original?</a:t>
            </a:r>
          </a:p>
          <a:p>
            <a:r>
              <a:rPr lang="en-US" dirty="0" smtClean="0"/>
              <a:t>Who is your audience? Family and friends are different from your class, which is different from the general public</a:t>
            </a:r>
          </a:p>
          <a:p>
            <a:r>
              <a:rPr lang="en-US" dirty="0" smtClean="0"/>
              <a:t>Are you making money doing it, or are you impacting the copyright holder’s ability to make money?</a:t>
            </a:r>
          </a:p>
          <a:p>
            <a:r>
              <a:rPr lang="en-US" dirty="0" smtClean="0"/>
              <a:t>When in doubt, ask for permission. Weird Al does it even though he doesn’t need to, but on the other hand, Jimmy Buffet never replied to my </a:t>
            </a:r>
            <a:r>
              <a:rPr lang="en-US" dirty="0" smtClean="0"/>
              <a:t>written request</a:t>
            </a:r>
            <a:r>
              <a:rPr lang="en-US" dirty="0" smtClean="0"/>
              <a:t>.</a:t>
            </a:r>
          </a:p>
          <a:p>
            <a:pPr>
              <a:buNone/>
            </a:pP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take a singing break!</a:t>
            </a:r>
            <a:endParaRPr lang="en-US" dirty="0"/>
          </a:p>
        </p:txBody>
      </p:sp>
      <p:pic>
        <p:nvPicPr>
          <p:cNvPr id="4" name="Content Placeholder 3" descr="jimmy-buffett-buys-home-mug.jpg"/>
          <p:cNvPicPr>
            <a:picLocks noGrp="1" noChangeAspect="1"/>
          </p:cNvPicPr>
          <p:nvPr>
            <p:ph idx="1"/>
          </p:nvPr>
        </p:nvPicPr>
        <p:blipFill>
          <a:blip r:embed="rId2" cstate="print"/>
          <a:stretch>
            <a:fillRect/>
          </a:stretch>
        </p:blipFill>
        <p:spPr>
          <a:xfrm>
            <a:off x="2590799" y="1905000"/>
            <a:ext cx="3770873" cy="4125923"/>
          </a:xfrm>
          <a:blipFill>
            <a:blip r:embed="rId3" cstate="print"/>
            <a:tile tx="0" ty="0" sx="100000" sy="100000" flip="none" algn="tl"/>
          </a:blip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idx="4294967295"/>
          </p:nvPr>
        </p:nvSpPr>
        <p:spPr/>
        <p:txBody>
          <a:bodyPr/>
          <a:lstStyle/>
          <a:p>
            <a:r>
              <a:rPr lang="en-US" altLang="en-US" smtClean="0"/>
              <a:t>	volcano</a:t>
            </a:r>
          </a:p>
        </p:txBody>
      </p:sp>
      <p:pic>
        <p:nvPicPr>
          <p:cNvPr id="169987" name="Picture 3" descr="volcano"/>
          <p:cNvPicPr>
            <a:picLocks noChangeAspect="1" noChangeArrowheads="1"/>
          </p:cNvPicPr>
          <p:nvPr/>
        </p:nvPicPr>
        <p:blipFill>
          <a:blip r:embed="rId5" cstate="print"/>
          <a:srcRect/>
          <a:stretch>
            <a:fillRect/>
          </a:stretch>
        </p:blipFill>
        <p:spPr bwMode="auto">
          <a:xfrm>
            <a:off x="0" y="0"/>
            <a:ext cx="9144000" cy="6181725"/>
          </a:xfrm>
          <a:prstGeom prst="rect">
            <a:avLst/>
          </a:prstGeom>
          <a:noFill/>
          <a:ln w="9525">
            <a:noFill/>
            <a:miter lim="800000"/>
            <a:headEnd/>
            <a:tailEnd/>
          </a:ln>
        </p:spPr>
      </p:pic>
      <p:sp>
        <p:nvSpPr>
          <p:cNvPr id="276484" name="Text Box 4"/>
          <p:cNvSpPr txBox="1">
            <a:spLocks noChangeArrowheads="1"/>
          </p:cNvSpPr>
          <p:nvPr/>
        </p:nvSpPr>
        <p:spPr bwMode="auto">
          <a:xfrm>
            <a:off x="0" y="4495800"/>
            <a:ext cx="9144000" cy="198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bg1"/>
                </a:solidFill>
                <a:latin typeface="Arial" panose="020B0604020202020204" pitchFamily="34" charset="0"/>
              </a:defRPr>
            </a:lvl1pPr>
            <a:lvl2pPr marL="742950" indent="-285750">
              <a:defRPr sz="4000" b="1">
                <a:solidFill>
                  <a:schemeClr val="bg1"/>
                </a:solidFill>
                <a:latin typeface="Arial" panose="020B0604020202020204" pitchFamily="34" charset="0"/>
              </a:defRPr>
            </a:lvl2pPr>
            <a:lvl3pPr marL="1143000" indent="-228600">
              <a:defRPr sz="4000" b="1">
                <a:solidFill>
                  <a:schemeClr val="bg1"/>
                </a:solidFill>
                <a:latin typeface="Arial" panose="020B0604020202020204" pitchFamily="34" charset="0"/>
              </a:defRPr>
            </a:lvl3pPr>
            <a:lvl4pPr marL="1600200" indent="-228600">
              <a:defRPr sz="4000" b="1">
                <a:solidFill>
                  <a:schemeClr val="bg1"/>
                </a:solidFill>
                <a:latin typeface="Arial" panose="020B0604020202020204" pitchFamily="34" charset="0"/>
              </a:defRPr>
            </a:lvl4pPr>
            <a:lvl5pPr marL="2057400" indent="-228600">
              <a:defRPr sz="4000" b="1">
                <a:solidFill>
                  <a:schemeClr val="bg1"/>
                </a:solidFill>
                <a:latin typeface="Arial" panose="020B0604020202020204" pitchFamily="34" charset="0"/>
              </a:defRPr>
            </a:lvl5pPr>
            <a:lvl6pPr marL="2514600" indent="-228600" eaLnBrk="0" fontAlgn="base" hangingPunct="0">
              <a:spcBef>
                <a:spcPct val="0"/>
              </a:spcBef>
              <a:spcAft>
                <a:spcPct val="0"/>
              </a:spcAft>
              <a:defRPr sz="4000" b="1">
                <a:solidFill>
                  <a:schemeClr val="bg1"/>
                </a:solidFill>
                <a:latin typeface="Arial" panose="020B0604020202020204" pitchFamily="34" charset="0"/>
              </a:defRPr>
            </a:lvl6pPr>
            <a:lvl7pPr marL="2971800" indent="-228600" eaLnBrk="0" fontAlgn="base" hangingPunct="0">
              <a:spcBef>
                <a:spcPct val="0"/>
              </a:spcBef>
              <a:spcAft>
                <a:spcPct val="0"/>
              </a:spcAft>
              <a:defRPr sz="4000" b="1">
                <a:solidFill>
                  <a:schemeClr val="bg1"/>
                </a:solidFill>
                <a:latin typeface="Arial" panose="020B0604020202020204" pitchFamily="34" charset="0"/>
              </a:defRPr>
            </a:lvl7pPr>
            <a:lvl8pPr marL="3429000" indent="-228600" eaLnBrk="0" fontAlgn="base" hangingPunct="0">
              <a:spcBef>
                <a:spcPct val="0"/>
              </a:spcBef>
              <a:spcAft>
                <a:spcPct val="0"/>
              </a:spcAft>
              <a:defRPr sz="4000" b="1">
                <a:solidFill>
                  <a:schemeClr val="bg1"/>
                </a:solidFill>
                <a:latin typeface="Arial" panose="020B0604020202020204" pitchFamily="34" charset="0"/>
              </a:defRPr>
            </a:lvl8pPr>
            <a:lvl9pPr marL="3886200" indent="-228600" eaLnBrk="0" fontAlgn="base" hangingPunct="0">
              <a:spcBef>
                <a:spcPct val="0"/>
              </a:spcBef>
              <a:spcAft>
                <a:spcPct val="0"/>
              </a:spcAft>
              <a:defRPr sz="4000" b="1">
                <a:solidFill>
                  <a:schemeClr val="bg1"/>
                </a:solidFill>
                <a:latin typeface="Arial" panose="020B0604020202020204" pitchFamily="34" charset="0"/>
              </a:defRPr>
            </a:lvl9pPr>
          </a:lstStyle>
          <a:p>
            <a:pPr eaLnBrk="1" hangingPunct="1">
              <a:defRPr/>
            </a:pPr>
            <a:r>
              <a:rPr lang="en-US" altLang="en-US" u="sng" dirty="0" smtClean="0">
                <a:solidFill>
                  <a:srgbClr val="FFFF00"/>
                </a:solidFill>
                <a:effectLst>
                  <a:outerShdw blurRad="38100" dist="38100" dir="2700000" algn="tl">
                    <a:srgbClr val="FFFFFF"/>
                  </a:outerShdw>
                </a:effectLst>
                <a:latin typeface="Arial Unicode MS" panose="020B0604020202020204" pitchFamily="34" charset="-128"/>
              </a:rPr>
              <a:t>VOLCANO</a:t>
            </a:r>
          </a:p>
          <a:p>
            <a:pPr eaLnBrk="1" hangingPunct="1">
              <a:defRPr/>
            </a:pPr>
            <a:r>
              <a:rPr lang="en-US" altLang="en-US" sz="2800" dirty="0" smtClean="0">
                <a:solidFill>
                  <a:srgbClr val="FFFF00"/>
                </a:solidFill>
                <a:effectLst>
                  <a:outerShdw blurRad="38100" dist="38100" dir="2700000" algn="tl">
                    <a:srgbClr val="FFFFFF"/>
                  </a:outerShdw>
                </a:effectLst>
                <a:latin typeface="Arial Unicode MS" panose="020B0604020202020204" pitchFamily="34" charset="-128"/>
              </a:rPr>
              <a:t>Original song by Jimmy Buffet, Keith Sykes &amp; Harry Dailey, New verses by Jon Bell</a:t>
            </a:r>
          </a:p>
          <a:p>
            <a:pPr eaLnBrk="1" hangingPunct="1">
              <a:defRPr/>
            </a:pPr>
            <a:r>
              <a:rPr lang="en-US" altLang="en-US" sz="2800" dirty="0" smtClean="0">
                <a:solidFill>
                  <a:srgbClr val="FFFF00"/>
                </a:solidFill>
                <a:effectLst>
                  <a:outerShdw blurRad="38100" dist="38100" dir="2700000" algn="tl">
                    <a:srgbClr val="FFFFFF"/>
                  </a:outerShdw>
                </a:effectLst>
                <a:latin typeface="Arial Unicode MS" panose="020B0604020202020204" pitchFamily="34" charset="-128"/>
              </a:rPr>
              <a:t>Accompaniment by Cindy </a:t>
            </a:r>
            <a:r>
              <a:rPr lang="en-US" altLang="en-US" sz="2800" dirty="0" err="1" smtClean="0">
                <a:solidFill>
                  <a:srgbClr val="FFFF00"/>
                </a:solidFill>
                <a:effectLst>
                  <a:outerShdw blurRad="38100" dist="38100" dir="2700000" algn="tl">
                    <a:srgbClr val="FFFFFF"/>
                  </a:outerShdw>
                </a:effectLst>
                <a:latin typeface="Arial Unicode MS" panose="020B0604020202020204" pitchFamily="34" charset="-128"/>
              </a:rPr>
              <a:t>Ressler</a:t>
            </a:r>
            <a:endParaRPr lang="en-US" altLang="en-US" sz="2800" dirty="0" smtClean="0">
              <a:solidFill>
                <a:srgbClr val="FFFF00"/>
              </a:solidFill>
              <a:effectLst>
                <a:outerShdw blurRad="38100" dist="38100" dir="2700000" algn="tl">
                  <a:srgbClr val="FFFFFF"/>
                </a:outerShdw>
              </a:effectLst>
              <a:latin typeface="Arial Unicode MS" panose="020B0604020202020204" pitchFamily="34" charset="-128"/>
            </a:endParaRPr>
          </a:p>
        </p:txBody>
      </p:sp>
      <p:pic>
        <p:nvPicPr>
          <p:cNvPr id="2" name="Volcan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592214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Image result for volcano"/>
          <p:cNvPicPr>
            <a:picLocks noChangeAspect="1" noChangeArrowheads="1"/>
          </p:cNvPicPr>
          <p:nvPr/>
        </p:nvPicPr>
        <p:blipFill rotWithShape="1">
          <a:blip r:embed="rId3">
            <a:extLst>
              <a:ext uri="{28A0092B-C50C-407E-A947-70E740481C1C}">
                <a14:useLocalDpi xmlns:a14="http://schemas.microsoft.com/office/drawing/2010/main" val="0"/>
              </a:ext>
            </a:extLst>
          </a:blip>
          <a:srcRect l="6711" r="5688"/>
          <a:stretch/>
        </p:blipFill>
        <p:spPr bwMode="auto">
          <a:xfrm>
            <a:off x="0" y="0"/>
            <a:ext cx="913311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8724" y="76200"/>
            <a:ext cx="9004390" cy="1754326"/>
          </a:xfrm>
          <a:prstGeom prst="rect">
            <a:avLst/>
          </a:prstGeom>
        </p:spPr>
        <p:txBody>
          <a:bodyPr wrap="square">
            <a:spAutoFit/>
          </a:bodyPr>
          <a:lstStyle/>
          <a:p>
            <a:pPr lvl="0">
              <a:defRPr/>
            </a:pPr>
            <a:r>
              <a:rPr lang="en-US" altLang="en-US" sz="3600" dirty="0" smtClean="0">
                <a:solidFill>
                  <a:srgbClr val="FFFF00"/>
                </a:solidFill>
                <a:effectLst>
                  <a:outerShdw blurRad="38100" dist="38100" dir="2700000" algn="tl">
                    <a:srgbClr val="000000"/>
                  </a:outerShdw>
                </a:effectLst>
                <a:latin typeface="Arial Unicode MS" pitchFamily="34" charset="-128"/>
              </a:rPr>
              <a:t>I </a:t>
            </a:r>
            <a:r>
              <a:rPr lang="en-US" altLang="en-US" sz="3600" dirty="0">
                <a:solidFill>
                  <a:srgbClr val="FFFF00"/>
                </a:solidFill>
                <a:effectLst>
                  <a:outerShdw blurRad="38100" dist="38100" dir="2700000" algn="tl">
                    <a:srgbClr val="000000"/>
                  </a:outerShdw>
                </a:effectLst>
                <a:latin typeface="Arial Unicode MS" pitchFamily="34" charset="-128"/>
              </a:rPr>
              <a:t>don’t know, I don’t know,</a:t>
            </a:r>
          </a:p>
          <a:p>
            <a:pPr lvl="0">
              <a:defRPr/>
            </a:pPr>
            <a:r>
              <a:rPr lang="en-US" altLang="en-US" sz="3600" dirty="0">
                <a:solidFill>
                  <a:srgbClr val="FFFF00"/>
                </a:solidFill>
                <a:effectLst>
                  <a:outerShdw blurRad="38100" dist="38100" dir="2700000" algn="tl">
                    <a:srgbClr val="000000"/>
                  </a:outerShdw>
                </a:effectLst>
                <a:latin typeface="Arial Unicode MS" pitchFamily="34" charset="-128"/>
              </a:rPr>
              <a:t>I don’t know where I’m a </a:t>
            </a:r>
            <a:r>
              <a:rPr lang="en-US" altLang="en-US" sz="3600" dirty="0" err="1">
                <a:solidFill>
                  <a:srgbClr val="FFFF00"/>
                </a:solidFill>
                <a:effectLst>
                  <a:outerShdw blurRad="38100" dist="38100" dir="2700000" algn="tl">
                    <a:srgbClr val="000000"/>
                  </a:outerShdw>
                </a:effectLst>
                <a:latin typeface="Arial Unicode MS" pitchFamily="34" charset="-128"/>
              </a:rPr>
              <a:t>gonna</a:t>
            </a:r>
            <a:r>
              <a:rPr lang="en-US" altLang="en-US" sz="3600" dirty="0">
                <a:solidFill>
                  <a:srgbClr val="FFFF00"/>
                </a:solidFill>
                <a:effectLst>
                  <a:outerShdw blurRad="38100" dist="38100" dir="2700000" algn="tl">
                    <a:srgbClr val="000000"/>
                  </a:outerShdw>
                </a:effectLst>
                <a:latin typeface="Arial Unicode MS" pitchFamily="34" charset="-128"/>
              </a:rPr>
              <a:t> go</a:t>
            </a:r>
          </a:p>
          <a:p>
            <a:pPr lvl="0">
              <a:defRPr/>
            </a:pPr>
            <a:r>
              <a:rPr lang="en-US" altLang="en-US" sz="3600" dirty="0">
                <a:solidFill>
                  <a:srgbClr val="FFFF00"/>
                </a:solidFill>
                <a:effectLst>
                  <a:outerShdw blurRad="38100" dist="38100" dir="2700000" algn="tl">
                    <a:srgbClr val="000000"/>
                  </a:outerShdw>
                </a:effectLst>
                <a:latin typeface="Arial Unicode MS" pitchFamily="34" charset="-128"/>
              </a:rPr>
              <a:t>When the volcano blows!</a:t>
            </a:r>
            <a:endParaRPr lang="en-US" altLang="en-US" sz="3600" dirty="0">
              <a:solidFill>
                <a:srgbClr val="FFFF00"/>
              </a:solidFill>
              <a:effectLst>
                <a:outerShdw blurRad="38100" dist="38100" dir="2700000" algn="tl">
                  <a:srgbClr val="000000"/>
                </a:outerShdw>
              </a:effectLst>
              <a:latin typeface="Arial Unicode MS" pitchFamily="34"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2536825"/>
          </a:xfrm>
        </p:spPr>
        <p:txBody>
          <a:bodyPr>
            <a:normAutofit/>
          </a:bodyPr>
          <a:lstStyle/>
          <a:p>
            <a:r>
              <a:rPr lang="en-US" dirty="0" smtClean="0"/>
              <a:t>Hallstrom Planetarium</a:t>
            </a:r>
            <a:br>
              <a:rPr lang="en-US" dirty="0" smtClean="0"/>
            </a:br>
            <a:r>
              <a:rPr lang="en-US" sz="3200" dirty="0" smtClean="0"/>
              <a:t>Fort Pierce, Florida</a:t>
            </a:r>
            <a:r>
              <a:rPr lang="en-US" sz="4000" dirty="0" smtClean="0"/>
              <a:t/>
            </a:r>
            <a:br>
              <a:rPr lang="en-US" sz="4000" dirty="0" smtClean="0"/>
            </a:br>
            <a:r>
              <a:rPr lang="en-US" sz="4000" dirty="0" smtClean="0"/>
              <a:t>Jon U. Bell, Planetarium Director</a:t>
            </a:r>
            <a:endParaRPr lang="en-US" sz="4000" dirty="0"/>
          </a:p>
        </p:txBody>
      </p:sp>
      <p:sp>
        <p:nvSpPr>
          <p:cNvPr id="3" name="Subtitle 2"/>
          <p:cNvSpPr>
            <a:spLocks noGrp="1"/>
          </p:cNvSpPr>
          <p:nvPr>
            <p:ph type="subTitle" idx="1"/>
          </p:nvPr>
        </p:nvSpPr>
        <p:spPr>
          <a:xfrm>
            <a:off x="1371600" y="5943600"/>
            <a:ext cx="6400800" cy="685800"/>
          </a:xfrm>
        </p:spPr>
        <p:txBody>
          <a:bodyPr/>
          <a:lstStyle/>
          <a:p>
            <a:r>
              <a:rPr lang="en-US" dirty="0" smtClean="0"/>
              <a:t>Maxima </a:t>
            </a:r>
            <a:r>
              <a:rPr lang="en-US" dirty="0" err="1" smtClean="0"/>
              <a:t>debetur</a:t>
            </a:r>
            <a:r>
              <a:rPr lang="en-US" dirty="0" smtClean="0"/>
              <a:t> </a:t>
            </a:r>
            <a:r>
              <a:rPr lang="en-US" dirty="0" err="1" smtClean="0"/>
              <a:t>puero</a:t>
            </a:r>
            <a:r>
              <a:rPr lang="en-US" dirty="0" smtClean="0"/>
              <a:t> </a:t>
            </a:r>
            <a:r>
              <a:rPr lang="en-US" dirty="0" err="1" smtClean="0"/>
              <a:t>reverentia</a:t>
            </a:r>
            <a:endParaRPr lang="en-US" dirty="0"/>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228600"/>
            <a:ext cx="6391275"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Hallstrom Planetarium Facade.jpg"/>
          <p:cNvPicPr>
            <a:picLocks noChangeAspect="1"/>
          </p:cNvPicPr>
          <p:nvPr/>
        </p:nvPicPr>
        <p:blipFill>
          <a:blip r:embed="rId3" cstate="print"/>
          <a:stretch>
            <a:fillRect/>
          </a:stretch>
        </p:blipFill>
        <p:spPr>
          <a:xfrm>
            <a:off x="1600200" y="3657600"/>
            <a:ext cx="5911215" cy="2209800"/>
          </a:xfrm>
          <a:prstGeom prst="rect">
            <a:avLst/>
          </a:prstGeom>
        </p:spPr>
      </p:pic>
    </p:spTree>
    <p:extLst>
      <p:ext uri="{BB962C8B-B14F-4D97-AF65-F5344CB8AC3E}">
        <p14:creationId xmlns:p14="http://schemas.microsoft.com/office/powerpoint/2010/main" val="2290415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914400" y="5791200"/>
            <a:ext cx="352425" cy="822325"/>
          </a:xfrm>
          <a:prstGeom prst="rect">
            <a:avLst/>
          </a:prstGeom>
          <a:noFill/>
          <a:ln w="9525">
            <a:noFill/>
            <a:miter lim="800000"/>
            <a:headEnd/>
            <a:tailEnd/>
          </a:ln>
          <a:effectLst/>
        </p:spPr>
        <p:txBody>
          <a:bodyPr wrap="none">
            <a:spAutoFit/>
          </a:bodyPr>
          <a:lstStyle/>
          <a:p>
            <a:pPr eaLnBrk="1" hangingPunct="1"/>
            <a:r>
              <a:rPr lang="en-US" altLang="en-US" sz="2400" b="0">
                <a:solidFill>
                  <a:srgbClr val="000000"/>
                </a:solidFill>
                <a:latin typeface="Arial Unicode MS" pitchFamily="34" charset="-128"/>
                <a:ea typeface="Arial Unicode MS" pitchFamily="34" charset="-128"/>
                <a:cs typeface="Arial Unicode MS" pitchFamily="34" charset="-128"/>
              </a:rPr>
              <a:t>. </a:t>
            </a:r>
          </a:p>
          <a:p>
            <a:pPr eaLnBrk="1" hangingPunct="1"/>
            <a:endParaRPr lang="en-US" altLang="en-US" sz="2400" b="0">
              <a:solidFill>
                <a:srgbClr val="000000"/>
              </a:solidFill>
              <a:latin typeface="Times New Roman" pitchFamily="18" charset="0"/>
            </a:endParaRPr>
          </a:p>
        </p:txBody>
      </p:sp>
      <p:pic>
        <p:nvPicPr>
          <p:cNvPr id="174083" name="Picture 3" descr="maxwells"/>
          <p:cNvPicPr>
            <a:picLocks noChangeAspect="1" noChangeArrowheads="1"/>
          </p:cNvPicPr>
          <p:nvPr/>
        </p:nvPicPr>
        <p:blipFill>
          <a:blip r:embed="rId3" cstate="print"/>
          <a:srcRect t="5890"/>
          <a:stretch>
            <a:fillRect/>
          </a:stretch>
        </p:blipFill>
        <p:spPr bwMode="auto">
          <a:xfrm>
            <a:off x="0" y="0"/>
            <a:ext cx="9144000" cy="6858000"/>
          </a:xfrm>
          <a:prstGeom prst="rect">
            <a:avLst/>
          </a:prstGeom>
          <a:noFill/>
          <a:ln w="9525">
            <a:noFill/>
            <a:miter lim="800000"/>
            <a:headEnd/>
            <a:tailEnd/>
          </a:ln>
        </p:spPr>
      </p:pic>
      <p:sp>
        <p:nvSpPr>
          <p:cNvPr id="280580" name="Text Box 4"/>
          <p:cNvSpPr txBox="1">
            <a:spLocks noChangeArrowheads="1"/>
          </p:cNvSpPr>
          <p:nvPr/>
        </p:nvSpPr>
        <p:spPr bwMode="auto">
          <a:xfrm>
            <a:off x="0" y="0"/>
            <a:ext cx="6781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ea typeface="Arial Unicode MS" pitchFamily="34" charset="-128"/>
                <a:cs typeface="Arial Unicode MS" pitchFamily="34" charset="-128"/>
              </a:rPr>
              <a:t>Don’t want to live up on </a:t>
            </a:r>
          </a:p>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ea typeface="Arial Unicode MS" pitchFamily="34" charset="-128"/>
                <a:cs typeface="Arial Unicode MS" pitchFamily="34" charset="-128"/>
              </a:rPr>
              <a:t>Maxwell Mountain,</a:t>
            </a:r>
          </a:p>
        </p:txBody>
      </p:sp>
      <p:sp>
        <p:nvSpPr>
          <p:cNvPr id="3" name="Rectangle 2"/>
          <p:cNvSpPr/>
          <p:nvPr/>
        </p:nvSpPr>
        <p:spPr>
          <a:xfrm>
            <a:off x="2919412" y="4876800"/>
            <a:ext cx="4243388" cy="1200329"/>
          </a:xfrm>
          <a:prstGeom prst="rect">
            <a:avLst/>
          </a:prstGeom>
        </p:spPr>
        <p:txBody>
          <a:bodyPr wrap="square">
            <a:spAutoFit/>
          </a:bodyPr>
          <a:lstStyle/>
          <a:p>
            <a:pPr lvl="0">
              <a:defRPr/>
            </a:pPr>
            <a:r>
              <a:rPr lang="en-US" altLang="en-US" sz="3600" dirty="0">
                <a:solidFill>
                  <a:srgbClr val="FFFF00"/>
                </a:solidFill>
                <a:effectLst>
                  <a:outerShdw blurRad="38100" dist="38100" dir="2700000" algn="tl">
                    <a:srgbClr val="FFFFFF"/>
                  </a:outerShdw>
                </a:effectLst>
                <a:latin typeface="Arial Unicode MS" pitchFamily="34" charset="-128"/>
                <a:ea typeface="Arial Unicode MS" pitchFamily="34" charset="-128"/>
                <a:cs typeface="Arial Unicode MS" pitchFamily="34" charset="-128"/>
              </a:rPr>
              <a:t>Venus is not where I want to be.</a:t>
            </a:r>
            <a:endParaRPr lang="en-US" altLang="en-US" sz="3600" dirty="0">
              <a:solidFill>
                <a:srgbClr val="FFFF00"/>
              </a:solidFill>
              <a:latin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mage result for venus magellan"/>
          <p:cNvPicPr>
            <a:picLocks noChangeAspect="1" noChangeArrowheads="1"/>
          </p:cNvPicPr>
          <p:nvPr/>
        </p:nvPicPr>
        <p:blipFill rotWithShape="1">
          <a:blip r:embed="rId2">
            <a:extLst>
              <a:ext uri="{28A0092B-C50C-407E-A947-70E740481C1C}">
                <a14:useLocalDpi xmlns:a14="http://schemas.microsoft.com/office/drawing/2010/main" val="0"/>
              </a:ext>
            </a:extLst>
          </a:blip>
          <a:srcRect l="7572" r="8908"/>
          <a:stretch/>
        </p:blipFill>
        <p:spPr bwMode="auto">
          <a:xfrm>
            <a:off x="3352800" y="0"/>
            <a:ext cx="5715000" cy="68427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152400"/>
            <a:ext cx="3176451" cy="1754326"/>
          </a:xfrm>
          <a:prstGeom prst="rect">
            <a:avLst/>
          </a:prstGeom>
        </p:spPr>
        <p:txBody>
          <a:bodyPr wrap="square">
            <a:spAutoFit/>
          </a:bodyPr>
          <a:lstStyle/>
          <a:p>
            <a:pPr lvl="0">
              <a:defRPr/>
            </a:pPr>
            <a:r>
              <a:rPr lang="en-US" altLang="en-US" sz="3600" dirty="0">
                <a:solidFill>
                  <a:srgbClr val="FFFF00"/>
                </a:solidFill>
                <a:effectLst>
                  <a:outerShdw blurRad="38100" dist="38100" dir="2700000" algn="tl">
                    <a:srgbClr val="FFFFFF"/>
                  </a:outerShdw>
                </a:effectLst>
                <a:latin typeface="Arial Unicode MS" pitchFamily="34" charset="-128"/>
                <a:ea typeface="Arial Unicode MS" pitchFamily="34" charset="-128"/>
                <a:cs typeface="Arial Unicode MS" pitchFamily="34" charset="-128"/>
              </a:rPr>
              <a:t>Temp’rature hot as a pizza oven</a:t>
            </a:r>
            <a:endParaRPr lang="en-US" altLang="en-US" sz="3600" dirty="0">
              <a:solidFill>
                <a:srgbClr val="FFFF00"/>
              </a:solidFill>
              <a:effectLst>
                <a:outerShdw blurRad="38100" dist="38100" dir="2700000" algn="tl">
                  <a:srgbClr val="FFFFFF"/>
                </a:outerShdw>
              </a:effectLst>
              <a:latin typeface="Arial Unicode MS" pitchFamily="34" charset="-128"/>
              <a:ea typeface="Arial Unicode MS" pitchFamily="34" charset="-128"/>
              <a:cs typeface="Arial Unicode MS" pitchFamily="34" charset="-128"/>
            </a:endParaRPr>
          </a:p>
        </p:txBody>
      </p:sp>
      <p:sp>
        <p:nvSpPr>
          <p:cNvPr id="3" name="Rectangle 2"/>
          <p:cNvSpPr/>
          <p:nvPr/>
        </p:nvSpPr>
        <p:spPr>
          <a:xfrm>
            <a:off x="152400" y="4800600"/>
            <a:ext cx="3176451" cy="1754326"/>
          </a:xfrm>
          <a:prstGeom prst="rect">
            <a:avLst/>
          </a:prstGeom>
        </p:spPr>
        <p:txBody>
          <a:bodyPr wrap="square">
            <a:spAutoFit/>
          </a:bodyPr>
          <a:lstStyle/>
          <a:p>
            <a:pPr lvl="0">
              <a:defRPr/>
            </a:pPr>
            <a:r>
              <a:rPr lang="en-US" altLang="en-US" sz="3600" dirty="0">
                <a:solidFill>
                  <a:srgbClr val="FFFF00"/>
                </a:solidFill>
                <a:effectLst>
                  <a:outerShdw blurRad="38100" dist="38100" dir="2700000" algn="tl">
                    <a:srgbClr val="FFFFFF"/>
                  </a:outerShdw>
                </a:effectLst>
                <a:latin typeface="Arial Unicode MS" pitchFamily="34" charset="-128"/>
              </a:rPr>
              <a:t>Molton hot rock and me disagree!</a:t>
            </a:r>
            <a:endParaRPr lang="en-US" altLang="en-US" sz="3600" dirty="0">
              <a:solidFill>
                <a:srgbClr val="FFFF00"/>
              </a:solidFill>
              <a:effectLst>
                <a:outerShdw blurRad="38100" dist="38100" dir="2700000" algn="tl">
                  <a:srgbClr val="FFFFFF"/>
                </a:outerShdw>
              </a:effectLst>
              <a:latin typeface="Arial Unicode MS" pitchFamily="34" charset="-128"/>
            </a:endParaRPr>
          </a:p>
        </p:txBody>
      </p:sp>
    </p:spTree>
    <p:extLst>
      <p:ext uri="{BB962C8B-B14F-4D97-AF65-F5344CB8AC3E}">
        <p14:creationId xmlns:p14="http://schemas.microsoft.com/office/powerpoint/2010/main" val="28839480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t Aetna closeup"/>
          <p:cNvPicPr>
            <a:picLocks noChangeAspect="1" noChangeArrowheads="1"/>
          </p:cNvPicPr>
          <p:nvPr/>
        </p:nvPicPr>
        <p:blipFill>
          <a:blip r:embed="rId3" cstate="print"/>
          <a:srcRect/>
          <a:stretch>
            <a:fillRect/>
          </a:stretch>
        </p:blipFill>
        <p:spPr bwMode="auto">
          <a:xfrm>
            <a:off x="0" y="0"/>
            <a:ext cx="9144000" cy="6942138"/>
          </a:xfrm>
          <a:prstGeom prst="rect">
            <a:avLst/>
          </a:prstGeom>
          <a:noFill/>
          <a:ln w="9525">
            <a:noFill/>
            <a:miter lim="800000"/>
            <a:headEnd/>
            <a:tailEnd/>
          </a:ln>
        </p:spPr>
      </p:pic>
      <p:sp>
        <p:nvSpPr>
          <p:cNvPr id="288771" name="Text Box 3"/>
          <p:cNvSpPr txBox="1">
            <a:spLocks noChangeArrowheads="1"/>
          </p:cNvSpPr>
          <p:nvPr/>
        </p:nvSpPr>
        <p:spPr bwMode="auto">
          <a:xfrm>
            <a:off x="228600" y="4937125"/>
            <a:ext cx="8229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Now I don’t know, I don’t know,</a:t>
            </a:r>
          </a:p>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I don’t know where I’m a </a:t>
            </a:r>
            <a:r>
              <a:rPr lang="en-US" altLang="en-US" sz="3600" dirty="0" err="1">
                <a:solidFill>
                  <a:srgbClr val="FFFF00"/>
                </a:solidFill>
                <a:effectLst>
                  <a:outerShdw blurRad="38100" dist="38100" dir="2700000" algn="tl">
                    <a:srgbClr val="FFFFFF"/>
                  </a:outerShdw>
                </a:effectLst>
                <a:latin typeface="Arial Unicode MS" pitchFamily="34" charset="-128"/>
              </a:rPr>
              <a:t>gonna</a:t>
            </a:r>
            <a:r>
              <a:rPr lang="en-US" altLang="en-US" sz="3600" dirty="0">
                <a:solidFill>
                  <a:srgbClr val="FFFF00"/>
                </a:solidFill>
                <a:effectLst>
                  <a:outerShdw blurRad="38100" dist="38100" dir="2700000" algn="tl">
                    <a:srgbClr val="FFFFFF"/>
                  </a:outerShdw>
                </a:effectLst>
                <a:latin typeface="Arial Unicode MS" pitchFamily="34" charset="-128"/>
              </a:rPr>
              <a:t> go When the volcano blows!</a:t>
            </a:r>
          </a:p>
        </p:txBody>
      </p:sp>
    </p:spTree>
    <p:extLst>
      <p:ext uri="{BB962C8B-B14F-4D97-AF65-F5344CB8AC3E}">
        <p14:creationId xmlns:p14="http://schemas.microsoft.com/office/powerpoint/2010/main" val="17571805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365125" y="5530850"/>
            <a:ext cx="553878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Don’t want to be on no Mount Olympus,</a:t>
            </a:r>
          </a:p>
          <a:p>
            <a:pPr fontAlgn="base">
              <a:spcBef>
                <a:spcPct val="0"/>
              </a:spcBef>
              <a:spcAft>
                <a:spcPct val="0"/>
              </a:spcAft>
            </a:pPr>
            <a:r>
              <a:rPr lang="en-US" altLang="en-US" sz="240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Seventeen mile up the air is thin.</a:t>
            </a:r>
          </a:p>
          <a:p>
            <a:pPr fontAlgn="base">
              <a:spcBef>
                <a:spcPct val="0"/>
              </a:spcBef>
              <a:spcAft>
                <a:spcPct val="0"/>
              </a:spcAft>
            </a:pPr>
            <a:r>
              <a:rPr lang="en-US" altLang="en-US" sz="240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Carbon dioxide is not for breathing,</a:t>
            </a:r>
          </a:p>
          <a:p>
            <a:pPr fontAlgn="base">
              <a:spcBef>
                <a:spcPct val="0"/>
              </a:spcBef>
              <a:spcAft>
                <a:spcPct val="0"/>
              </a:spcAft>
            </a:pPr>
            <a:endParaRPr lang="en-US" altLang="en-US" sz="2400" smtClean="0">
              <a:solidFill>
                <a:srgbClr val="000000"/>
              </a:solidFill>
            </a:endParaRPr>
          </a:p>
        </p:txBody>
      </p:sp>
      <p:pic>
        <p:nvPicPr>
          <p:cNvPr id="290819" name="Picture 3" descr="olympus mons"/>
          <p:cNvPicPr>
            <a:picLocks noChangeAspect="1" noChangeArrowheads="1"/>
          </p:cNvPicPr>
          <p:nvPr/>
        </p:nvPicPr>
        <p:blipFill>
          <a:blip r:embed="rId3">
            <a:extLst>
              <a:ext uri="{28A0092B-C50C-407E-A947-70E740481C1C}">
                <a14:useLocalDpi xmlns:a14="http://schemas.microsoft.com/office/drawing/2010/main" val="0"/>
              </a:ext>
            </a:extLst>
          </a:blip>
          <a:srcRect l="635" t="3348" b="8485"/>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0820" name="Text Box 4"/>
          <p:cNvSpPr txBox="1">
            <a:spLocks noChangeArrowheads="1"/>
          </p:cNvSpPr>
          <p:nvPr/>
        </p:nvSpPr>
        <p:spPr bwMode="auto">
          <a:xfrm>
            <a:off x="203200" y="457200"/>
            <a:ext cx="8742363" cy="618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4000" b="1" smtClean="0">
                <a:solidFill>
                  <a:srgbClr val="FFFF00"/>
                </a:solidFill>
                <a:effectLst>
                  <a:outerShdw blurRad="38100" dist="38100" dir="2700000" algn="tl">
                    <a:srgbClr val="FFFFFF"/>
                  </a:outerShdw>
                </a:effectLst>
                <a:latin typeface="Arial Unicode MS" panose="020B0604020202020204" pitchFamily="34" charset="-128"/>
              </a:rPr>
              <a:t>Don’t want to be on no </a:t>
            </a:r>
          </a:p>
          <a:p>
            <a:pPr fontAlgn="base">
              <a:spcBef>
                <a:spcPct val="0"/>
              </a:spcBef>
              <a:spcAft>
                <a:spcPct val="0"/>
              </a:spcAft>
            </a:pPr>
            <a:r>
              <a:rPr lang="en-US" altLang="en-US" sz="4000" b="1" smtClean="0">
                <a:solidFill>
                  <a:srgbClr val="FFFF00"/>
                </a:solidFill>
                <a:effectLst>
                  <a:outerShdw blurRad="38100" dist="38100" dir="2700000" algn="tl">
                    <a:srgbClr val="FFFFFF"/>
                  </a:outerShdw>
                </a:effectLst>
                <a:latin typeface="Arial Unicode MS" panose="020B0604020202020204" pitchFamily="34" charset="-128"/>
              </a:rPr>
              <a:t>Mount Olympus,</a:t>
            </a:r>
          </a:p>
          <a:p>
            <a:pPr fontAlgn="base">
              <a:spcBef>
                <a:spcPct val="0"/>
              </a:spcBef>
              <a:spcAft>
                <a:spcPct val="0"/>
              </a:spcAft>
            </a:pPr>
            <a:endParaRPr lang="en-US" altLang="en-US" sz="4000" b="1" smtClean="0">
              <a:solidFill>
                <a:srgbClr val="FFFF00"/>
              </a:solidFill>
              <a:effectLst>
                <a:outerShdw blurRad="38100" dist="38100" dir="2700000" algn="tl">
                  <a:srgbClr val="FFFFFF"/>
                </a:outerShdw>
              </a:effectLst>
              <a:latin typeface="Arial Unicode MS" panose="020B0604020202020204" pitchFamily="34" charset="-128"/>
            </a:endParaRPr>
          </a:p>
          <a:p>
            <a:pPr fontAlgn="base">
              <a:spcBef>
                <a:spcPct val="0"/>
              </a:spcBef>
              <a:spcAft>
                <a:spcPct val="0"/>
              </a:spcAft>
            </a:pPr>
            <a:endParaRPr lang="en-US" altLang="en-US" sz="4000" b="1" smtClean="0">
              <a:solidFill>
                <a:srgbClr val="FFFF00"/>
              </a:solidFill>
              <a:effectLst>
                <a:outerShdw blurRad="38100" dist="38100" dir="2700000" algn="tl">
                  <a:srgbClr val="FFFFFF"/>
                </a:outerShdw>
              </a:effectLst>
              <a:latin typeface="Arial Unicode MS" panose="020B0604020202020204" pitchFamily="34" charset="-128"/>
            </a:endParaRPr>
          </a:p>
          <a:p>
            <a:pPr fontAlgn="base">
              <a:spcBef>
                <a:spcPct val="0"/>
              </a:spcBef>
              <a:spcAft>
                <a:spcPct val="0"/>
              </a:spcAft>
            </a:pPr>
            <a:endParaRPr lang="en-US" altLang="en-US" sz="4000" b="1" smtClean="0">
              <a:solidFill>
                <a:srgbClr val="FFFF00"/>
              </a:solidFill>
              <a:effectLst>
                <a:outerShdw blurRad="38100" dist="38100" dir="2700000" algn="tl">
                  <a:srgbClr val="FFFFFF"/>
                </a:outerShdw>
              </a:effectLst>
              <a:latin typeface="Arial Unicode MS" panose="020B0604020202020204" pitchFamily="34" charset="-128"/>
            </a:endParaRPr>
          </a:p>
          <a:p>
            <a:pPr fontAlgn="base">
              <a:spcBef>
                <a:spcPct val="0"/>
              </a:spcBef>
              <a:spcAft>
                <a:spcPct val="0"/>
              </a:spcAft>
            </a:pPr>
            <a:endParaRPr lang="en-US" altLang="en-US" sz="4000" b="1" smtClean="0">
              <a:solidFill>
                <a:srgbClr val="FFFF00"/>
              </a:solidFill>
              <a:effectLst>
                <a:outerShdw blurRad="38100" dist="38100" dir="2700000" algn="tl">
                  <a:srgbClr val="FFFFFF"/>
                </a:outerShdw>
              </a:effectLst>
              <a:latin typeface="Arial Unicode MS" panose="020B0604020202020204" pitchFamily="34" charset="-128"/>
            </a:endParaRPr>
          </a:p>
          <a:p>
            <a:pPr fontAlgn="base">
              <a:spcBef>
                <a:spcPct val="0"/>
              </a:spcBef>
              <a:spcAft>
                <a:spcPct val="0"/>
              </a:spcAft>
            </a:pPr>
            <a:endParaRPr lang="en-US" altLang="en-US" sz="4000" b="1" smtClean="0">
              <a:solidFill>
                <a:srgbClr val="FFFF00"/>
              </a:solidFill>
              <a:effectLst>
                <a:outerShdw blurRad="38100" dist="38100" dir="2700000" algn="tl">
                  <a:srgbClr val="FFFFFF"/>
                </a:outerShdw>
              </a:effectLst>
              <a:latin typeface="Arial Unicode MS" panose="020B0604020202020204" pitchFamily="34" charset="-128"/>
            </a:endParaRPr>
          </a:p>
          <a:p>
            <a:pPr fontAlgn="base">
              <a:spcBef>
                <a:spcPct val="0"/>
              </a:spcBef>
              <a:spcAft>
                <a:spcPct val="0"/>
              </a:spcAft>
            </a:pPr>
            <a:endParaRPr lang="en-US" altLang="en-US" sz="4000" b="1" smtClean="0">
              <a:solidFill>
                <a:srgbClr val="FFFF00"/>
              </a:solidFill>
              <a:effectLst>
                <a:outerShdw blurRad="38100" dist="38100" dir="2700000" algn="tl">
                  <a:srgbClr val="FFFFFF"/>
                </a:outerShdw>
              </a:effectLst>
              <a:latin typeface="Arial Unicode MS" panose="020B0604020202020204" pitchFamily="34" charset="-128"/>
            </a:endParaRPr>
          </a:p>
          <a:p>
            <a:pPr fontAlgn="base">
              <a:spcBef>
                <a:spcPct val="0"/>
              </a:spcBef>
              <a:spcAft>
                <a:spcPct val="0"/>
              </a:spcAft>
            </a:pPr>
            <a:endParaRPr lang="en-US" altLang="en-US" sz="4000" b="1" smtClean="0">
              <a:solidFill>
                <a:srgbClr val="FFFF00"/>
              </a:solidFill>
              <a:effectLst>
                <a:outerShdw blurRad="38100" dist="38100" dir="2700000" algn="tl">
                  <a:srgbClr val="FFFFFF"/>
                </a:outerShdw>
              </a:effectLst>
              <a:latin typeface="Arial Unicode MS" panose="020B0604020202020204" pitchFamily="34" charset="-128"/>
            </a:endParaRPr>
          </a:p>
          <a:p>
            <a:pPr fontAlgn="base">
              <a:spcBef>
                <a:spcPct val="0"/>
              </a:spcBef>
              <a:spcAft>
                <a:spcPct val="0"/>
              </a:spcAft>
            </a:pPr>
            <a:r>
              <a:rPr lang="en-US" altLang="en-US" sz="4000" b="1" smtClean="0">
                <a:solidFill>
                  <a:srgbClr val="FFFF00"/>
                </a:solidFill>
                <a:effectLst>
                  <a:outerShdw blurRad="38100" dist="38100" dir="2700000" algn="tl">
                    <a:srgbClr val="FFFFFF"/>
                  </a:outerShdw>
                </a:effectLst>
                <a:latin typeface="Arial Unicode MS" panose="020B0604020202020204" pitchFamily="34" charset="-128"/>
              </a:rPr>
              <a:t>     Seventeen mile up the air is thin</a:t>
            </a:r>
          </a:p>
        </p:txBody>
      </p:sp>
    </p:spTree>
    <p:extLst>
      <p:ext uri="{BB962C8B-B14F-4D97-AF65-F5344CB8AC3E}">
        <p14:creationId xmlns:p14="http://schemas.microsoft.com/office/powerpoint/2010/main" val="18266741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ext Box 2"/>
          <p:cNvSpPr txBox="1">
            <a:spLocks noChangeArrowheads="1"/>
          </p:cNvSpPr>
          <p:nvPr/>
        </p:nvSpPr>
        <p:spPr bwMode="auto">
          <a:xfrm>
            <a:off x="517525" y="5984875"/>
            <a:ext cx="483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dirty="0" smtClean="0">
                <a:solidFill>
                  <a:srgbClr val="000000"/>
                </a:solidFill>
                <a:cs typeface="Times New Roman" panose="02020603050405020304" pitchFamily="18" charset="0"/>
              </a:rPr>
              <a:t>Mars is too cold for my frozen skin.	</a:t>
            </a:r>
            <a:r>
              <a:rPr lang="en-US" altLang="en-US" sz="2400" dirty="0" smtClean="0">
                <a:solidFill>
                  <a:srgbClr val="000000"/>
                </a:solidFill>
              </a:rPr>
              <a:t> </a:t>
            </a:r>
          </a:p>
        </p:txBody>
      </p:sp>
      <p:sp>
        <p:nvSpPr>
          <p:cNvPr id="292868" name="Text Box 4"/>
          <p:cNvSpPr txBox="1">
            <a:spLocks noChangeArrowheads="1"/>
          </p:cNvSpPr>
          <p:nvPr/>
        </p:nvSpPr>
        <p:spPr bwMode="auto">
          <a:xfrm>
            <a:off x="152401" y="152400"/>
            <a:ext cx="2667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4000" b="1" dirty="0" smtClean="0">
                <a:solidFill>
                  <a:srgbClr val="990000"/>
                </a:solidFill>
                <a:effectLst>
                  <a:outerShdw blurRad="38100" dist="38100" dir="2700000" algn="tl">
                    <a:srgbClr val="FFFFFF"/>
                  </a:outerShdw>
                </a:effectLst>
                <a:latin typeface="Arial Unicode MS" panose="020B0604020202020204" pitchFamily="34" charset="-128"/>
              </a:rPr>
              <a:t>Carbon dioxide is not for breathing,</a:t>
            </a:r>
          </a:p>
          <a:p>
            <a:pPr fontAlgn="base">
              <a:spcBef>
                <a:spcPct val="0"/>
              </a:spcBef>
              <a:spcAft>
                <a:spcPct val="0"/>
              </a:spcAft>
            </a:pPr>
            <a:r>
              <a:rPr lang="en-US" altLang="en-US" sz="4000" b="1" dirty="0" smtClean="0">
                <a:solidFill>
                  <a:srgbClr val="990000"/>
                </a:solidFill>
                <a:effectLst>
                  <a:outerShdw blurRad="38100" dist="38100" dir="2700000" algn="tl">
                    <a:srgbClr val="FFFFFF"/>
                  </a:outerShdw>
                </a:effectLst>
                <a:latin typeface="Arial Unicode MS" panose="020B0604020202020204" pitchFamily="34" charset="-128"/>
              </a:rPr>
              <a:t>Mars is too cold for </a:t>
            </a:r>
          </a:p>
          <a:p>
            <a:pPr fontAlgn="base">
              <a:spcBef>
                <a:spcPct val="0"/>
              </a:spcBef>
              <a:spcAft>
                <a:spcPct val="0"/>
              </a:spcAft>
            </a:pPr>
            <a:r>
              <a:rPr lang="en-US" altLang="en-US" sz="4000" b="1" dirty="0" smtClean="0">
                <a:solidFill>
                  <a:srgbClr val="990000"/>
                </a:solidFill>
                <a:effectLst>
                  <a:outerShdw blurRad="38100" dist="38100" dir="2700000" algn="tl">
                    <a:srgbClr val="FFFFFF"/>
                  </a:outerShdw>
                </a:effectLst>
                <a:latin typeface="Arial Unicode MS" panose="020B0604020202020204" pitchFamily="34" charset="-128"/>
              </a:rPr>
              <a:t>me frozen skin!</a:t>
            </a:r>
          </a:p>
        </p:txBody>
      </p:sp>
      <p:pic>
        <p:nvPicPr>
          <p:cNvPr id="53250" name="Picture 2" descr="Image result for ma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00" y="596174"/>
            <a:ext cx="5819775" cy="581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5241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t Aetna closeup"/>
          <p:cNvPicPr>
            <a:picLocks noChangeAspect="1" noChangeArrowheads="1"/>
          </p:cNvPicPr>
          <p:nvPr/>
        </p:nvPicPr>
        <p:blipFill>
          <a:blip r:embed="rId3" cstate="print"/>
          <a:srcRect/>
          <a:stretch>
            <a:fillRect/>
          </a:stretch>
        </p:blipFill>
        <p:spPr bwMode="auto">
          <a:xfrm>
            <a:off x="0" y="0"/>
            <a:ext cx="9144000" cy="6942138"/>
          </a:xfrm>
          <a:prstGeom prst="rect">
            <a:avLst/>
          </a:prstGeom>
          <a:noFill/>
          <a:ln w="9525">
            <a:noFill/>
            <a:miter lim="800000"/>
            <a:headEnd/>
            <a:tailEnd/>
          </a:ln>
        </p:spPr>
      </p:pic>
      <p:sp>
        <p:nvSpPr>
          <p:cNvPr id="288771" name="Text Box 3"/>
          <p:cNvSpPr txBox="1">
            <a:spLocks noChangeArrowheads="1"/>
          </p:cNvSpPr>
          <p:nvPr/>
        </p:nvSpPr>
        <p:spPr bwMode="auto">
          <a:xfrm>
            <a:off x="228600" y="4937125"/>
            <a:ext cx="8229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sz="3600" dirty="0">
                <a:solidFill>
                  <a:srgbClr val="FFFF00"/>
                </a:solidFill>
                <a:effectLst>
                  <a:outerShdw blurRad="38100" dist="38100" dir="2700000" algn="tl">
                    <a:srgbClr val="FFFFFF"/>
                  </a:outerShdw>
                </a:effectLst>
                <a:latin typeface="Arial Unicode MS" pitchFamily="34" charset="-128"/>
              </a:rPr>
              <a:t>Now I don’t know, I don’t know,</a:t>
            </a:r>
          </a:p>
          <a:p>
            <a:pPr>
              <a:defRPr/>
            </a:pPr>
            <a:r>
              <a:rPr lang="en-US" altLang="en-US" sz="3600" dirty="0">
                <a:solidFill>
                  <a:srgbClr val="FFFF00"/>
                </a:solidFill>
                <a:effectLst>
                  <a:outerShdw blurRad="38100" dist="38100" dir="2700000" algn="tl">
                    <a:srgbClr val="FFFFFF"/>
                  </a:outerShdw>
                </a:effectLst>
                <a:latin typeface="Arial Unicode MS" pitchFamily="34" charset="-128"/>
              </a:rPr>
              <a:t>I don’t know where I’m a </a:t>
            </a:r>
            <a:r>
              <a:rPr lang="en-US" altLang="en-US" sz="3600" dirty="0" err="1">
                <a:solidFill>
                  <a:srgbClr val="FFFF00"/>
                </a:solidFill>
                <a:effectLst>
                  <a:outerShdw blurRad="38100" dist="38100" dir="2700000" algn="tl">
                    <a:srgbClr val="FFFFFF"/>
                  </a:outerShdw>
                </a:effectLst>
                <a:latin typeface="Arial Unicode MS" pitchFamily="34" charset="-128"/>
              </a:rPr>
              <a:t>gonna</a:t>
            </a:r>
            <a:r>
              <a:rPr lang="en-US" altLang="en-US" sz="3600" dirty="0">
                <a:solidFill>
                  <a:srgbClr val="FFFF00"/>
                </a:solidFill>
                <a:effectLst>
                  <a:outerShdw blurRad="38100" dist="38100" dir="2700000" algn="tl">
                    <a:srgbClr val="FFFFFF"/>
                  </a:outerShdw>
                </a:effectLst>
                <a:latin typeface="Arial Unicode MS" pitchFamily="34" charset="-128"/>
              </a:rPr>
              <a:t> go When the volcano blows!</a:t>
            </a:r>
          </a:p>
        </p:txBody>
      </p:sp>
    </p:spTree>
    <p:extLst>
      <p:ext uri="{BB962C8B-B14F-4D97-AF65-F5344CB8AC3E}">
        <p14:creationId xmlns:p14="http://schemas.microsoft.com/office/powerpoint/2010/main" val="1763573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99011" name="Text Box 3"/>
          <p:cNvSpPr txBox="1">
            <a:spLocks noChangeArrowheads="1"/>
          </p:cNvSpPr>
          <p:nvPr/>
        </p:nvSpPr>
        <p:spPr bwMode="auto">
          <a:xfrm>
            <a:off x="6934200" y="228600"/>
            <a:ext cx="23780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Io is not where I want to stay.</a:t>
            </a:r>
          </a:p>
        </p:txBody>
      </p:sp>
      <p:sp>
        <p:nvSpPr>
          <p:cNvPr id="2" name="Rectangle 1"/>
          <p:cNvSpPr/>
          <p:nvPr/>
        </p:nvSpPr>
        <p:spPr>
          <a:xfrm>
            <a:off x="152400" y="228600"/>
            <a:ext cx="4572000" cy="1200329"/>
          </a:xfrm>
          <a:prstGeom prst="rect">
            <a:avLst/>
          </a:prstGeom>
        </p:spPr>
        <p:txBody>
          <a:bodyPr>
            <a:spAutoFit/>
          </a:bodyPr>
          <a:lstStyle/>
          <a:p>
            <a:pPr lvl="0">
              <a:defRPr/>
            </a:pPr>
            <a:r>
              <a:rPr lang="en-US" altLang="en-US" sz="3600" dirty="0">
                <a:solidFill>
                  <a:srgbClr val="FFFF00"/>
                </a:solidFill>
                <a:effectLst>
                  <a:outerShdw blurRad="38100" dist="38100" dir="2700000" algn="tl">
                    <a:srgbClr val="FFFFFF"/>
                  </a:outerShdw>
                </a:effectLst>
                <a:latin typeface="Arial Unicode MS" pitchFamily="34" charset="-128"/>
              </a:rPr>
              <a:t>Don’t want to go to Loki </a:t>
            </a:r>
            <a:r>
              <a:rPr lang="en-US" altLang="en-US" sz="3600" dirty="0" err="1">
                <a:solidFill>
                  <a:srgbClr val="FFFF00"/>
                </a:solidFill>
                <a:effectLst>
                  <a:outerShdw blurRad="38100" dist="38100" dir="2700000" algn="tl">
                    <a:srgbClr val="FFFFFF"/>
                  </a:outerShdw>
                </a:effectLst>
                <a:latin typeface="Arial Unicode MS" pitchFamily="34" charset="-128"/>
              </a:rPr>
              <a:t>Patera</a:t>
            </a:r>
            <a:r>
              <a:rPr lang="en-US" altLang="en-US" dirty="0">
                <a:solidFill>
                  <a:srgbClr val="FFFF00"/>
                </a:solidFill>
                <a:effectLst>
                  <a:outerShdw blurRad="38100" dist="38100" dir="2700000" algn="tl">
                    <a:srgbClr val="FFFFFF"/>
                  </a:outerShdw>
                </a:effectLst>
                <a:latin typeface="Arial Unicode MS" pitchFamily="34" charset="-128"/>
              </a:rPr>
              <a:t>,</a:t>
            </a:r>
            <a:endParaRPr lang="en-US" altLang="en-US" dirty="0">
              <a:solidFill>
                <a:srgbClr val="FFFF00"/>
              </a:solidFill>
              <a:effectLst>
                <a:outerShdw blurRad="38100" dist="38100" dir="2700000" algn="tl">
                  <a:srgbClr val="FFFFFF"/>
                </a:outerShdw>
              </a:effectLst>
              <a:latin typeface="Arial Unicode MS" pitchFamily="34"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153400" cy="5632311"/>
          </a:xfrm>
          <a:prstGeom prst="rect">
            <a:avLst/>
          </a:prstGeom>
        </p:spPr>
        <p:txBody>
          <a:bodyPr wrap="square">
            <a:spAutoFit/>
          </a:bodyPr>
          <a:lstStyle/>
          <a:p>
            <a:pPr lvl="0" fontAlgn="base">
              <a:spcBef>
                <a:spcPct val="0"/>
              </a:spcBef>
              <a:spcAft>
                <a:spcPct val="0"/>
              </a:spcAft>
            </a:pPr>
            <a:r>
              <a:rPr lang="en-US" altLang="en-US" sz="4000" b="1" dirty="0">
                <a:solidFill>
                  <a:srgbClr val="FFFF00"/>
                </a:solidFill>
                <a:effectLst>
                  <a:outerShdw blurRad="38100" dist="38100" dir="2700000" algn="tl">
                    <a:srgbClr val="FFFFFF"/>
                  </a:outerShdw>
                </a:effectLst>
                <a:latin typeface="Arial Unicode MS" panose="020B0604020202020204" pitchFamily="34" charset="-128"/>
              </a:rPr>
              <a:t>Jupiter’s moon smell like eggs all rotten, </a:t>
            </a:r>
          </a:p>
          <a:p>
            <a:pPr lvl="0" fontAlgn="base">
              <a:spcBef>
                <a:spcPct val="0"/>
              </a:spcBef>
              <a:spcAft>
                <a:spcPct val="0"/>
              </a:spcAft>
            </a:pPr>
            <a:endParaRPr lang="en-US" altLang="en-US" sz="4000" b="1" dirty="0">
              <a:solidFill>
                <a:srgbClr val="FFFF00"/>
              </a:solidFill>
              <a:effectLst>
                <a:outerShdw blurRad="38100" dist="38100" dir="2700000" algn="tl">
                  <a:srgbClr val="FFFFFF"/>
                </a:outerShdw>
              </a:effectLst>
              <a:latin typeface="Arial Unicode MS" panose="020B0604020202020204" pitchFamily="34" charset="-128"/>
            </a:endParaRPr>
          </a:p>
          <a:p>
            <a:pPr lvl="0" fontAlgn="base">
              <a:spcBef>
                <a:spcPct val="0"/>
              </a:spcBef>
              <a:spcAft>
                <a:spcPct val="0"/>
              </a:spcAft>
            </a:pPr>
            <a:endParaRPr lang="en-US" altLang="en-US" sz="4000" b="1" dirty="0">
              <a:solidFill>
                <a:srgbClr val="FFFF00"/>
              </a:solidFill>
              <a:effectLst>
                <a:outerShdw blurRad="38100" dist="38100" dir="2700000" algn="tl">
                  <a:srgbClr val="FFFFFF"/>
                </a:outerShdw>
              </a:effectLst>
              <a:latin typeface="Arial Unicode MS" panose="020B0604020202020204" pitchFamily="34" charset="-128"/>
            </a:endParaRPr>
          </a:p>
          <a:p>
            <a:pPr lvl="0" fontAlgn="base">
              <a:spcBef>
                <a:spcPct val="0"/>
              </a:spcBef>
              <a:spcAft>
                <a:spcPct val="0"/>
              </a:spcAft>
            </a:pPr>
            <a:endParaRPr lang="en-US" altLang="en-US" sz="4000" b="1" dirty="0">
              <a:solidFill>
                <a:srgbClr val="FFFF00"/>
              </a:solidFill>
              <a:effectLst>
                <a:outerShdw blurRad="38100" dist="38100" dir="2700000" algn="tl">
                  <a:srgbClr val="FFFFFF"/>
                </a:outerShdw>
              </a:effectLst>
              <a:latin typeface="Arial Unicode MS" panose="020B0604020202020204" pitchFamily="34" charset="-128"/>
            </a:endParaRPr>
          </a:p>
          <a:p>
            <a:pPr lvl="0" fontAlgn="base">
              <a:spcBef>
                <a:spcPct val="0"/>
              </a:spcBef>
              <a:spcAft>
                <a:spcPct val="0"/>
              </a:spcAft>
            </a:pPr>
            <a:endParaRPr lang="en-US" altLang="en-US" sz="4000" b="1" dirty="0">
              <a:solidFill>
                <a:srgbClr val="FFFF00"/>
              </a:solidFill>
              <a:effectLst>
                <a:outerShdw blurRad="38100" dist="38100" dir="2700000" algn="tl">
                  <a:srgbClr val="FFFFFF"/>
                </a:outerShdw>
              </a:effectLst>
              <a:latin typeface="Arial Unicode MS" panose="020B0604020202020204" pitchFamily="34" charset="-128"/>
            </a:endParaRPr>
          </a:p>
          <a:p>
            <a:pPr lvl="0" fontAlgn="base">
              <a:spcBef>
                <a:spcPct val="0"/>
              </a:spcBef>
              <a:spcAft>
                <a:spcPct val="0"/>
              </a:spcAft>
            </a:pPr>
            <a:endParaRPr lang="en-US" altLang="en-US" sz="4000" b="1" dirty="0">
              <a:solidFill>
                <a:srgbClr val="FFFF00"/>
              </a:solidFill>
              <a:effectLst>
                <a:outerShdw blurRad="38100" dist="38100" dir="2700000" algn="tl">
                  <a:srgbClr val="FFFFFF"/>
                </a:outerShdw>
              </a:effectLst>
              <a:latin typeface="Arial Unicode MS" panose="020B0604020202020204" pitchFamily="34" charset="-128"/>
            </a:endParaRPr>
          </a:p>
          <a:p>
            <a:pPr lvl="0" fontAlgn="base">
              <a:spcBef>
                <a:spcPct val="0"/>
              </a:spcBef>
              <a:spcAft>
                <a:spcPct val="0"/>
              </a:spcAft>
            </a:pPr>
            <a:endParaRPr lang="en-US" altLang="en-US" sz="4000" b="1" dirty="0">
              <a:solidFill>
                <a:srgbClr val="FFFF00"/>
              </a:solidFill>
              <a:effectLst>
                <a:outerShdw blurRad="38100" dist="38100" dir="2700000" algn="tl">
                  <a:srgbClr val="FFFFFF"/>
                </a:outerShdw>
              </a:effectLst>
              <a:latin typeface="Arial Unicode MS" panose="020B0604020202020204" pitchFamily="34" charset="-128"/>
            </a:endParaRPr>
          </a:p>
          <a:p>
            <a:pPr lvl="0" fontAlgn="base">
              <a:spcBef>
                <a:spcPct val="0"/>
              </a:spcBef>
              <a:spcAft>
                <a:spcPct val="0"/>
              </a:spcAft>
            </a:pPr>
            <a:r>
              <a:rPr lang="en-US" altLang="en-US" sz="4000" b="1" dirty="0">
                <a:solidFill>
                  <a:srgbClr val="FFFF00"/>
                </a:solidFill>
                <a:effectLst>
                  <a:outerShdw blurRad="38100" dist="38100" dir="2700000" algn="tl">
                    <a:srgbClr val="FFFFFF"/>
                  </a:outerShdw>
                </a:effectLst>
                <a:latin typeface="Arial Unicode MS" panose="020B0604020202020204" pitchFamily="34" charset="-128"/>
              </a:rPr>
              <a:t>Sulfur dioxide for sure not okay.</a:t>
            </a:r>
          </a:p>
        </p:txBody>
      </p:sp>
    </p:spTree>
    <p:extLst>
      <p:ext uri="{BB962C8B-B14F-4D97-AF65-F5344CB8AC3E}">
        <p14:creationId xmlns:p14="http://schemas.microsoft.com/office/powerpoint/2010/main" val="392214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t Aetna closeup"/>
          <p:cNvPicPr>
            <a:picLocks noChangeAspect="1" noChangeArrowheads="1"/>
          </p:cNvPicPr>
          <p:nvPr/>
        </p:nvPicPr>
        <p:blipFill>
          <a:blip r:embed="rId3" cstate="print"/>
          <a:srcRect/>
          <a:stretch>
            <a:fillRect/>
          </a:stretch>
        </p:blipFill>
        <p:spPr bwMode="auto">
          <a:xfrm>
            <a:off x="0" y="0"/>
            <a:ext cx="9144000" cy="6942138"/>
          </a:xfrm>
          <a:prstGeom prst="rect">
            <a:avLst/>
          </a:prstGeom>
          <a:noFill/>
          <a:ln w="9525">
            <a:noFill/>
            <a:miter lim="800000"/>
            <a:headEnd/>
            <a:tailEnd/>
          </a:ln>
        </p:spPr>
      </p:pic>
      <p:sp>
        <p:nvSpPr>
          <p:cNvPr id="288771" name="Text Box 3"/>
          <p:cNvSpPr txBox="1">
            <a:spLocks noChangeArrowheads="1"/>
          </p:cNvSpPr>
          <p:nvPr/>
        </p:nvSpPr>
        <p:spPr bwMode="auto">
          <a:xfrm>
            <a:off x="228600" y="4937125"/>
            <a:ext cx="7924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Now I don’t know, I don’t know,</a:t>
            </a:r>
          </a:p>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I don’t know where I’m a </a:t>
            </a:r>
            <a:r>
              <a:rPr lang="en-US" altLang="en-US" sz="3600" dirty="0" err="1">
                <a:solidFill>
                  <a:srgbClr val="FFFF00"/>
                </a:solidFill>
                <a:effectLst>
                  <a:outerShdw blurRad="38100" dist="38100" dir="2700000" algn="tl">
                    <a:srgbClr val="FFFFFF"/>
                  </a:outerShdw>
                </a:effectLst>
                <a:latin typeface="Arial Unicode MS" pitchFamily="34" charset="-128"/>
              </a:rPr>
              <a:t>gonna</a:t>
            </a:r>
            <a:r>
              <a:rPr lang="en-US" altLang="en-US" sz="3600" dirty="0">
                <a:solidFill>
                  <a:srgbClr val="FFFF00"/>
                </a:solidFill>
                <a:effectLst>
                  <a:outerShdw blurRad="38100" dist="38100" dir="2700000" algn="tl">
                    <a:srgbClr val="FFFFFF"/>
                  </a:outerShdw>
                </a:effectLst>
                <a:latin typeface="Arial Unicode MS" pitchFamily="34" charset="-128"/>
              </a:rPr>
              <a:t> go When the volcano blows!</a:t>
            </a:r>
          </a:p>
        </p:txBody>
      </p:sp>
    </p:spTree>
    <p:extLst>
      <p:ext uri="{BB962C8B-B14F-4D97-AF65-F5344CB8AC3E}">
        <p14:creationId xmlns:p14="http://schemas.microsoft.com/office/powerpoint/2010/main" val="3657318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 result for neptu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228600"/>
            <a:ext cx="64008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191610"/>
            <a:ext cx="4953000" cy="2308324"/>
          </a:xfrm>
          <a:prstGeom prst="rect">
            <a:avLst/>
          </a:prstGeom>
        </p:spPr>
        <p:txBody>
          <a:bodyPr wrap="square">
            <a:spAutoFit/>
          </a:bodyPr>
          <a:lstStyle/>
          <a:p>
            <a:pPr lvl="0">
              <a:defRPr/>
            </a:pPr>
            <a:r>
              <a:rPr lang="en-US" altLang="en-US" sz="3600" dirty="0">
                <a:solidFill>
                  <a:srgbClr val="FFFF00"/>
                </a:solidFill>
                <a:effectLst>
                  <a:outerShdw blurRad="38100" dist="38100" dir="2700000" algn="tl">
                    <a:srgbClr val="FFFFFF"/>
                  </a:outerShdw>
                </a:effectLst>
                <a:latin typeface="Arial Unicode MS" panose="020B0604020202020204" pitchFamily="34" charset="-128"/>
                <a:ea typeface="Arial Unicode MS" panose="020B0604020202020204" pitchFamily="34" charset="-128"/>
                <a:cs typeface="Arial Unicode MS" panose="020B0604020202020204" pitchFamily="34" charset="-128"/>
              </a:rPr>
              <a:t>Don’t want to travel to </a:t>
            </a:r>
          </a:p>
          <a:p>
            <a:pPr lvl="0">
              <a:defRPr/>
            </a:pPr>
            <a:r>
              <a:rPr lang="en-US" altLang="en-US" sz="3600" dirty="0">
                <a:solidFill>
                  <a:srgbClr val="FFFF00"/>
                </a:solidFill>
                <a:effectLst>
                  <a:outerShdw blurRad="38100" dist="38100" dir="2700000" algn="tl">
                    <a:srgbClr val="FFFFFF"/>
                  </a:outerShdw>
                </a:effectLst>
                <a:latin typeface="Arial Unicode MS" panose="020B0604020202020204" pitchFamily="34" charset="-128"/>
                <a:ea typeface="Arial Unicode MS" panose="020B0604020202020204" pitchFamily="34" charset="-128"/>
                <a:cs typeface="Arial Unicode MS" panose="020B0604020202020204" pitchFamily="34" charset="-128"/>
              </a:rPr>
              <a:t>Far-out Neptune,</a:t>
            </a:r>
          </a:p>
          <a:p>
            <a:pPr lvl="0">
              <a:defRPr/>
            </a:pPr>
            <a:r>
              <a:rPr lang="en-US" altLang="en-US" sz="3600" dirty="0">
                <a:solidFill>
                  <a:srgbClr val="FFFF00"/>
                </a:solidFill>
                <a:effectLst>
                  <a:outerShdw blurRad="38100" dist="38100" dir="2700000" algn="tl">
                    <a:srgbClr val="FFFFFF"/>
                  </a:outerShdw>
                </a:effectLst>
                <a:latin typeface="Arial Unicode MS" panose="020B0604020202020204" pitchFamily="34" charset="-128"/>
                <a:ea typeface="Arial Unicode MS" panose="020B0604020202020204" pitchFamily="34" charset="-128"/>
                <a:cs typeface="Arial Unicode MS" panose="020B0604020202020204" pitchFamily="34" charset="-128"/>
              </a:rPr>
              <a:t>Place where me breath </a:t>
            </a:r>
          </a:p>
          <a:p>
            <a:pPr lvl="0">
              <a:defRPr/>
            </a:pPr>
            <a:r>
              <a:rPr lang="en-US" altLang="en-US" sz="3600" dirty="0">
                <a:solidFill>
                  <a:srgbClr val="FFFF00"/>
                </a:solidFill>
                <a:effectLst>
                  <a:outerShdw blurRad="38100" dist="38100" dir="2700000" algn="tl">
                    <a:srgbClr val="FFFFFF"/>
                  </a:outerShdw>
                </a:effectLst>
                <a:latin typeface="Arial Unicode MS" panose="020B0604020202020204" pitchFamily="34" charset="-128"/>
                <a:ea typeface="Arial Unicode MS" panose="020B0604020202020204" pitchFamily="34" charset="-128"/>
                <a:cs typeface="Arial Unicode MS" panose="020B0604020202020204" pitchFamily="34" charset="-128"/>
              </a:rPr>
              <a:t>Turn to solid ice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t>Why is Jon Bell Doing This Workshop?</a:t>
            </a:r>
            <a:endParaRPr lang="en-US" u="sng" dirty="0"/>
          </a:p>
        </p:txBody>
      </p:sp>
      <p:sp>
        <p:nvSpPr>
          <p:cNvPr id="3" name="Content Placeholder 2"/>
          <p:cNvSpPr>
            <a:spLocks noGrp="1"/>
          </p:cNvSpPr>
          <p:nvPr>
            <p:ph idx="1"/>
          </p:nvPr>
        </p:nvSpPr>
        <p:spPr>
          <a:xfrm>
            <a:off x="457200" y="1951037"/>
            <a:ext cx="8229600" cy="3992563"/>
          </a:xfrm>
        </p:spPr>
        <p:txBody>
          <a:bodyPr>
            <a:normAutofit fontScale="77500" lnSpcReduction="20000"/>
          </a:bodyPr>
          <a:lstStyle/>
          <a:p>
            <a:r>
              <a:rPr lang="en-US" dirty="0" smtClean="0"/>
              <a:t>My Music Background</a:t>
            </a:r>
          </a:p>
          <a:p>
            <a:pPr>
              <a:buNone/>
            </a:pPr>
            <a:r>
              <a:rPr lang="en-US" dirty="0" smtClean="0"/>
              <a:t>Grew up singing in choirs and choruses and around campfires</a:t>
            </a:r>
          </a:p>
          <a:p>
            <a:pPr>
              <a:buNone/>
            </a:pPr>
            <a:r>
              <a:rPr lang="en-US" dirty="0" smtClean="0"/>
              <a:t>Sang with Virginia Opera, Opus II &amp; the Doorway Singers</a:t>
            </a:r>
          </a:p>
          <a:p>
            <a:pPr>
              <a:buNone/>
            </a:pPr>
            <a:r>
              <a:rPr lang="en-US" dirty="0" smtClean="0"/>
              <a:t>Played tuba for Paradise Garden Rooftop Orchestra</a:t>
            </a:r>
          </a:p>
          <a:p>
            <a:pPr>
              <a:buNone/>
            </a:pPr>
            <a:r>
              <a:rPr lang="en-US" dirty="0" smtClean="0"/>
              <a:t>Cantor, soloist, Latin Mass choir director</a:t>
            </a:r>
          </a:p>
          <a:p>
            <a:r>
              <a:rPr lang="en-US" dirty="0" smtClean="0"/>
              <a:t>1980’s - present: series of astronomy workshops for kids at the museum and planetarium, college</a:t>
            </a:r>
          </a:p>
          <a:p>
            <a:r>
              <a:rPr lang="en-US" dirty="0" smtClean="0"/>
              <a:t>1996, 2016: </a:t>
            </a:r>
            <a:r>
              <a:rPr lang="en-US" b="1" i="1" dirty="0" smtClean="0"/>
              <a:t>The Astronomer’s Songbook </a:t>
            </a:r>
            <a:r>
              <a:rPr lang="en-US" sz="1800" u="sng" dirty="0" smtClean="0"/>
              <a:t>http://www.irsc.edu/uploadedFiles/Best-of-Astronomers-Songbook-2011.pdf</a:t>
            </a:r>
          </a:p>
          <a:p>
            <a:r>
              <a:rPr lang="en-US" dirty="0" smtClean="0"/>
              <a:t>2003, 2005, 2013, 2014, 2018 </a:t>
            </a:r>
            <a:r>
              <a:rPr lang="en-US" u="sng" dirty="0" smtClean="0"/>
              <a:t>Space Songs</a:t>
            </a:r>
            <a:r>
              <a:rPr lang="en-US" dirty="0" smtClean="0"/>
              <a:t> </a:t>
            </a:r>
            <a:r>
              <a:rPr lang="en-US" dirty="0" smtClean="0"/>
              <a:t>shows at </a:t>
            </a:r>
            <a:r>
              <a:rPr lang="en-US" dirty="0" smtClean="0"/>
              <a:t>the </a:t>
            </a:r>
            <a:r>
              <a:rPr lang="en-US" dirty="0" err="1" smtClean="0"/>
              <a:t>Hallstrom</a:t>
            </a:r>
            <a:r>
              <a:rPr lang="en-US" dirty="0" smtClean="0"/>
              <a:t> Planetarium</a:t>
            </a:r>
            <a:endParaRPr lang="en-US" dirty="0"/>
          </a:p>
        </p:txBody>
      </p:sp>
    </p:spTree>
    <p:extLst>
      <p:ext uri="{BB962C8B-B14F-4D97-AF65-F5344CB8AC3E}">
        <p14:creationId xmlns:p14="http://schemas.microsoft.com/office/powerpoint/2010/main" val="36841975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ext Box 2"/>
          <p:cNvSpPr txBox="1">
            <a:spLocks noChangeArrowheads="1"/>
          </p:cNvSpPr>
          <p:nvPr/>
        </p:nvSpPr>
        <p:spPr bwMode="auto">
          <a:xfrm>
            <a:off x="0" y="5030788"/>
            <a:ext cx="10048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en-US">
                <a:solidFill>
                  <a:srgbClr val="FFFF00"/>
                </a:solidFill>
                <a:effectLst>
                  <a:outerShdw blurRad="38100" dist="38100" dir="2700000" algn="tl">
                    <a:srgbClr val="FFFFFF"/>
                  </a:outerShdw>
                </a:effectLst>
                <a:latin typeface="Times New Roman" pitchFamily="18" charset="0"/>
                <a:cs typeface="Times New Roman" pitchFamily="18" charset="0"/>
              </a:rPr>
              <a:t>	</a:t>
            </a:r>
            <a:r>
              <a:rPr lang="en-US" altLang="en-US">
                <a:solidFill>
                  <a:srgbClr val="FFFF00"/>
                </a:solidFill>
                <a:effectLst>
                  <a:outerShdw blurRad="38100" dist="38100" dir="2700000" algn="tl">
                    <a:srgbClr val="FFFFFF"/>
                  </a:outerShdw>
                </a:effectLst>
                <a:latin typeface="Times New Roman" pitchFamily="18" charset="0"/>
              </a:rPr>
              <a:t> </a:t>
            </a:r>
          </a:p>
        </p:txBody>
      </p:sp>
      <p:pic>
        <p:nvPicPr>
          <p:cNvPr id="200707" name="Picture 3" descr="Triton Moon"/>
          <p:cNvPicPr>
            <a:picLocks noChangeAspect="1" noChangeArrowheads="1"/>
          </p:cNvPicPr>
          <p:nvPr/>
        </p:nvPicPr>
        <p:blipFill>
          <a:blip r:embed="rId3" cstate="print"/>
          <a:srcRect/>
          <a:stretch>
            <a:fillRect/>
          </a:stretch>
        </p:blipFill>
        <p:spPr bwMode="auto">
          <a:xfrm>
            <a:off x="2133600" y="0"/>
            <a:ext cx="5715000" cy="4268788"/>
          </a:xfrm>
          <a:prstGeom prst="rect">
            <a:avLst/>
          </a:prstGeom>
          <a:noFill/>
          <a:ln w="9525">
            <a:noFill/>
            <a:miter lim="800000"/>
            <a:headEnd/>
            <a:tailEnd/>
          </a:ln>
        </p:spPr>
      </p:pic>
      <p:sp>
        <p:nvSpPr>
          <p:cNvPr id="307204" name="Text Box 4"/>
          <p:cNvSpPr txBox="1">
            <a:spLocks noChangeArrowheads="1"/>
          </p:cNvSpPr>
          <p:nvPr/>
        </p:nvSpPr>
        <p:spPr bwMode="auto">
          <a:xfrm>
            <a:off x="381000" y="4327525"/>
            <a:ext cx="8763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ea typeface="Arial Unicode MS" pitchFamily="34" charset="-128"/>
                <a:cs typeface="Arial Unicode MS" pitchFamily="34" charset="-128"/>
              </a:rPr>
              <a:t>Nitrogen geysers on frozen moon Triton</a:t>
            </a:r>
          </a:p>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cs typeface="Times New Roman" pitchFamily="18" charset="0"/>
              </a:rPr>
              <a:t>Swimming in methane lakes is </a:t>
            </a:r>
          </a:p>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cs typeface="Times New Roman" pitchFamily="18" charset="0"/>
              </a:rPr>
              <a:t>not so nice.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t Aetna closeup"/>
          <p:cNvPicPr>
            <a:picLocks noChangeAspect="1" noChangeArrowheads="1"/>
          </p:cNvPicPr>
          <p:nvPr/>
        </p:nvPicPr>
        <p:blipFill>
          <a:blip r:embed="rId3" cstate="print"/>
          <a:srcRect/>
          <a:stretch>
            <a:fillRect/>
          </a:stretch>
        </p:blipFill>
        <p:spPr bwMode="auto">
          <a:xfrm>
            <a:off x="0" y="0"/>
            <a:ext cx="9144000" cy="6942138"/>
          </a:xfrm>
          <a:prstGeom prst="rect">
            <a:avLst/>
          </a:prstGeom>
          <a:noFill/>
          <a:ln w="9525">
            <a:noFill/>
            <a:miter lim="800000"/>
            <a:headEnd/>
            <a:tailEnd/>
          </a:ln>
        </p:spPr>
      </p:pic>
      <p:sp>
        <p:nvSpPr>
          <p:cNvPr id="288771" name="Text Box 3"/>
          <p:cNvSpPr txBox="1">
            <a:spLocks noChangeArrowheads="1"/>
          </p:cNvSpPr>
          <p:nvPr/>
        </p:nvSpPr>
        <p:spPr bwMode="auto">
          <a:xfrm>
            <a:off x="228600" y="4937125"/>
            <a:ext cx="8077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Now I don’t know, I don’t know,</a:t>
            </a:r>
          </a:p>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I don’t know where I’m a </a:t>
            </a:r>
            <a:r>
              <a:rPr lang="en-US" altLang="en-US" sz="3600" dirty="0" err="1">
                <a:solidFill>
                  <a:srgbClr val="FFFF00"/>
                </a:solidFill>
                <a:effectLst>
                  <a:outerShdw blurRad="38100" dist="38100" dir="2700000" algn="tl">
                    <a:srgbClr val="FFFFFF"/>
                  </a:outerShdw>
                </a:effectLst>
                <a:latin typeface="Arial Unicode MS" pitchFamily="34" charset="-128"/>
              </a:rPr>
              <a:t>gonna</a:t>
            </a:r>
            <a:r>
              <a:rPr lang="en-US" altLang="en-US" sz="3600" dirty="0">
                <a:solidFill>
                  <a:srgbClr val="FFFF00"/>
                </a:solidFill>
                <a:effectLst>
                  <a:outerShdw blurRad="38100" dist="38100" dir="2700000" algn="tl">
                    <a:srgbClr val="FFFFFF"/>
                  </a:outerShdw>
                </a:effectLst>
                <a:latin typeface="Arial Unicode MS" pitchFamily="34" charset="-128"/>
              </a:rPr>
              <a:t> go When the volcano blows!</a:t>
            </a:r>
          </a:p>
        </p:txBody>
      </p:sp>
    </p:spTree>
    <p:extLst>
      <p:ext uri="{BB962C8B-B14F-4D97-AF65-F5344CB8AC3E}">
        <p14:creationId xmlns:p14="http://schemas.microsoft.com/office/powerpoint/2010/main" val="17158226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974725" y="5226050"/>
            <a:ext cx="5759450" cy="1552575"/>
          </a:xfrm>
          <a:prstGeom prst="rect">
            <a:avLst/>
          </a:prstGeom>
          <a:noFill/>
          <a:ln w="9525">
            <a:noFill/>
            <a:miter lim="800000"/>
            <a:headEnd/>
            <a:tailEnd/>
          </a:ln>
          <a:effectLst/>
        </p:spPr>
        <p:txBody>
          <a:bodyPr wrap="none">
            <a:spAutoFit/>
          </a:bodyPr>
          <a:lstStyle/>
          <a:p>
            <a:pPr eaLnBrk="1" hangingPunct="1"/>
            <a:r>
              <a:rPr lang="en-US" altLang="en-US" sz="2400" b="0">
                <a:solidFill>
                  <a:srgbClr val="000000"/>
                </a:solidFill>
                <a:latin typeface="Arial Unicode MS" pitchFamily="34" charset="-128"/>
                <a:ea typeface="Arial Unicode MS" pitchFamily="34" charset="-128"/>
                <a:cs typeface="Arial Unicode MS" pitchFamily="34" charset="-128"/>
              </a:rPr>
              <a:t>Don’t want to live out on tiny old Pluto,</a:t>
            </a:r>
          </a:p>
          <a:p>
            <a:pPr eaLnBrk="1" hangingPunct="1"/>
            <a:r>
              <a:rPr lang="en-US" altLang="en-US" sz="2400" b="0">
                <a:solidFill>
                  <a:srgbClr val="000000"/>
                </a:solidFill>
                <a:latin typeface="Arial Unicode MS" pitchFamily="34" charset="-128"/>
                <a:ea typeface="Arial Unicode MS" pitchFamily="34" charset="-128"/>
                <a:cs typeface="Arial Unicode MS" pitchFamily="34" charset="-128"/>
              </a:rPr>
              <a:t>Land of perpetual twilight gray</a:t>
            </a:r>
          </a:p>
          <a:p>
            <a:pPr eaLnBrk="1" hangingPunct="1"/>
            <a:r>
              <a:rPr lang="en-US" altLang="en-US" sz="2400" b="0">
                <a:solidFill>
                  <a:srgbClr val="000000"/>
                </a:solidFill>
                <a:latin typeface="Arial Unicode MS" pitchFamily="34" charset="-128"/>
                <a:ea typeface="Arial Unicode MS" pitchFamily="34" charset="-128"/>
                <a:cs typeface="Arial Unicode MS" pitchFamily="34" charset="-128"/>
              </a:rPr>
              <a:t>Hundreds of years just to make one orbit,</a:t>
            </a:r>
          </a:p>
          <a:p>
            <a:pPr eaLnBrk="1" hangingPunct="1"/>
            <a:r>
              <a:rPr lang="en-US" altLang="en-US" sz="2400" b="0">
                <a:solidFill>
                  <a:srgbClr val="000000"/>
                </a:solidFill>
                <a:latin typeface="Times New Roman" pitchFamily="18" charset="0"/>
                <a:cs typeface="Times New Roman" pitchFamily="18" charset="0"/>
              </a:rPr>
              <a:t>Sun is a tiny spark far, far away.		</a:t>
            </a:r>
            <a:r>
              <a:rPr lang="en-US" altLang="en-US" sz="2400" b="0">
                <a:solidFill>
                  <a:srgbClr val="000000"/>
                </a:solidFill>
                <a:latin typeface="Times New Roman" pitchFamily="18" charset="0"/>
              </a:rPr>
              <a:t> </a:t>
            </a:r>
          </a:p>
        </p:txBody>
      </p:sp>
      <p:sp>
        <p:nvSpPr>
          <p:cNvPr id="311300" name="Text Box 4"/>
          <p:cNvSpPr txBox="1">
            <a:spLocks noChangeArrowheads="1"/>
          </p:cNvSpPr>
          <p:nvPr/>
        </p:nvSpPr>
        <p:spPr bwMode="auto">
          <a:xfrm>
            <a:off x="381000" y="228600"/>
            <a:ext cx="2743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Don’t want to live out on tiny old Pluto -</a:t>
            </a:r>
          </a:p>
        </p:txBody>
      </p:sp>
      <p:sp>
        <p:nvSpPr>
          <p:cNvPr id="311301" name="Text Box 5"/>
          <p:cNvSpPr txBox="1">
            <a:spLocks noChangeArrowheads="1"/>
          </p:cNvSpPr>
          <p:nvPr/>
        </p:nvSpPr>
        <p:spPr bwMode="auto">
          <a:xfrm>
            <a:off x="288925" y="5638800"/>
            <a:ext cx="84740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 Land of perpetual twilight gray,</a:t>
            </a:r>
          </a:p>
        </p:txBody>
      </p:sp>
      <p:pic>
        <p:nvPicPr>
          <p:cNvPr id="2" name="Picture 1"/>
          <p:cNvPicPr>
            <a:picLocks noChangeAspect="1"/>
          </p:cNvPicPr>
          <p:nvPr/>
        </p:nvPicPr>
        <p:blipFill>
          <a:blip r:embed="rId3"/>
          <a:stretch>
            <a:fillRect/>
          </a:stretch>
        </p:blipFill>
        <p:spPr>
          <a:xfrm>
            <a:off x="4260260" y="152400"/>
            <a:ext cx="4500563" cy="4500563"/>
          </a:xfrm>
          <a:prstGeom prst="rect">
            <a:avLst/>
          </a:prstGeom>
        </p:spPr>
      </p:pic>
      <p:pic>
        <p:nvPicPr>
          <p:cNvPr id="3" name="Picture 2"/>
          <p:cNvPicPr>
            <a:picLocks noChangeAspect="1"/>
          </p:cNvPicPr>
          <p:nvPr/>
        </p:nvPicPr>
        <p:blipFill>
          <a:blip r:embed="rId4"/>
          <a:stretch>
            <a:fillRect/>
          </a:stretch>
        </p:blipFill>
        <p:spPr>
          <a:xfrm>
            <a:off x="2057400" y="2677660"/>
            <a:ext cx="2388053" cy="2388053"/>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8000" r="-38000"/>
          </a:stretch>
        </a:blipFill>
        <a:effectLst/>
      </p:bgPr>
    </p:bg>
    <p:spTree>
      <p:nvGrpSpPr>
        <p:cNvPr id="1" name=""/>
        <p:cNvGrpSpPr/>
        <p:nvPr/>
      </p:nvGrpSpPr>
      <p:grpSpPr>
        <a:xfrm>
          <a:off x="0" y="0"/>
          <a:ext cx="0" cy="0"/>
          <a:chOff x="0" y="0"/>
          <a:chExt cx="0" cy="0"/>
        </a:xfrm>
      </p:grpSpPr>
      <p:sp>
        <p:nvSpPr>
          <p:cNvPr id="313347" name="Text Box 3"/>
          <p:cNvSpPr txBox="1">
            <a:spLocks noChangeArrowheads="1"/>
          </p:cNvSpPr>
          <p:nvPr/>
        </p:nvSpPr>
        <p:spPr bwMode="auto">
          <a:xfrm>
            <a:off x="228600" y="4876800"/>
            <a:ext cx="8686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Hundreds of years just to make one orbit, </a:t>
            </a:r>
          </a:p>
          <a:p>
            <a:pPr eaLnBrk="1" hangingPunct="1">
              <a:defRPr/>
            </a:pPr>
            <a:r>
              <a:rPr lang="en-US" altLang="en-US" sz="3600" dirty="0" smtClean="0">
                <a:solidFill>
                  <a:srgbClr val="FFFF00"/>
                </a:solidFill>
                <a:effectLst>
                  <a:outerShdw blurRad="38100" dist="38100" dir="2700000" algn="tl">
                    <a:srgbClr val="FFFFFF"/>
                  </a:outerShdw>
                </a:effectLst>
                <a:latin typeface="Arial Unicode MS" pitchFamily="34" charset="-128"/>
              </a:rPr>
              <a:t>Sun </a:t>
            </a:r>
            <a:r>
              <a:rPr lang="en-US" altLang="en-US" sz="3600" dirty="0">
                <a:solidFill>
                  <a:srgbClr val="FFFF00"/>
                </a:solidFill>
                <a:effectLst>
                  <a:outerShdw blurRad="38100" dist="38100" dir="2700000" algn="tl">
                    <a:srgbClr val="FFFFFF"/>
                  </a:outerShdw>
                </a:effectLst>
                <a:latin typeface="Arial Unicode MS" pitchFamily="34" charset="-128"/>
              </a:rPr>
              <a:t>is a tiny spark far, far away!</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t Aetna closeup"/>
          <p:cNvPicPr>
            <a:picLocks noChangeAspect="1" noChangeArrowheads="1"/>
          </p:cNvPicPr>
          <p:nvPr/>
        </p:nvPicPr>
        <p:blipFill>
          <a:blip r:embed="rId3" cstate="print"/>
          <a:srcRect/>
          <a:stretch>
            <a:fillRect/>
          </a:stretch>
        </p:blipFill>
        <p:spPr bwMode="auto">
          <a:xfrm>
            <a:off x="0" y="0"/>
            <a:ext cx="9144000" cy="6942138"/>
          </a:xfrm>
          <a:prstGeom prst="rect">
            <a:avLst/>
          </a:prstGeom>
          <a:noFill/>
          <a:ln w="9525">
            <a:noFill/>
            <a:miter lim="800000"/>
            <a:headEnd/>
            <a:tailEnd/>
          </a:ln>
        </p:spPr>
      </p:pic>
      <p:sp>
        <p:nvSpPr>
          <p:cNvPr id="288771" name="Text Box 3"/>
          <p:cNvSpPr txBox="1">
            <a:spLocks noChangeArrowheads="1"/>
          </p:cNvSpPr>
          <p:nvPr/>
        </p:nvSpPr>
        <p:spPr bwMode="auto">
          <a:xfrm>
            <a:off x="228600" y="4937125"/>
            <a:ext cx="8077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Now I don’t know, I don’t know,</a:t>
            </a:r>
          </a:p>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I don’t know where I’m a </a:t>
            </a:r>
            <a:r>
              <a:rPr lang="en-US" altLang="en-US" sz="3600" dirty="0" err="1">
                <a:solidFill>
                  <a:srgbClr val="FFFF00"/>
                </a:solidFill>
                <a:effectLst>
                  <a:outerShdw blurRad="38100" dist="38100" dir="2700000" algn="tl">
                    <a:srgbClr val="FFFFFF"/>
                  </a:outerShdw>
                </a:effectLst>
                <a:latin typeface="Arial Unicode MS" pitchFamily="34" charset="-128"/>
              </a:rPr>
              <a:t>gonna</a:t>
            </a:r>
            <a:r>
              <a:rPr lang="en-US" altLang="en-US" sz="3600" dirty="0">
                <a:solidFill>
                  <a:srgbClr val="FFFF00"/>
                </a:solidFill>
                <a:effectLst>
                  <a:outerShdw blurRad="38100" dist="38100" dir="2700000" algn="tl">
                    <a:srgbClr val="FFFFFF"/>
                  </a:outerShdw>
                </a:effectLst>
                <a:latin typeface="Arial Unicode MS" pitchFamily="34" charset="-128"/>
              </a:rPr>
              <a:t> go When the volcano blows!</a:t>
            </a:r>
          </a:p>
        </p:txBody>
      </p:sp>
    </p:spTree>
    <p:extLst>
      <p:ext uri="{BB962C8B-B14F-4D97-AF65-F5344CB8AC3E}">
        <p14:creationId xmlns:p14="http://schemas.microsoft.com/office/powerpoint/2010/main" val="36257150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2"/>
          <p:cNvSpPr txBox="1">
            <a:spLocks noChangeArrowheads="1"/>
          </p:cNvSpPr>
          <p:nvPr/>
        </p:nvSpPr>
        <p:spPr bwMode="auto">
          <a:xfrm>
            <a:off x="898525" y="4692650"/>
            <a:ext cx="5810250" cy="1552575"/>
          </a:xfrm>
          <a:prstGeom prst="rect">
            <a:avLst/>
          </a:prstGeom>
          <a:noFill/>
          <a:ln w="9525">
            <a:noFill/>
            <a:miter lim="800000"/>
            <a:headEnd/>
            <a:tailEnd/>
          </a:ln>
          <a:effectLst/>
        </p:spPr>
        <p:txBody>
          <a:bodyPr wrap="none">
            <a:spAutoFit/>
          </a:bodyPr>
          <a:lstStyle/>
          <a:p>
            <a:pPr eaLnBrk="1" hangingPunct="1"/>
            <a:r>
              <a:rPr lang="en-US" altLang="en-US" sz="2400" b="0">
                <a:solidFill>
                  <a:srgbClr val="000000"/>
                </a:solidFill>
                <a:latin typeface="Arial Unicode MS" pitchFamily="34" charset="-128"/>
                <a:ea typeface="Arial Unicode MS" pitchFamily="34" charset="-128"/>
                <a:cs typeface="Arial Unicode MS" pitchFamily="34" charset="-128"/>
              </a:rPr>
              <a:t>. Think I will live on this pretty blue planet,</a:t>
            </a:r>
          </a:p>
          <a:p>
            <a:pPr eaLnBrk="1" hangingPunct="1"/>
            <a:r>
              <a:rPr lang="en-US" altLang="en-US" sz="2400" b="0">
                <a:solidFill>
                  <a:srgbClr val="000000"/>
                </a:solidFill>
                <a:latin typeface="Arial Unicode MS" pitchFamily="34" charset="-128"/>
                <a:ea typeface="Arial Unicode MS" pitchFamily="34" charset="-128"/>
                <a:cs typeface="Arial Unicode MS" pitchFamily="34" charset="-128"/>
              </a:rPr>
              <a:t>This be my home, and me want to stay </a:t>
            </a:r>
          </a:p>
          <a:p>
            <a:pPr eaLnBrk="1" hangingPunct="1"/>
            <a:r>
              <a:rPr lang="en-US" altLang="en-US" sz="2400" b="0">
                <a:solidFill>
                  <a:srgbClr val="000000"/>
                </a:solidFill>
                <a:latin typeface="Arial Unicode MS" pitchFamily="34" charset="-128"/>
                <a:ea typeface="Arial Unicode MS" pitchFamily="34" charset="-128"/>
                <a:cs typeface="Arial Unicode MS" pitchFamily="34" charset="-128"/>
              </a:rPr>
              <a:t>Volcanoes on the Earth not half as scary</a:t>
            </a:r>
          </a:p>
          <a:p>
            <a:pPr eaLnBrk="1" hangingPunct="1"/>
            <a:r>
              <a:rPr lang="en-US" altLang="en-US" sz="2400" b="0">
                <a:solidFill>
                  <a:srgbClr val="000000"/>
                </a:solidFill>
                <a:latin typeface="Times New Roman" pitchFamily="18" charset="0"/>
                <a:cs typeface="Times New Roman" pitchFamily="18" charset="0"/>
              </a:rPr>
              <a:t>		</a:t>
            </a:r>
            <a:r>
              <a:rPr lang="en-US" altLang="en-US" sz="2400" b="0">
                <a:solidFill>
                  <a:srgbClr val="000000"/>
                </a:solidFill>
                <a:latin typeface="Times New Roman" pitchFamily="18" charset="0"/>
              </a:rPr>
              <a:t> </a:t>
            </a:r>
          </a:p>
        </p:txBody>
      </p:sp>
      <p:pic>
        <p:nvPicPr>
          <p:cNvPr id="210947" name="Picture 3" descr="earthrise"/>
          <p:cNvPicPr>
            <a:picLocks noChangeAspect="1" noChangeArrowheads="1"/>
          </p:cNvPicPr>
          <p:nvPr/>
        </p:nvPicPr>
        <p:blipFill>
          <a:blip r:embed="rId3" cstate="print"/>
          <a:srcRect l="27847" r="4097"/>
          <a:stretch>
            <a:fillRect/>
          </a:stretch>
        </p:blipFill>
        <p:spPr bwMode="auto">
          <a:xfrm>
            <a:off x="0" y="0"/>
            <a:ext cx="9144000" cy="6899275"/>
          </a:xfrm>
          <a:prstGeom prst="rect">
            <a:avLst/>
          </a:prstGeom>
          <a:noFill/>
          <a:ln w="9525">
            <a:noFill/>
            <a:miter lim="800000"/>
            <a:headEnd/>
            <a:tailEnd/>
          </a:ln>
        </p:spPr>
      </p:pic>
      <p:sp>
        <p:nvSpPr>
          <p:cNvPr id="317444" name="Text Box 4"/>
          <p:cNvSpPr txBox="1">
            <a:spLocks noChangeArrowheads="1"/>
          </p:cNvSpPr>
          <p:nvPr/>
        </p:nvSpPr>
        <p:spPr bwMode="auto">
          <a:xfrm>
            <a:off x="228600" y="4495800"/>
            <a:ext cx="8610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Think I will live on this pretty blue planet</a:t>
            </a:r>
          </a:p>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This is my home, and I want to stay…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Mt Aetna from space"/>
          <p:cNvPicPr>
            <a:picLocks noChangeAspect="1" noChangeArrowheads="1"/>
          </p:cNvPicPr>
          <p:nvPr/>
        </p:nvPicPr>
        <p:blipFill>
          <a:blip r:embed="rId3" cstate="print"/>
          <a:srcRect/>
          <a:stretch>
            <a:fillRect/>
          </a:stretch>
        </p:blipFill>
        <p:spPr bwMode="auto">
          <a:xfrm>
            <a:off x="0" y="0"/>
            <a:ext cx="9144000" cy="6027738"/>
          </a:xfrm>
          <a:prstGeom prst="rect">
            <a:avLst/>
          </a:prstGeom>
          <a:noFill/>
          <a:ln w="9525">
            <a:noFill/>
            <a:miter lim="800000"/>
            <a:headEnd/>
            <a:tailEnd/>
          </a:ln>
        </p:spPr>
      </p:pic>
      <p:sp>
        <p:nvSpPr>
          <p:cNvPr id="319491" name="Text Box 3"/>
          <p:cNvSpPr txBox="1">
            <a:spLocks noChangeArrowheads="1"/>
          </p:cNvSpPr>
          <p:nvPr/>
        </p:nvSpPr>
        <p:spPr bwMode="auto">
          <a:xfrm>
            <a:off x="228600" y="6019800"/>
            <a:ext cx="8610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Volcanoes on earth not half as scary</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2"/>
          <p:cNvSpPr txBox="1">
            <a:spLocks noChangeArrowheads="1"/>
          </p:cNvSpPr>
          <p:nvPr/>
        </p:nvSpPr>
        <p:spPr bwMode="auto">
          <a:xfrm>
            <a:off x="1584325" y="5375275"/>
            <a:ext cx="5564188" cy="457200"/>
          </a:xfrm>
          <a:prstGeom prst="rect">
            <a:avLst/>
          </a:prstGeom>
          <a:noFill/>
          <a:ln w="9525">
            <a:noFill/>
            <a:miter lim="800000"/>
            <a:headEnd/>
            <a:tailEnd/>
          </a:ln>
          <a:effectLst/>
        </p:spPr>
        <p:txBody>
          <a:bodyPr wrap="none">
            <a:spAutoFit/>
          </a:bodyPr>
          <a:lstStyle/>
          <a:p>
            <a:pPr eaLnBrk="1" hangingPunct="1"/>
            <a:r>
              <a:rPr lang="en-US" altLang="en-US" sz="2400" b="0">
                <a:solidFill>
                  <a:srgbClr val="000000"/>
                </a:solidFill>
                <a:latin typeface="Times New Roman" pitchFamily="18" charset="0"/>
                <a:cs typeface="Times New Roman" pitchFamily="18" charset="0"/>
              </a:rPr>
              <a:t>As most of the things in the big Milky Way.</a:t>
            </a:r>
          </a:p>
        </p:txBody>
      </p:sp>
      <p:pic>
        <p:nvPicPr>
          <p:cNvPr id="215043" name="Picture 3" descr="TheBorg"/>
          <p:cNvPicPr>
            <a:picLocks noChangeAspect="1" noChangeArrowheads="1"/>
          </p:cNvPicPr>
          <p:nvPr/>
        </p:nvPicPr>
        <p:blipFill>
          <a:blip r:embed="rId3" cstate="print"/>
          <a:srcRect/>
          <a:stretch>
            <a:fillRect/>
          </a:stretch>
        </p:blipFill>
        <p:spPr bwMode="auto">
          <a:xfrm>
            <a:off x="0" y="0"/>
            <a:ext cx="9144000" cy="6859588"/>
          </a:xfrm>
          <a:prstGeom prst="rect">
            <a:avLst/>
          </a:prstGeom>
          <a:noFill/>
          <a:ln w="9525">
            <a:noFill/>
            <a:miter lim="800000"/>
            <a:headEnd/>
            <a:tailEnd/>
          </a:ln>
        </p:spPr>
      </p:pic>
      <p:sp>
        <p:nvSpPr>
          <p:cNvPr id="321540" name="Text Box 4"/>
          <p:cNvSpPr txBox="1">
            <a:spLocks noChangeArrowheads="1"/>
          </p:cNvSpPr>
          <p:nvPr/>
        </p:nvSpPr>
        <p:spPr bwMode="auto">
          <a:xfrm>
            <a:off x="838200" y="2819400"/>
            <a:ext cx="2590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As most of the things in the big Milky Way.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t Aetna closeup"/>
          <p:cNvPicPr>
            <a:picLocks noChangeAspect="1" noChangeArrowheads="1"/>
          </p:cNvPicPr>
          <p:nvPr/>
        </p:nvPicPr>
        <p:blipFill>
          <a:blip r:embed="rId3" cstate="print"/>
          <a:srcRect/>
          <a:stretch>
            <a:fillRect/>
          </a:stretch>
        </p:blipFill>
        <p:spPr bwMode="auto">
          <a:xfrm>
            <a:off x="0" y="0"/>
            <a:ext cx="9144000" cy="6942138"/>
          </a:xfrm>
          <a:prstGeom prst="rect">
            <a:avLst/>
          </a:prstGeom>
          <a:noFill/>
          <a:ln w="9525">
            <a:noFill/>
            <a:miter lim="800000"/>
            <a:headEnd/>
            <a:tailEnd/>
          </a:ln>
        </p:spPr>
      </p:pic>
      <p:sp>
        <p:nvSpPr>
          <p:cNvPr id="288771" name="Text Box 3"/>
          <p:cNvSpPr txBox="1">
            <a:spLocks noChangeArrowheads="1"/>
          </p:cNvSpPr>
          <p:nvPr/>
        </p:nvSpPr>
        <p:spPr bwMode="auto">
          <a:xfrm>
            <a:off x="228600" y="4937125"/>
            <a:ext cx="8229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Now I don’t know, I don’t know,</a:t>
            </a:r>
          </a:p>
          <a:p>
            <a:pPr eaLnBrk="1" hangingPunct="1">
              <a:defRPr/>
            </a:pPr>
            <a:r>
              <a:rPr lang="en-US" altLang="en-US" sz="3600" dirty="0">
                <a:solidFill>
                  <a:srgbClr val="FFFF00"/>
                </a:solidFill>
                <a:effectLst>
                  <a:outerShdw blurRad="38100" dist="38100" dir="2700000" algn="tl">
                    <a:srgbClr val="FFFFFF"/>
                  </a:outerShdw>
                </a:effectLst>
                <a:latin typeface="Arial Unicode MS" pitchFamily="34" charset="-128"/>
              </a:rPr>
              <a:t>I don’t know where I’m a </a:t>
            </a:r>
            <a:r>
              <a:rPr lang="en-US" altLang="en-US" sz="3600" dirty="0" err="1">
                <a:solidFill>
                  <a:srgbClr val="FFFF00"/>
                </a:solidFill>
                <a:effectLst>
                  <a:outerShdw blurRad="38100" dist="38100" dir="2700000" algn="tl">
                    <a:srgbClr val="FFFFFF"/>
                  </a:outerShdw>
                </a:effectLst>
                <a:latin typeface="Arial Unicode MS" pitchFamily="34" charset="-128"/>
              </a:rPr>
              <a:t>gonna</a:t>
            </a:r>
            <a:r>
              <a:rPr lang="en-US" altLang="en-US" sz="3600" dirty="0">
                <a:solidFill>
                  <a:srgbClr val="FFFF00"/>
                </a:solidFill>
                <a:effectLst>
                  <a:outerShdw blurRad="38100" dist="38100" dir="2700000" algn="tl">
                    <a:srgbClr val="FFFFFF"/>
                  </a:outerShdw>
                </a:effectLst>
                <a:latin typeface="Arial Unicode MS" pitchFamily="34" charset="-128"/>
              </a:rPr>
              <a:t> go When the volcano blows!</a:t>
            </a:r>
          </a:p>
        </p:txBody>
      </p:sp>
    </p:spTree>
    <p:extLst>
      <p:ext uri="{BB962C8B-B14F-4D97-AF65-F5344CB8AC3E}">
        <p14:creationId xmlns:p14="http://schemas.microsoft.com/office/powerpoint/2010/main" val="12972328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806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resources are needed to perform a space song?</a:t>
            </a:r>
            <a:endParaRPr lang="en-US" dirty="0"/>
          </a:p>
        </p:txBody>
      </p:sp>
      <p:sp>
        <p:nvSpPr>
          <p:cNvPr id="3" name="Content Placeholder 2"/>
          <p:cNvSpPr>
            <a:spLocks noGrp="1"/>
          </p:cNvSpPr>
          <p:nvPr>
            <p:ph idx="1"/>
          </p:nvPr>
        </p:nvSpPr>
        <p:spPr/>
        <p:txBody>
          <a:bodyPr>
            <a:normAutofit/>
          </a:bodyPr>
          <a:lstStyle/>
          <a:p>
            <a:r>
              <a:rPr lang="en-US" dirty="0" smtClean="0"/>
              <a:t>You. Can you sing? Are you comfortable standing up in front of people and singing? Musical accompaniment</a:t>
            </a:r>
          </a:p>
          <a:p>
            <a:pPr lvl="1"/>
            <a:r>
              <a:rPr lang="en-US" dirty="0" smtClean="0"/>
              <a:t>Piano, guitar, autoharp, karaoke, a cappella</a:t>
            </a:r>
          </a:p>
          <a:p>
            <a:r>
              <a:rPr lang="en-US" dirty="0" smtClean="0"/>
              <a:t>Music sheets to hand out or ways to put the words up on a screen</a:t>
            </a:r>
          </a:p>
          <a:p>
            <a:r>
              <a:rPr lang="en-US" dirty="0" smtClean="0"/>
              <a:t>A place to sing – campfire, classroom, or…</a:t>
            </a:r>
          </a:p>
          <a:p>
            <a:pPr lvl="1"/>
            <a:endParaRPr lang="en-US" dirty="0" smtClean="0"/>
          </a:p>
          <a:p>
            <a:pPr lvl="1">
              <a:buNone/>
            </a:pPr>
            <a:endParaRPr lang="en-U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pleiades"/>
          <p:cNvPicPr>
            <a:picLocks noChangeAspect="1" noChangeArrowheads="1"/>
          </p:cNvPicPr>
          <p:nvPr/>
        </p:nvPicPr>
        <p:blipFill>
          <a:blip r:embed="rId5" cstate="print"/>
          <a:srcRect l="764" t="6015" r="520" b="7143"/>
          <a:stretch>
            <a:fillRect/>
          </a:stretch>
        </p:blipFill>
        <p:spPr bwMode="auto">
          <a:xfrm>
            <a:off x="69850" y="0"/>
            <a:ext cx="9074150" cy="6858000"/>
          </a:xfrm>
          <a:prstGeom prst="rect">
            <a:avLst/>
          </a:prstGeom>
          <a:noFill/>
          <a:ln w="9525">
            <a:noFill/>
            <a:miter lim="800000"/>
            <a:headEnd/>
            <a:tailEnd/>
          </a:ln>
        </p:spPr>
      </p:pic>
      <p:sp>
        <p:nvSpPr>
          <p:cNvPr id="197635" name="Text Box 3"/>
          <p:cNvSpPr txBox="1">
            <a:spLocks noChangeArrowheads="1"/>
          </p:cNvSpPr>
          <p:nvPr/>
        </p:nvSpPr>
        <p:spPr bwMode="auto">
          <a:xfrm>
            <a:off x="365125" y="5791200"/>
            <a:ext cx="4359275" cy="822325"/>
          </a:xfrm>
          <a:prstGeom prst="rect">
            <a:avLst/>
          </a:prstGeom>
          <a:noFill/>
          <a:ln w="9525">
            <a:noFill/>
            <a:miter lim="800000"/>
            <a:headEnd/>
            <a:tailEnd/>
          </a:ln>
        </p:spPr>
        <p:txBody>
          <a:bodyPr>
            <a:spAutoFit/>
          </a:bodyPr>
          <a:lstStyle/>
          <a:p>
            <a:r>
              <a:rPr lang="en-US" altLang="en-US" sz="2400">
                <a:solidFill>
                  <a:srgbClr val="FFFFFF"/>
                </a:solidFill>
              </a:rPr>
              <a:t>M45, Pleiades star cluster (the Seven Sisters)</a:t>
            </a:r>
            <a:endParaRPr lang="en-US" altLang="en-US" sz="2400">
              <a:solidFill>
                <a:srgbClr val="000000"/>
              </a:solidFill>
            </a:endParaRPr>
          </a:p>
        </p:txBody>
      </p:sp>
      <p:sp>
        <p:nvSpPr>
          <p:cNvPr id="197636" name="Text Box 5"/>
          <p:cNvSpPr txBox="1">
            <a:spLocks noChangeArrowheads="1"/>
          </p:cNvSpPr>
          <p:nvPr/>
        </p:nvSpPr>
        <p:spPr bwMode="auto">
          <a:xfrm>
            <a:off x="822325" y="679450"/>
            <a:ext cx="4816475" cy="2308324"/>
          </a:xfrm>
          <a:prstGeom prst="rect">
            <a:avLst/>
          </a:prstGeom>
          <a:noFill/>
          <a:ln w="9525">
            <a:noFill/>
            <a:miter lim="800000"/>
            <a:headEnd/>
            <a:tailEnd/>
          </a:ln>
          <a:effectLst/>
        </p:spPr>
        <p:txBody>
          <a:bodyPr>
            <a:spAutoFit/>
          </a:bodyPr>
          <a:lstStyle/>
          <a:p>
            <a:r>
              <a:rPr lang="en-US" altLang="en-US" sz="3600" dirty="0">
                <a:solidFill>
                  <a:srgbClr val="FFFFFF"/>
                </a:solidFill>
                <a:latin typeface="Monotype Corsiva" pitchFamily="66" charset="0"/>
              </a:rPr>
              <a:t>THERE ARE PLENTY OF STARS IN THE SKY!</a:t>
            </a:r>
          </a:p>
          <a:p>
            <a:r>
              <a:rPr lang="en-US" altLang="en-US" sz="3600" dirty="0">
                <a:solidFill>
                  <a:srgbClr val="FFFFFF"/>
                </a:solidFill>
                <a:latin typeface="Monotype Corsiva" pitchFamily="66" charset="0"/>
              </a:rPr>
              <a:t>Bell/Sullivan</a:t>
            </a:r>
          </a:p>
          <a:p>
            <a:r>
              <a:rPr lang="en-US" altLang="en-US" sz="3600" dirty="0">
                <a:solidFill>
                  <a:srgbClr val="FFFFFF"/>
                </a:solidFill>
                <a:latin typeface="Monotype Corsiva" pitchFamily="66" charset="0"/>
              </a:rPr>
              <a:t>Piano by Dr. Dale </a:t>
            </a:r>
            <a:r>
              <a:rPr lang="en-US" altLang="en-US" sz="3600" dirty="0" err="1">
                <a:solidFill>
                  <a:srgbClr val="FFFFFF"/>
                </a:solidFill>
                <a:latin typeface="Monotype Corsiva" pitchFamily="66" charset="0"/>
              </a:rPr>
              <a:t>Rieth</a:t>
            </a:r>
            <a:endParaRPr lang="en-US" altLang="en-US" sz="3600" dirty="0">
              <a:solidFill>
                <a:srgbClr val="FFFFFF"/>
              </a:solidFill>
              <a:latin typeface="Monotype Corsiva" pitchFamily="66" charset="0"/>
            </a:endParaRPr>
          </a:p>
        </p:txBody>
      </p:sp>
      <p:pic>
        <p:nvPicPr>
          <p:cNvPr id="2" name="There Are Plenty of Stars in the Sk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6" descr="http://treasurecoastastronomy.org/GaryS/M45%20HDR%20web.jpg"/>
          <p:cNvPicPr>
            <a:picLocks noChangeAspect="1" noChangeArrowheads="1"/>
          </p:cNvPicPr>
          <p:nvPr/>
        </p:nvPicPr>
        <p:blipFill>
          <a:blip r:embed="rId3" cstate="print"/>
          <a:srcRect r="12491"/>
          <a:stretch>
            <a:fillRect/>
          </a:stretch>
        </p:blipFill>
        <p:spPr bwMode="auto">
          <a:xfrm>
            <a:off x="-6350" y="0"/>
            <a:ext cx="9150350" cy="6858000"/>
          </a:xfrm>
          <a:prstGeom prst="rect">
            <a:avLst/>
          </a:prstGeom>
          <a:noFill/>
          <a:ln w="9525">
            <a:noFill/>
            <a:miter lim="800000"/>
            <a:headEnd/>
            <a:tailEnd/>
          </a:ln>
        </p:spPr>
      </p:pic>
      <p:sp>
        <p:nvSpPr>
          <p:cNvPr id="199683" name="Rectangle 8"/>
          <p:cNvSpPr>
            <a:spLocks noChangeArrowheads="1"/>
          </p:cNvSpPr>
          <p:nvPr/>
        </p:nvSpPr>
        <p:spPr bwMode="auto">
          <a:xfrm>
            <a:off x="152400" y="381000"/>
            <a:ext cx="8991600" cy="5632450"/>
          </a:xfrm>
          <a:prstGeom prst="rect">
            <a:avLst/>
          </a:prstGeom>
          <a:noFill/>
          <a:ln w="9525">
            <a:noFill/>
            <a:miter lim="800000"/>
            <a:headEnd/>
            <a:tailEnd/>
          </a:ln>
        </p:spPr>
        <p:txBody>
          <a:bodyPr>
            <a:spAutoFit/>
          </a:bodyPr>
          <a:lstStyle/>
          <a:p>
            <a:r>
              <a:rPr lang="en-US" altLang="en-US" sz="3600" b="0">
                <a:solidFill>
                  <a:srgbClr val="FFFFFF"/>
                </a:solidFill>
              </a:rPr>
              <a:t>There are plenty of stars in the sky,</a:t>
            </a:r>
          </a:p>
          <a:p>
            <a:r>
              <a:rPr lang="en-US" altLang="en-US" sz="3600">
                <a:solidFill>
                  <a:srgbClr val="FFFFFF"/>
                </a:solidFill>
              </a:rPr>
              <a:t>AUDIENCE: Sky – sky!</a:t>
            </a:r>
          </a:p>
          <a:p>
            <a:endParaRPr lang="en-US" altLang="en-US" sz="3600" b="0">
              <a:solidFill>
                <a:srgbClr val="FFFFFF"/>
              </a:solidFill>
            </a:endParaRPr>
          </a:p>
          <a:p>
            <a:r>
              <a:rPr lang="en-US" altLang="en-US" sz="3600" b="0">
                <a:solidFill>
                  <a:srgbClr val="FFFFFF"/>
                </a:solidFill>
              </a:rPr>
              <a:t>I’m not being hum’rous</a:t>
            </a:r>
          </a:p>
          <a:p>
            <a:r>
              <a:rPr lang="en-US" altLang="en-US" sz="3600" b="0">
                <a:solidFill>
                  <a:srgbClr val="FFFFFF"/>
                </a:solidFill>
              </a:rPr>
              <a:t>Their numbers are num’rous</a:t>
            </a:r>
          </a:p>
          <a:p>
            <a:r>
              <a:rPr lang="en-US" altLang="en-US" sz="3600" b="0">
                <a:solidFill>
                  <a:srgbClr val="FFFFFF"/>
                </a:solidFill>
              </a:rPr>
              <a:t>A fact that you cannot deny –</a:t>
            </a:r>
          </a:p>
          <a:p>
            <a:r>
              <a:rPr lang="en-US" altLang="en-US" sz="3600">
                <a:solidFill>
                  <a:srgbClr val="FFFFFF"/>
                </a:solidFill>
              </a:rPr>
              <a:t>AUDIENCE: Nye – nye!</a:t>
            </a:r>
          </a:p>
          <a:p>
            <a:endParaRPr lang="en-US" altLang="en-US" sz="3600" b="0">
              <a:solidFill>
                <a:srgbClr val="FFFFFF"/>
              </a:solidFill>
            </a:endParaRPr>
          </a:p>
          <a:p>
            <a:endParaRPr lang="en-US" altLang="en-US" sz="3600" b="0">
              <a:solidFill>
                <a:srgbClr val="FFFFFF"/>
              </a:solidFill>
            </a:endParaRPr>
          </a:p>
          <a:p>
            <a:r>
              <a:rPr lang="en-US" altLang="en-US" sz="3600" b="0">
                <a:solidFill>
                  <a:srgbClr val="FFFFFF"/>
                </a:solidFill>
              </a:rPr>
              <a:t>There are plenty of stars in the sky!</a:t>
            </a:r>
          </a:p>
        </p:txBody>
      </p:sp>
      <p:sp>
        <p:nvSpPr>
          <p:cNvPr id="199684" name="Rectangle 9"/>
          <p:cNvSpPr>
            <a:spLocks noChangeArrowheads="1"/>
          </p:cNvSpPr>
          <p:nvPr/>
        </p:nvSpPr>
        <p:spPr bwMode="auto">
          <a:xfrm>
            <a:off x="5105400" y="6172200"/>
            <a:ext cx="4038600" cy="461963"/>
          </a:xfrm>
          <a:prstGeom prst="rect">
            <a:avLst/>
          </a:prstGeom>
          <a:noFill/>
          <a:ln w="9525">
            <a:noFill/>
            <a:miter lim="800000"/>
            <a:headEnd/>
            <a:tailEnd/>
          </a:ln>
        </p:spPr>
        <p:txBody>
          <a:bodyPr>
            <a:spAutoFit/>
          </a:bodyPr>
          <a:lstStyle/>
          <a:p>
            <a:r>
              <a:rPr lang="en-US" altLang="en-US" sz="2400">
                <a:solidFill>
                  <a:srgbClr val="FFFFFF"/>
                </a:solidFill>
              </a:rPr>
              <a:t>Gary Starkweather, TCAS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http://treasurecoastastronomy.org/Frank/double_cluster_20041211-scott-001.jpg"/>
          <p:cNvPicPr>
            <a:picLocks noChangeAspect="1" noChangeArrowheads="1"/>
          </p:cNvPicPr>
          <p:nvPr/>
        </p:nvPicPr>
        <p:blipFill>
          <a:blip r:embed="rId3" cstate="print"/>
          <a:srcRect l="4166" r="3333"/>
          <a:stretch>
            <a:fillRect/>
          </a:stretch>
        </p:blipFill>
        <p:spPr bwMode="auto">
          <a:xfrm>
            <a:off x="0" y="0"/>
            <a:ext cx="9144000" cy="6858000"/>
          </a:xfrm>
          <a:prstGeom prst="rect">
            <a:avLst/>
          </a:prstGeom>
          <a:noFill/>
          <a:ln w="9525">
            <a:noFill/>
            <a:miter lim="800000"/>
            <a:headEnd/>
            <a:tailEnd/>
          </a:ln>
        </p:spPr>
      </p:pic>
      <p:sp>
        <p:nvSpPr>
          <p:cNvPr id="201731" name="Rectangle 4"/>
          <p:cNvSpPr>
            <a:spLocks noChangeArrowheads="1"/>
          </p:cNvSpPr>
          <p:nvPr/>
        </p:nvSpPr>
        <p:spPr bwMode="auto">
          <a:xfrm>
            <a:off x="533400" y="674688"/>
            <a:ext cx="8488363" cy="5078412"/>
          </a:xfrm>
          <a:prstGeom prst="rect">
            <a:avLst/>
          </a:prstGeom>
          <a:noFill/>
          <a:ln w="9525">
            <a:noFill/>
            <a:miter lim="800000"/>
            <a:headEnd/>
            <a:tailEnd/>
          </a:ln>
        </p:spPr>
        <p:txBody>
          <a:bodyPr>
            <a:spAutoFit/>
          </a:bodyPr>
          <a:lstStyle/>
          <a:p>
            <a:r>
              <a:rPr lang="en-US" altLang="en-US" sz="3600" b="0">
                <a:solidFill>
                  <a:srgbClr val="FFFFFF"/>
                </a:solidFill>
              </a:rPr>
              <a:t>On this subject we’ll make you aware,</a:t>
            </a:r>
          </a:p>
          <a:p>
            <a:r>
              <a:rPr lang="en-US" altLang="en-US" sz="3600">
                <a:solidFill>
                  <a:srgbClr val="FFFFFF"/>
                </a:solidFill>
              </a:rPr>
              <a:t>AUDIENCE: Ware – ware!</a:t>
            </a:r>
          </a:p>
          <a:p>
            <a:endParaRPr lang="en-US" altLang="en-US" sz="3600" b="0">
              <a:solidFill>
                <a:srgbClr val="FFFFFF"/>
              </a:solidFill>
            </a:endParaRPr>
          </a:p>
          <a:p>
            <a:r>
              <a:rPr lang="en-US" altLang="en-US" sz="3600" b="0">
                <a:solidFill>
                  <a:srgbClr val="FFFFFF"/>
                </a:solidFill>
              </a:rPr>
              <a:t>I’d say on the off-hand</a:t>
            </a:r>
          </a:p>
          <a:p>
            <a:r>
              <a:rPr lang="en-US" altLang="en-US" sz="3600" b="0">
                <a:solidFill>
                  <a:srgbClr val="FFFFFF"/>
                </a:solidFill>
              </a:rPr>
              <a:t>There’s more than a thousand</a:t>
            </a:r>
          </a:p>
          <a:p>
            <a:r>
              <a:rPr lang="en-US" altLang="en-US" sz="3600" b="0">
                <a:solidFill>
                  <a:srgbClr val="FFFFFF"/>
                </a:solidFill>
              </a:rPr>
              <a:t>And that’s just the ones that we see –</a:t>
            </a:r>
          </a:p>
          <a:p>
            <a:r>
              <a:rPr lang="en-US" altLang="en-US" sz="3600">
                <a:solidFill>
                  <a:srgbClr val="FFFFFF"/>
                </a:solidFill>
              </a:rPr>
              <a:t>AUDIENCE: See – see!</a:t>
            </a:r>
          </a:p>
          <a:p>
            <a:endParaRPr lang="en-US" altLang="en-US" sz="3600" b="0">
              <a:solidFill>
                <a:srgbClr val="FFFFFF"/>
              </a:solidFill>
            </a:endParaRPr>
          </a:p>
          <a:p>
            <a:r>
              <a:rPr lang="en-US" altLang="en-US" sz="3600" b="0">
                <a:solidFill>
                  <a:srgbClr val="FFFFFF"/>
                </a:solidFill>
              </a:rPr>
              <a:t>And that’s just between you and me!</a:t>
            </a:r>
          </a:p>
        </p:txBody>
      </p:sp>
      <p:sp>
        <p:nvSpPr>
          <p:cNvPr id="201732" name="Rectangle 5"/>
          <p:cNvSpPr>
            <a:spLocks noChangeArrowheads="1"/>
          </p:cNvSpPr>
          <p:nvPr/>
        </p:nvSpPr>
        <p:spPr bwMode="auto">
          <a:xfrm>
            <a:off x="5715000" y="6096000"/>
            <a:ext cx="3124200" cy="461963"/>
          </a:xfrm>
          <a:prstGeom prst="rect">
            <a:avLst/>
          </a:prstGeom>
          <a:noFill/>
          <a:ln w="9525">
            <a:noFill/>
            <a:miter lim="800000"/>
            <a:headEnd/>
            <a:tailEnd/>
          </a:ln>
        </p:spPr>
        <p:txBody>
          <a:bodyPr>
            <a:spAutoFit/>
          </a:bodyPr>
          <a:lstStyle/>
          <a:p>
            <a:r>
              <a:rPr lang="en-US" altLang="en-US" sz="2400">
                <a:solidFill>
                  <a:srgbClr val="FFFFFF"/>
                </a:solidFill>
              </a:rPr>
              <a:t>Scott Frank, TCAS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3" descr="http://treasurecoastastronomy.org/Walker/M11_Wild%20Duck.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3779" name="Rectangle 7"/>
          <p:cNvSpPr>
            <a:spLocks noChangeArrowheads="1"/>
          </p:cNvSpPr>
          <p:nvPr/>
        </p:nvSpPr>
        <p:spPr bwMode="auto">
          <a:xfrm>
            <a:off x="381000" y="1143000"/>
            <a:ext cx="8763000" cy="3970338"/>
          </a:xfrm>
          <a:prstGeom prst="rect">
            <a:avLst/>
          </a:prstGeom>
          <a:noFill/>
          <a:ln w="9525">
            <a:noFill/>
            <a:miter lim="800000"/>
            <a:headEnd/>
            <a:tailEnd/>
          </a:ln>
        </p:spPr>
        <p:txBody>
          <a:bodyPr>
            <a:spAutoFit/>
          </a:bodyPr>
          <a:lstStyle/>
          <a:p>
            <a:r>
              <a:rPr lang="en-US" altLang="en-US" sz="3600" b="0">
                <a:solidFill>
                  <a:srgbClr val="FFFFFF"/>
                </a:solidFill>
              </a:rPr>
              <a:t>On this subject we’ll make you aware,</a:t>
            </a:r>
          </a:p>
          <a:p>
            <a:r>
              <a:rPr lang="en-US" altLang="en-US" sz="3600">
                <a:solidFill>
                  <a:srgbClr val="FFFFFF"/>
                </a:solidFill>
              </a:rPr>
              <a:t>AUDIENCE: Ware – ware!</a:t>
            </a:r>
          </a:p>
          <a:p>
            <a:endParaRPr lang="en-US" altLang="en-US" sz="3600">
              <a:solidFill>
                <a:srgbClr val="FFFFFF"/>
              </a:solidFill>
            </a:endParaRPr>
          </a:p>
          <a:p>
            <a:endParaRPr lang="en-US" altLang="en-US" sz="3600" b="0">
              <a:solidFill>
                <a:srgbClr val="FFFFFF"/>
              </a:solidFill>
            </a:endParaRPr>
          </a:p>
          <a:p>
            <a:endParaRPr lang="en-US" altLang="en-US" sz="3600" b="0">
              <a:solidFill>
                <a:srgbClr val="FFFFFF"/>
              </a:solidFill>
            </a:endParaRPr>
          </a:p>
          <a:p>
            <a:r>
              <a:rPr lang="en-US" altLang="en-US" sz="3600" b="0">
                <a:solidFill>
                  <a:srgbClr val="FFFFFF"/>
                </a:solidFill>
              </a:rPr>
              <a:t>If you try to count them beware</a:t>
            </a:r>
          </a:p>
          <a:p>
            <a:r>
              <a:rPr lang="en-US" altLang="en-US" sz="3600">
                <a:solidFill>
                  <a:srgbClr val="FFFFFF"/>
                </a:solidFill>
              </a:rPr>
              <a:t>AUDIENCE: Ware – ware!</a:t>
            </a:r>
          </a:p>
        </p:txBody>
      </p:sp>
      <p:sp>
        <p:nvSpPr>
          <p:cNvPr id="203780" name="Rectangle 8"/>
          <p:cNvSpPr>
            <a:spLocks noChangeArrowheads="1"/>
          </p:cNvSpPr>
          <p:nvPr/>
        </p:nvSpPr>
        <p:spPr bwMode="auto">
          <a:xfrm>
            <a:off x="4800600" y="6096000"/>
            <a:ext cx="4114800" cy="461963"/>
          </a:xfrm>
          <a:prstGeom prst="rect">
            <a:avLst/>
          </a:prstGeom>
          <a:noFill/>
          <a:ln w="9525">
            <a:noFill/>
            <a:miter lim="800000"/>
            <a:headEnd/>
            <a:tailEnd/>
          </a:ln>
        </p:spPr>
        <p:txBody>
          <a:bodyPr>
            <a:spAutoFit/>
          </a:bodyPr>
          <a:lstStyle/>
          <a:p>
            <a:r>
              <a:rPr lang="en-US" altLang="en-US" sz="2400">
                <a:solidFill>
                  <a:srgbClr val="FFFFFF"/>
                </a:solidFill>
              </a:rPr>
              <a:t>Thomas Walker, TCAS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http://treasurecoastastronomy.org/New%20Astrophoto's/color%20M-27.jpg"/>
          <p:cNvPicPr>
            <a:picLocks noChangeAspect="1" noChangeArrowheads="1"/>
          </p:cNvPicPr>
          <p:nvPr/>
        </p:nvPicPr>
        <p:blipFill>
          <a:blip r:embed="rId3" cstate="print"/>
          <a:srcRect r="8397"/>
          <a:stretch>
            <a:fillRect/>
          </a:stretch>
        </p:blipFill>
        <p:spPr bwMode="auto">
          <a:xfrm>
            <a:off x="0" y="0"/>
            <a:ext cx="9144000" cy="6858000"/>
          </a:xfrm>
          <a:prstGeom prst="rect">
            <a:avLst/>
          </a:prstGeom>
          <a:noFill/>
          <a:ln w="9525">
            <a:noFill/>
            <a:miter lim="800000"/>
            <a:headEnd/>
            <a:tailEnd/>
          </a:ln>
        </p:spPr>
      </p:pic>
      <p:sp>
        <p:nvSpPr>
          <p:cNvPr id="205827" name="Rectangle 4"/>
          <p:cNvSpPr>
            <a:spLocks noChangeArrowheads="1"/>
          </p:cNvSpPr>
          <p:nvPr/>
        </p:nvSpPr>
        <p:spPr bwMode="auto">
          <a:xfrm>
            <a:off x="228600" y="304800"/>
            <a:ext cx="8915400" cy="5632450"/>
          </a:xfrm>
          <a:prstGeom prst="rect">
            <a:avLst/>
          </a:prstGeom>
          <a:noFill/>
          <a:ln w="9525">
            <a:noFill/>
            <a:miter lim="800000"/>
            <a:headEnd/>
            <a:tailEnd/>
          </a:ln>
        </p:spPr>
        <p:txBody>
          <a:bodyPr>
            <a:spAutoFit/>
          </a:bodyPr>
          <a:lstStyle/>
          <a:p>
            <a:r>
              <a:rPr lang="en-US" altLang="en-US" sz="3600" b="0" dirty="0">
                <a:solidFill>
                  <a:srgbClr val="FFFFFF"/>
                </a:solidFill>
              </a:rPr>
              <a:t>There are lots of bright stars in the sky,</a:t>
            </a:r>
          </a:p>
          <a:p>
            <a:r>
              <a:rPr lang="en-US" altLang="en-US" sz="3600" b="0" dirty="0">
                <a:solidFill>
                  <a:srgbClr val="FFFFFF"/>
                </a:solidFill>
              </a:rPr>
              <a:t>There are plenty of stars in the sky!</a:t>
            </a:r>
          </a:p>
          <a:p>
            <a:r>
              <a:rPr lang="en-US" altLang="en-US" sz="3600" b="0" dirty="0">
                <a:solidFill>
                  <a:srgbClr val="FFFFFF"/>
                </a:solidFill>
              </a:rPr>
              <a:t>There are lots of bright stars in the sky,</a:t>
            </a:r>
          </a:p>
          <a:p>
            <a:r>
              <a:rPr lang="en-US" altLang="en-US" sz="3600" b="0" dirty="0">
                <a:solidFill>
                  <a:srgbClr val="FFFFFF"/>
                </a:solidFill>
              </a:rPr>
              <a:t>There are </a:t>
            </a:r>
            <a:r>
              <a:rPr lang="en-US" altLang="en-US" sz="3600" dirty="0" smtClean="0">
                <a:solidFill>
                  <a:srgbClr val="FFFFFF"/>
                </a:solidFill>
              </a:rPr>
              <a:t>plenty of</a:t>
            </a:r>
            <a:r>
              <a:rPr lang="en-US" altLang="en-US" sz="3600" b="0" dirty="0" smtClean="0">
                <a:solidFill>
                  <a:srgbClr val="FFFFFF"/>
                </a:solidFill>
              </a:rPr>
              <a:t> </a:t>
            </a:r>
            <a:r>
              <a:rPr lang="en-US" altLang="en-US" sz="3600" b="0" dirty="0">
                <a:solidFill>
                  <a:srgbClr val="FFFFFF"/>
                </a:solidFill>
              </a:rPr>
              <a:t>stars in the sky!</a:t>
            </a:r>
          </a:p>
          <a:p>
            <a:endParaRPr lang="en-US" altLang="en-US" sz="3600" b="0" dirty="0">
              <a:solidFill>
                <a:srgbClr val="FFFFFF"/>
              </a:solidFill>
            </a:endParaRPr>
          </a:p>
          <a:p>
            <a:r>
              <a:rPr lang="en-US" altLang="en-US" sz="3600" b="0" dirty="0">
                <a:solidFill>
                  <a:srgbClr val="FFFFFF"/>
                </a:solidFill>
              </a:rPr>
              <a:t>Bright stars, 				bright stars </a:t>
            </a:r>
          </a:p>
          <a:p>
            <a:r>
              <a:rPr lang="en-US" altLang="en-US" sz="3600" b="0" dirty="0">
                <a:solidFill>
                  <a:srgbClr val="FFFFFF"/>
                </a:solidFill>
              </a:rPr>
              <a:t>Bright stars 				in the sky</a:t>
            </a:r>
          </a:p>
          <a:p>
            <a:r>
              <a:rPr lang="en-US" altLang="en-US" sz="3600" b="0" dirty="0">
                <a:solidFill>
                  <a:srgbClr val="FFFFFF"/>
                </a:solidFill>
              </a:rPr>
              <a:t>Bright stars, 				bright stars </a:t>
            </a:r>
          </a:p>
          <a:p>
            <a:r>
              <a:rPr lang="en-US" altLang="en-US" sz="3600" b="0" dirty="0">
                <a:solidFill>
                  <a:srgbClr val="FFFFFF"/>
                </a:solidFill>
              </a:rPr>
              <a:t>Bright stars 				in the sky</a:t>
            </a:r>
          </a:p>
          <a:p>
            <a:r>
              <a:rPr lang="en-US" altLang="en-US" sz="3600" b="0" dirty="0">
                <a:solidFill>
                  <a:srgbClr val="FFFFFF"/>
                </a:solidFill>
              </a:rPr>
              <a:t>In the sky, in the sky, in the sky, in the sky!</a:t>
            </a:r>
          </a:p>
        </p:txBody>
      </p:sp>
      <p:sp>
        <p:nvSpPr>
          <p:cNvPr id="205828" name="Rectangle 5"/>
          <p:cNvSpPr>
            <a:spLocks noChangeArrowheads="1"/>
          </p:cNvSpPr>
          <p:nvPr/>
        </p:nvSpPr>
        <p:spPr bwMode="auto">
          <a:xfrm>
            <a:off x="5926138" y="6146800"/>
            <a:ext cx="2832100" cy="461963"/>
          </a:xfrm>
          <a:prstGeom prst="rect">
            <a:avLst/>
          </a:prstGeom>
          <a:noFill/>
          <a:ln w="9525">
            <a:noFill/>
            <a:miter lim="800000"/>
            <a:headEnd/>
            <a:tailEnd/>
          </a:ln>
        </p:spPr>
        <p:txBody>
          <a:bodyPr wrap="none">
            <a:spAutoFit/>
          </a:bodyPr>
          <a:lstStyle/>
          <a:p>
            <a:r>
              <a:rPr lang="en-US" altLang="en-US" sz="2400" b="0">
                <a:solidFill>
                  <a:srgbClr val="FFFFFF"/>
                </a:solidFill>
              </a:rPr>
              <a:t>David Holko, TCAS</a:t>
            </a:r>
            <a:endParaRPr lang="en-US" altLang="en-US" sz="2400">
              <a:solidFill>
                <a:srgbClr val="FFFFFF"/>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1"/>
          <p:cNvPicPr>
            <a:picLocks noChangeAspect="1" noChangeArrowheads="1"/>
          </p:cNvPicPr>
          <p:nvPr/>
        </p:nvPicPr>
        <p:blipFill>
          <a:blip r:embed="rId3" cstate="print"/>
          <a:srcRect l="18750" t="10001" r="19376" b="17778"/>
          <a:stretch>
            <a:fillRect/>
          </a:stretch>
        </p:blipFill>
        <p:spPr bwMode="auto">
          <a:xfrm>
            <a:off x="0" y="0"/>
            <a:ext cx="9144000" cy="6858000"/>
          </a:xfrm>
          <a:prstGeom prst="rect">
            <a:avLst/>
          </a:prstGeom>
          <a:noFill/>
          <a:ln w="9525">
            <a:noFill/>
            <a:miter lim="800000"/>
            <a:headEnd/>
            <a:tailEnd/>
          </a:ln>
        </p:spPr>
      </p:pic>
      <p:sp>
        <p:nvSpPr>
          <p:cNvPr id="207875" name="Rectangle 4"/>
          <p:cNvSpPr>
            <a:spLocks noChangeArrowheads="1"/>
          </p:cNvSpPr>
          <p:nvPr/>
        </p:nvSpPr>
        <p:spPr bwMode="auto">
          <a:xfrm>
            <a:off x="304800" y="304800"/>
            <a:ext cx="8839200" cy="5632450"/>
          </a:xfrm>
          <a:prstGeom prst="rect">
            <a:avLst/>
          </a:prstGeom>
          <a:noFill/>
          <a:ln w="9525">
            <a:noFill/>
            <a:miter lim="800000"/>
            <a:headEnd/>
            <a:tailEnd/>
          </a:ln>
        </p:spPr>
        <p:txBody>
          <a:bodyPr>
            <a:spAutoFit/>
          </a:bodyPr>
          <a:lstStyle/>
          <a:p>
            <a:r>
              <a:rPr lang="en-US" altLang="en-US" sz="3600" b="0">
                <a:solidFill>
                  <a:srgbClr val="FFFFFF"/>
                </a:solidFill>
              </a:rPr>
              <a:t>In this galaxy called Milky Way,</a:t>
            </a:r>
          </a:p>
          <a:p>
            <a:r>
              <a:rPr lang="en-US" altLang="en-US" sz="3600">
                <a:solidFill>
                  <a:srgbClr val="FFFFFF"/>
                </a:solidFill>
              </a:rPr>
              <a:t>AUDIENCE: Way – way!</a:t>
            </a:r>
          </a:p>
          <a:p>
            <a:endParaRPr lang="en-US" altLang="en-US" sz="3600" b="0">
              <a:solidFill>
                <a:srgbClr val="FFFFFF"/>
              </a:solidFill>
            </a:endParaRPr>
          </a:p>
          <a:p>
            <a:r>
              <a:rPr lang="en-US" altLang="en-US" sz="3600" b="0">
                <a:solidFill>
                  <a:srgbClr val="FFFFFF"/>
                </a:solidFill>
              </a:rPr>
              <a:t>There’s more than a thousand,</a:t>
            </a:r>
          </a:p>
          <a:p>
            <a:r>
              <a:rPr lang="en-US" altLang="en-US" sz="3600" b="0">
                <a:solidFill>
                  <a:srgbClr val="FFFFFF"/>
                </a:solidFill>
              </a:rPr>
              <a:t>There’s more than a million,</a:t>
            </a:r>
          </a:p>
          <a:p>
            <a:endParaRPr lang="en-US" altLang="en-US" sz="3600" b="0">
              <a:solidFill>
                <a:srgbClr val="FFFFFF"/>
              </a:solidFill>
            </a:endParaRPr>
          </a:p>
          <a:p>
            <a:r>
              <a:rPr lang="en-US" altLang="en-US" sz="3600" b="0">
                <a:solidFill>
                  <a:srgbClr val="FFFFFF"/>
                </a:solidFill>
              </a:rPr>
              <a:t>There’s hundreds of billions you see –</a:t>
            </a:r>
          </a:p>
          <a:p>
            <a:r>
              <a:rPr lang="en-US" altLang="en-US" sz="3600">
                <a:solidFill>
                  <a:srgbClr val="FFFFFF"/>
                </a:solidFill>
              </a:rPr>
              <a:t>AUDIENCE: See – see!</a:t>
            </a:r>
          </a:p>
          <a:p>
            <a:endParaRPr lang="en-US" altLang="en-US" sz="3600">
              <a:solidFill>
                <a:srgbClr val="FFFFFF"/>
              </a:solidFill>
            </a:endParaRPr>
          </a:p>
          <a:p>
            <a:r>
              <a:rPr lang="en-US" altLang="en-US" sz="3600" b="0">
                <a:solidFill>
                  <a:srgbClr val="FFFFFF"/>
                </a:solidFill>
              </a:rPr>
              <a:t>And that’s just between you and me!</a:t>
            </a:r>
          </a:p>
        </p:txBody>
      </p:sp>
      <p:sp>
        <p:nvSpPr>
          <p:cNvPr id="207876" name="Rectangle 5"/>
          <p:cNvSpPr>
            <a:spLocks noChangeArrowheads="1"/>
          </p:cNvSpPr>
          <p:nvPr/>
        </p:nvSpPr>
        <p:spPr bwMode="auto">
          <a:xfrm>
            <a:off x="6019800" y="6172200"/>
            <a:ext cx="2916238" cy="461963"/>
          </a:xfrm>
          <a:prstGeom prst="rect">
            <a:avLst/>
          </a:prstGeom>
          <a:noFill/>
          <a:ln w="9525">
            <a:noFill/>
            <a:miter lim="800000"/>
            <a:headEnd/>
            <a:tailEnd/>
          </a:ln>
        </p:spPr>
        <p:txBody>
          <a:bodyPr wrap="none">
            <a:spAutoFit/>
          </a:bodyPr>
          <a:lstStyle/>
          <a:p>
            <a:r>
              <a:rPr lang="en-US" altLang="en-US" sz="2400" b="0">
                <a:solidFill>
                  <a:srgbClr val="FFFFFF"/>
                </a:solidFill>
              </a:rPr>
              <a:t>David Brown, TCAS</a:t>
            </a:r>
            <a:endParaRPr lang="en-US" altLang="en-US" sz="2400">
              <a:solidFill>
                <a:srgbClr val="FFFFFF"/>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4" descr="http://treasurecoastastronomy.org/Roy/web%20M31%20small.jpg"/>
          <p:cNvPicPr>
            <a:picLocks noChangeAspect="1" noChangeArrowheads="1"/>
          </p:cNvPicPr>
          <p:nvPr/>
        </p:nvPicPr>
        <p:blipFill>
          <a:blip r:embed="rId3" cstate="print"/>
          <a:srcRect l="4167" r="12978" b="24677"/>
          <a:stretch>
            <a:fillRect/>
          </a:stretch>
        </p:blipFill>
        <p:spPr bwMode="auto">
          <a:xfrm>
            <a:off x="0" y="0"/>
            <a:ext cx="9144000" cy="6858000"/>
          </a:xfrm>
          <a:prstGeom prst="rect">
            <a:avLst/>
          </a:prstGeom>
          <a:noFill/>
          <a:ln w="9525">
            <a:noFill/>
            <a:miter lim="800000"/>
            <a:headEnd/>
            <a:tailEnd/>
          </a:ln>
        </p:spPr>
      </p:pic>
      <p:sp>
        <p:nvSpPr>
          <p:cNvPr id="209923" name="Rectangle 7"/>
          <p:cNvSpPr>
            <a:spLocks noChangeArrowheads="1"/>
          </p:cNvSpPr>
          <p:nvPr/>
        </p:nvSpPr>
        <p:spPr bwMode="auto">
          <a:xfrm>
            <a:off x="304800" y="228600"/>
            <a:ext cx="8839200" cy="5632450"/>
          </a:xfrm>
          <a:prstGeom prst="rect">
            <a:avLst/>
          </a:prstGeom>
          <a:noFill/>
          <a:ln w="9525">
            <a:noFill/>
            <a:miter lim="800000"/>
            <a:headEnd/>
            <a:tailEnd/>
          </a:ln>
        </p:spPr>
        <p:txBody>
          <a:bodyPr>
            <a:spAutoFit/>
          </a:bodyPr>
          <a:lstStyle/>
          <a:p>
            <a:r>
              <a:rPr lang="en-US" altLang="en-US" sz="3600" b="0">
                <a:solidFill>
                  <a:srgbClr val="FFFFFF"/>
                </a:solidFill>
              </a:rPr>
              <a:t>And beyond us there’s Andromeda,</a:t>
            </a:r>
          </a:p>
          <a:p>
            <a:r>
              <a:rPr lang="en-US" altLang="en-US" sz="3600">
                <a:solidFill>
                  <a:srgbClr val="FFFFFF"/>
                </a:solidFill>
              </a:rPr>
              <a:t>AUDIENCE: Da-da!</a:t>
            </a:r>
          </a:p>
          <a:p>
            <a:endParaRPr lang="en-US" altLang="en-US" sz="3600">
              <a:solidFill>
                <a:srgbClr val="FFFFFF"/>
              </a:solidFill>
            </a:endParaRPr>
          </a:p>
          <a:p>
            <a:r>
              <a:rPr lang="en-US" altLang="en-US" sz="3600" b="0">
                <a:solidFill>
                  <a:srgbClr val="FFFFFF"/>
                </a:solidFill>
              </a:rPr>
              <a:t>A larger collection I feel I should mention,</a:t>
            </a:r>
          </a:p>
          <a:p>
            <a:r>
              <a:rPr lang="en-US" altLang="en-US" sz="3600" b="0">
                <a:solidFill>
                  <a:srgbClr val="FFFFFF"/>
                </a:solidFill>
              </a:rPr>
              <a:t>Of stars that are far beyond us –</a:t>
            </a:r>
          </a:p>
          <a:p>
            <a:r>
              <a:rPr lang="en-US" altLang="en-US" sz="3600">
                <a:solidFill>
                  <a:srgbClr val="FFFFFF"/>
                </a:solidFill>
              </a:rPr>
              <a:t>AUDIENCE: Us-us!</a:t>
            </a:r>
          </a:p>
          <a:p>
            <a:endParaRPr lang="en-US" altLang="en-US" sz="3600" b="0">
              <a:solidFill>
                <a:srgbClr val="FFFFFF"/>
              </a:solidFill>
            </a:endParaRPr>
          </a:p>
          <a:p>
            <a:endParaRPr lang="en-US" altLang="en-US" sz="3600" b="0">
              <a:solidFill>
                <a:srgbClr val="FFFFFF"/>
              </a:solidFill>
            </a:endParaRPr>
          </a:p>
          <a:p>
            <a:endParaRPr lang="en-US" altLang="en-US" sz="3600" b="0">
              <a:solidFill>
                <a:srgbClr val="FFFFFF"/>
              </a:solidFill>
            </a:endParaRPr>
          </a:p>
          <a:p>
            <a:r>
              <a:rPr lang="en-US" altLang="en-US" sz="3600" b="0">
                <a:solidFill>
                  <a:srgbClr val="FFFFFF"/>
                </a:solidFill>
              </a:rPr>
              <a:t>So please do not make such a fuss!</a:t>
            </a:r>
          </a:p>
        </p:txBody>
      </p:sp>
      <p:sp>
        <p:nvSpPr>
          <p:cNvPr id="209924" name="Rectangle 8"/>
          <p:cNvSpPr>
            <a:spLocks noChangeArrowheads="1"/>
          </p:cNvSpPr>
          <p:nvPr/>
        </p:nvSpPr>
        <p:spPr bwMode="auto">
          <a:xfrm>
            <a:off x="4876800" y="6172200"/>
            <a:ext cx="3886200" cy="461963"/>
          </a:xfrm>
          <a:prstGeom prst="rect">
            <a:avLst/>
          </a:prstGeom>
          <a:noFill/>
          <a:ln w="9525">
            <a:noFill/>
            <a:miter lim="800000"/>
            <a:headEnd/>
            <a:tailEnd/>
          </a:ln>
        </p:spPr>
        <p:txBody>
          <a:bodyPr>
            <a:spAutoFit/>
          </a:bodyPr>
          <a:lstStyle/>
          <a:p>
            <a:r>
              <a:rPr lang="en-US" altLang="en-US" sz="2400">
                <a:solidFill>
                  <a:srgbClr val="FFFFFF"/>
                </a:solidFill>
              </a:rPr>
              <a:t>Roy Goderstad, TCAS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http://treasurecoastastronomy.org/Larry/LS12.jpg"/>
          <p:cNvPicPr>
            <a:picLocks noChangeAspect="1" noChangeArrowheads="1"/>
          </p:cNvPicPr>
          <p:nvPr/>
        </p:nvPicPr>
        <p:blipFill>
          <a:blip r:embed="rId3" cstate="print"/>
          <a:srcRect/>
          <a:stretch>
            <a:fillRect/>
          </a:stretch>
        </p:blipFill>
        <p:spPr bwMode="auto">
          <a:xfrm>
            <a:off x="9525" y="0"/>
            <a:ext cx="9134475" cy="6858000"/>
          </a:xfrm>
          <a:prstGeom prst="rect">
            <a:avLst/>
          </a:prstGeom>
          <a:noFill/>
          <a:ln w="9525">
            <a:noFill/>
            <a:miter lim="800000"/>
            <a:headEnd/>
            <a:tailEnd/>
          </a:ln>
        </p:spPr>
      </p:pic>
      <p:sp>
        <p:nvSpPr>
          <p:cNvPr id="211971" name="Rectangle 4"/>
          <p:cNvSpPr>
            <a:spLocks noChangeArrowheads="1"/>
          </p:cNvSpPr>
          <p:nvPr/>
        </p:nvSpPr>
        <p:spPr bwMode="auto">
          <a:xfrm>
            <a:off x="381000" y="3124200"/>
            <a:ext cx="8763000" cy="2308225"/>
          </a:xfrm>
          <a:prstGeom prst="rect">
            <a:avLst/>
          </a:prstGeom>
          <a:noFill/>
          <a:ln w="9525">
            <a:noFill/>
            <a:miter lim="800000"/>
            <a:headEnd/>
            <a:tailEnd/>
          </a:ln>
        </p:spPr>
        <p:txBody>
          <a:bodyPr>
            <a:spAutoFit/>
          </a:bodyPr>
          <a:lstStyle/>
          <a:p>
            <a:r>
              <a:rPr lang="en-US" altLang="en-US" sz="3600" b="0">
                <a:solidFill>
                  <a:srgbClr val="FFFFFF"/>
                </a:solidFill>
                <a:ea typeface="Times New Roman" pitchFamily="18" charset="0"/>
                <a:cs typeface="Arial" pitchFamily="34" charset="0"/>
              </a:rPr>
              <a:t>And there’s galaxies light years away –</a:t>
            </a:r>
          </a:p>
          <a:p>
            <a:r>
              <a:rPr lang="en-US" altLang="en-US" sz="3600">
                <a:solidFill>
                  <a:srgbClr val="FFFFFF"/>
                </a:solidFill>
                <a:ea typeface="Times New Roman" pitchFamily="18" charset="0"/>
                <a:cs typeface="Arial" pitchFamily="34" charset="0"/>
              </a:rPr>
              <a:t>AUDIENCE: Way-way!</a:t>
            </a:r>
          </a:p>
          <a:p>
            <a:r>
              <a:rPr lang="en-US" altLang="en-US" sz="3600" b="0">
                <a:solidFill>
                  <a:srgbClr val="FFFFFF"/>
                </a:solidFill>
                <a:ea typeface="Times New Roman" pitchFamily="18" charset="0"/>
                <a:cs typeface="Arial" pitchFamily="34" charset="0"/>
              </a:rPr>
              <a:t>There may be a trillion they say -	</a:t>
            </a:r>
          </a:p>
          <a:p>
            <a:r>
              <a:rPr lang="en-US" altLang="en-US" sz="3600">
                <a:solidFill>
                  <a:srgbClr val="FFFFFF"/>
                </a:solidFill>
                <a:ea typeface="Times New Roman" pitchFamily="18" charset="0"/>
                <a:cs typeface="Arial" pitchFamily="34" charset="0"/>
              </a:rPr>
              <a:t>AUDIENCE: Say-say!</a:t>
            </a:r>
          </a:p>
        </p:txBody>
      </p:sp>
      <p:sp>
        <p:nvSpPr>
          <p:cNvPr id="211972" name="Rectangle 5"/>
          <p:cNvSpPr>
            <a:spLocks noChangeArrowheads="1"/>
          </p:cNvSpPr>
          <p:nvPr/>
        </p:nvSpPr>
        <p:spPr bwMode="auto">
          <a:xfrm>
            <a:off x="5105400" y="6096000"/>
            <a:ext cx="3581400" cy="461963"/>
          </a:xfrm>
          <a:prstGeom prst="rect">
            <a:avLst/>
          </a:prstGeom>
          <a:noFill/>
          <a:ln w="9525">
            <a:noFill/>
            <a:miter lim="800000"/>
            <a:headEnd/>
            <a:tailEnd/>
          </a:ln>
        </p:spPr>
        <p:txBody>
          <a:bodyPr>
            <a:spAutoFit/>
          </a:bodyPr>
          <a:lstStyle/>
          <a:p>
            <a:r>
              <a:rPr lang="en-US" altLang="en-US" sz="2400">
                <a:solidFill>
                  <a:srgbClr val="FFFFFF"/>
                </a:solidFill>
              </a:rPr>
              <a:t>Larry Schilder, TCAS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http://treasurecoastastronomy.org/tcas%20tinker/web-orion%20stacked%20copy.jpg"/>
          <p:cNvPicPr>
            <a:picLocks noChangeAspect="1" noChangeArrowheads="1"/>
          </p:cNvPicPr>
          <p:nvPr/>
        </p:nvPicPr>
        <p:blipFill>
          <a:blip r:embed="rId3" cstate="print"/>
          <a:srcRect l="4224" r="3722"/>
          <a:stretch>
            <a:fillRect/>
          </a:stretch>
        </p:blipFill>
        <p:spPr bwMode="auto">
          <a:xfrm>
            <a:off x="0" y="0"/>
            <a:ext cx="9144000" cy="6858000"/>
          </a:xfrm>
          <a:prstGeom prst="rect">
            <a:avLst/>
          </a:prstGeom>
          <a:noFill/>
          <a:ln w="9525">
            <a:noFill/>
            <a:miter lim="800000"/>
            <a:headEnd/>
            <a:tailEnd/>
          </a:ln>
        </p:spPr>
      </p:pic>
      <p:sp>
        <p:nvSpPr>
          <p:cNvPr id="214019" name="Rectangle 4"/>
          <p:cNvSpPr>
            <a:spLocks noChangeArrowheads="1"/>
          </p:cNvSpPr>
          <p:nvPr/>
        </p:nvSpPr>
        <p:spPr bwMode="auto">
          <a:xfrm>
            <a:off x="228600" y="228600"/>
            <a:ext cx="8610600" cy="5754688"/>
          </a:xfrm>
          <a:prstGeom prst="rect">
            <a:avLst/>
          </a:prstGeom>
          <a:noFill/>
          <a:ln w="9525">
            <a:noFill/>
            <a:miter lim="800000"/>
            <a:headEnd/>
            <a:tailEnd/>
          </a:ln>
        </p:spPr>
        <p:txBody>
          <a:bodyPr>
            <a:spAutoFit/>
          </a:bodyPr>
          <a:lstStyle/>
          <a:p>
            <a:r>
              <a:rPr lang="en-US" altLang="en-US" sz="3600" b="0" dirty="0">
                <a:solidFill>
                  <a:srgbClr val="FFFFFF"/>
                </a:solidFill>
                <a:ea typeface="Times New Roman" pitchFamily="18" charset="0"/>
                <a:cs typeface="Arial" pitchFamily="34" charset="0"/>
              </a:rPr>
              <a:t>There are far, far more stars in the sky </a:t>
            </a:r>
          </a:p>
          <a:p>
            <a:r>
              <a:rPr lang="en-US" altLang="en-US" sz="3600" b="0" dirty="0">
                <a:solidFill>
                  <a:srgbClr val="FFFFFF"/>
                </a:solidFill>
                <a:ea typeface="Times New Roman" pitchFamily="18" charset="0"/>
                <a:cs typeface="Arial" pitchFamily="34" charset="0"/>
              </a:rPr>
              <a:t>Than the grains of the sand on the beach</a:t>
            </a:r>
          </a:p>
          <a:p>
            <a:r>
              <a:rPr lang="en-US" altLang="en-US" sz="3600" b="0" dirty="0">
                <a:solidFill>
                  <a:srgbClr val="FFFFFF"/>
                </a:solidFill>
                <a:ea typeface="Times New Roman" pitchFamily="18" charset="0"/>
                <a:cs typeface="Arial" pitchFamily="34" charset="0"/>
              </a:rPr>
              <a:t>There are far, far more stars in the sky </a:t>
            </a:r>
          </a:p>
          <a:p>
            <a:r>
              <a:rPr lang="en-US" altLang="en-US" sz="3600" b="0" dirty="0">
                <a:solidFill>
                  <a:srgbClr val="FFFFFF"/>
                </a:solidFill>
                <a:ea typeface="Times New Roman" pitchFamily="18" charset="0"/>
                <a:cs typeface="Arial" pitchFamily="34" charset="0"/>
              </a:rPr>
              <a:t>Than the grains of the sand on the beach</a:t>
            </a:r>
          </a:p>
          <a:p>
            <a:endParaRPr lang="en-US" altLang="en-US" sz="3600" b="0" dirty="0">
              <a:solidFill>
                <a:srgbClr val="FFFFFF"/>
              </a:solidFill>
              <a:ea typeface="Times New Roman" pitchFamily="18" charset="0"/>
              <a:cs typeface="Arial" pitchFamily="34" charset="0"/>
            </a:endParaRPr>
          </a:p>
          <a:p>
            <a:endParaRPr lang="en-US" altLang="en-US" sz="2400" b="0" dirty="0">
              <a:solidFill>
                <a:srgbClr val="FFFFFF"/>
              </a:solidFill>
              <a:ea typeface="Times New Roman" pitchFamily="18" charset="0"/>
              <a:cs typeface="Arial" pitchFamily="34" charset="0"/>
            </a:endParaRPr>
          </a:p>
          <a:p>
            <a:endParaRPr lang="en-US" altLang="en-US" sz="3600" b="0" dirty="0">
              <a:solidFill>
                <a:srgbClr val="FFFFFF"/>
              </a:solidFill>
              <a:ea typeface="Times New Roman" pitchFamily="18" charset="0"/>
              <a:cs typeface="Arial" pitchFamily="34" charset="0"/>
            </a:endParaRPr>
          </a:p>
          <a:p>
            <a:r>
              <a:rPr lang="en-US" altLang="en-US" sz="3200" b="0" dirty="0">
                <a:solidFill>
                  <a:srgbClr val="FFFFFF"/>
                </a:solidFill>
                <a:ea typeface="Times New Roman" pitchFamily="18" charset="0"/>
                <a:cs typeface="Arial" pitchFamily="34" charset="0"/>
              </a:rPr>
              <a:t>The sand, the sand, the sand on the beach</a:t>
            </a:r>
          </a:p>
          <a:p>
            <a:r>
              <a:rPr lang="en-US" altLang="en-US" sz="3200" b="0" dirty="0">
                <a:solidFill>
                  <a:srgbClr val="FFFFFF"/>
                </a:solidFill>
                <a:ea typeface="Times New Roman" pitchFamily="18" charset="0"/>
                <a:cs typeface="Arial" pitchFamily="34" charset="0"/>
              </a:rPr>
              <a:t>The sand, the sand, the sand on the beach</a:t>
            </a:r>
          </a:p>
          <a:p>
            <a:pPr>
              <a:buFontTx/>
              <a:buChar char="-"/>
            </a:pPr>
            <a:r>
              <a:rPr lang="en-US" altLang="en-US" sz="3200" b="0" dirty="0">
                <a:solidFill>
                  <a:srgbClr val="FFFFFF"/>
                </a:solidFill>
                <a:ea typeface="Times New Roman" pitchFamily="18" charset="0"/>
                <a:cs typeface="Arial" pitchFamily="34" charset="0"/>
              </a:rPr>
              <a:t>On the beach, on the beach, </a:t>
            </a:r>
          </a:p>
          <a:p>
            <a:pPr>
              <a:buFontTx/>
              <a:buChar char="-"/>
            </a:pPr>
            <a:r>
              <a:rPr lang="en-US" altLang="en-US" sz="3200" b="0" dirty="0">
                <a:solidFill>
                  <a:srgbClr val="FFFFFF"/>
                </a:solidFill>
                <a:ea typeface="Times New Roman" pitchFamily="18" charset="0"/>
                <a:cs typeface="Arial" pitchFamily="34" charset="0"/>
              </a:rPr>
              <a:t>On the beach, </a:t>
            </a:r>
            <a:r>
              <a:rPr lang="en-US" altLang="en-US" sz="3200" b="0" dirty="0" smtClean="0">
                <a:solidFill>
                  <a:srgbClr val="FFFFFF"/>
                </a:solidFill>
                <a:ea typeface="Times New Roman" pitchFamily="18" charset="0"/>
                <a:cs typeface="Arial" pitchFamily="34" charset="0"/>
              </a:rPr>
              <a:t>on the beach!</a:t>
            </a:r>
            <a:endParaRPr lang="en-US" altLang="en-US" sz="3200" b="0" dirty="0">
              <a:solidFill>
                <a:srgbClr val="FFFFFF"/>
              </a:solidFill>
              <a:ea typeface="Times New Roman" pitchFamily="18" charset="0"/>
              <a:cs typeface="Arial" pitchFamily="34" charset="0"/>
            </a:endParaRPr>
          </a:p>
        </p:txBody>
      </p:sp>
      <p:sp>
        <p:nvSpPr>
          <p:cNvPr id="214020" name="Rectangle 5"/>
          <p:cNvSpPr>
            <a:spLocks noChangeArrowheads="1"/>
          </p:cNvSpPr>
          <p:nvPr/>
        </p:nvSpPr>
        <p:spPr bwMode="auto">
          <a:xfrm>
            <a:off x="5911850" y="6259513"/>
            <a:ext cx="3048000" cy="461962"/>
          </a:xfrm>
          <a:prstGeom prst="rect">
            <a:avLst/>
          </a:prstGeom>
          <a:noFill/>
          <a:ln w="9525">
            <a:noFill/>
            <a:miter lim="800000"/>
            <a:headEnd/>
            <a:tailEnd/>
          </a:ln>
        </p:spPr>
        <p:txBody>
          <a:bodyPr>
            <a:spAutoFit/>
          </a:bodyPr>
          <a:lstStyle/>
          <a:p>
            <a:r>
              <a:rPr lang="en-US" altLang="en-US" sz="2400">
                <a:solidFill>
                  <a:srgbClr val="FFFFFF"/>
                </a:solidFill>
              </a:rPr>
              <a:t>Lee Tinker, TCAS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1_4834.JPG"/>
          <p:cNvPicPr>
            <a:picLocks noChangeAspect="1"/>
          </p:cNvPicPr>
          <p:nvPr/>
        </p:nvPicPr>
        <p:blipFill>
          <a:blip r:embed="rId2" cstate="print"/>
          <a:srcRect l="7386" r="7386"/>
          <a:stretch>
            <a:fillRect/>
          </a:stretch>
        </p:blipFill>
        <p:spPr>
          <a:xfrm rot="5400000">
            <a:off x="6927" y="678872"/>
            <a:ext cx="6234545" cy="5486400"/>
          </a:xfrm>
          <a:prstGeom prst="rect">
            <a:avLst/>
          </a:prstGeom>
        </p:spPr>
      </p:pic>
      <p:sp>
        <p:nvSpPr>
          <p:cNvPr id="3" name="TextBox 2"/>
          <p:cNvSpPr txBox="1"/>
          <p:nvPr/>
        </p:nvSpPr>
        <p:spPr>
          <a:xfrm>
            <a:off x="6172200" y="609600"/>
            <a:ext cx="2819400" cy="4524315"/>
          </a:xfrm>
          <a:prstGeom prst="rect">
            <a:avLst/>
          </a:prstGeom>
          <a:noFill/>
        </p:spPr>
        <p:txBody>
          <a:bodyPr wrap="square" rtlCol="0">
            <a:spAutoFit/>
          </a:bodyPr>
          <a:lstStyle/>
          <a:p>
            <a:r>
              <a:rPr lang="en-US" sz="3600" dirty="0" smtClean="0"/>
              <a:t>A terrific theater with comfortable seats, excellent multimedia, and great acoustics!</a:t>
            </a:r>
            <a:endParaRPr lang="en-US" sz="3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5" descr="asteroid belt"/>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335878" name="Rectangle 6"/>
          <p:cNvSpPr>
            <a:spLocks noChangeArrowheads="1"/>
          </p:cNvSpPr>
          <p:nvPr/>
        </p:nvSpPr>
        <p:spPr bwMode="auto">
          <a:xfrm>
            <a:off x="304800" y="2819400"/>
            <a:ext cx="8686800" cy="198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bg1"/>
                </a:solidFill>
                <a:latin typeface="Arial" panose="020B0604020202020204" pitchFamily="34" charset="0"/>
              </a:defRPr>
            </a:lvl1pPr>
            <a:lvl2pPr marL="742950" indent="-285750">
              <a:defRPr sz="4000" b="1">
                <a:solidFill>
                  <a:schemeClr val="bg1"/>
                </a:solidFill>
                <a:latin typeface="Arial" panose="020B0604020202020204" pitchFamily="34" charset="0"/>
              </a:defRPr>
            </a:lvl2pPr>
            <a:lvl3pPr marL="1143000" indent="-228600">
              <a:defRPr sz="4000" b="1">
                <a:solidFill>
                  <a:schemeClr val="bg1"/>
                </a:solidFill>
                <a:latin typeface="Arial" panose="020B0604020202020204" pitchFamily="34" charset="0"/>
              </a:defRPr>
            </a:lvl3pPr>
            <a:lvl4pPr marL="1600200" indent="-228600">
              <a:defRPr sz="4000" b="1">
                <a:solidFill>
                  <a:schemeClr val="bg1"/>
                </a:solidFill>
                <a:latin typeface="Arial" panose="020B0604020202020204" pitchFamily="34" charset="0"/>
              </a:defRPr>
            </a:lvl4pPr>
            <a:lvl5pPr marL="2057400" indent="-228600">
              <a:defRPr sz="4000" b="1">
                <a:solidFill>
                  <a:schemeClr val="bg1"/>
                </a:solidFill>
                <a:latin typeface="Arial" panose="020B0604020202020204" pitchFamily="34" charset="0"/>
              </a:defRPr>
            </a:lvl5pPr>
            <a:lvl6pPr marL="2514600" indent="-228600" eaLnBrk="0" fontAlgn="base" hangingPunct="0">
              <a:spcBef>
                <a:spcPct val="0"/>
              </a:spcBef>
              <a:spcAft>
                <a:spcPct val="0"/>
              </a:spcAft>
              <a:defRPr sz="4000" b="1">
                <a:solidFill>
                  <a:schemeClr val="bg1"/>
                </a:solidFill>
                <a:latin typeface="Arial" panose="020B0604020202020204" pitchFamily="34" charset="0"/>
              </a:defRPr>
            </a:lvl6pPr>
            <a:lvl7pPr marL="2971800" indent="-228600" eaLnBrk="0" fontAlgn="base" hangingPunct="0">
              <a:spcBef>
                <a:spcPct val="0"/>
              </a:spcBef>
              <a:spcAft>
                <a:spcPct val="0"/>
              </a:spcAft>
              <a:defRPr sz="4000" b="1">
                <a:solidFill>
                  <a:schemeClr val="bg1"/>
                </a:solidFill>
                <a:latin typeface="Arial" panose="020B0604020202020204" pitchFamily="34" charset="0"/>
              </a:defRPr>
            </a:lvl7pPr>
            <a:lvl8pPr marL="3429000" indent="-228600" eaLnBrk="0" fontAlgn="base" hangingPunct="0">
              <a:spcBef>
                <a:spcPct val="0"/>
              </a:spcBef>
              <a:spcAft>
                <a:spcPct val="0"/>
              </a:spcAft>
              <a:defRPr sz="4000" b="1">
                <a:solidFill>
                  <a:schemeClr val="bg1"/>
                </a:solidFill>
                <a:latin typeface="Arial" panose="020B0604020202020204" pitchFamily="34" charset="0"/>
              </a:defRPr>
            </a:lvl8pPr>
            <a:lvl9pPr marL="3886200" indent="-228600" eaLnBrk="0" fontAlgn="base" hangingPunct="0">
              <a:spcBef>
                <a:spcPct val="0"/>
              </a:spcBef>
              <a:spcAft>
                <a:spcPct val="0"/>
              </a:spcAft>
              <a:defRPr sz="4000" b="1">
                <a:solidFill>
                  <a:schemeClr val="bg1"/>
                </a:solidFill>
                <a:latin typeface="Arial" panose="020B0604020202020204" pitchFamily="34" charset="0"/>
              </a:defRPr>
            </a:lvl9pPr>
          </a:lstStyle>
          <a:p>
            <a:pPr>
              <a:defRPr/>
            </a:pPr>
            <a:r>
              <a:rPr lang="en-US" altLang="en-US" smtClean="0">
                <a:solidFill>
                  <a:srgbClr val="FFFF99"/>
                </a:solidFill>
                <a:effectLst>
                  <a:outerShdw blurRad="38100" dist="38100" dir="2700000" algn="tl">
                    <a:srgbClr val="FFFFFF"/>
                  </a:outerShdw>
                </a:effectLst>
              </a:rPr>
              <a:t>TUMBLING ASTEROIDS</a:t>
            </a:r>
          </a:p>
          <a:p>
            <a:pPr>
              <a:defRPr/>
            </a:pPr>
            <a:r>
              <a:rPr lang="en-US" altLang="en-US" sz="2800" smtClean="0">
                <a:solidFill>
                  <a:srgbClr val="FFFF99"/>
                </a:solidFill>
                <a:effectLst>
                  <a:outerShdw blurRad="38100" dist="38100" dir="2700000" algn="tl">
                    <a:srgbClr val="FFFFFF"/>
                  </a:outerShdw>
                </a:effectLst>
              </a:rPr>
              <a:t>by Jon Bell, </a:t>
            </a:r>
          </a:p>
          <a:p>
            <a:pPr>
              <a:defRPr/>
            </a:pPr>
            <a:r>
              <a:rPr lang="en-US" altLang="en-US" sz="2800" smtClean="0">
                <a:solidFill>
                  <a:srgbClr val="FFFF99"/>
                </a:solidFill>
                <a:effectLst>
                  <a:outerShdw blurRad="38100" dist="38100" dir="2700000" algn="tl">
                    <a:srgbClr val="FFFFFF"/>
                  </a:outerShdw>
                </a:effectLst>
              </a:rPr>
              <a:t>sung to “Tumbling Tumbleweeds” by Bob Nolan)</a:t>
            </a:r>
          </a:p>
          <a:p>
            <a:pPr>
              <a:defRPr/>
            </a:pPr>
            <a:r>
              <a:rPr lang="en-US" altLang="en-US" sz="2800" smtClean="0">
                <a:solidFill>
                  <a:srgbClr val="FFFF99"/>
                </a:solidFill>
                <a:effectLst>
                  <a:outerShdw blurRad="38100" dist="38100" dir="2700000" algn="tl">
                    <a:srgbClr val="FFFFFF"/>
                  </a:outerShdw>
                </a:effectLst>
              </a:rPr>
              <a:t>Synthesizer by Jennifer Kane</a:t>
            </a:r>
          </a:p>
        </p:txBody>
      </p:sp>
      <p:sp>
        <p:nvSpPr>
          <p:cNvPr id="335879" name="Rectangle 7"/>
          <p:cNvSpPr>
            <a:spLocks noChangeArrowheads="1"/>
          </p:cNvSpPr>
          <p:nvPr/>
        </p:nvSpPr>
        <p:spPr bwMode="auto">
          <a:xfrm>
            <a:off x="2290763" y="334963"/>
            <a:ext cx="45624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altLang="en-US">
              <a:solidFill>
                <a:srgbClr val="FFFF99"/>
              </a:solidFill>
              <a:effectLst>
                <a:outerShdw blurRad="38100" dist="38100" dir="2700000" algn="tl">
                  <a:srgbClr val="FFFFFF"/>
                </a:outerShdw>
              </a:effectLst>
              <a:latin typeface="Arial" charset="0"/>
            </a:endParaRPr>
          </a:p>
        </p:txBody>
      </p:sp>
      <p:pic>
        <p:nvPicPr>
          <p:cNvPr id="2" name="Tumbling Asteroi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9000" y="5715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811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4041" name="Slide" r:id="rId4" imgW="5492368" imgH="4121056" progId="PowerPoint.Slide.8">
                  <p:embed/>
                </p:oleObj>
              </mc:Choice>
              <mc:Fallback>
                <p:oleObj name="Slide" r:id="rId4" imgW="5492368" imgH="4121056"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1779" name="Rectangle 3"/>
          <p:cNvSpPr>
            <a:spLocks noChangeArrowheads="1"/>
          </p:cNvSpPr>
          <p:nvPr/>
        </p:nvSpPr>
        <p:spPr bwMode="auto">
          <a:xfrm>
            <a:off x="0" y="2743200"/>
            <a:ext cx="91440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bg1"/>
                </a:solidFill>
                <a:latin typeface="Arial" panose="020B0604020202020204" pitchFamily="34" charset="0"/>
              </a:defRPr>
            </a:lvl1pPr>
            <a:lvl2pPr marL="742950" indent="-285750">
              <a:defRPr sz="4000" b="1">
                <a:solidFill>
                  <a:schemeClr val="bg1"/>
                </a:solidFill>
                <a:latin typeface="Arial" panose="020B0604020202020204" pitchFamily="34" charset="0"/>
              </a:defRPr>
            </a:lvl2pPr>
            <a:lvl3pPr marL="1143000" indent="-228600">
              <a:defRPr sz="4000" b="1">
                <a:solidFill>
                  <a:schemeClr val="bg1"/>
                </a:solidFill>
                <a:latin typeface="Arial" panose="020B0604020202020204" pitchFamily="34" charset="0"/>
              </a:defRPr>
            </a:lvl3pPr>
            <a:lvl4pPr marL="1600200" indent="-228600">
              <a:defRPr sz="4000" b="1">
                <a:solidFill>
                  <a:schemeClr val="bg1"/>
                </a:solidFill>
                <a:latin typeface="Arial" panose="020B0604020202020204" pitchFamily="34" charset="0"/>
              </a:defRPr>
            </a:lvl4pPr>
            <a:lvl5pPr marL="2057400" indent="-228600">
              <a:defRPr sz="4000" b="1">
                <a:solidFill>
                  <a:schemeClr val="bg1"/>
                </a:solidFill>
                <a:latin typeface="Arial" panose="020B0604020202020204" pitchFamily="34" charset="0"/>
              </a:defRPr>
            </a:lvl5pPr>
            <a:lvl6pPr marL="2514600" indent="-228600" eaLnBrk="0" fontAlgn="base" hangingPunct="0">
              <a:spcBef>
                <a:spcPct val="0"/>
              </a:spcBef>
              <a:spcAft>
                <a:spcPct val="0"/>
              </a:spcAft>
              <a:defRPr sz="4000" b="1">
                <a:solidFill>
                  <a:schemeClr val="bg1"/>
                </a:solidFill>
                <a:latin typeface="Arial" panose="020B0604020202020204" pitchFamily="34" charset="0"/>
              </a:defRPr>
            </a:lvl6pPr>
            <a:lvl7pPr marL="2971800" indent="-228600" eaLnBrk="0" fontAlgn="base" hangingPunct="0">
              <a:spcBef>
                <a:spcPct val="0"/>
              </a:spcBef>
              <a:spcAft>
                <a:spcPct val="0"/>
              </a:spcAft>
              <a:defRPr sz="4000" b="1">
                <a:solidFill>
                  <a:schemeClr val="bg1"/>
                </a:solidFill>
                <a:latin typeface="Arial" panose="020B0604020202020204" pitchFamily="34" charset="0"/>
              </a:defRPr>
            </a:lvl7pPr>
            <a:lvl8pPr marL="3429000" indent="-228600" eaLnBrk="0" fontAlgn="base" hangingPunct="0">
              <a:spcBef>
                <a:spcPct val="0"/>
              </a:spcBef>
              <a:spcAft>
                <a:spcPct val="0"/>
              </a:spcAft>
              <a:defRPr sz="4000" b="1">
                <a:solidFill>
                  <a:schemeClr val="bg1"/>
                </a:solidFill>
                <a:latin typeface="Arial" panose="020B0604020202020204" pitchFamily="34" charset="0"/>
              </a:defRPr>
            </a:lvl8pPr>
            <a:lvl9pPr marL="3886200" indent="-228600" eaLnBrk="0" fontAlgn="base" hangingPunct="0">
              <a:spcBef>
                <a:spcPct val="0"/>
              </a:spcBef>
              <a:spcAft>
                <a:spcPct val="0"/>
              </a:spcAft>
              <a:defRPr sz="4000" b="1">
                <a:solidFill>
                  <a:schemeClr val="bg1"/>
                </a:solidFill>
                <a:latin typeface="Arial" panose="020B0604020202020204" pitchFamily="34" charset="0"/>
              </a:defRPr>
            </a:lvl9pPr>
          </a:lstStyle>
          <a:p>
            <a:pPr>
              <a:defRPr/>
            </a:pPr>
            <a:r>
              <a:rPr lang="en-US" altLang="en-US" sz="3600" smtClean="0">
                <a:solidFill>
                  <a:srgbClr val="FFFF99"/>
                </a:solidFill>
                <a:effectLst>
                  <a:outerShdw blurRad="38100" dist="38100" dir="2700000" algn="tl">
                    <a:srgbClr val="FFFFFF"/>
                  </a:outerShdw>
                </a:effectLst>
              </a:rPr>
              <a:t>Chorus:	</a:t>
            </a:r>
          </a:p>
          <a:p>
            <a:pPr>
              <a:defRPr/>
            </a:pPr>
            <a:r>
              <a:rPr lang="en-US" altLang="en-US" sz="3600" smtClean="0">
                <a:solidFill>
                  <a:srgbClr val="FFFF99"/>
                </a:solidFill>
                <a:effectLst>
                  <a:outerShdw blurRad="38100" dist="38100" dir="2700000" algn="tl">
                    <a:srgbClr val="FFFFFF"/>
                  </a:outerShdw>
                </a:effectLst>
              </a:rPr>
              <a:t>See them tumbling round, </a:t>
            </a:r>
          </a:p>
          <a:p>
            <a:pPr>
              <a:defRPr/>
            </a:pPr>
            <a:r>
              <a:rPr lang="en-US" altLang="en-US" sz="3600" smtClean="0">
                <a:solidFill>
                  <a:srgbClr val="FFFF99"/>
                </a:solidFill>
                <a:effectLst>
                  <a:outerShdw blurRad="38100" dist="38100" dir="2700000" algn="tl">
                    <a:srgbClr val="FFFFFF"/>
                  </a:outerShdw>
                </a:effectLst>
              </a:rPr>
              <a:t>Rolling, not making a sound</a:t>
            </a:r>
          </a:p>
          <a:p>
            <a:pPr>
              <a:defRPr/>
            </a:pPr>
            <a:r>
              <a:rPr lang="en-US" altLang="en-US" sz="3600" smtClean="0">
                <a:solidFill>
                  <a:srgbClr val="FFFF99"/>
                </a:solidFill>
                <a:effectLst>
                  <a:outerShdw blurRad="38100" dist="38100" dir="2700000" algn="tl">
                    <a:srgbClr val="FFFFFF"/>
                  </a:outerShdw>
                </a:effectLst>
              </a:rPr>
              <a:t>Out beyond Mars they’ll be found</a:t>
            </a:r>
          </a:p>
          <a:p>
            <a:pPr>
              <a:defRPr/>
            </a:pPr>
            <a:r>
              <a:rPr lang="en-US" altLang="en-US" sz="3600" smtClean="0">
                <a:solidFill>
                  <a:srgbClr val="FFFF99"/>
                </a:solidFill>
                <a:effectLst>
                  <a:outerShdw blurRad="38100" dist="38100" dir="2700000" algn="tl">
                    <a:srgbClr val="FFFFFF"/>
                  </a:outerShdw>
                </a:effectLst>
              </a:rPr>
              <a:t>Drifting along with the tumbling Asteroids!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ChangeArrowheads="1"/>
          </p:cNvSpPr>
          <p:nvPr/>
        </p:nvSpPr>
        <p:spPr bwMode="auto">
          <a:xfrm>
            <a:off x="0" y="0"/>
            <a:ext cx="35052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bg1"/>
                </a:solidFill>
                <a:latin typeface="Arial" panose="020B0604020202020204" pitchFamily="34" charset="0"/>
              </a:defRPr>
            </a:lvl1pPr>
            <a:lvl2pPr marL="742950" indent="-285750">
              <a:defRPr sz="4000" b="1">
                <a:solidFill>
                  <a:schemeClr val="bg1"/>
                </a:solidFill>
                <a:latin typeface="Arial" panose="020B0604020202020204" pitchFamily="34" charset="0"/>
              </a:defRPr>
            </a:lvl2pPr>
            <a:lvl3pPr marL="1143000" indent="-228600">
              <a:defRPr sz="4000" b="1">
                <a:solidFill>
                  <a:schemeClr val="bg1"/>
                </a:solidFill>
                <a:latin typeface="Arial" panose="020B0604020202020204" pitchFamily="34" charset="0"/>
              </a:defRPr>
            </a:lvl3pPr>
            <a:lvl4pPr marL="1600200" indent="-228600">
              <a:defRPr sz="4000" b="1">
                <a:solidFill>
                  <a:schemeClr val="bg1"/>
                </a:solidFill>
                <a:latin typeface="Arial" panose="020B0604020202020204" pitchFamily="34" charset="0"/>
              </a:defRPr>
            </a:lvl4pPr>
            <a:lvl5pPr marL="2057400" indent="-228600">
              <a:defRPr sz="4000" b="1">
                <a:solidFill>
                  <a:schemeClr val="bg1"/>
                </a:solidFill>
                <a:latin typeface="Arial" panose="020B0604020202020204" pitchFamily="34" charset="0"/>
              </a:defRPr>
            </a:lvl5pPr>
            <a:lvl6pPr marL="2514600" indent="-228600" eaLnBrk="0" fontAlgn="base" hangingPunct="0">
              <a:spcBef>
                <a:spcPct val="0"/>
              </a:spcBef>
              <a:spcAft>
                <a:spcPct val="0"/>
              </a:spcAft>
              <a:defRPr sz="4000" b="1">
                <a:solidFill>
                  <a:schemeClr val="bg1"/>
                </a:solidFill>
                <a:latin typeface="Arial" panose="020B0604020202020204" pitchFamily="34" charset="0"/>
              </a:defRPr>
            </a:lvl6pPr>
            <a:lvl7pPr marL="2971800" indent="-228600" eaLnBrk="0" fontAlgn="base" hangingPunct="0">
              <a:spcBef>
                <a:spcPct val="0"/>
              </a:spcBef>
              <a:spcAft>
                <a:spcPct val="0"/>
              </a:spcAft>
              <a:defRPr sz="4000" b="1">
                <a:solidFill>
                  <a:schemeClr val="bg1"/>
                </a:solidFill>
                <a:latin typeface="Arial" panose="020B0604020202020204" pitchFamily="34" charset="0"/>
              </a:defRPr>
            </a:lvl7pPr>
            <a:lvl8pPr marL="3429000" indent="-228600" eaLnBrk="0" fontAlgn="base" hangingPunct="0">
              <a:spcBef>
                <a:spcPct val="0"/>
              </a:spcBef>
              <a:spcAft>
                <a:spcPct val="0"/>
              </a:spcAft>
              <a:defRPr sz="4000" b="1">
                <a:solidFill>
                  <a:schemeClr val="bg1"/>
                </a:solidFill>
                <a:latin typeface="Arial" panose="020B0604020202020204" pitchFamily="34" charset="0"/>
              </a:defRPr>
            </a:lvl8pPr>
            <a:lvl9pPr marL="3886200" indent="-228600" eaLnBrk="0" fontAlgn="base" hangingPunct="0">
              <a:spcBef>
                <a:spcPct val="0"/>
              </a:spcBef>
              <a:spcAft>
                <a:spcPct val="0"/>
              </a:spcAft>
              <a:defRPr sz="4000" b="1">
                <a:solidFill>
                  <a:schemeClr val="bg1"/>
                </a:solidFill>
                <a:latin typeface="Arial" panose="020B0604020202020204" pitchFamily="34" charset="0"/>
              </a:defRPr>
            </a:lvl9pPr>
          </a:lstStyle>
          <a:p>
            <a:pPr>
              <a:defRPr/>
            </a:pPr>
            <a:r>
              <a:rPr lang="en-US" altLang="en-US" sz="3600" smtClean="0">
                <a:solidFill>
                  <a:srgbClr val="FFFF99"/>
                </a:solidFill>
                <a:effectLst>
                  <a:outerShdw blurRad="38100" dist="38100" dir="2700000" algn="tl">
                    <a:srgbClr val="FFFFFF"/>
                  </a:outerShdw>
                </a:effectLst>
              </a:rPr>
              <a:t>I’m a roaming spaceman, Trav’ling out in space,</a:t>
            </a:r>
          </a:p>
          <a:p>
            <a:pPr>
              <a:defRPr/>
            </a:pPr>
            <a:endParaRPr lang="en-US" altLang="en-US" sz="3600" smtClean="0">
              <a:solidFill>
                <a:srgbClr val="FFFF99"/>
              </a:solidFill>
              <a:effectLst>
                <a:outerShdw blurRad="38100" dist="38100" dir="2700000" algn="tl">
                  <a:srgbClr val="FFFFFF"/>
                </a:outerShdw>
              </a:effectLst>
            </a:endParaRPr>
          </a:p>
          <a:p>
            <a:pPr>
              <a:defRPr/>
            </a:pPr>
            <a:r>
              <a:rPr lang="en-US" altLang="en-US" sz="3600" smtClean="0">
                <a:solidFill>
                  <a:srgbClr val="FFFF99"/>
                </a:solidFill>
                <a:effectLst>
                  <a:outerShdw blurRad="38100" dist="38100" dir="2700000" algn="tl">
                    <a:srgbClr val="FFFFFF"/>
                  </a:outerShdw>
                </a:effectLst>
              </a:rPr>
              <a:t>Asteroids around me Keep harmonic pace -</a:t>
            </a:r>
          </a:p>
        </p:txBody>
      </p:sp>
      <p:pic>
        <p:nvPicPr>
          <p:cNvPr id="220163" name="Picture 4" descr="lsca_0001_0001_0_img0026"/>
          <p:cNvPicPr>
            <a:picLocks noChangeAspect="1" noChangeArrowheads="1"/>
          </p:cNvPicPr>
          <p:nvPr/>
        </p:nvPicPr>
        <p:blipFill>
          <a:blip r:embed="rId3" cstate="print"/>
          <a:srcRect/>
          <a:stretch>
            <a:fillRect/>
          </a:stretch>
        </p:blipFill>
        <p:spPr bwMode="auto">
          <a:xfrm>
            <a:off x="3605213" y="0"/>
            <a:ext cx="553878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4"/>
          <p:cNvSpPr>
            <a:spLocks noChangeArrowheads="1"/>
          </p:cNvSpPr>
          <p:nvPr/>
        </p:nvSpPr>
        <p:spPr bwMode="auto">
          <a:xfrm>
            <a:off x="4572000" y="0"/>
            <a:ext cx="4572000" cy="701675"/>
          </a:xfrm>
          <a:prstGeom prst="rect">
            <a:avLst/>
          </a:prstGeom>
          <a:noFill/>
          <a:ln w="9525">
            <a:noFill/>
            <a:miter lim="800000"/>
            <a:headEnd/>
            <a:tailEnd/>
          </a:ln>
          <a:effectLst/>
        </p:spPr>
        <p:txBody>
          <a:bodyPr>
            <a:spAutoFit/>
          </a:bodyPr>
          <a:lstStyle/>
          <a:p>
            <a:r>
              <a:rPr lang="en-US" altLang="en-US">
                <a:solidFill>
                  <a:srgbClr val="FFFFFF"/>
                </a:solidFill>
              </a:rPr>
              <a:t>		 </a:t>
            </a:r>
          </a:p>
        </p:txBody>
      </p:sp>
      <p:pic>
        <p:nvPicPr>
          <p:cNvPr id="222211" name="Picture 5" descr="Eros_rotn2"/>
          <p:cNvPicPr>
            <a:picLocks noChangeAspect="1" noChangeArrowheads="1" noCrop="1"/>
          </p:cNvPicPr>
          <p:nvPr/>
        </p:nvPicPr>
        <p:blipFill>
          <a:blip r:embed="rId3" cstate="print"/>
          <a:srcRect/>
          <a:stretch>
            <a:fillRect/>
          </a:stretch>
        </p:blipFill>
        <p:spPr bwMode="auto">
          <a:xfrm>
            <a:off x="0" y="0"/>
            <a:ext cx="6858000" cy="6858000"/>
          </a:xfrm>
          <a:prstGeom prst="rect">
            <a:avLst/>
          </a:prstGeom>
          <a:noFill/>
          <a:ln w="9525">
            <a:noFill/>
            <a:miter lim="800000"/>
            <a:headEnd/>
            <a:tailEnd/>
          </a:ln>
        </p:spPr>
      </p:pic>
      <p:sp>
        <p:nvSpPr>
          <p:cNvPr id="371718" name="Rectangle 6"/>
          <p:cNvSpPr>
            <a:spLocks noChangeArrowheads="1"/>
          </p:cNvSpPr>
          <p:nvPr/>
        </p:nvSpPr>
        <p:spPr bwMode="auto">
          <a:xfrm>
            <a:off x="0" y="9906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bg1"/>
                </a:solidFill>
                <a:latin typeface="Arial" panose="020B0604020202020204" pitchFamily="34" charset="0"/>
              </a:defRPr>
            </a:lvl1pPr>
            <a:lvl2pPr marL="742950" indent="-285750">
              <a:defRPr sz="4000" b="1">
                <a:solidFill>
                  <a:schemeClr val="bg1"/>
                </a:solidFill>
                <a:latin typeface="Arial" panose="020B0604020202020204" pitchFamily="34" charset="0"/>
              </a:defRPr>
            </a:lvl2pPr>
            <a:lvl3pPr marL="1143000" indent="-228600">
              <a:defRPr sz="4000" b="1">
                <a:solidFill>
                  <a:schemeClr val="bg1"/>
                </a:solidFill>
                <a:latin typeface="Arial" panose="020B0604020202020204" pitchFamily="34" charset="0"/>
              </a:defRPr>
            </a:lvl3pPr>
            <a:lvl4pPr marL="1600200" indent="-228600">
              <a:defRPr sz="4000" b="1">
                <a:solidFill>
                  <a:schemeClr val="bg1"/>
                </a:solidFill>
                <a:latin typeface="Arial" panose="020B0604020202020204" pitchFamily="34" charset="0"/>
              </a:defRPr>
            </a:lvl4pPr>
            <a:lvl5pPr marL="2057400" indent="-228600">
              <a:defRPr sz="4000" b="1">
                <a:solidFill>
                  <a:schemeClr val="bg1"/>
                </a:solidFill>
                <a:latin typeface="Arial" panose="020B0604020202020204" pitchFamily="34" charset="0"/>
              </a:defRPr>
            </a:lvl5pPr>
            <a:lvl6pPr marL="2514600" indent="-228600" eaLnBrk="0" fontAlgn="base" hangingPunct="0">
              <a:spcBef>
                <a:spcPct val="0"/>
              </a:spcBef>
              <a:spcAft>
                <a:spcPct val="0"/>
              </a:spcAft>
              <a:defRPr sz="4000" b="1">
                <a:solidFill>
                  <a:schemeClr val="bg1"/>
                </a:solidFill>
                <a:latin typeface="Arial" panose="020B0604020202020204" pitchFamily="34" charset="0"/>
              </a:defRPr>
            </a:lvl6pPr>
            <a:lvl7pPr marL="2971800" indent="-228600" eaLnBrk="0" fontAlgn="base" hangingPunct="0">
              <a:spcBef>
                <a:spcPct val="0"/>
              </a:spcBef>
              <a:spcAft>
                <a:spcPct val="0"/>
              </a:spcAft>
              <a:defRPr sz="4000" b="1">
                <a:solidFill>
                  <a:schemeClr val="bg1"/>
                </a:solidFill>
                <a:latin typeface="Arial" panose="020B0604020202020204" pitchFamily="34" charset="0"/>
              </a:defRPr>
            </a:lvl7pPr>
            <a:lvl8pPr marL="3429000" indent="-228600" eaLnBrk="0" fontAlgn="base" hangingPunct="0">
              <a:spcBef>
                <a:spcPct val="0"/>
              </a:spcBef>
              <a:spcAft>
                <a:spcPct val="0"/>
              </a:spcAft>
              <a:defRPr sz="4000" b="1">
                <a:solidFill>
                  <a:schemeClr val="bg1"/>
                </a:solidFill>
                <a:latin typeface="Arial" panose="020B0604020202020204" pitchFamily="34" charset="0"/>
              </a:defRPr>
            </a:lvl8pPr>
            <a:lvl9pPr marL="3886200" indent="-228600" eaLnBrk="0" fontAlgn="base" hangingPunct="0">
              <a:spcBef>
                <a:spcPct val="0"/>
              </a:spcBef>
              <a:spcAft>
                <a:spcPct val="0"/>
              </a:spcAft>
              <a:defRPr sz="4000" b="1">
                <a:solidFill>
                  <a:schemeClr val="bg1"/>
                </a:solidFill>
                <a:latin typeface="Arial" panose="020B0604020202020204" pitchFamily="34" charset="0"/>
              </a:defRPr>
            </a:lvl9pPr>
          </a:lstStyle>
          <a:p>
            <a:pPr>
              <a:defRPr/>
            </a:pPr>
            <a:r>
              <a:rPr lang="en-US" altLang="en-US" sz="3600" smtClean="0">
                <a:solidFill>
                  <a:srgbClr val="FFFF99"/>
                </a:solidFill>
                <a:effectLst>
                  <a:outerShdw blurRad="38100" dist="38100" dir="2700000" algn="tl">
                    <a:srgbClr val="FFFFFF"/>
                  </a:outerShdw>
                </a:effectLst>
              </a:rPr>
              <a:t>Nights come as quickly as the days -</a:t>
            </a:r>
          </a:p>
        </p:txBody>
      </p:sp>
      <p:sp>
        <p:nvSpPr>
          <p:cNvPr id="371719" name="Rectangle 7"/>
          <p:cNvSpPr>
            <a:spLocks noChangeArrowheads="1"/>
          </p:cNvSpPr>
          <p:nvPr/>
        </p:nvSpPr>
        <p:spPr bwMode="auto">
          <a:xfrm>
            <a:off x="0" y="4953000"/>
            <a:ext cx="93138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bg1"/>
                </a:solidFill>
                <a:latin typeface="Arial" panose="020B0604020202020204" pitchFamily="34" charset="0"/>
              </a:defRPr>
            </a:lvl1pPr>
            <a:lvl2pPr marL="742950" indent="-285750">
              <a:defRPr sz="4000" b="1">
                <a:solidFill>
                  <a:schemeClr val="bg1"/>
                </a:solidFill>
                <a:latin typeface="Arial" panose="020B0604020202020204" pitchFamily="34" charset="0"/>
              </a:defRPr>
            </a:lvl2pPr>
            <a:lvl3pPr marL="1143000" indent="-228600">
              <a:defRPr sz="4000" b="1">
                <a:solidFill>
                  <a:schemeClr val="bg1"/>
                </a:solidFill>
                <a:latin typeface="Arial" panose="020B0604020202020204" pitchFamily="34" charset="0"/>
              </a:defRPr>
            </a:lvl3pPr>
            <a:lvl4pPr marL="1600200" indent="-228600">
              <a:defRPr sz="4000" b="1">
                <a:solidFill>
                  <a:schemeClr val="bg1"/>
                </a:solidFill>
                <a:latin typeface="Arial" panose="020B0604020202020204" pitchFamily="34" charset="0"/>
              </a:defRPr>
            </a:lvl4pPr>
            <a:lvl5pPr marL="2057400" indent="-228600">
              <a:defRPr sz="4000" b="1">
                <a:solidFill>
                  <a:schemeClr val="bg1"/>
                </a:solidFill>
                <a:latin typeface="Arial" panose="020B0604020202020204" pitchFamily="34" charset="0"/>
              </a:defRPr>
            </a:lvl5pPr>
            <a:lvl6pPr marL="2514600" indent="-228600" eaLnBrk="0" fontAlgn="base" hangingPunct="0">
              <a:spcBef>
                <a:spcPct val="0"/>
              </a:spcBef>
              <a:spcAft>
                <a:spcPct val="0"/>
              </a:spcAft>
              <a:defRPr sz="4000" b="1">
                <a:solidFill>
                  <a:schemeClr val="bg1"/>
                </a:solidFill>
                <a:latin typeface="Arial" panose="020B0604020202020204" pitchFamily="34" charset="0"/>
              </a:defRPr>
            </a:lvl6pPr>
            <a:lvl7pPr marL="2971800" indent="-228600" eaLnBrk="0" fontAlgn="base" hangingPunct="0">
              <a:spcBef>
                <a:spcPct val="0"/>
              </a:spcBef>
              <a:spcAft>
                <a:spcPct val="0"/>
              </a:spcAft>
              <a:defRPr sz="4000" b="1">
                <a:solidFill>
                  <a:schemeClr val="bg1"/>
                </a:solidFill>
                <a:latin typeface="Arial" panose="020B0604020202020204" pitchFamily="34" charset="0"/>
              </a:defRPr>
            </a:lvl7pPr>
            <a:lvl8pPr marL="3429000" indent="-228600" eaLnBrk="0" fontAlgn="base" hangingPunct="0">
              <a:spcBef>
                <a:spcPct val="0"/>
              </a:spcBef>
              <a:spcAft>
                <a:spcPct val="0"/>
              </a:spcAft>
              <a:defRPr sz="4000" b="1">
                <a:solidFill>
                  <a:schemeClr val="bg1"/>
                </a:solidFill>
                <a:latin typeface="Arial" panose="020B0604020202020204" pitchFamily="34" charset="0"/>
              </a:defRPr>
            </a:lvl8pPr>
            <a:lvl9pPr marL="3886200" indent="-228600" eaLnBrk="0" fontAlgn="base" hangingPunct="0">
              <a:spcBef>
                <a:spcPct val="0"/>
              </a:spcBef>
              <a:spcAft>
                <a:spcPct val="0"/>
              </a:spcAft>
              <a:defRPr sz="4000" b="1">
                <a:solidFill>
                  <a:schemeClr val="bg1"/>
                </a:solidFill>
                <a:latin typeface="Arial" panose="020B0604020202020204" pitchFamily="34" charset="0"/>
              </a:defRPr>
            </a:lvl9pPr>
          </a:lstStyle>
          <a:p>
            <a:pPr>
              <a:defRPr/>
            </a:pPr>
            <a:r>
              <a:rPr lang="en-US" altLang="en-US" sz="3600" smtClean="0">
                <a:solidFill>
                  <a:srgbClr val="FFFF99"/>
                </a:solidFill>
                <a:effectLst>
                  <a:outerShdw blurRad="38100" dist="38100" dir="2700000" algn="tl">
                    <a:srgbClr val="FFFFFF"/>
                  </a:outerShdw>
                </a:effectLst>
              </a:rPr>
              <a:t>When you spin ‘neath the sun’s rays!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4258"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5065" name="Slide" r:id="rId4" imgW="5492368" imgH="4121056" progId="PowerPoint.Slide.8">
                  <p:embed/>
                </p:oleObj>
              </mc:Choice>
              <mc:Fallback>
                <p:oleObj name="Slide" r:id="rId4" imgW="5492368" imgH="4121056"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7251" name="Rectangle 3"/>
          <p:cNvSpPr>
            <a:spLocks noChangeArrowheads="1"/>
          </p:cNvSpPr>
          <p:nvPr/>
        </p:nvSpPr>
        <p:spPr bwMode="auto">
          <a:xfrm>
            <a:off x="0" y="2743200"/>
            <a:ext cx="91440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bg1"/>
                </a:solidFill>
                <a:latin typeface="Arial" panose="020B0604020202020204" pitchFamily="34" charset="0"/>
              </a:defRPr>
            </a:lvl1pPr>
            <a:lvl2pPr marL="742950" indent="-285750">
              <a:defRPr sz="4000" b="1">
                <a:solidFill>
                  <a:schemeClr val="bg1"/>
                </a:solidFill>
                <a:latin typeface="Arial" panose="020B0604020202020204" pitchFamily="34" charset="0"/>
              </a:defRPr>
            </a:lvl2pPr>
            <a:lvl3pPr marL="1143000" indent="-228600">
              <a:defRPr sz="4000" b="1">
                <a:solidFill>
                  <a:schemeClr val="bg1"/>
                </a:solidFill>
                <a:latin typeface="Arial" panose="020B0604020202020204" pitchFamily="34" charset="0"/>
              </a:defRPr>
            </a:lvl3pPr>
            <a:lvl4pPr marL="1600200" indent="-228600">
              <a:defRPr sz="4000" b="1">
                <a:solidFill>
                  <a:schemeClr val="bg1"/>
                </a:solidFill>
                <a:latin typeface="Arial" panose="020B0604020202020204" pitchFamily="34" charset="0"/>
              </a:defRPr>
            </a:lvl4pPr>
            <a:lvl5pPr marL="2057400" indent="-228600">
              <a:defRPr sz="4000" b="1">
                <a:solidFill>
                  <a:schemeClr val="bg1"/>
                </a:solidFill>
                <a:latin typeface="Arial" panose="020B0604020202020204" pitchFamily="34" charset="0"/>
              </a:defRPr>
            </a:lvl5pPr>
            <a:lvl6pPr marL="2514600" indent="-228600" eaLnBrk="0" fontAlgn="base" hangingPunct="0">
              <a:spcBef>
                <a:spcPct val="0"/>
              </a:spcBef>
              <a:spcAft>
                <a:spcPct val="0"/>
              </a:spcAft>
              <a:defRPr sz="4000" b="1">
                <a:solidFill>
                  <a:schemeClr val="bg1"/>
                </a:solidFill>
                <a:latin typeface="Arial" panose="020B0604020202020204" pitchFamily="34" charset="0"/>
              </a:defRPr>
            </a:lvl6pPr>
            <a:lvl7pPr marL="2971800" indent="-228600" eaLnBrk="0" fontAlgn="base" hangingPunct="0">
              <a:spcBef>
                <a:spcPct val="0"/>
              </a:spcBef>
              <a:spcAft>
                <a:spcPct val="0"/>
              </a:spcAft>
              <a:defRPr sz="4000" b="1">
                <a:solidFill>
                  <a:schemeClr val="bg1"/>
                </a:solidFill>
                <a:latin typeface="Arial" panose="020B0604020202020204" pitchFamily="34" charset="0"/>
              </a:defRPr>
            </a:lvl7pPr>
            <a:lvl8pPr marL="3429000" indent="-228600" eaLnBrk="0" fontAlgn="base" hangingPunct="0">
              <a:spcBef>
                <a:spcPct val="0"/>
              </a:spcBef>
              <a:spcAft>
                <a:spcPct val="0"/>
              </a:spcAft>
              <a:defRPr sz="4000" b="1">
                <a:solidFill>
                  <a:schemeClr val="bg1"/>
                </a:solidFill>
                <a:latin typeface="Arial" panose="020B0604020202020204" pitchFamily="34" charset="0"/>
              </a:defRPr>
            </a:lvl8pPr>
            <a:lvl9pPr marL="3886200" indent="-228600" eaLnBrk="0" fontAlgn="base" hangingPunct="0">
              <a:spcBef>
                <a:spcPct val="0"/>
              </a:spcBef>
              <a:spcAft>
                <a:spcPct val="0"/>
              </a:spcAft>
              <a:defRPr sz="4000" b="1">
                <a:solidFill>
                  <a:schemeClr val="bg1"/>
                </a:solidFill>
                <a:latin typeface="Arial" panose="020B0604020202020204" pitchFamily="34" charset="0"/>
              </a:defRPr>
            </a:lvl9pPr>
          </a:lstStyle>
          <a:p>
            <a:pPr>
              <a:defRPr/>
            </a:pPr>
            <a:r>
              <a:rPr lang="en-US" altLang="en-US" sz="3600" smtClean="0">
                <a:solidFill>
                  <a:srgbClr val="FFFF99"/>
                </a:solidFill>
                <a:effectLst>
                  <a:outerShdw blurRad="38100" dist="38100" dir="2700000" algn="tl">
                    <a:srgbClr val="FFFFFF"/>
                  </a:outerShdw>
                </a:effectLst>
              </a:rPr>
              <a:t>Chorus:	</a:t>
            </a:r>
          </a:p>
          <a:p>
            <a:pPr>
              <a:defRPr/>
            </a:pPr>
            <a:r>
              <a:rPr lang="en-US" altLang="en-US" sz="3600" smtClean="0">
                <a:solidFill>
                  <a:srgbClr val="FFFF99"/>
                </a:solidFill>
                <a:effectLst>
                  <a:outerShdw blurRad="38100" dist="38100" dir="2700000" algn="tl">
                    <a:srgbClr val="FFFFFF"/>
                  </a:outerShdw>
                </a:effectLst>
              </a:rPr>
              <a:t>See them tumbling round, </a:t>
            </a:r>
          </a:p>
          <a:p>
            <a:pPr>
              <a:defRPr/>
            </a:pPr>
            <a:r>
              <a:rPr lang="en-US" altLang="en-US" sz="3600" smtClean="0">
                <a:solidFill>
                  <a:srgbClr val="FFFF99"/>
                </a:solidFill>
                <a:effectLst>
                  <a:outerShdw blurRad="38100" dist="38100" dir="2700000" algn="tl">
                    <a:srgbClr val="FFFFFF"/>
                  </a:outerShdw>
                </a:effectLst>
              </a:rPr>
              <a:t>Rolling, not making a sound</a:t>
            </a:r>
          </a:p>
          <a:p>
            <a:pPr>
              <a:defRPr/>
            </a:pPr>
            <a:r>
              <a:rPr lang="en-US" altLang="en-US" sz="3600" smtClean="0">
                <a:solidFill>
                  <a:srgbClr val="FFFF99"/>
                </a:solidFill>
                <a:effectLst>
                  <a:outerShdw blurRad="38100" dist="38100" dir="2700000" algn="tl">
                    <a:srgbClr val="FFFFFF"/>
                  </a:outerShdw>
                </a:effectLst>
              </a:rPr>
              <a:t>Out beyond Mars they’ll be found</a:t>
            </a:r>
          </a:p>
          <a:p>
            <a:pPr>
              <a:defRPr/>
            </a:pPr>
            <a:r>
              <a:rPr lang="en-US" altLang="en-US" sz="3600" smtClean="0">
                <a:solidFill>
                  <a:srgbClr val="FFFF99"/>
                </a:solidFill>
                <a:effectLst>
                  <a:outerShdw blurRad="38100" dist="38100" dir="2700000" algn="tl">
                    <a:srgbClr val="FFFFFF"/>
                  </a:outerShdw>
                </a:effectLst>
              </a:rPr>
              <a:t>Drifting along with the tumbling Asteroids!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6" descr="bxp31618"/>
          <p:cNvPicPr>
            <a:picLocks noChangeAspect="1" noChangeArrowheads="1"/>
          </p:cNvPicPr>
          <p:nvPr/>
        </p:nvPicPr>
        <p:blipFill>
          <a:blip r:embed="rId3" cstate="print"/>
          <a:srcRect l="23334" b="13750"/>
          <a:stretch>
            <a:fillRect/>
          </a:stretch>
        </p:blipFill>
        <p:spPr bwMode="auto">
          <a:xfrm>
            <a:off x="0" y="0"/>
            <a:ext cx="9144000" cy="6858000"/>
          </a:xfrm>
          <a:prstGeom prst="rect">
            <a:avLst/>
          </a:prstGeom>
          <a:noFill/>
          <a:ln w="9525">
            <a:noFill/>
            <a:miter lim="800000"/>
            <a:headEnd/>
            <a:tailEnd/>
          </a:ln>
        </p:spPr>
      </p:pic>
      <p:sp>
        <p:nvSpPr>
          <p:cNvPr id="374791" name="Rectangle 7"/>
          <p:cNvSpPr>
            <a:spLocks noChangeArrowheads="1"/>
          </p:cNvSpPr>
          <p:nvPr/>
        </p:nvSpPr>
        <p:spPr bwMode="auto">
          <a:xfrm>
            <a:off x="0" y="1371600"/>
            <a:ext cx="9144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bg1"/>
                </a:solidFill>
                <a:latin typeface="Arial" panose="020B0604020202020204" pitchFamily="34" charset="0"/>
              </a:defRPr>
            </a:lvl1pPr>
            <a:lvl2pPr marL="742950" indent="-285750">
              <a:defRPr sz="4000" b="1">
                <a:solidFill>
                  <a:schemeClr val="bg1"/>
                </a:solidFill>
                <a:latin typeface="Arial" panose="020B0604020202020204" pitchFamily="34" charset="0"/>
              </a:defRPr>
            </a:lvl2pPr>
            <a:lvl3pPr marL="1143000" indent="-228600">
              <a:defRPr sz="4000" b="1">
                <a:solidFill>
                  <a:schemeClr val="bg1"/>
                </a:solidFill>
                <a:latin typeface="Arial" panose="020B0604020202020204" pitchFamily="34" charset="0"/>
              </a:defRPr>
            </a:lvl3pPr>
            <a:lvl4pPr marL="1600200" indent="-228600">
              <a:defRPr sz="4000" b="1">
                <a:solidFill>
                  <a:schemeClr val="bg1"/>
                </a:solidFill>
                <a:latin typeface="Arial" panose="020B0604020202020204" pitchFamily="34" charset="0"/>
              </a:defRPr>
            </a:lvl4pPr>
            <a:lvl5pPr marL="2057400" indent="-228600">
              <a:defRPr sz="4000" b="1">
                <a:solidFill>
                  <a:schemeClr val="bg1"/>
                </a:solidFill>
                <a:latin typeface="Arial" panose="020B0604020202020204" pitchFamily="34" charset="0"/>
              </a:defRPr>
            </a:lvl5pPr>
            <a:lvl6pPr marL="2514600" indent="-228600" eaLnBrk="0" fontAlgn="base" hangingPunct="0">
              <a:spcBef>
                <a:spcPct val="0"/>
              </a:spcBef>
              <a:spcAft>
                <a:spcPct val="0"/>
              </a:spcAft>
              <a:defRPr sz="4000" b="1">
                <a:solidFill>
                  <a:schemeClr val="bg1"/>
                </a:solidFill>
                <a:latin typeface="Arial" panose="020B0604020202020204" pitchFamily="34" charset="0"/>
              </a:defRPr>
            </a:lvl6pPr>
            <a:lvl7pPr marL="2971800" indent="-228600" eaLnBrk="0" fontAlgn="base" hangingPunct="0">
              <a:spcBef>
                <a:spcPct val="0"/>
              </a:spcBef>
              <a:spcAft>
                <a:spcPct val="0"/>
              </a:spcAft>
              <a:defRPr sz="4000" b="1">
                <a:solidFill>
                  <a:schemeClr val="bg1"/>
                </a:solidFill>
                <a:latin typeface="Arial" panose="020B0604020202020204" pitchFamily="34" charset="0"/>
              </a:defRPr>
            </a:lvl7pPr>
            <a:lvl8pPr marL="3429000" indent="-228600" eaLnBrk="0" fontAlgn="base" hangingPunct="0">
              <a:spcBef>
                <a:spcPct val="0"/>
              </a:spcBef>
              <a:spcAft>
                <a:spcPct val="0"/>
              </a:spcAft>
              <a:defRPr sz="4000" b="1">
                <a:solidFill>
                  <a:schemeClr val="bg1"/>
                </a:solidFill>
                <a:latin typeface="Arial" panose="020B0604020202020204" pitchFamily="34" charset="0"/>
              </a:defRPr>
            </a:lvl8pPr>
            <a:lvl9pPr marL="3886200" indent="-228600" eaLnBrk="0" fontAlgn="base" hangingPunct="0">
              <a:spcBef>
                <a:spcPct val="0"/>
              </a:spcBef>
              <a:spcAft>
                <a:spcPct val="0"/>
              </a:spcAft>
              <a:defRPr sz="4000" b="1">
                <a:solidFill>
                  <a:schemeClr val="bg1"/>
                </a:solidFill>
                <a:latin typeface="Arial" panose="020B0604020202020204" pitchFamily="34" charset="0"/>
              </a:defRPr>
            </a:lvl9pPr>
          </a:lstStyle>
          <a:p>
            <a:pPr>
              <a:defRPr/>
            </a:pPr>
            <a:r>
              <a:rPr lang="en-US" altLang="en-US" sz="3600" dirty="0" smtClean="0">
                <a:solidFill>
                  <a:srgbClr val="FFFF99"/>
                </a:solidFill>
                <a:effectLst>
                  <a:outerShdw blurRad="38100" dist="38100" dir="2700000" algn="tl">
                    <a:srgbClr val="FFFFFF"/>
                  </a:outerShdw>
                </a:effectLst>
              </a:rPr>
              <a:t>Rocks I have passed are behind </a:t>
            </a:r>
            <a:endParaRPr lang="en-US" altLang="en-US" sz="3600" dirty="0" smtClean="0">
              <a:solidFill>
                <a:srgbClr val="FFFF99"/>
              </a:solidFill>
              <a:effectLst>
                <a:outerShdw blurRad="38100" dist="38100" dir="2700000" algn="tl">
                  <a:srgbClr val="FFFFFF"/>
                </a:outerShdw>
              </a:effectLst>
            </a:endParaRPr>
          </a:p>
          <a:p>
            <a:pPr>
              <a:defRPr/>
            </a:pPr>
            <a:r>
              <a:rPr lang="en-US" altLang="en-US" sz="3600" dirty="0" smtClean="0">
                <a:solidFill>
                  <a:srgbClr val="FFFF99"/>
                </a:solidFill>
                <a:effectLst>
                  <a:outerShdw blurRad="38100" dist="38100" dir="2700000" algn="tl">
                    <a:srgbClr val="FFFFFF"/>
                  </a:outerShdw>
                </a:effectLst>
              </a:rPr>
              <a:t>Rocks </a:t>
            </a:r>
            <a:r>
              <a:rPr lang="en-US" altLang="en-US" sz="3600" dirty="0" smtClean="0">
                <a:solidFill>
                  <a:srgbClr val="FFFF99"/>
                </a:solidFill>
                <a:effectLst>
                  <a:outerShdw blurRad="38100" dist="38100" dir="2700000" algn="tl">
                    <a:srgbClr val="FFFFFF"/>
                  </a:outerShdw>
                </a:effectLst>
              </a:rPr>
              <a:t>up ahead I will find</a:t>
            </a:r>
          </a:p>
          <a:p>
            <a:pPr>
              <a:defRPr/>
            </a:pPr>
            <a:r>
              <a:rPr lang="en-US" altLang="en-US" sz="3600" dirty="0" smtClean="0">
                <a:solidFill>
                  <a:srgbClr val="FFFF99"/>
                </a:solidFill>
                <a:effectLst>
                  <a:outerShdw blurRad="38100" dist="38100" dir="2700000" algn="tl">
                    <a:srgbClr val="FFFFFF"/>
                  </a:outerShdw>
                </a:effectLst>
              </a:rPr>
              <a:t>Resonantly they’re aligned,</a:t>
            </a:r>
          </a:p>
        </p:txBody>
      </p:sp>
      <p:sp>
        <p:nvSpPr>
          <p:cNvPr id="374792" name="Rectangle 8"/>
          <p:cNvSpPr>
            <a:spLocks noChangeArrowheads="1"/>
          </p:cNvSpPr>
          <p:nvPr/>
        </p:nvSpPr>
        <p:spPr bwMode="auto">
          <a:xfrm>
            <a:off x="4572000" y="4648200"/>
            <a:ext cx="4572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bg1"/>
                </a:solidFill>
                <a:latin typeface="Arial" panose="020B0604020202020204" pitchFamily="34" charset="0"/>
              </a:defRPr>
            </a:lvl1pPr>
            <a:lvl2pPr marL="742950" indent="-285750">
              <a:defRPr sz="4000" b="1">
                <a:solidFill>
                  <a:schemeClr val="bg1"/>
                </a:solidFill>
                <a:latin typeface="Arial" panose="020B0604020202020204" pitchFamily="34" charset="0"/>
              </a:defRPr>
            </a:lvl2pPr>
            <a:lvl3pPr marL="1143000" indent="-228600">
              <a:defRPr sz="4000" b="1">
                <a:solidFill>
                  <a:schemeClr val="bg1"/>
                </a:solidFill>
                <a:latin typeface="Arial" panose="020B0604020202020204" pitchFamily="34" charset="0"/>
              </a:defRPr>
            </a:lvl3pPr>
            <a:lvl4pPr marL="1600200" indent="-228600">
              <a:defRPr sz="4000" b="1">
                <a:solidFill>
                  <a:schemeClr val="bg1"/>
                </a:solidFill>
                <a:latin typeface="Arial" panose="020B0604020202020204" pitchFamily="34" charset="0"/>
              </a:defRPr>
            </a:lvl4pPr>
            <a:lvl5pPr marL="2057400" indent="-228600">
              <a:defRPr sz="4000" b="1">
                <a:solidFill>
                  <a:schemeClr val="bg1"/>
                </a:solidFill>
                <a:latin typeface="Arial" panose="020B0604020202020204" pitchFamily="34" charset="0"/>
              </a:defRPr>
            </a:lvl5pPr>
            <a:lvl6pPr marL="2514600" indent="-228600" eaLnBrk="0" fontAlgn="base" hangingPunct="0">
              <a:spcBef>
                <a:spcPct val="0"/>
              </a:spcBef>
              <a:spcAft>
                <a:spcPct val="0"/>
              </a:spcAft>
              <a:defRPr sz="4000" b="1">
                <a:solidFill>
                  <a:schemeClr val="bg1"/>
                </a:solidFill>
                <a:latin typeface="Arial" panose="020B0604020202020204" pitchFamily="34" charset="0"/>
              </a:defRPr>
            </a:lvl6pPr>
            <a:lvl7pPr marL="2971800" indent="-228600" eaLnBrk="0" fontAlgn="base" hangingPunct="0">
              <a:spcBef>
                <a:spcPct val="0"/>
              </a:spcBef>
              <a:spcAft>
                <a:spcPct val="0"/>
              </a:spcAft>
              <a:defRPr sz="4000" b="1">
                <a:solidFill>
                  <a:schemeClr val="bg1"/>
                </a:solidFill>
                <a:latin typeface="Arial" panose="020B0604020202020204" pitchFamily="34" charset="0"/>
              </a:defRPr>
            </a:lvl7pPr>
            <a:lvl8pPr marL="3429000" indent="-228600" eaLnBrk="0" fontAlgn="base" hangingPunct="0">
              <a:spcBef>
                <a:spcPct val="0"/>
              </a:spcBef>
              <a:spcAft>
                <a:spcPct val="0"/>
              </a:spcAft>
              <a:defRPr sz="4000" b="1">
                <a:solidFill>
                  <a:schemeClr val="bg1"/>
                </a:solidFill>
                <a:latin typeface="Arial" panose="020B0604020202020204" pitchFamily="34" charset="0"/>
              </a:defRPr>
            </a:lvl8pPr>
            <a:lvl9pPr marL="3886200" indent="-228600" eaLnBrk="0" fontAlgn="base" hangingPunct="0">
              <a:spcBef>
                <a:spcPct val="0"/>
              </a:spcBef>
              <a:spcAft>
                <a:spcPct val="0"/>
              </a:spcAft>
              <a:defRPr sz="4000" b="1">
                <a:solidFill>
                  <a:schemeClr val="bg1"/>
                </a:solidFill>
                <a:latin typeface="Arial" panose="020B0604020202020204" pitchFamily="34" charset="0"/>
              </a:defRPr>
            </a:lvl9pPr>
          </a:lstStyle>
          <a:p>
            <a:pPr>
              <a:defRPr/>
            </a:pPr>
            <a:r>
              <a:rPr lang="en-US" altLang="en-US" sz="3600" dirty="0" smtClean="0">
                <a:solidFill>
                  <a:srgbClr val="FFFF99"/>
                </a:solidFill>
                <a:effectLst>
                  <a:outerShdw blurRad="38100" dist="38100" dir="2700000" algn="tl">
                    <a:srgbClr val="FFFFFF"/>
                  </a:outerShdw>
                </a:effectLst>
              </a:rPr>
              <a:t>Drifting along with the tumbling </a:t>
            </a:r>
            <a:r>
              <a:rPr lang="en-US" altLang="en-US" sz="3600" dirty="0" smtClean="0">
                <a:solidFill>
                  <a:srgbClr val="FFFF99"/>
                </a:solidFill>
                <a:effectLst>
                  <a:outerShdw blurRad="38100" dist="38100" dir="2700000" algn="tl">
                    <a:srgbClr val="FFFFFF"/>
                  </a:outerShdw>
                </a:effectLst>
              </a:rPr>
              <a:t>Asteroids</a:t>
            </a:r>
            <a:r>
              <a:rPr lang="en-US" altLang="en-US" sz="3600" dirty="0" smtClean="0">
                <a:solidFill>
                  <a:srgbClr val="FFFF99"/>
                </a:solidFill>
                <a:effectLst>
                  <a:outerShdw blurRad="38100" dist="38100" dir="2700000" algn="tl">
                    <a:srgbClr val="FFFFFF"/>
                  </a:outerShdw>
                </a:effectLst>
              </a:rPr>
              <a: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4" descr="256490554_2c67aaf270"/>
          <p:cNvPicPr>
            <a:picLocks noChangeAspect="1" noChangeArrowheads="1"/>
          </p:cNvPicPr>
          <p:nvPr/>
        </p:nvPicPr>
        <p:blipFill>
          <a:blip r:embed="rId3" cstate="print"/>
          <a:srcRect t="12112"/>
          <a:stretch>
            <a:fillRect/>
          </a:stretch>
        </p:blipFill>
        <p:spPr bwMode="auto">
          <a:xfrm>
            <a:off x="0" y="100013"/>
            <a:ext cx="9144000" cy="6757987"/>
          </a:xfrm>
          <a:prstGeom prst="rect">
            <a:avLst/>
          </a:prstGeom>
          <a:noFill/>
          <a:ln w="9525">
            <a:noFill/>
            <a:miter lim="800000"/>
            <a:headEnd/>
            <a:tailEnd/>
          </a:ln>
        </p:spPr>
      </p:pic>
      <p:sp>
        <p:nvSpPr>
          <p:cNvPr id="373765" name="Rectangle 5"/>
          <p:cNvSpPr>
            <a:spLocks noChangeArrowheads="1"/>
          </p:cNvSpPr>
          <p:nvPr/>
        </p:nvSpPr>
        <p:spPr bwMode="auto">
          <a:xfrm>
            <a:off x="0" y="5181600"/>
            <a:ext cx="72390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bg1"/>
                </a:solidFill>
                <a:latin typeface="Arial" panose="020B0604020202020204" pitchFamily="34" charset="0"/>
              </a:defRPr>
            </a:lvl1pPr>
            <a:lvl2pPr marL="742950" indent="-285750">
              <a:defRPr sz="4000" b="1">
                <a:solidFill>
                  <a:schemeClr val="bg1"/>
                </a:solidFill>
                <a:latin typeface="Arial" panose="020B0604020202020204" pitchFamily="34" charset="0"/>
              </a:defRPr>
            </a:lvl2pPr>
            <a:lvl3pPr marL="1143000" indent="-228600">
              <a:defRPr sz="4000" b="1">
                <a:solidFill>
                  <a:schemeClr val="bg1"/>
                </a:solidFill>
                <a:latin typeface="Arial" panose="020B0604020202020204" pitchFamily="34" charset="0"/>
              </a:defRPr>
            </a:lvl3pPr>
            <a:lvl4pPr marL="1600200" indent="-228600">
              <a:defRPr sz="4000" b="1">
                <a:solidFill>
                  <a:schemeClr val="bg1"/>
                </a:solidFill>
                <a:latin typeface="Arial" panose="020B0604020202020204" pitchFamily="34" charset="0"/>
              </a:defRPr>
            </a:lvl4pPr>
            <a:lvl5pPr marL="2057400" indent="-228600">
              <a:defRPr sz="4000" b="1">
                <a:solidFill>
                  <a:schemeClr val="bg1"/>
                </a:solidFill>
                <a:latin typeface="Arial" panose="020B0604020202020204" pitchFamily="34" charset="0"/>
              </a:defRPr>
            </a:lvl5pPr>
            <a:lvl6pPr marL="2514600" indent="-228600" eaLnBrk="0" fontAlgn="base" hangingPunct="0">
              <a:spcBef>
                <a:spcPct val="0"/>
              </a:spcBef>
              <a:spcAft>
                <a:spcPct val="0"/>
              </a:spcAft>
              <a:defRPr sz="4000" b="1">
                <a:solidFill>
                  <a:schemeClr val="bg1"/>
                </a:solidFill>
                <a:latin typeface="Arial" panose="020B0604020202020204" pitchFamily="34" charset="0"/>
              </a:defRPr>
            </a:lvl6pPr>
            <a:lvl7pPr marL="2971800" indent="-228600" eaLnBrk="0" fontAlgn="base" hangingPunct="0">
              <a:spcBef>
                <a:spcPct val="0"/>
              </a:spcBef>
              <a:spcAft>
                <a:spcPct val="0"/>
              </a:spcAft>
              <a:defRPr sz="4000" b="1">
                <a:solidFill>
                  <a:schemeClr val="bg1"/>
                </a:solidFill>
                <a:latin typeface="Arial" panose="020B0604020202020204" pitchFamily="34" charset="0"/>
              </a:defRPr>
            </a:lvl7pPr>
            <a:lvl8pPr marL="3429000" indent="-228600" eaLnBrk="0" fontAlgn="base" hangingPunct="0">
              <a:spcBef>
                <a:spcPct val="0"/>
              </a:spcBef>
              <a:spcAft>
                <a:spcPct val="0"/>
              </a:spcAft>
              <a:defRPr sz="4000" b="1">
                <a:solidFill>
                  <a:schemeClr val="bg1"/>
                </a:solidFill>
                <a:latin typeface="Arial" panose="020B0604020202020204" pitchFamily="34" charset="0"/>
              </a:defRPr>
            </a:lvl8pPr>
            <a:lvl9pPr marL="3886200" indent="-228600" eaLnBrk="0" fontAlgn="base" hangingPunct="0">
              <a:spcBef>
                <a:spcPct val="0"/>
              </a:spcBef>
              <a:spcAft>
                <a:spcPct val="0"/>
              </a:spcAft>
              <a:defRPr sz="4000" b="1">
                <a:solidFill>
                  <a:schemeClr val="bg1"/>
                </a:solidFill>
                <a:latin typeface="Arial" panose="020B0604020202020204" pitchFamily="34" charset="0"/>
              </a:defRPr>
            </a:lvl9pPr>
          </a:lstStyle>
          <a:p>
            <a:pPr>
              <a:defRPr/>
            </a:pPr>
            <a:r>
              <a:rPr lang="en-US" altLang="en-US" smtClean="0">
                <a:solidFill>
                  <a:srgbClr val="FFFF99"/>
                </a:solidFill>
                <a:effectLst>
                  <a:outerShdw blurRad="38100" dist="38100" dir="2700000" algn="tl">
                    <a:srgbClr val="FFFFFF"/>
                  </a:outerShdw>
                </a:effectLst>
              </a:rPr>
              <a:t>I </a:t>
            </a:r>
            <a:r>
              <a:rPr lang="en-US" altLang="en-US" sz="3600" smtClean="0">
                <a:solidFill>
                  <a:srgbClr val="FFFF99"/>
                </a:solidFill>
                <a:effectLst>
                  <a:outerShdw blurRad="38100" dist="38100" dir="2700000" algn="tl">
                    <a:srgbClr val="FFFFFF"/>
                  </a:outerShdw>
                </a:effectLst>
              </a:rPr>
              <a:t>know when Jove is nigh, </a:t>
            </a:r>
          </a:p>
          <a:p>
            <a:pPr>
              <a:defRPr/>
            </a:pPr>
            <a:r>
              <a:rPr lang="en-US" altLang="en-US" sz="3600" smtClean="0">
                <a:solidFill>
                  <a:srgbClr val="FFFF99"/>
                </a:solidFill>
                <a:effectLst>
                  <a:outerShdw blurRad="38100" dist="38100" dir="2700000" algn="tl">
                    <a:srgbClr val="FFFFFF"/>
                  </a:outerShdw>
                </a:effectLst>
              </a:rPr>
              <a:t>That this rock is going to fly!</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3" descr="Deep Space 1 and asteroid"/>
          <p:cNvPicPr>
            <a:picLocks noChangeAspect="1" noChangeArrowheads="1"/>
          </p:cNvPicPr>
          <p:nvPr/>
        </p:nvPicPr>
        <p:blipFill>
          <a:blip r:embed="rId3" cstate="print"/>
          <a:srcRect/>
          <a:stretch>
            <a:fillRect/>
          </a:stretch>
        </p:blipFill>
        <p:spPr bwMode="auto">
          <a:xfrm>
            <a:off x="2590800" y="0"/>
            <a:ext cx="6553200" cy="5810250"/>
          </a:xfrm>
          <a:prstGeom prst="rect">
            <a:avLst/>
          </a:prstGeom>
          <a:noFill/>
          <a:ln w="9525">
            <a:noFill/>
            <a:miter lim="800000"/>
            <a:headEnd/>
            <a:tailEnd/>
          </a:ln>
        </p:spPr>
      </p:pic>
      <p:sp>
        <p:nvSpPr>
          <p:cNvPr id="372740" name="Rectangle 4"/>
          <p:cNvSpPr>
            <a:spLocks noChangeArrowheads="1"/>
          </p:cNvSpPr>
          <p:nvPr/>
        </p:nvSpPr>
        <p:spPr bwMode="auto">
          <a:xfrm>
            <a:off x="0" y="3429000"/>
            <a:ext cx="91440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b="1">
                <a:solidFill>
                  <a:schemeClr val="bg1"/>
                </a:solidFill>
                <a:latin typeface="Arial" panose="020B0604020202020204" pitchFamily="34" charset="0"/>
              </a:defRPr>
            </a:lvl1pPr>
            <a:lvl2pPr marL="742950" indent="-285750">
              <a:defRPr sz="4000" b="1">
                <a:solidFill>
                  <a:schemeClr val="bg1"/>
                </a:solidFill>
                <a:latin typeface="Arial" panose="020B0604020202020204" pitchFamily="34" charset="0"/>
              </a:defRPr>
            </a:lvl2pPr>
            <a:lvl3pPr marL="1143000" indent="-228600">
              <a:defRPr sz="4000" b="1">
                <a:solidFill>
                  <a:schemeClr val="bg1"/>
                </a:solidFill>
                <a:latin typeface="Arial" panose="020B0604020202020204" pitchFamily="34" charset="0"/>
              </a:defRPr>
            </a:lvl3pPr>
            <a:lvl4pPr marL="1600200" indent="-228600">
              <a:defRPr sz="4000" b="1">
                <a:solidFill>
                  <a:schemeClr val="bg1"/>
                </a:solidFill>
                <a:latin typeface="Arial" panose="020B0604020202020204" pitchFamily="34" charset="0"/>
              </a:defRPr>
            </a:lvl4pPr>
            <a:lvl5pPr marL="2057400" indent="-228600">
              <a:defRPr sz="4000" b="1">
                <a:solidFill>
                  <a:schemeClr val="bg1"/>
                </a:solidFill>
                <a:latin typeface="Arial" panose="020B0604020202020204" pitchFamily="34" charset="0"/>
              </a:defRPr>
            </a:lvl5pPr>
            <a:lvl6pPr marL="2514600" indent="-228600" eaLnBrk="0" fontAlgn="base" hangingPunct="0">
              <a:spcBef>
                <a:spcPct val="0"/>
              </a:spcBef>
              <a:spcAft>
                <a:spcPct val="0"/>
              </a:spcAft>
              <a:defRPr sz="4000" b="1">
                <a:solidFill>
                  <a:schemeClr val="bg1"/>
                </a:solidFill>
                <a:latin typeface="Arial" panose="020B0604020202020204" pitchFamily="34" charset="0"/>
              </a:defRPr>
            </a:lvl6pPr>
            <a:lvl7pPr marL="2971800" indent="-228600" eaLnBrk="0" fontAlgn="base" hangingPunct="0">
              <a:spcBef>
                <a:spcPct val="0"/>
              </a:spcBef>
              <a:spcAft>
                <a:spcPct val="0"/>
              </a:spcAft>
              <a:defRPr sz="4000" b="1">
                <a:solidFill>
                  <a:schemeClr val="bg1"/>
                </a:solidFill>
                <a:latin typeface="Arial" panose="020B0604020202020204" pitchFamily="34" charset="0"/>
              </a:defRPr>
            </a:lvl7pPr>
            <a:lvl8pPr marL="3429000" indent="-228600" eaLnBrk="0" fontAlgn="base" hangingPunct="0">
              <a:spcBef>
                <a:spcPct val="0"/>
              </a:spcBef>
              <a:spcAft>
                <a:spcPct val="0"/>
              </a:spcAft>
              <a:defRPr sz="4000" b="1">
                <a:solidFill>
                  <a:schemeClr val="bg1"/>
                </a:solidFill>
                <a:latin typeface="Arial" panose="020B0604020202020204" pitchFamily="34" charset="0"/>
              </a:defRPr>
            </a:lvl8pPr>
            <a:lvl9pPr marL="3886200" indent="-228600" eaLnBrk="0" fontAlgn="base" hangingPunct="0">
              <a:spcBef>
                <a:spcPct val="0"/>
              </a:spcBef>
              <a:spcAft>
                <a:spcPct val="0"/>
              </a:spcAft>
              <a:defRPr sz="4000" b="1">
                <a:solidFill>
                  <a:schemeClr val="bg1"/>
                </a:solidFill>
                <a:latin typeface="Arial" panose="020B0604020202020204" pitchFamily="34" charset="0"/>
              </a:defRPr>
            </a:lvl9pPr>
          </a:lstStyle>
          <a:p>
            <a:pPr>
              <a:defRPr/>
            </a:pPr>
            <a:r>
              <a:rPr lang="en-US" altLang="en-US" sz="3600" dirty="0" smtClean="0">
                <a:solidFill>
                  <a:srgbClr val="FFFF99"/>
                </a:solidFill>
                <a:effectLst>
                  <a:outerShdw blurRad="38100" dist="38100" dir="2700000" algn="tl">
                    <a:srgbClr val="FFFFFF"/>
                  </a:outerShdw>
                </a:effectLst>
              </a:rPr>
              <a:t>And I'll </a:t>
            </a:r>
            <a:r>
              <a:rPr lang="en-US" altLang="en-US" sz="3600" dirty="0" smtClean="0">
                <a:solidFill>
                  <a:srgbClr val="FFFF99"/>
                </a:solidFill>
                <a:effectLst>
                  <a:outerShdw blurRad="38100" dist="38100" dir="2700000" algn="tl">
                    <a:srgbClr val="FFFFFF"/>
                  </a:outerShdw>
                </a:effectLst>
              </a:rPr>
              <a:t>keep rolling along </a:t>
            </a:r>
          </a:p>
          <a:p>
            <a:pPr>
              <a:defRPr/>
            </a:pPr>
            <a:r>
              <a:rPr lang="en-US" altLang="en-US" sz="3600" dirty="0" smtClean="0">
                <a:solidFill>
                  <a:srgbClr val="FFFF99"/>
                </a:solidFill>
                <a:effectLst>
                  <a:outerShdw blurRad="38100" dist="38100" dir="2700000" algn="tl">
                    <a:srgbClr val="FFFFFF"/>
                  </a:outerShdw>
                </a:effectLst>
              </a:rPr>
              <a:t>Deep in my heart is a song</a:t>
            </a:r>
          </a:p>
          <a:p>
            <a:pPr>
              <a:defRPr/>
            </a:pPr>
            <a:r>
              <a:rPr lang="en-US" altLang="en-US" sz="3600" dirty="0" smtClean="0">
                <a:solidFill>
                  <a:srgbClr val="FFFF99"/>
                </a:solidFill>
                <a:effectLst>
                  <a:outerShdw blurRad="38100" dist="38100" dir="2700000" algn="tl">
                    <a:srgbClr val="FFFFFF"/>
                  </a:outerShdw>
                </a:effectLst>
              </a:rPr>
              <a:t>Out beyond Mars I belong </a:t>
            </a:r>
          </a:p>
          <a:p>
            <a:pPr>
              <a:defRPr/>
            </a:pPr>
            <a:r>
              <a:rPr lang="en-US" altLang="en-US" sz="3600" dirty="0" smtClean="0">
                <a:solidFill>
                  <a:srgbClr val="FFFF99"/>
                </a:solidFill>
                <a:effectLst>
                  <a:outerShdw blurRad="38100" dist="38100" dir="2700000" algn="tl">
                    <a:srgbClr val="FFFFFF"/>
                  </a:outerShdw>
                </a:effectLst>
              </a:rPr>
              <a:t>Drifting along with the tumbling asteroids…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3906" name="Picture 2" descr="brown dwarf gliese 229"/>
          <p:cNvPicPr>
            <a:picLocks noChangeAspect="1" noChangeArrowheads="1"/>
          </p:cNvPicPr>
          <p:nvPr/>
        </p:nvPicPr>
        <p:blipFill>
          <a:blip r:embed="rId5">
            <a:extLst>
              <a:ext uri="{28A0092B-C50C-407E-A947-70E740481C1C}">
                <a14:useLocalDpi xmlns:a14="http://schemas.microsoft.com/office/drawing/2010/main" val="0"/>
              </a:ext>
            </a:extLst>
          </a:blip>
          <a:srcRect l="4286" t="11600" b="2873"/>
          <a:stretch>
            <a:fillRect/>
          </a:stretch>
        </p:blipFill>
        <p:spPr bwMode="auto">
          <a:xfrm>
            <a:off x="252186" y="914400"/>
            <a:ext cx="8671914" cy="5638800"/>
          </a:xfrm>
          <a:prstGeom prst="rect">
            <a:avLst/>
          </a:prstGeom>
          <a:noFill/>
          <a:extLst>
            <a:ext uri="{909E8E84-426E-40DD-AFC4-6F175D3DCCD1}">
              <a14:hiddenFill xmlns:a14="http://schemas.microsoft.com/office/drawing/2010/main">
                <a:solidFill>
                  <a:srgbClr val="FFFFFF"/>
                </a:solidFill>
              </a14:hiddenFill>
            </a:ext>
          </a:extLst>
        </p:spPr>
      </p:pic>
      <p:sp>
        <p:nvSpPr>
          <p:cNvPr id="763907" name="Text Box 3"/>
          <p:cNvSpPr txBox="1">
            <a:spLocks noChangeArrowheads="1"/>
          </p:cNvSpPr>
          <p:nvPr/>
        </p:nvSpPr>
        <p:spPr bwMode="auto">
          <a:xfrm>
            <a:off x="241300" y="22225"/>
            <a:ext cx="8658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4000" b="1" smtClean="0">
                <a:solidFill>
                  <a:srgbClr val="FFFFFF"/>
                </a:solidFill>
              </a:rPr>
              <a:t>LITTLE BROWN DWARF, </a:t>
            </a:r>
            <a:r>
              <a:rPr lang="en-US" altLang="en-US" sz="3600" b="1" smtClean="0">
                <a:solidFill>
                  <a:srgbClr val="FFFFFF"/>
                </a:solidFill>
              </a:rPr>
              <a:t>by Jon Bell</a:t>
            </a:r>
          </a:p>
        </p:txBody>
      </p:sp>
      <p:pic>
        <p:nvPicPr>
          <p:cNvPr id="2" name="Lil Brown Ju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4200" y="5638800"/>
            <a:ext cx="609600" cy="609600"/>
          </a:xfrm>
          <a:prstGeom prst="rect">
            <a:avLst/>
          </a:prstGeom>
        </p:spPr>
      </p:pic>
    </p:spTree>
    <p:extLst>
      <p:ext uri="{BB962C8B-B14F-4D97-AF65-F5344CB8AC3E}">
        <p14:creationId xmlns:p14="http://schemas.microsoft.com/office/powerpoint/2010/main" val="344363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Hallstrom Planetarium Singers</a:t>
            </a:r>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14400" y="1371600"/>
            <a:ext cx="7315199" cy="4876800"/>
          </a:xfrm>
          <a:prstGeom prst="rect">
            <a:avLst/>
          </a:prstGeom>
          <a:ln>
            <a:noFill/>
          </a:ln>
          <a:effectLst>
            <a:softEdge rad="112500"/>
          </a:effectLst>
        </p:spPr>
      </p:pic>
      <p:pic>
        <p:nvPicPr>
          <p:cNvPr id="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943600" y="152400"/>
            <a:ext cx="487363" cy="487363"/>
          </a:xfrm>
          <a:prstGeom prst="rect">
            <a:avLst/>
          </a:prstGeom>
        </p:spPr>
      </p:pic>
    </p:spTree>
    <p:extLst>
      <p:ext uri="{BB962C8B-B14F-4D97-AF65-F5344CB8AC3E}">
        <p14:creationId xmlns:p14="http://schemas.microsoft.com/office/powerpoint/2010/main" val="166712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0" y="0"/>
            <a:ext cx="8610600" cy="1752600"/>
          </a:xfrm>
        </p:spPr>
        <p:txBody>
          <a:bodyPr/>
          <a:lstStyle/>
          <a:p>
            <a:r>
              <a:rPr lang="en-US" altLang="en-US" sz="4000">
                <a:solidFill>
                  <a:schemeClr val="bg1"/>
                </a:solidFill>
              </a:rPr>
              <a:t>The smallest stars of which are known</a:t>
            </a:r>
            <a:br>
              <a:rPr lang="en-US" altLang="en-US" sz="4000">
                <a:solidFill>
                  <a:schemeClr val="bg1"/>
                </a:solidFill>
              </a:rPr>
            </a:br>
            <a:r>
              <a:rPr lang="en-US" altLang="en-US" sz="4000">
                <a:solidFill>
                  <a:schemeClr val="bg1"/>
                </a:solidFill>
              </a:rPr>
              <a:t>Are plentiful and not alone,</a:t>
            </a:r>
          </a:p>
        </p:txBody>
      </p:sp>
      <p:pic>
        <p:nvPicPr>
          <p:cNvPr id="64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24000"/>
            <a:ext cx="6477000" cy="369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9221" name="Text Box 5"/>
          <p:cNvSpPr txBox="1">
            <a:spLocks noChangeArrowheads="1"/>
          </p:cNvSpPr>
          <p:nvPr/>
        </p:nvSpPr>
        <p:spPr bwMode="auto">
          <a:xfrm>
            <a:off x="381000" y="5257800"/>
            <a:ext cx="78057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4000" smtClean="0">
                <a:solidFill>
                  <a:srgbClr val="FFFFFF"/>
                </a:solidFill>
              </a:rPr>
              <a:t>The little brown dwarfs of our galaxy</a:t>
            </a:r>
          </a:p>
          <a:p>
            <a:pPr algn="ctr" eaLnBrk="0" fontAlgn="base" hangingPunct="0">
              <a:spcBef>
                <a:spcPct val="0"/>
              </a:spcBef>
              <a:spcAft>
                <a:spcPct val="0"/>
              </a:spcAft>
            </a:pPr>
            <a:r>
              <a:rPr lang="en-US" altLang="en-US" sz="4000" smtClean="0">
                <a:solidFill>
                  <a:srgbClr val="FFFFFF"/>
                </a:solidFill>
              </a:rPr>
              <a:t>Are cool and dim and hard to see!</a:t>
            </a:r>
          </a:p>
        </p:txBody>
      </p:sp>
    </p:spTree>
    <p:extLst>
      <p:ext uri="{BB962C8B-B14F-4D97-AF65-F5344CB8AC3E}">
        <p14:creationId xmlns:p14="http://schemas.microsoft.com/office/powerpoint/2010/main" val="15899175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a:xfrm>
            <a:off x="228600" y="609600"/>
            <a:ext cx="8610600" cy="1752600"/>
          </a:xfrm>
        </p:spPr>
        <p:txBody>
          <a:bodyPr/>
          <a:lstStyle/>
          <a:p>
            <a:r>
              <a:rPr lang="en-US" altLang="en-US" sz="4000"/>
              <a:t>The stars are all far out in space,</a:t>
            </a:r>
          </a:p>
        </p:txBody>
      </p:sp>
      <p:pic>
        <p:nvPicPr>
          <p:cNvPr id="671747" name="Picture 3" descr="brown dwarf"/>
          <p:cNvPicPr>
            <a:picLocks noChangeAspect="1" noChangeArrowheads="1"/>
          </p:cNvPicPr>
          <p:nvPr/>
        </p:nvPicPr>
        <p:blipFill>
          <a:blip r:embed="rId3">
            <a:extLst>
              <a:ext uri="{28A0092B-C50C-407E-A947-70E740481C1C}">
                <a14:useLocalDpi xmlns:a14="http://schemas.microsoft.com/office/drawing/2010/main" val="0"/>
              </a:ext>
            </a:extLst>
          </a:blip>
          <a:srcRect l="-3732" r="14166" b="11111"/>
          <a:stretch>
            <a:fillRect/>
          </a:stretch>
        </p:blipFill>
        <p:spPr bwMode="auto">
          <a:xfrm>
            <a:off x="0" y="52388"/>
            <a:ext cx="9144000" cy="6805612"/>
          </a:xfrm>
          <a:prstGeom prst="rect">
            <a:avLst/>
          </a:prstGeom>
          <a:noFill/>
          <a:extLst>
            <a:ext uri="{909E8E84-426E-40DD-AFC4-6F175D3DCCD1}">
              <a14:hiddenFill xmlns:a14="http://schemas.microsoft.com/office/drawing/2010/main">
                <a:solidFill>
                  <a:srgbClr val="FFFFFF"/>
                </a:solidFill>
              </a14:hiddenFill>
            </a:ext>
          </a:extLst>
        </p:spPr>
      </p:pic>
      <p:sp>
        <p:nvSpPr>
          <p:cNvPr id="671748" name="Text Box 4"/>
          <p:cNvSpPr txBox="1">
            <a:spLocks noChangeArrowheads="1"/>
          </p:cNvSpPr>
          <p:nvPr/>
        </p:nvSpPr>
        <p:spPr bwMode="auto">
          <a:xfrm>
            <a:off x="517525" y="301625"/>
            <a:ext cx="4546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4000" smtClean="0">
                <a:solidFill>
                  <a:srgbClr val="FFFFFF"/>
                </a:solidFill>
              </a:rPr>
              <a:t>Ha ha ha, </a:t>
            </a:r>
          </a:p>
          <a:p>
            <a:pPr eaLnBrk="0" fontAlgn="base" hangingPunct="0">
              <a:spcBef>
                <a:spcPct val="0"/>
              </a:spcBef>
              <a:spcAft>
                <a:spcPct val="0"/>
              </a:spcAft>
            </a:pPr>
            <a:r>
              <a:rPr lang="en-US" altLang="en-US" sz="4000" smtClean="0">
                <a:solidFill>
                  <a:srgbClr val="FFFFFF"/>
                </a:solidFill>
              </a:rPr>
              <a:t>Hee hee hee,</a:t>
            </a:r>
          </a:p>
          <a:p>
            <a:pPr eaLnBrk="0" fontAlgn="base" hangingPunct="0">
              <a:spcBef>
                <a:spcPct val="0"/>
              </a:spcBef>
              <a:spcAft>
                <a:spcPct val="0"/>
              </a:spcAft>
            </a:pPr>
            <a:r>
              <a:rPr lang="en-US" altLang="en-US" sz="4000" smtClean="0">
                <a:solidFill>
                  <a:srgbClr val="FFFFFF"/>
                </a:solidFill>
              </a:rPr>
              <a:t>Good interferometry!</a:t>
            </a:r>
          </a:p>
        </p:txBody>
      </p:sp>
      <p:sp>
        <p:nvSpPr>
          <p:cNvPr id="671749" name="Rectangle 5"/>
          <p:cNvSpPr>
            <a:spLocks noChangeArrowheads="1"/>
          </p:cNvSpPr>
          <p:nvPr/>
        </p:nvSpPr>
        <p:spPr bwMode="auto">
          <a:xfrm>
            <a:off x="609600" y="4495800"/>
            <a:ext cx="7772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4000" smtClean="0">
                <a:solidFill>
                  <a:srgbClr val="FFFFFF"/>
                </a:solidFill>
              </a:rPr>
              <a:t>Ha ha ha, </a:t>
            </a:r>
          </a:p>
          <a:p>
            <a:pPr eaLnBrk="0" fontAlgn="base" hangingPunct="0">
              <a:spcBef>
                <a:spcPct val="0"/>
              </a:spcBef>
              <a:spcAft>
                <a:spcPct val="0"/>
              </a:spcAft>
            </a:pPr>
            <a:r>
              <a:rPr lang="en-US" altLang="en-US" sz="4000" smtClean="0">
                <a:solidFill>
                  <a:srgbClr val="FFFFFF"/>
                </a:solidFill>
              </a:rPr>
              <a:t>Hee hee hee,</a:t>
            </a:r>
          </a:p>
          <a:p>
            <a:pPr eaLnBrk="0" fontAlgn="base" hangingPunct="0">
              <a:spcBef>
                <a:spcPct val="0"/>
              </a:spcBef>
              <a:spcAft>
                <a:spcPct val="0"/>
              </a:spcAft>
            </a:pPr>
            <a:r>
              <a:rPr lang="en-US" altLang="en-US" sz="4000" smtClean="0">
                <a:solidFill>
                  <a:srgbClr val="FFFFFF"/>
                </a:solidFill>
              </a:rPr>
              <a:t>Little brown dwarf now I see thee!</a:t>
            </a:r>
          </a:p>
        </p:txBody>
      </p:sp>
    </p:spTree>
    <p:extLst>
      <p:ext uri="{BB962C8B-B14F-4D97-AF65-F5344CB8AC3E}">
        <p14:creationId xmlns:p14="http://schemas.microsoft.com/office/powerpoint/2010/main" val="584676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228600" y="609600"/>
            <a:ext cx="8610600" cy="1752600"/>
          </a:xfrm>
        </p:spPr>
        <p:txBody>
          <a:bodyPr/>
          <a:lstStyle/>
          <a:p>
            <a:r>
              <a:rPr lang="en-US" altLang="en-US" sz="4000"/>
              <a:t>Of mass and color.</a:t>
            </a:r>
          </a:p>
        </p:txBody>
      </p:sp>
      <p:pic>
        <p:nvPicPr>
          <p:cNvPr id="690180" name="Picture 4" descr="comparison of sizes of stars and plan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32538" cy="6858000"/>
          </a:xfrm>
          <a:prstGeom prst="rect">
            <a:avLst/>
          </a:prstGeom>
          <a:noFill/>
          <a:extLst>
            <a:ext uri="{909E8E84-426E-40DD-AFC4-6F175D3DCCD1}">
              <a14:hiddenFill xmlns:a14="http://schemas.microsoft.com/office/drawing/2010/main">
                <a:solidFill>
                  <a:srgbClr val="FFFFFF"/>
                </a:solidFill>
              </a14:hiddenFill>
            </a:ext>
          </a:extLst>
        </p:spPr>
      </p:pic>
      <p:sp>
        <p:nvSpPr>
          <p:cNvPr id="690181" name="Text Box 5"/>
          <p:cNvSpPr txBox="1">
            <a:spLocks noChangeArrowheads="1"/>
          </p:cNvSpPr>
          <p:nvPr/>
        </p:nvSpPr>
        <p:spPr bwMode="auto">
          <a:xfrm>
            <a:off x="5486400" y="609600"/>
            <a:ext cx="36576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4000" smtClean="0">
                <a:solidFill>
                  <a:srgbClr val="FFFFFF"/>
                </a:solidFill>
              </a:rPr>
              <a:t>Its size is smaller than a star</a:t>
            </a:r>
          </a:p>
          <a:p>
            <a:pPr eaLnBrk="0" fontAlgn="base" hangingPunct="0">
              <a:spcBef>
                <a:spcPct val="0"/>
              </a:spcBef>
              <a:spcAft>
                <a:spcPct val="0"/>
              </a:spcAft>
            </a:pPr>
            <a:r>
              <a:rPr lang="en-US" altLang="en-US" sz="4000" smtClean="0">
                <a:solidFill>
                  <a:srgbClr val="FFFFFF"/>
                </a:solidFill>
              </a:rPr>
              <a:t>But bigger yet than Jupiter, </a:t>
            </a:r>
          </a:p>
          <a:p>
            <a:pPr eaLnBrk="0" fontAlgn="base" hangingPunct="0">
              <a:spcBef>
                <a:spcPct val="0"/>
              </a:spcBef>
              <a:spcAft>
                <a:spcPct val="0"/>
              </a:spcAft>
            </a:pPr>
            <a:r>
              <a:rPr lang="en-US" altLang="en-US" sz="4000" smtClean="0">
                <a:solidFill>
                  <a:srgbClr val="FFFFFF"/>
                </a:solidFill>
              </a:rPr>
              <a:t>Nuclear fusion’s not easy, </a:t>
            </a:r>
          </a:p>
          <a:p>
            <a:pPr eaLnBrk="0" fontAlgn="base" hangingPunct="0">
              <a:spcBef>
                <a:spcPct val="0"/>
              </a:spcBef>
              <a:spcAft>
                <a:spcPct val="0"/>
              </a:spcAft>
            </a:pPr>
            <a:r>
              <a:rPr lang="en-US" altLang="en-US" sz="4000" smtClean="0">
                <a:solidFill>
                  <a:srgbClr val="FFFFFF"/>
                </a:solidFill>
              </a:rPr>
              <a:t>It’s just a stellar wanabee!</a:t>
            </a:r>
          </a:p>
        </p:txBody>
      </p:sp>
    </p:spTree>
    <p:extLst>
      <p:ext uri="{BB962C8B-B14F-4D97-AF65-F5344CB8AC3E}">
        <p14:creationId xmlns:p14="http://schemas.microsoft.com/office/powerpoint/2010/main" val="5083984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46" name="Picture 6" descr="{screenshot}"/>
          <p:cNvPicPr>
            <a:picLocks noChangeAspect="1" noChangeArrowheads="1"/>
          </p:cNvPicPr>
          <p:nvPr/>
        </p:nvPicPr>
        <p:blipFill>
          <a:blip r:embed="rId3">
            <a:extLst>
              <a:ext uri="{28A0092B-C50C-407E-A947-70E740481C1C}">
                <a14:useLocalDpi xmlns:a14="http://schemas.microsoft.com/office/drawing/2010/main" val="0"/>
              </a:ext>
            </a:extLst>
          </a:blip>
          <a:srcRect l="13300" t="-5721" r="5000" b="23395"/>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01447" name="Rectangle 7"/>
          <p:cNvSpPr>
            <a:spLocks noChangeArrowheads="1"/>
          </p:cNvSpPr>
          <p:nvPr/>
        </p:nvSpPr>
        <p:spPr bwMode="auto">
          <a:xfrm>
            <a:off x="0" y="0"/>
            <a:ext cx="91440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4000" smtClean="0">
                <a:solidFill>
                  <a:srgbClr val="FFFFFF"/>
                </a:solidFill>
              </a:rPr>
              <a:t>Ha ha ha, hee hee hee,</a:t>
            </a:r>
          </a:p>
          <a:p>
            <a:pPr eaLnBrk="0" fontAlgn="base" hangingPunct="0">
              <a:spcBef>
                <a:spcPct val="0"/>
              </a:spcBef>
              <a:spcAft>
                <a:spcPct val="0"/>
              </a:spcAft>
            </a:pPr>
            <a:r>
              <a:rPr lang="en-US" altLang="en-US" sz="4000" smtClean="0">
                <a:solidFill>
                  <a:srgbClr val="FFFFFF"/>
                </a:solidFill>
              </a:rPr>
              <a:t>Thanks to space telescopy - </a:t>
            </a:r>
          </a:p>
          <a:p>
            <a:pPr eaLnBrk="0" fontAlgn="base" hangingPunct="0">
              <a:spcBef>
                <a:spcPct val="0"/>
              </a:spcBef>
              <a:spcAft>
                <a:spcPct val="0"/>
              </a:spcAft>
            </a:pPr>
            <a:r>
              <a:rPr lang="en-US" altLang="en-US" sz="4000" smtClean="0">
                <a:solidFill>
                  <a:srgbClr val="FFFFFF"/>
                </a:solidFill>
              </a:rPr>
              <a:t>Ha ha ha, hee hee hee, </a:t>
            </a:r>
          </a:p>
          <a:p>
            <a:pPr eaLnBrk="0" fontAlgn="base" hangingPunct="0">
              <a:spcBef>
                <a:spcPct val="0"/>
              </a:spcBef>
              <a:spcAft>
                <a:spcPct val="0"/>
              </a:spcAft>
            </a:pPr>
            <a:r>
              <a:rPr lang="en-US" altLang="en-US" sz="4000" smtClean="0">
                <a:solidFill>
                  <a:srgbClr val="FFFFFF"/>
                </a:solidFill>
              </a:rPr>
              <a:t>Little brown dwarf now I see thee!</a:t>
            </a:r>
          </a:p>
        </p:txBody>
      </p:sp>
    </p:spTree>
    <p:extLst>
      <p:ext uri="{BB962C8B-B14F-4D97-AF65-F5344CB8AC3E}">
        <p14:creationId xmlns:p14="http://schemas.microsoft.com/office/powerpoint/2010/main" val="30671814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421" name="Picture 5" descr="See Explanation.  Clicking on the picture will download &#10; the highest resolution version availabl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18333"/>
          <a:stretch>
            <a:fillRect/>
          </a:stretch>
        </p:blipFill>
        <p:spPr bwMode="auto">
          <a:xfrm>
            <a:off x="0" y="20638"/>
            <a:ext cx="7620000" cy="6837362"/>
          </a:xfrm>
          <a:prstGeom prst="rect">
            <a:avLst/>
          </a:prstGeom>
          <a:noFill/>
          <a:extLst>
            <a:ext uri="{909E8E84-426E-40DD-AFC4-6F175D3DCCD1}">
              <a14:hiddenFill xmlns:a14="http://schemas.microsoft.com/office/drawing/2010/main">
                <a:solidFill>
                  <a:srgbClr val="FFFFFF"/>
                </a:solidFill>
              </a14:hiddenFill>
            </a:ext>
          </a:extLst>
        </p:spPr>
      </p:pic>
      <p:sp>
        <p:nvSpPr>
          <p:cNvPr id="700422" name="Rectangle 6"/>
          <p:cNvSpPr>
            <a:spLocks noChangeArrowheads="1"/>
          </p:cNvSpPr>
          <p:nvPr/>
        </p:nvSpPr>
        <p:spPr bwMode="auto">
          <a:xfrm>
            <a:off x="5410200" y="304800"/>
            <a:ext cx="37338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4000" smtClean="0">
                <a:solidFill>
                  <a:srgbClr val="FFFFFF"/>
                </a:solidFill>
              </a:rPr>
              <a:t>Ha! Ha! Ha! Hoo! Hoo! Hoo! </a:t>
            </a:r>
          </a:p>
          <a:p>
            <a:pPr eaLnBrk="0" fontAlgn="base" hangingPunct="0">
              <a:spcBef>
                <a:spcPct val="0"/>
              </a:spcBef>
              <a:spcAft>
                <a:spcPct val="0"/>
              </a:spcAft>
            </a:pPr>
            <a:r>
              <a:rPr lang="en-US" altLang="en-US" sz="4000" smtClean="0">
                <a:solidFill>
                  <a:srgbClr val="FFFFFF"/>
                </a:solidFill>
              </a:rPr>
              <a:t>Hubble’s got a splendid view!</a:t>
            </a:r>
          </a:p>
          <a:p>
            <a:pPr eaLnBrk="0" fontAlgn="base" hangingPunct="0">
              <a:spcBef>
                <a:spcPct val="0"/>
              </a:spcBef>
              <a:spcAft>
                <a:spcPct val="0"/>
              </a:spcAft>
            </a:pPr>
            <a:r>
              <a:rPr lang="en-US" altLang="en-US" sz="4000" smtClean="0">
                <a:solidFill>
                  <a:srgbClr val="FFFFFF"/>
                </a:solidFill>
              </a:rPr>
              <a:t>Ha! Ha! Ha! Hoo! Hoo! Hoo! </a:t>
            </a:r>
          </a:p>
          <a:p>
            <a:pPr eaLnBrk="0" fontAlgn="base" hangingPunct="0">
              <a:spcBef>
                <a:spcPct val="0"/>
              </a:spcBef>
              <a:spcAft>
                <a:spcPct val="0"/>
              </a:spcAft>
            </a:pPr>
            <a:r>
              <a:rPr lang="en-US" altLang="en-US" sz="4000" smtClean="0">
                <a:solidFill>
                  <a:srgbClr val="FFFFFF"/>
                </a:solidFill>
              </a:rPr>
              <a:t>Little brown dwarf now </a:t>
            </a:r>
          </a:p>
          <a:p>
            <a:pPr eaLnBrk="0" fontAlgn="base" hangingPunct="0">
              <a:spcBef>
                <a:spcPct val="0"/>
              </a:spcBef>
              <a:spcAft>
                <a:spcPct val="0"/>
              </a:spcAft>
            </a:pPr>
            <a:r>
              <a:rPr lang="en-US" altLang="en-US" sz="4000" smtClean="0">
                <a:solidFill>
                  <a:srgbClr val="FFFFFF"/>
                </a:solidFill>
              </a:rPr>
              <a:t>I see you!</a:t>
            </a:r>
          </a:p>
        </p:txBody>
      </p:sp>
    </p:spTree>
    <p:extLst>
      <p:ext uri="{BB962C8B-B14F-4D97-AF65-F5344CB8AC3E}">
        <p14:creationId xmlns:p14="http://schemas.microsoft.com/office/powerpoint/2010/main" val="19942129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70" name="Picture 2" descr="Coalsack and Cru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89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388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4" descr="spiral"/>
          <p:cNvPicPr>
            <a:picLocks noChangeAspect="1" noChangeArrowheads="1"/>
          </p:cNvPicPr>
          <p:nvPr/>
        </p:nvPicPr>
        <p:blipFill>
          <a:blip r:embed="rId5" cstate="print"/>
          <a:srcRect t="7698" b="13127"/>
          <a:stretch>
            <a:fillRect/>
          </a:stretch>
        </p:blipFill>
        <p:spPr bwMode="auto">
          <a:xfrm>
            <a:off x="0" y="0"/>
            <a:ext cx="9144000" cy="6858000"/>
          </a:xfrm>
          <a:prstGeom prst="rect">
            <a:avLst/>
          </a:prstGeom>
          <a:noFill/>
          <a:ln w="9525">
            <a:noFill/>
            <a:miter lim="800000"/>
            <a:headEnd/>
            <a:tailEnd/>
          </a:ln>
        </p:spPr>
      </p:pic>
      <p:sp>
        <p:nvSpPr>
          <p:cNvPr id="250883" name="Rectangle 1"/>
          <p:cNvSpPr>
            <a:spLocks noChangeArrowheads="1"/>
          </p:cNvSpPr>
          <p:nvPr/>
        </p:nvSpPr>
        <p:spPr bwMode="auto">
          <a:xfrm>
            <a:off x="152400" y="152400"/>
            <a:ext cx="7010400" cy="2145203"/>
          </a:xfrm>
          <a:prstGeom prst="rect">
            <a:avLst/>
          </a:prstGeom>
          <a:noFill/>
          <a:ln w="9525">
            <a:noFill/>
            <a:miter lim="800000"/>
            <a:headEnd/>
            <a:tailEnd/>
          </a:ln>
        </p:spPr>
        <p:txBody>
          <a:bodyPr>
            <a:spAutoFit/>
          </a:bodyPr>
          <a:lstStyle/>
          <a:p>
            <a:pPr eaLnBrk="1" hangingPunct="1">
              <a:spcBef>
                <a:spcPct val="30000"/>
              </a:spcBef>
            </a:pPr>
            <a:r>
              <a:rPr lang="en-US" altLang="en-US" sz="4000" b="0" dirty="0">
                <a:solidFill>
                  <a:srgbClr val="FFFFFF"/>
                </a:solidFill>
                <a:latin typeface="Gabriola" pitchFamily="82" charset="0"/>
                <a:ea typeface="Arial Unicode MS" pitchFamily="34" charset="-128"/>
                <a:cs typeface="Arial Unicode MS" pitchFamily="34" charset="-128"/>
              </a:rPr>
              <a:t>UNIVERSE CALLING!</a:t>
            </a:r>
          </a:p>
          <a:p>
            <a:pPr eaLnBrk="1" hangingPunct="1">
              <a:spcBef>
                <a:spcPct val="30000"/>
              </a:spcBef>
            </a:pPr>
            <a:r>
              <a:rPr lang="en-US" altLang="en-US" sz="2800" b="0" dirty="0">
                <a:solidFill>
                  <a:srgbClr val="FFFFFF"/>
                </a:solidFill>
                <a:latin typeface="Gabriola" pitchFamily="82" charset="0"/>
                <a:ea typeface="Arial Unicode MS" pitchFamily="34" charset="-128"/>
                <a:cs typeface="Arial Unicode MS" pitchFamily="34" charset="-128"/>
              </a:rPr>
              <a:t>By Jon Bell, to the tune, </a:t>
            </a:r>
            <a:r>
              <a:rPr lang="en-US" altLang="en-US" sz="2800" b="0" i="1" dirty="0">
                <a:solidFill>
                  <a:srgbClr val="FFFFFF"/>
                </a:solidFill>
                <a:latin typeface="Gabriola" pitchFamily="82" charset="0"/>
                <a:ea typeface="Arial Unicode MS" pitchFamily="34" charset="-128"/>
                <a:cs typeface="Arial Unicode MS" pitchFamily="34" charset="-128"/>
              </a:rPr>
              <a:t>Lilli </a:t>
            </a:r>
            <a:r>
              <a:rPr lang="en-US" altLang="en-US" sz="2800" b="0" i="1" dirty="0" err="1">
                <a:solidFill>
                  <a:srgbClr val="FFFFFF"/>
                </a:solidFill>
                <a:latin typeface="Gabriola" pitchFamily="82" charset="0"/>
                <a:ea typeface="Arial Unicode MS" pitchFamily="34" charset="-128"/>
                <a:cs typeface="Arial Unicode MS" pitchFamily="34" charset="-128"/>
              </a:rPr>
              <a:t>Burlero</a:t>
            </a:r>
            <a:endParaRPr lang="en-US" altLang="en-US" sz="2800" b="0" i="1" dirty="0">
              <a:solidFill>
                <a:srgbClr val="FFFFFF"/>
              </a:solidFill>
              <a:latin typeface="Gabriola" pitchFamily="82" charset="0"/>
              <a:ea typeface="Arial Unicode MS" pitchFamily="34" charset="-128"/>
              <a:cs typeface="Arial Unicode MS" pitchFamily="34" charset="-128"/>
            </a:endParaRPr>
          </a:p>
          <a:p>
            <a:pPr>
              <a:spcBef>
                <a:spcPct val="20000"/>
              </a:spcBef>
            </a:pPr>
            <a:r>
              <a:rPr lang="en-US" altLang="en-US" sz="2800" b="0" dirty="0">
                <a:latin typeface="Times New Roman" pitchFamily="18" charset="0"/>
              </a:rPr>
              <a:t>Piano by Dr. Dale </a:t>
            </a:r>
            <a:r>
              <a:rPr lang="en-US" altLang="en-US" sz="2800" b="0" dirty="0" err="1">
                <a:latin typeface="Times New Roman" pitchFamily="18" charset="0"/>
              </a:rPr>
              <a:t>Rieth</a:t>
            </a:r>
            <a:endParaRPr lang="en-US" altLang="en-US" sz="2800" b="0" dirty="0">
              <a:latin typeface="Times New Roman" pitchFamily="18" charset="0"/>
            </a:endParaRPr>
          </a:p>
          <a:p>
            <a:pPr eaLnBrk="1" hangingPunct="1">
              <a:spcBef>
                <a:spcPct val="30000"/>
              </a:spcBef>
            </a:pPr>
            <a:endParaRPr lang="en-US" altLang="en-US" b="0" dirty="0">
              <a:solidFill>
                <a:srgbClr val="FFFFFF"/>
              </a:solidFill>
              <a:latin typeface="Gabriola" pitchFamily="82" charset="0"/>
              <a:ea typeface="Arial Unicode MS" pitchFamily="34" charset="-128"/>
              <a:cs typeface="Arial Unicode MS" pitchFamily="34" charset="-128"/>
            </a:endParaRPr>
          </a:p>
        </p:txBody>
      </p:sp>
      <p:pic>
        <p:nvPicPr>
          <p:cNvPr id="2" name="Universe Calling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05600" y="5334000"/>
            <a:ext cx="6096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p:cNvPicPr>
          <p:nvPr/>
        </p:nvPicPr>
        <p:blipFill>
          <a:blip r:embed="rId3" cstate="print"/>
          <a:srcRect b="15836"/>
          <a:stretch>
            <a:fillRect/>
          </a:stretch>
        </p:blipFill>
        <p:spPr bwMode="auto">
          <a:xfrm>
            <a:off x="0" y="0"/>
            <a:ext cx="9101138" cy="6705600"/>
          </a:xfrm>
          <a:prstGeom prst="rect">
            <a:avLst/>
          </a:prstGeom>
          <a:noFill/>
          <a:ln w="9525">
            <a:noFill/>
            <a:miter lim="800000"/>
            <a:headEnd/>
            <a:tailEnd/>
          </a:ln>
        </p:spPr>
      </p:pic>
      <p:sp>
        <p:nvSpPr>
          <p:cNvPr id="6" name="Content Placeholder 2"/>
          <p:cNvSpPr txBox="1">
            <a:spLocks/>
          </p:cNvSpPr>
          <p:nvPr/>
        </p:nvSpPr>
        <p:spPr>
          <a:xfrm>
            <a:off x="93663" y="228600"/>
            <a:ext cx="8915400" cy="2514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altLang="en-US" b="0" kern="0" dirty="0" smtClean="0"/>
              <a:t>The stars in the sky that we see every night, </a:t>
            </a:r>
          </a:p>
          <a:p>
            <a:pPr marL="0" indent="0">
              <a:buFontTx/>
              <a:buNone/>
              <a:defRPr/>
            </a:pPr>
            <a:r>
              <a:rPr lang="en-US" altLang="en-US" b="0" kern="0" dirty="0" smtClean="0"/>
              <a:t>Their beauty inspires us – a heavenly sight!</a:t>
            </a:r>
          </a:p>
          <a:p>
            <a:pPr marL="0" indent="0">
              <a:buFontTx/>
              <a:buNone/>
              <a:defRPr/>
            </a:pPr>
            <a:r>
              <a:rPr lang="en-US" altLang="en-US" b="0" kern="0" dirty="0" smtClean="0"/>
              <a:t>They shine down upon us from light-years away</a:t>
            </a:r>
          </a:p>
          <a:p>
            <a:pPr marL="0" indent="0">
              <a:buFontTx/>
              <a:buNone/>
              <a:defRPr/>
            </a:pPr>
            <a:r>
              <a:rPr lang="en-US" altLang="en-US" b="0" kern="0" dirty="0" smtClean="0"/>
              <a:t>And someday we hope to be going their way!</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p:cNvPicPr>
          <p:nvPr/>
        </p:nvPicPr>
        <p:blipFill>
          <a:blip r:embed="rId3" cstate="print"/>
          <a:srcRect b="15836"/>
          <a:stretch>
            <a:fillRect/>
          </a:stretch>
        </p:blipFill>
        <p:spPr bwMode="auto">
          <a:xfrm>
            <a:off x="0" y="0"/>
            <a:ext cx="9101138" cy="6705600"/>
          </a:xfrm>
          <a:prstGeom prst="rect">
            <a:avLst/>
          </a:prstGeom>
          <a:noFill/>
          <a:ln w="9525">
            <a:noFill/>
            <a:miter lim="800000"/>
            <a:headEnd/>
            <a:tailEnd/>
          </a:ln>
        </p:spPr>
      </p:pic>
      <p:sp>
        <p:nvSpPr>
          <p:cNvPr id="6" name="Content Placeholder 2"/>
          <p:cNvSpPr txBox="1">
            <a:spLocks/>
          </p:cNvSpPr>
          <p:nvPr/>
        </p:nvSpPr>
        <p:spPr>
          <a:xfrm>
            <a:off x="93663" y="228600"/>
            <a:ext cx="8915400" cy="2514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altLang="en-US" b="0" kern="0" dirty="0">
                <a:solidFill>
                  <a:srgbClr val="FFFFFF"/>
                </a:solidFill>
              </a:rPr>
              <a:t>So look to the stars, tell me what </a:t>
            </a:r>
            <a:r>
              <a:rPr lang="en-US" altLang="en-US" b="0" kern="0" dirty="0" smtClean="0">
                <a:solidFill>
                  <a:srgbClr val="FFFFFF"/>
                </a:solidFill>
              </a:rPr>
              <a:t>do you </a:t>
            </a:r>
            <a:r>
              <a:rPr lang="en-US" altLang="en-US" b="0" kern="0" dirty="0">
                <a:solidFill>
                  <a:srgbClr val="FFFFFF"/>
                </a:solidFill>
              </a:rPr>
              <a:t>see?</a:t>
            </a:r>
          </a:p>
          <a:p>
            <a:pPr marL="0" indent="0">
              <a:buFontTx/>
              <a:buNone/>
              <a:defRPr/>
            </a:pPr>
            <a:r>
              <a:rPr lang="en-US" altLang="en-US" b="0" kern="0" dirty="0">
                <a:solidFill>
                  <a:srgbClr val="FFFFFF"/>
                </a:solidFill>
              </a:rPr>
              <a:t>The Heavens unfolding, a great mystery;</a:t>
            </a:r>
          </a:p>
          <a:p>
            <a:pPr marL="0" indent="0">
              <a:buFontTx/>
              <a:buNone/>
              <a:defRPr/>
            </a:pPr>
            <a:r>
              <a:rPr lang="en-US" altLang="en-US" b="0" kern="0" dirty="0">
                <a:solidFill>
                  <a:srgbClr val="FFFFFF"/>
                </a:solidFill>
              </a:rPr>
              <a:t>The Universe calling, ‘cross in-fin-</a:t>
            </a:r>
            <a:r>
              <a:rPr lang="en-US" altLang="en-US" b="0" kern="0" dirty="0" err="1">
                <a:solidFill>
                  <a:srgbClr val="FFFFFF"/>
                </a:solidFill>
              </a:rPr>
              <a:t>i</a:t>
            </a:r>
            <a:r>
              <a:rPr lang="en-US" altLang="en-US" b="0" kern="0" dirty="0">
                <a:solidFill>
                  <a:srgbClr val="FFFFFF"/>
                </a:solidFill>
              </a:rPr>
              <a:t>-tee,</a:t>
            </a:r>
          </a:p>
          <a:p>
            <a:pPr marL="0" indent="0">
              <a:buFontTx/>
              <a:buNone/>
              <a:defRPr/>
            </a:pPr>
            <a:r>
              <a:rPr lang="en-US" altLang="en-US" b="0" kern="0" dirty="0">
                <a:solidFill>
                  <a:srgbClr val="FFFFFF"/>
                </a:solidFill>
              </a:rPr>
              <a:t>Per </a:t>
            </a:r>
            <a:r>
              <a:rPr lang="en-US" altLang="en-US" b="0" kern="0" dirty="0" err="1">
                <a:solidFill>
                  <a:srgbClr val="FFFFFF"/>
                </a:solidFill>
              </a:rPr>
              <a:t>ardua</a:t>
            </a:r>
            <a:r>
              <a:rPr lang="en-US" altLang="en-US" b="0" kern="0" dirty="0">
                <a:solidFill>
                  <a:srgbClr val="FFFFFF"/>
                </a:solidFill>
              </a:rPr>
              <a:t> ad </a:t>
            </a:r>
            <a:r>
              <a:rPr lang="en-US" altLang="en-US" b="0" kern="0" dirty="0" err="1">
                <a:solidFill>
                  <a:srgbClr val="FFFFFF"/>
                </a:solidFill>
              </a:rPr>
              <a:t>astra</a:t>
            </a:r>
            <a:r>
              <a:rPr lang="en-US" altLang="en-US" b="0" kern="0" dirty="0">
                <a:solidFill>
                  <a:srgbClr val="FFFFFF"/>
                </a:solidFill>
              </a:rPr>
              <a:t>, they beckon to me!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p:cNvPicPr>
            <a:picLocks noChangeAspect="1"/>
          </p:cNvPicPr>
          <p:nvPr/>
        </p:nvPicPr>
        <p:blipFill>
          <a:blip r:embed="rId3" cstate="print"/>
          <a:srcRect/>
          <a:stretch>
            <a:fillRect/>
          </a:stretch>
        </p:blipFill>
        <p:spPr bwMode="auto">
          <a:xfrm>
            <a:off x="12700" y="0"/>
            <a:ext cx="9055100" cy="6791325"/>
          </a:xfrm>
          <a:prstGeom prst="rect">
            <a:avLst/>
          </a:prstGeom>
          <a:noFill/>
          <a:ln w="9525">
            <a:noFill/>
            <a:miter lim="800000"/>
            <a:headEnd/>
            <a:tailEnd/>
          </a:ln>
        </p:spPr>
      </p:pic>
      <p:sp>
        <p:nvSpPr>
          <p:cNvPr id="9" name="Content Placeholder 2"/>
          <p:cNvSpPr txBox="1">
            <a:spLocks/>
          </p:cNvSpPr>
          <p:nvPr/>
        </p:nvSpPr>
        <p:spPr bwMode="auto">
          <a:xfrm>
            <a:off x="82550" y="4267200"/>
            <a:ext cx="8915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altLang="en-US" b="0" kern="0" dirty="0" smtClean="0">
                <a:solidFill>
                  <a:srgbClr val="FFFFFF"/>
                </a:solidFill>
                <a:latin typeface="Orator Std"/>
              </a:rPr>
              <a:t>Stonehenge was built on the plains of </a:t>
            </a:r>
            <a:r>
              <a:rPr lang="en-US" altLang="en-US" b="0" kern="0" dirty="0" err="1" smtClean="0">
                <a:solidFill>
                  <a:srgbClr val="FFFFFF"/>
                </a:solidFill>
                <a:latin typeface="Orator Std"/>
              </a:rPr>
              <a:t>Sals’bree</a:t>
            </a:r>
            <a:r>
              <a:rPr lang="en-US" altLang="en-US" b="0" kern="0" dirty="0" smtClean="0">
                <a:solidFill>
                  <a:srgbClr val="FFFFFF"/>
                </a:solidFill>
                <a:latin typeface="Orator Std"/>
              </a:rPr>
              <a:t>, </a:t>
            </a:r>
          </a:p>
          <a:p>
            <a:pPr marL="0" indent="0">
              <a:buFontTx/>
              <a:buNone/>
              <a:defRPr/>
            </a:pPr>
            <a:r>
              <a:rPr lang="en-US" altLang="en-US" b="0" kern="0" dirty="0" smtClean="0">
                <a:solidFill>
                  <a:srgbClr val="FFFFFF"/>
                </a:solidFill>
                <a:latin typeface="Orator Std"/>
              </a:rPr>
              <a:t>A calendar temple, three thousand B.C.</a:t>
            </a:r>
          </a:p>
          <a:p>
            <a:pPr marL="0" indent="0">
              <a:buFontTx/>
              <a:buNone/>
              <a:defRPr/>
            </a:pPr>
            <a:r>
              <a:rPr lang="en-US" altLang="en-US" b="0" kern="0" dirty="0" smtClean="0">
                <a:solidFill>
                  <a:srgbClr val="FFFFFF"/>
                </a:solidFill>
                <a:latin typeface="Orator Std"/>
              </a:rPr>
              <a:t>Sunrise o’er </a:t>
            </a:r>
            <a:r>
              <a:rPr lang="en-US" altLang="en-US" b="0" kern="0" dirty="0" err="1" smtClean="0">
                <a:solidFill>
                  <a:srgbClr val="FFFFFF"/>
                </a:solidFill>
                <a:latin typeface="Orator Std"/>
              </a:rPr>
              <a:t>heelstone</a:t>
            </a:r>
            <a:r>
              <a:rPr lang="en-US" altLang="en-US" b="0" kern="0" dirty="0" smtClean="0">
                <a:solidFill>
                  <a:srgbClr val="FFFFFF"/>
                </a:solidFill>
                <a:latin typeface="Orator Std"/>
              </a:rPr>
              <a:t>, the solstice in June,</a:t>
            </a:r>
          </a:p>
          <a:p>
            <a:pPr marL="0" indent="0">
              <a:buFontTx/>
              <a:buNone/>
              <a:defRPr/>
            </a:pPr>
            <a:r>
              <a:rPr lang="en-US" altLang="en-US" b="0" kern="0" dirty="0" smtClean="0">
                <a:solidFill>
                  <a:srgbClr val="FFFFFF"/>
                </a:solidFill>
                <a:latin typeface="Orator Std"/>
              </a:rPr>
              <a:t>Eclipse of the sun and eclipse of the moon!</a:t>
            </a:r>
          </a:p>
          <a:p>
            <a:pPr marL="0" indent="0">
              <a:buFontTx/>
              <a:buNone/>
              <a:defRPr/>
            </a:pPr>
            <a:endParaRPr lang="en-US" altLang="en-US" b="0" kern="0" dirty="0" smtClean="0">
              <a:solidFill>
                <a:srgbClr val="FFFFFF"/>
              </a:solidFill>
              <a:latin typeface="Orator St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bell\AppData\Local\Microsoft\Windows\Temporary Internet Files\Content.IE5\R2GAO54H\MC90001873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28600"/>
            <a:ext cx="8991600"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u="sng" dirty="0" smtClean="0"/>
              <a:t>The Production</a:t>
            </a:r>
            <a:endParaRPr lang="en-US" u="sng" dirty="0"/>
          </a:p>
        </p:txBody>
      </p:sp>
      <p:sp>
        <p:nvSpPr>
          <p:cNvPr id="3" name="Content Placeholder 2"/>
          <p:cNvSpPr>
            <a:spLocks noGrp="1"/>
          </p:cNvSpPr>
          <p:nvPr>
            <p:ph idx="1"/>
          </p:nvPr>
        </p:nvSpPr>
        <p:spPr/>
        <p:txBody>
          <a:bodyPr>
            <a:normAutofit fontScale="85000" lnSpcReduction="10000"/>
          </a:bodyPr>
          <a:lstStyle/>
          <a:p>
            <a:r>
              <a:rPr lang="en-US" dirty="0" smtClean="0"/>
              <a:t>Enlist the musical talents </a:t>
            </a:r>
            <a:r>
              <a:rPr lang="en-US" dirty="0" smtClean="0"/>
              <a:t>of IRSC’s </a:t>
            </a:r>
            <a:r>
              <a:rPr lang="en-US" dirty="0" smtClean="0"/>
              <a:t>Dr. Dale Rieth and the recording talents of </a:t>
            </a:r>
            <a:r>
              <a:rPr lang="en-US" dirty="0" smtClean="0"/>
              <a:t>WQCS’ Joe </a:t>
            </a:r>
            <a:r>
              <a:rPr lang="en-US" dirty="0" smtClean="0"/>
              <a:t>Lenartiene</a:t>
            </a:r>
          </a:p>
          <a:p>
            <a:r>
              <a:rPr lang="en-US" dirty="0" smtClean="0"/>
              <a:t>Recruit students to learn script, words and music to the show</a:t>
            </a:r>
          </a:p>
          <a:p>
            <a:r>
              <a:rPr lang="en-US" dirty="0" smtClean="0"/>
              <a:t>Write a script, add some new numbers</a:t>
            </a:r>
          </a:p>
          <a:p>
            <a:r>
              <a:rPr lang="en-US" dirty="0" smtClean="0"/>
              <a:t>Storyboard, slides, lighting and special effects, video, captions, programming</a:t>
            </a:r>
          </a:p>
          <a:p>
            <a:r>
              <a:rPr lang="en-US" dirty="0" smtClean="0"/>
              <a:t>How do you get to Carnegie Hall?</a:t>
            </a:r>
          </a:p>
          <a:p>
            <a:r>
              <a:rPr lang="en-US" dirty="0" smtClean="0"/>
              <a:t>Dress rehearsals, promotion</a:t>
            </a:r>
          </a:p>
          <a:p>
            <a:r>
              <a:rPr lang="en-US" dirty="0" smtClean="0"/>
              <a:t>Performances</a:t>
            </a:r>
            <a:endParaRPr lang="en-US" dirty="0"/>
          </a:p>
        </p:txBody>
      </p:sp>
    </p:spTree>
    <p:extLst>
      <p:ext uri="{BB962C8B-B14F-4D97-AF65-F5344CB8AC3E}">
        <p14:creationId xmlns:p14="http://schemas.microsoft.com/office/powerpoint/2010/main" val="211582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p:cNvPicPr>
          <p:nvPr/>
        </p:nvPicPr>
        <p:blipFill>
          <a:blip r:embed="rId3" cstate="print"/>
          <a:srcRect b="15836"/>
          <a:stretch>
            <a:fillRect/>
          </a:stretch>
        </p:blipFill>
        <p:spPr bwMode="auto">
          <a:xfrm>
            <a:off x="0" y="0"/>
            <a:ext cx="9101138" cy="6705600"/>
          </a:xfrm>
          <a:prstGeom prst="rect">
            <a:avLst/>
          </a:prstGeom>
          <a:noFill/>
          <a:ln w="9525">
            <a:noFill/>
            <a:miter lim="800000"/>
            <a:headEnd/>
            <a:tailEnd/>
          </a:ln>
        </p:spPr>
      </p:pic>
      <p:sp>
        <p:nvSpPr>
          <p:cNvPr id="6" name="Content Placeholder 2"/>
          <p:cNvSpPr txBox="1">
            <a:spLocks/>
          </p:cNvSpPr>
          <p:nvPr/>
        </p:nvSpPr>
        <p:spPr>
          <a:xfrm>
            <a:off x="93663" y="228600"/>
            <a:ext cx="8915400" cy="2514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altLang="en-US" b="0" kern="0" dirty="0">
                <a:solidFill>
                  <a:srgbClr val="FFFFFF"/>
                </a:solidFill>
              </a:rPr>
              <a:t>So look to the stars, tell me what </a:t>
            </a:r>
            <a:r>
              <a:rPr lang="en-US" altLang="en-US" b="0" kern="0" dirty="0" smtClean="0">
                <a:solidFill>
                  <a:srgbClr val="FFFFFF"/>
                </a:solidFill>
              </a:rPr>
              <a:t>do you </a:t>
            </a:r>
            <a:r>
              <a:rPr lang="en-US" altLang="en-US" b="0" kern="0" dirty="0">
                <a:solidFill>
                  <a:srgbClr val="FFFFFF"/>
                </a:solidFill>
              </a:rPr>
              <a:t>see?</a:t>
            </a:r>
          </a:p>
          <a:p>
            <a:pPr marL="0" indent="0">
              <a:buFontTx/>
              <a:buNone/>
              <a:defRPr/>
            </a:pPr>
            <a:r>
              <a:rPr lang="en-US" altLang="en-US" b="0" kern="0" dirty="0">
                <a:solidFill>
                  <a:srgbClr val="FFFFFF"/>
                </a:solidFill>
              </a:rPr>
              <a:t>The Heavens unfolding, a great mystery;</a:t>
            </a:r>
          </a:p>
          <a:p>
            <a:pPr marL="0" indent="0">
              <a:buFontTx/>
              <a:buNone/>
              <a:defRPr/>
            </a:pPr>
            <a:r>
              <a:rPr lang="en-US" altLang="en-US" b="0" kern="0" dirty="0">
                <a:solidFill>
                  <a:srgbClr val="FFFFFF"/>
                </a:solidFill>
              </a:rPr>
              <a:t>The Universe calling, ‘cross in-fin-</a:t>
            </a:r>
            <a:r>
              <a:rPr lang="en-US" altLang="en-US" b="0" kern="0" dirty="0" err="1">
                <a:solidFill>
                  <a:srgbClr val="FFFFFF"/>
                </a:solidFill>
              </a:rPr>
              <a:t>i</a:t>
            </a:r>
            <a:r>
              <a:rPr lang="en-US" altLang="en-US" b="0" kern="0" dirty="0">
                <a:solidFill>
                  <a:srgbClr val="FFFFFF"/>
                </a:solidFill>
              </a:rPr>
              <a:t>-tee,</a:t>
            </a:r>
          </a:p>
          <a:p>
            <a:pPr marL="0" indent="0">
              <a:buFontTx/>
              <a:buNone/>
              <a:defRPr/>
            </a:pPr>
            <a:r>
              <a:rPr lang="en-US" altLang="en-US" b="0" kern="0" dirty="0">
                <a:solidFill>
                  <a:srgbClr val="FFFFFF"/>
                </a:solidFill>
              </a:rPr>
              <a:t>Per </a:t>
            </a:r>
            <a:r>
              <a:rPr lang="en-US" altLang="en-US" b="0" kern="0" dirty="0" err="1">
                <a:solidFill>
                  <a:srgbClr val="FFFFFF"/>
                </a:solidFill>
              </a:rPr>
              <a:t>ardua</a:t>
            </a:r>
            <a:r>
              <a:rPr lang="en-US" altLang="en-US" b="0" kern="0" dirty="0">
                <a:solidFill>
                  <a:srgbClr val="FFFFFF"/>
                </a:solidFill>
              </a:rPr>
              <a:t> ad </a:t>
            </a:r>
            <a:r>
              <a:rPr lang="en-US" altLang="en-US" b="0" kern="0" dirty="0" err="1">
                <a:solidFill>
                  <a:srgbClr val="FFFFFF"/>
                </a:solidFill>
              </a:rPr>
              <a:t>astra</a:t>
            </a:r>
            <a:r>
              <a:rPr lang="en-US" altLang="en-US" b="0" kern="0" dirty="0">
                <a:solidFill>
                  <a:srgbClr val="FFFFFF"/>
                </a:solidFill>
              </a:rPr>
              <a:t>, they beckon to me!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2"/>
          <p:cNvSpPr>
            <a:spLocks noGrp="1"/>
          </p:cNvSpPr>
          <p:nvPr>
            <p:ph idx="1"/>
          </p:nvPr>
        </p:nvSpPr>
        <p:spPr>
          <a:xfrm>
            <a:off x="0" y="76200"/>
            <a:ext cx="9067800" cy="2438400"/>
          </a:xfrm>
        </p:spPr>
        <p:txBody>
          <a:bodyPr/>
          <a:lstStyle/>
          <a:p>
            <a:pPr marL="0" indent="0">
              <a:buFontTx/>
              <a:buNone/>
            </a:pPr>
            <a:r>
              <a:rPr lang="en-US" altLang="en-US" smtClean="0"/>
              <a:t>Pythagoras said, “Listen: the tune of the spheres”</a:t>
            </a:r>
          </a:p>
          <a:p>
            <a:pPr marL="0" indent="0">
              <a:buFontTx/>
              <a:buNone/>
            </a:pPr>
            <a:r>
              <a:rPr lang="en-US" altLang="en-US" smtClean="0"/>
              <a:t>Plato told Ari, “Save that which appears”</a:t>
            </a:r>
          </a:p>
          <a:p>
            <a:pPr marL="0" indent="0">
              <a:buFontTx/>
              <a:buNone/>
            </a:pPr>
            <a:r>
              <a:rPr lang="en-US" altLang="en-US" smtClean="0"/>
              <a:t>Hipparchus made charts &amp; gave star magnitudes</a:t>
            </a:r>
          </a:p>
          <a:p>
            <a:pPr marL="0" indent="0">
              <a:buFontTx/>
              <a:buNone/>
            </a:pPr>
            <a:r>
              <a:rPr lang="en-US" altLang="en-US" smtClean="0"/>
              <a:t>Ptolemy’s book met some dark interludes.</a:t>
            </a:r>
          </a:p>
          <a:p>
            <a:pPr marL="0" indent="0">
              <a:buFontTx/>
              <a:buNone/>
            </a:pPr>
            <a:endParaRPr lang="en-US" altLang="en-US" smtClean="0"/>
          </a:p>
        </p:txBody>
      </p:sp>
      <p:pic>
        <p:nvPicPr>
          <p:cNvPr id="77827" name="Picture 1"/>
          <p:cNvPicPr>
            <a:picLocks noChangeAspect="1"/>
          </p:cNvPicPr>
          <p:nvPr/>
        </p:nvPicPr>
        <p:blipFill>
          <a:blip r:embed="rId3" cstate="print"/>
          <a:srcRect/>
          <a:stretch>
            <a:fillRect/>
          </a:stretch>
        </p:blipFill>
        <p:spPr bwMode="auto">
          <a:xfrm>
            <a:off x="304800" y="3962400"/>
            <a:ext cx="2209800" cy="2682875"/>
          </a:xfrm>
          <a:prstGeom prst="rect">
            <a:avLst/>
          </a:prstGeom>
          <a:noFill/>
          <a:ln w="9525">
            <a:noFill/>
            <a:miter lim="800000"/>
            <a:headEnd/>
            <a:tailEnd/>
          </a:ln>
        </p:spPr>
      </p:pic>
      <p:pic>
        <p:nvPicPr>
          <p:cNvPr id="77828" name="Picture 2"/>
          <p:cNvPicPr>
            <a:picLocks noChangeAspect="1"/>
          </p:cNvPicPr>
          <p:nvPr/>
        </p:nvPicPr>
        <p:blipFill>
          <a:blip r:embed="rId4" cstate="print"/>
          <a:srcRect/>
          <a:stretch>
            <a:fillRect/>
          </a:stretch>
        </p:blipFill>
        <p:spPr bwMode="auto">
          <a:xfrm>
            <a:off x="2470150" y="2524125"/>
            <a:ext cx="2152650" cy="3071813"/>
          </a:xfrm>
          <a:prstGeom prst="rect">
            <a:avLst/>
          </a:prstGeom>
          <a:noFill/>
          <a:ln w="9525">
            <a:noFill/>
            <a:miter lim="800000"/>
            <a:headEnd/>
            <a:tailEnd/>
          </a:ln>
        </p:spPr>
      </p:pic>
      <p:pic>
        <p:nvPicPr>
          <p:cNvPr id="77829" name="Picture 4"/>
          <p:cNvPicPr>
            <a:picLocks noChangeAspect="1"/>
          </p:cNvPicPr>
          <p:nvPr/>
        </p:nvPicPr>
        <p:blipFill>
          <a:blip r:embed="rId5" cstate="print"/>
          <a:srcRect/>
          <a:stretch>
            <a:fillRect/>
          </a:stretch>
        </p:blipFill>
        <p:spPr bwMode="auto">
          <a:xfrm>
            <a:off x="4519613" y="4338638"/>
            <a:ext cx="2095500" cy="2371725"/>
          </a:xfrm>
          <a:prstGeom prst="rect">
            <a:avLst/>
          </a:prstGeom>
          <a:noFill/>
          <a:ln w="9525">
            <a:noFill/>
            <a:miter lim="800000"/>
            <a:headEnd/>
            <a:tailEnd/>
          </a:ln>
        </p:spPr>
      </p:pic>
      <p:pic>
        <p:nvPicPr>
          <p:cNvPr id="77830" name="Picture 5"/>
          <p:cNvPicPr>
            <a:picLocks noChangeAspect="1"/>
          </p:cNvPicPr>
          <p:nvPr/>
        </p:nvPicPr>
        <p:blipFill>
          <a:blip r:embed="rId6" cstate="print"/>
          <a:srcRect/>
          <a:stretch>
            <a:fillRect/>
          </a:stretch>
        </p:blipFill>
        <p:spPr bwMode="auto">
          <a:xfrm>
            <a:off x="6477000" y="2743200"/>
            <a:ext cx="2327275" cy="2852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p:cNvPicPr>
          <p:nvPr/>
        </p:nvPicPr>
        <p:blipFill>
          <a:blip r:embed="rId3" cstate="print"/>
          <a:srcRect b="15836"/>
          <a:stretch>
            <a:fillRect/>
          </a:stretch>
        </p:blipFill>
        <p:spPr bwMode="auto">
          <a:xfrm>
            <a:off x="0" y="0"/>
            <a:ext cx="9101138" cy="6705600"/>
          </a:xfrm>
          <a:prstGeom prst="rect">
            <a:avLst/>
          </a:prstGeom>
          <a:noFill/>
          <a:ln w="9525">
            <a:noFill/>
            <a:miter lim="800000"/>
            <a:headEnd/>
            <a:tailEnd/>
          </a:ln>
        </p:spPr>
      </p:pic>
      <p:sp>
        <p:nvSpPr>
          <p:cNvPr id="6" name="Content Placeholder 2"/>
          <p:cNvSpPr txBox="1">
            <a:spLocks/>
          </p:cNvSpPr>
          <p:nvPr/>
        </p:nvSpPr>
        <p:spPr>
          <a:xfrm>
            <a:off x="93663" y="228600"/>
            <a:ext cx="8915400" cy="2514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altLang="en-US" b="0" kern="0" dirty="0">
                <a:solidFill>
                  <a:srgbClr val="FFFFFF"/>
                </a:solidFill>
              </a:rPr>
              <a:t>So look to the stars, tell me what </a:t>
            </a:r>
            <a:r>
              <a:rPr lang="en-US" altLang="en-US" b="0" kern="0" dirty="0" smtClean="0">
                <a:solidFill>
                  <a:srgbClr val="FFFFFF"/>
                </a:solidFill>
              </a:rPr>
              <a:t>do you </a:t>
            </a:r>
            <a:r>
              <a:rPr lang="en-US" altLang="en-US" b="0" kern="0" dirty="0">
                <a:solidFill>
                  <a:srgbClr val="FFFFFF"/>
                </a:solidFill>
              </a:rPr>
              <a:t>see?</a:t>
            </a:r>
          </a:p>
          <a:p>
            <a:pPr marL="0" indent="0">
              <a:buFontTx/>
              <a:buNone/>
              <a:defRPr/>
            </a:pPr>
            <a:r>
              <a:rPr lang="en-US" altLang="en-US" b="0" kern="0" dirty="0">
                <a:solidFill>
                  <a:srgbClr val="FFFFFF"/>
                </a:solidFill>
              </a:rPr>
              <a:t>The Heavens unfolding, a great mystery;</a:t>
            </a:r>
          </a:p>
          <a:p>
            <a:pPr marL="0" indent="0">
              <a:buFontTx/>
              <a:buNone/>
              <a:defRPr/>
            </a:pPr>
            <a:r>
              <a:rPr lang="en-US" altLang="en-US" b="0" kern="0" dirty="0">
                <a:solidFill>
                  <a:srgbClr val="FFFFFF"/>
                </a:solidFill>
              </a:rPr>
              <a:t>The Universe calling, ‘cross in-fin-</a:t>
            </a:r>
            <a:r>
              <a:rPr lang="en-US" altLang="en-US" b="0" kern="0" dirty="0" err="1">
                <a:solidFill>
                  <a:srgbClr val="FFFFFF"/>
                </a:solidFill>
              </a:rPr>
              <a:t>i</a:t>
            </a:r>
            <a:r>
              <a:rPr lang="en-US" altLang="en-US" b="0" kern="0" dirty="0">
                <a:solidFill>
                  <a:srgbClr val="FFFFFF"/>
                </a:solidFill>
              </a:rPr>
              <a:t>-tee,</a:t>
            </a:r>
          </a:p>
          <a:p>
            <a:pPr marL="0" indent="0">
              <a:buFontTx/>
              <a:buNone/>
              <a:defRPr/>
            </a:pPr>
            <a:r>
              <a:rPr lang="en-US" altLang="en-US" b="0" kern="0" dirty="0">
                <a:solidFill>
                  <a:srgbClr val="FFFFFF"/>
                </a:solidFill>
              </a:rPr>
              <a:t>Per </a:t>
            </a:r>
            <a:r>
              <a:rPr lang="en-US" altLang="en-US" b="0" kern="0" dirty="0" err="1">
                <a:solidFill>
                  <a:srgbClr val="FFFFFF"/>
                </a:solidFill>
              </a:rPr>
              <a:t>ardua</a:t>
            </a:r>
            <a:r>
              <a:rPr lang="en-US" altLang="en-US" b="0" kern="0" dirty="0">
                <a:solidFill>
                  <a:srgbClr val="FFFFFF"/>
                </a:solidFill>
              </a:rPr>
              <a:t> ad </a:t>
            </a:r>
            <a:r>
              <a:rPr lang="en-US" altLang="en-US" b="0" kern="0" dirty="0" err="1">
                <a:solidFill>
                  <a:srgbClr val="FFFFFF"/>
                </a:solidFill>
              </a:rPr>
              <a:t>astra</a:t>
            </a:r>
            <a:r>
              <a:rPr lang="en-US" altLang="en-US" b="0" kern="0" dirty="0">
                <a:solidFill>
                  <a:srgbClr val="FFFFFF"/>
                </a:solidFill>
              </a:rPr>
              <a:t>, they beckon to me!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ChangeArrowheads="1"/>
          </p:cNvSpPr>
          <p:nvPr/>
        </p:nvSpPr>
        <p:spPr bwMode="auto">
          <a:xfrm>
            <a:off x="381000" y="4343400"/>
            <a:ext cx="8312150" cy="2289175"/>
          </a:xfrm>
          <a:prstGeom prst="rect">
            <a:avLst/>
          </a:prstGeom>
          <a:noFill/>
          <a:ln w="9525">
            <a:noFill/>
            <a:miter lim="800000"/>
            <a:headEnd/>
            <a:tailEnd/>
          </a:ln>
          <a:effectLst/>
        </p:spPr>
        <p:txBody>
          <a:bodyPr wrap="none" anchor="ctr">
            <a:spAutoFit/>
          </a:bodyPr>
          <a:lstStyle/>
          <a:p>
            <a:r>
              <a:rPr lang="en-US" altLang="en-US" sz="3600" b="0">
                <a:solidFill>
                  <a:srgbClr val="FFFFFF"/>
                </a:solidFill>
                <a:latin typeface="Times New Roman" pitchFamily="18" charset="0"/>
              </a:rPr>
              <a:t>Kepler he had him a thought most profound,</a:t>
            </a:r>
          </a:p>
          <a:p>
            <a:r>
              <a:rPr lang="en-US" altLang="en-US" sz="3600" b="0">
                <a:solidFill>
                  <a:srgbClr val="FFFFFF"/>
                </a:solidFill>
                <a:latin typeface="Times New Roman" pitchFamily="18" charset="0"/>
              </a:rPr>
              <a:t>The orbits of planets are not all that round;</a:t>
            </a:r>
          </a:p>
          <a:p>
            <a:r>
              <a:rPr lang="en-US" altLang="en-US" sz="3600" b="0">
                <a:solidFill>
                  <a:srgbClr val="FFFFFF"/>
                </a:solidFill>
                <a:latin typeface="Times New Roman" pitchFamily="18" charset="0"/>
              </a:rPr>
              <a:t>“Velocity varies with distance,” sayeth he,</a:t>
            </a:r>
          </a:p>
          <a:p>
            <a:r>
              <a:rPr lang="en-US" altLang="en-US" sz="3600" b="0">
                <a:solidFill>
                  <a:srgbClr val="FFFFFF"/>
                </a:solidFill>
                <a:latin typeface="Times New Roman" pitchFamily="18" charset="0"/>
              </a:rPr>
              <a:t>P squared equals A cubed, elliptically!”</a:t>
            </a:r>
          </a:p>
        </p:txBody>
      </p:sp>
      <p:pic>
        <p:nvPicPr>
          <p:cNvPr id="263171" name="Picture 3" descr="kepler"/>
          <p:cNvPicPr>
            <a:picLocks noChangeAspect="1" noChangeArrowheads="1"/>
          </p:cNvPicPr>
          <p:nvPr/>
        </p:nvPicPr>
        <p:blipFill>
          <a:blip r:embed="rId3" cstate="print"/>
          <a:srcRect/>
          <a:stretch>
            <a:fillRect/>
          </a:stretch>
        </p:blipFill>
        <p:spPr bwMode="auto">
          <a:xfrm>
            <a:off x="304800" y="304800"/>
            <a:ext cx="3043238" cy="3886200"/>
          </a:xfrm>
          <a:prstGeom prst="rect">
            <a:avLst/>
          </a:prstGeom>
          <a:noFill/>
          <a:ln w="9525">
            <a:noFill/>
            <a:miter lim="800000"/>
            <a:headEnd/>
            <a:tailEnd/>
          </a:ln>
        </p:spPr>
      </p:pic>
      <p:pic>
        <p:nvPicPr>
          <p:cNvPr id="263172" name="Picture 4"/>
          <p:cNvPicPr>
            <a:picLocks noChangeAspect="1" noChangeArrowheads="1"/>
          </p:cNvPicPr>
          <p:nvPr/>
        </p:nvPicPr>
        <p:blipFill>
          <a:blip r:embed="rId4" cstate="print"/>
          <a:srcRect/>
          <a:stretch>
            <a:fillRect/>
          </a:stretch>
        </p:blipFill>
        <p:spPr bwMode="auto">
          <a:xfrm>
            <a:off x="3810000" y="381000"/>
            <a:ext cx="5105400" cy="3932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0" y="3810000"/>
            <a:ext cx="9144000" cy="2838450"/>
          </a:xfrm>
          <a:prstGeom prst="rect">
            <a:avLst/>
          </a:prstGeom>
          <a:noFill/>
          <a:ln w="9525">
            <a:noFill/>
            <a:miter lim="800000"/>
            <a:headEnd/>
            <a:tailEnd/>
          </a:ln>
          <a:effectLst/>
        </p:spPr>
        <p:txBody>
          <a:bodyPr anchor="ctr">
            <a:spAutoFit/>
          </a:bodyPr>
          <a:lstStyle/>
          <a:p>
            <a:r>
              <a:rPr lang="en-US" altLang="en-US" sz="3600" b="0">
                <a:solidFill>
                  <a:srgbClr val="FFFFFF"/>
                </a:solidFill>
                <a:latin typeface="Times New Roman" pitchFamily="18" charset="0"/>
              </a:rPr>
              <a:t>A telescope built in the year sixteen-nine</a:t>
            </a:r>
          </a:p>
          <a:p>
            <a:r>
              <a:rPr lang="en-US" altLang="en-US" sz="3600" b="0">
                <a:solidFill>
                  <a:srgbClr val="FFFFFF"/>
                </a:solidFill>
                <a:latin typeface="Times New Roman" pitchFamily="18" charset="0"/>
              </a:rPr>
              <a:t>Gave Galileo a view simply divine!</a:t>
            </a:r>
          </a:p>
          <a:p>
            <a:r>
              <a:rPr lang="en-US" altLang="en-US" sz="3600" b="0">
                <a:solidFill>
                  <a:srgbClr val="FFFFFF"/>
                </a:solidFill>
                <a:latin typeface="Times New Roman" pitchFamily="18" charset="0"/>
              </a:rPr>
              <a:t>The moons of great Jove </a:t>
            </a:r>
          </a:p>
          <a:p>
            <a:r>
              <a:rPr lang="en-US" altLang="en-US" sz="3600" b="0">
                <a:solidFill>
                  <a:srgbClr val="FFFFFF"/>
                </a:solidFill>
                <a:latin typeface="Times New Roman" pitchFamily="18" charset="0"/>
              </a:rPr>
              <a:t>Were laid out on display</a:t>
            </a:r>
          </a:p>
          <a:p>
            <a:r>
              <a:rPr lang="en-US" altLang="en-US" sz="3600" b="0">
                <a:solidFill>
                  <a:srgbClr val="FFFFFF"/>
                </a:solidFill>
                <a:latin typeface="Times New Roman" pitchFamily="18" charset="0"/>
              </a:rPr>
              <a:t>The phases of Venus, the moon rough and gray!</a:t>
            </a:r>
          </a:p>
        </p:txBody>
      </p:sp>
      <p:pic>
        <p:nvPicPr>
          <p:cNvPr id="265219" name="Picture 3"/>
          <p:cNvPicPr>
            <a:picLocks noChangeAspect="1" noChangeArrowheads="1"/>
          </p:cNvPicPr>
          <p:nvPr/>
        </p:nvPicPr>
        <p:blipFill>
          <a:blip r:embed="rId3" cstate="print"/>
          <a:srcRect l="11006" t="5527" r="39569" b="9560"/>
          <a:stretch>
            <a:fillRect/>
          </a:stretch>
        </p:blipFill>
        <p:spPr bwMode="auto">
          <a:xfrm>
            <a:off x="2286000" y="0"/>
            <a:ext cx="2971800" cy="3778250"/>
          </a:xfrm>
          <a:prstGeom prst="rect">
            <a:avLst/>
          </a:prstGeom>
          <a:noFill/>
          <a:ln w="9525">
            <a:noFill/>
            <a:miter lim="800000"/>
            <a:headEnd/>
            <a:tailEnd/>
          </a:ln>
        </p:spPr>
      </p:pic>
      <p:pic>
        <p:nvPicPr>
          <p:cNvPr id="265220" name="Picture 4" descr="Galileo crusty"/>
          <p:cNvPicPr>
            <a:picLocks noChangeAspect="1" noChangeArrowheads="1"/>
          </p:cNvPicPr>
          <p:nvPr/>
        </p:nvPicPr>
        <p:blipFill>
          <a:blip r:embed="rId4" cstate="print"/>
          <a:srcRect l="11267" r="7605"/>
          <a:stretch>
            <a:fillRect/>
          </a:stretch>
        </p:blipFill>
        <p:spPr bwMode="auto">
          <a:xfrm>
            <a:off x="0" y="0"/>
            <a:ext cx="2743200" cy="3810000"/>
          </a:xfrm>
          <a:prstGeom prst="rect">
            <a:avLst/>
          </a:prstGeom>
          <a:noFill/>
          <a:ln w="9525">
            <a:noFill/>
            <a:miter lim="800000"/>
            <a:headEnd/>
            <a:tailEnd/>
          </a:ln>
        </p:spPr>
      </p:pic>
      <p:pic>
        <p:nvPicPr>
          <p:cNvPr id="265221" name="Picture 6" descr="g_sidnun_moon"/>
          <p:cNvPicPr>
            <a:picLocks noChangeAspect="1" noChangeArrowheads="1"/>
          </p:cNvPicPr>
          <p:nvPr/>
        </p:nvPicPr>
        <p:blipFill>
          <a:blip r:embed="rId5" cstate="print"/>
          <a:srcRect r="50070"/>
          <a:stretch>
            <a:fillRect/>
          </a:stretch>
        </p:blipFill>
        <p:spPr bwMode="auto">
          <a:xfrm>
            <a:off x="5029200" y="-17463"/>
            <a:ext cx="4114800" cy="3817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3886200"/>
            <a:ext cx="9144000" cy="2838450"/>
          </a:xfrm>
          <a:prstGeom prst="rect">
            <a:avLst/>
          </a:prstGeom>
          <a:noFill/>
          <a:ln w="9525">
            <a:noFill/>
            <a:miter lim="800000"/>
            <a:headEnd/>
            <a:tailEnd/>
          </a:ln>
          <a:effectLst/>
        </p:spPr>
        <p:txBody>
          <a:bodyPr anchor="ctr">
            <a:spAutoFit/>
          </a:bodyPr>
          <a:lstStyle/>
          <a:p>
            <a:r>
              <a:rPr lang="en-US" altLang="en-US" sz="3600" b="0">
                <a:solidFill>
                  <a:srgbClr val="FFFFFF"/>
                </a:solidFill>
                <a:latin typeface="Times New Roman" pitchFamily="18" charset="0"/>
              </a:rPr>
              <a:t>In Cambridge an apple did fall from a tree,</a:t>
            </a:r>
          </a:p>
          <a:p>
            <a:r>
              <a:rPr lang="en-US" altLang="en-US" sz="3600" b="0">
                <a:solidFill>
                  <a:srgbClr val="FFFFFF"/>
                </a:solidFill>
                <a:latin typeface="Times New Roman" pitchFamily="18" charset="0"/>
              </a:rPr>
              <a:t>Sir Isaac then noted the force gravity;</a:t>
            </a:r>
          </a:p>
          <a:p>
            <a:r>
              <a:rPr lang="en-US" altLang="en-US" sz="3600" b="0">
                <a:solidFill>
                  <a:srgbClr val="FFFFFF"/>
                </a:solidFill>
                <a:latin typeface="Times New Roman" pitchFamily="18" charset="0"/>
              </a:rPr>
              <a:t>“The moon’s like an apple,” </a:t>
            </a:r>
          </a:p>
          <a:p>
            <a:r>
              <a:rPr lang="en-US" altLang="en-US" sz="3600" b="0">
                <a:solidFill>
                  <a:srgbClr val="FFFFFF"/>
                </a:solidFill>
                <a:latin typeface="Times New Roman" pitchFamily="18" charset="0"/>
              </a:rPr>
              <a:t>The great Newton said,</a:t>
            </a:r>
          </a:p>
          <a:p>
            <a:r>
              <a:rPr lang="en-US" altLang="en-US" sz="3600" b="0">
                <a:solidFill>
                  <a:srgbClr val="FFFFFF"/>
                </a:solidFill>
                <a:latin typeface="Times New Roman" pitchFamily="18" charset="0"/>
              </a:rPr>
              <a:t>“It falls ‘round the Earth, just not on my head!”</a:t>
            </a:r>
          </a:p>
        </p:txBody>
      </p:sp>
      <p:pic>
        <p:nvPicPr>
          <p:cNvPr id="267267" name="Picture 3" descr="Newton 2"/>
          <p:cNvPicPr>
            <a:picLocks noChangeAspect="1" noChangeArrowheads="1"/>
          </p:cNvPicPr>
          <p:nvPr/>
        </p:nvPicPr>
        <p:blipFill>
          <a:blip r:embed="rId3" cstate="print"/>
          <a:srcRect/>
          <a:stretch>
            <a:fillRect/>
          </a:stretch>
        </p:blipFill>
        <p:spPr bwMode="auto">
          <a:xfrm>
            <a:off x="0" y="0"/>
            <a:ext cx="2963863" cy="3962400"/>
          </a:xfrm>
          <a:prstGeom prst="rect">
            <a:avLst/>
          </a:prstGeom>
          <a:noFill/>
          <a:ln w="9525">
            <a:noFill/>
            <a:miter lim="800000"/>
            <a:headEnd/>
            <a:tailEnd/>
          </a:ln>
        </p:spPr>
      </p:pic>
      <p:pic>
        <p:nvPicPr>
          <p:cNvPr id="267268" name="Picture 4" descr="gravity-poster"/>
          <p:cNvPicPr>
            <a:picLocks noChangeAspect="1" noChangeArrowheads="1"/>
          </p:cNvPicPr>
          <p:nvPr/>
        </p:nvPicPr>
        <p:blipFill>
          <a:blip r:embed="rId4" cstate="print"/>
          <a:srcRect l="4732" t="3424" r="6667" b="32072"/>
          <a:stretch>
            <a:fillRect/>
          </a:stretch>
        </p:blipFill>
        <p:spPr bwMode="auto">
          <a:xfrm>
            <a:off x="4267200" y="0"/>
            <a:ext cx="4876800" cy="3908425"/>
          </a:xfrm>
          <a:prstGeom prst="rect">
            <a:avLst/>
          </a:prstGeom>
          <a:noFill/>
          <a:ln w="9525">
            <a:noFill/>
            <a:miter lim="800000"/>
            <a:headEnd/>
            <a:tailEnd/>
          </a:ln>
        </p:spPr>
      </p:pic>
      <p:pic>
        <p:nvPicPr>
          <p:cNvPr id="267269" name="Picture 5" descr="newton and apple anim"/>
          <p:cNvPicPr>
            <a:picLocks noChangeAspect="1" noChangeArrowheads="1" noCrop="1"/>
          </p:cNvPicPr>
          <p:nvPr/>
        </p:nvPicPr>
        <p:blipFill>
          <a:blip r:embed="rId5" cstate="print"/>
          <a:srcRect/>
          <a:stretch>
            <a:fillRect/>
          </a:stretch>
        </p:blipFill>
        <p:spPr bwMode="auto">
          <a:xfrm>
            <a:off x="2743200" y="0"/>
            <a:ext cx="2703513" cy="392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Content Placeholder 2"/>
          <p:cNvSpPr>
            <a:spLocks noGrp="1"/>
          </p:cNvSpPr>
          <p:nvPr>
            <p:ph idx="1"/>
          </p:nvPr>
        </p:nvSpPr>
        <p:spPr>
          <a:xfrm>
            <a:off x="152400" y="0"/>
            <a:ext cx="8991600" cy="3124200"/>
          </a:xfrm>
        </p:spPr>
        <p:txBody>
          <a:bodyPr>
            <a:normAutofit fontScale="85000" lnSpcReduction="20000"/>
          </a:bodyPr>
          <a:lstStyle/>
          <a:p>
            <a:pPr marL="0" indent="0">
              <a:buFontTx/>
              <a:buNone/>
            </a:pPr>
            <a:r>
              <a:rPr lang="en-US" altLang="en-US" smtClean="0">
                <a:latin typeface="Franklin Gothic Demi" pitchFamily="34" charset="0"/>
              </a:rPr>
              <a:t>Einstein the genius addressed gravity:</a:t>
            </a:r>
          </a:p>
          <a:p>
            <a:pPr marL="0" indent="0">
              <a:buFontTx/>
              <a:buNone/>
            </a:pPr>
            <a:r>
              <a:rPr lang="en-US" altLang="en-US" smtClean="0">
                <a:latin typeface="Franklin Gothic Demi" pitchFamily="34" charset="0"/>
              </a:rPr>
              <a:t>“You’re not what you seem, </a:t>
            </a:r>
          </a:p>
          <a:p>
            <a:pPr marL="0" indent="0">
              <a:buFontTx/>
              <a:buNone/>
            </a:pPr>
            <a:r>
              <a:rPr lang="en-US" altLang="en-US" smtClean="0">
                <a:latin typeface="Franklin Gothic Demi" pitchFamily="34" charset="0"/>
              </a:rPr>
              <a:t>Just what can you be?</a:t>
            </a:r>
          </a:p>
          <a:p>
            <a:pPr marL="0" indent="0">
              <a:buFontTx/>
              <a:buNone/>
            </a:pPr>
            <a:r>
              <a:rPr lang="en-US" altLang="en-US" smtClean="0">
                <a:latin typeface="Franklin Gothic Demi" pitchFamily="34" charset="0"/>
              </a:rPr>
              <a:t>“Everything’s relative, </a:t>
            </a:r>
          </a:p>
          <a:p>
            <a:pPr marL="0" indent="0">
              <a:buFontTx/>
              <a:buNone/>
            </a:pPr>
            <a:r>
              <a:rPr lang="en-US" altLang="en-US" smtClean="0">
                <a:latin typeface="Franklin Gothic Demi" pitchFamily="34" charset="0"/>
              </a:rPr>
              <a:t>Space-time is curved,</a:t>
            </a:r>
          </a:p>
          <a:p>
            <a:pPr marL="0" indent="0">
              <a:buFontTx/>
              <a:buNone/>
            </a:pPr>
            <a:r>
              <a:rPr lang="en-US" altLang="en-US" smtClean="0">
                <a:latin typeface="Franklin Gothic Demi" pitchFamily="34" charset="0"/>
              </a:rPr>
              <a:t>“To travel the speed of light </a:t>
            </a:r>
          </a:p>
          <a:p>
            <a:pPr marL="0" indent="0">
              <a:buFontTx/>
              <a:buNone/>
            </a:pPr>
            <a:r>
              <a:rPr lang="en-US" altLang="en-US" smtClean="0">
                <a:latin typeface="Franklin Gothic Demi" pitchFamily="34" charset="0"/>
              </a:rPr>
              <a:t>Seems quite absurd!”</a:t>
            </a:r>
          </a:p>
          <a:p>
            <a:pPr marL="0" indent="0">
              <a:buFontTx/>
              <a:buNone/>
            </a:pPr>
            <a:endParaRPr lang="en-US" altLang="en-US" smtClean="0">
              <a:latin typeface="Franklin Gothic Demi" pitchFamily="34" charset="0"/>
            </a:endParaRPr>
          </a:p>
        </p:txBody>
      </p:sp>
      <p:pic>
        <p:nvPicPr>
          <p:cNvPr id="269315" name="Picture 9"/>
          <p:cNvPicPr>
            <a:picLocks noChangeAspect="1" noChangeArrowheads="1"/>
          </p:cNvPicPr>
          <p:nvPr/>
        </p:nvPicPr>
        <p:blipFill>
          <a:blip r:embed="rId3" cstate="print"/>
          <a:srcRect/>
          <a:stretch>
            <a:fillRect/>
          </a:stretch>
        </p:blipFill>
        <p:spPr bwMode="auto">
          <a:xfrm>
            <a:off x="5264150" y="1905000"/>
            <a:ext cx="387985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ChangeArrowheads="1"/>
          </p:cNvSpPr>
          <p:nvPr/>
        </p:nvSpPr>
        <p:spPr bwMode="auto">
          <a:xfrm>
            <a:off x="0" y="4568825"/>
            <a:ext cx="9159875" cy="2289175"/>
          </a:xfrm>
          <a:prstGeom prst="rect">
            <a:avLst/>
          </a:prstGeom>
          <a:noFill/>
          <a:ln w="9525">
            <a:noFill/>
            <a:miter lim="800000"/>
            <a:headEnd/>
            <a:tailEnd/>
          </a:ln>
          <a:effectLst/>
        </p:spPr>
        <p:txBody>
          <a:bodyPr anchor="ctr">
            <a:spAutoFit/>
          </a:bodyPr>
          <a:lstStyle/>
          <a:p>
            <a:r>
              <a:rPr lang="en-US" altLang="en-US" sz="3600" b="0">
                <a:solidFill>
                  <a:srgbClr val="FFFFFF"/>
                </a:solidFill>
                <a:latin typeface="Times New Roman" pitchFamily="18" charset="0"/>
              </a:rPr>
              <a:t>Annie Jump Cannon quite often did see</a:t>
            </a:r>
          </a:p>
          <a:p>
            <a:r>
              <a:rPr lang="en-US" altLang="en-US" sz="3600" b="0">
                <a:solidFill>
                  <a:srgbClr val="FFFFFF"/>
                </a:solidFill>
                <a:latin typeface="Times New Roman" pitchFamily="18" charset="0"/>
              </a:rPr>
              <a:t>Dark spectral lines at Harvard Observa-tree;</a:t>
            </a:r>
          </a:p>
          <a:p>
            <a:r>
              <a:rPr lang="en-US" altLang="en-US" sz="3600" b="0">
                <a:solidFill>
                  <a:srgbClr val="FFFFFF"/>
                </a:solidFill>
                <a:latin typeface="Times New Roman" pitchFamily="18" charset="0"/>
              </a:rPr>
              <a:t>She catalogued them hot to cool by degree,</a:t>
            </a:r>
          </a:p>
          <a:p>
            <a:r>
              <a:rPr lang="en-US" altLang="en-US" sz="3600" b="0">
                <a:solidFill>
                  <a:srgbClr val="FFFFFF"/>
                </a:solidFill>
                <a:latin typeface="Times New Roman" pitchFamily="18" charset="0"/>
              </a:rPr>
              <a:t>O B A F G K M, won’t you kiss me!</a:t>
            </a:r>
          </a:p>
        </p:txBody>
      </p:sp>
      <p:pic>
        <p:nvPicPr>
          <p:cNvPr id="271363" name="Picture 3" descr="Annie Jump Cannon"/>
          <p:cNvPicPr>
            <a:picLocks noChangeAspect="1" noChangeArrowheads="1"/>
          </p:cNvPicPr>
          <p:nvPr/>
        </p:nvPicPr>
        <p:blipFill>
          <a:blip r:embed="rId3" cstate="print"/>
          <a:srcRect/>
          <a:stretch>
            <a:fillRect/>
          </a:stretch>
        </p:blipFill>
        <p:spPr bwMode="auto">
          <a:xfrm>
            <a:off x="6010275" y="0"/>
            <a:ext cx="3133725" cy="4572000"/>
          </a:xfrm>
          <a:prstGeom prst="rect">
            <a:avLst/>
          </a:prstGeom>
          <a:noFill/>
          <a:ln w="9525">
            <a:noFill/>
            <a:miter lim="800000"/>
            <a:headEnd/>
            <a:tailEnd/>
          </a:ln>
        </p:spPr>
      </p:pic>
      <p:pic>
        <p:nvPicPr>
          <p:cNvPr id="271364" name="Picture 4" descr="stellar spectra classes"/>
          <p:cNvPicPr>
            <a:picLocks noChangeAspect="1" noChangeArrowheads="1"/>
          </p:cNvPicPr>
          <p:nvPr/>
        </p:nvPicPr>
        <p:blipFill>
          <a:blip r:embed="rId4" cstate="print"/>
          <a:srcRect l="5374" t="7562" b="18730"/>
          <a:stretch>
            <a:fillRect/>
          </a:stretch>
        </p:blipFill>
        <p:spPr bwMode="auto">
          <a:xfrm>
            <a:off x="0" y="0"/>
            <a:ext cx="59436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0" y="4019550"/>
            <a:ext cx="9144000" cy="2838450"/>
          </a:xfrm>
          <a:prstGeom prst="rect">
            <a:avLst/>
          </a:prstGeom>
          <a:noFill/>
          <a:ln w="9525">
            <a:noFill/>
            <a:miter lim="800000"/>
            <a:headEnd/>
            <a:tailEnd/>
          </a:ln>
          <a:effectLst/>
        </p:spPr>
        <p:txBody>
          <a:bodyPr anchor="ctr">
            <a:spAutoFit/>
          </a:bodyPr>
          <a:lstStyle/>
          <a:p>
            <a:r>
              <a:rPr lang="en-US" altLang="en-US" sz="3600" b="0">
                <a:solidFill>
                  <a:srgbClr val="FFFFFF"/>
                </a:solidFill>
                <a:latin typeface="Times New Roman" pitchFamily="18" charset="0"/>
              </a:rPr>
              <a:t>Chandrasekhar did establish his goals</a:t>
            </a:r>
          </a:p>
          <a:p>
            <a:r>
              <a:rPr lang="en-US" altLang="en-US" sz="3600" b="0">
                <a:solidFill>
                  <a:srgbClr val="FFFFFF"/>
                </a:solidFill>
                <a:latin typeface="Times New Roman" pitchFamily="18" charset="0"/>
              </a:rPr>
              <a:t>For white dwarfs &amp; neutron stars,</a:t>
            </a:r>
          </a:p>
          <a:p>
            <a:r>
              <a:rPr lang="en-US" altLang="en-US" sz="3600" b="0">
                <a:solidFill>
                  <a:srgbClr val="FFFFFF"/>
                </a:solidFill>
                <a:latin typeface="Times New Roman" pitchFamily="18" charset="0"/>
              </a:rPr>
              <a:t>And for black holes:</a:t>
            </a:r>
            <a:br>
              <a:rPr lang="en-US" altLang="en-US" sz="3600" b="0">
                <a:solidFill>
                  <a:srgbClr val="FFFFFF"/>
                </a:solidFill>
                <a:latin typeface="Times New Roman" pitchFamily="18" charset="0"/>
              </a:rPr>
            </a:br>
            <a:r>
              <a:rPr lang="en-US" altLang="en-US" sz="3600" b="0">
                <a:solidFill>
                  <a:srgbClr val="FFFFFF"/>
                </a:solidFill>
                <a:latin typeface="Times New Roman" pitchFamily="18" charset="0"/>
              </a:rPr>
              <a:t>“One point four, two point four, mass of the sun,</a:t>
            </a:r>
          </a:p>
          <a:p>
            <a:r>
              <a:rPr lang="en-US" altLang="en-US" sz="3600" b="0">
                <a:solidFill>
                  <a:srgbClr val="FFFFFF"/>
                </a:solidFill>
                <a:latin typeface="Times New Roman" pitchFamily="18" charset="0"/>
              </a:rPr>
              <a:t>Determines the fate in the end of each one!”</a:t>
            </a:r>
          </a:p>
        </p:txBody>
      </p:sp>
      <p:pic>
        <p:nvPicPr>
          <p:cNvPr id="273411" name="Picture 3"/>
          <p:cNvPicPr>
            <a:picLocks noChangeAspect="1" noChangeArrowheads="1"/>
          </p:cNvPicPr>
          <p:nvPr/>
        </p:nvPicPr>
        <p:blipFill>
          <a:blip r:embed="rId3" cstate="print"/>
          <a:srcRect t="11009" b="17432"/>
          <a:stretch>
            <a:fillRect/>
          </a:stretch>
        </p:blipFill>
        <p:spPr bwMode="auto">
          <a:xfrm>
            <a:off x="0" y="0"/>
            <a:ext cx="4572000" cy="3941763"/>
          </a:xfrm>
          <a:prstGeom prst="rect">
            <a:avLst/>
          </a:prstGeom>
          <a:noFill/>
          <a:ln w="9525">
            <a:noFill/>
            <a:miter lim="800000"/>
            <a:headEnd/>
            <a:tailEnd/>
          </a:ln>
          <a:effectLst/>
        </p:spPr>
      </p:pic>
      <p:pic>
        <p:nvPicPr>
          <p:cNvPr id="273412" name="Picture 4" descr="blackhole_160"/>
          <p:cNvPicPr>
            <a:picLocks noChangeAspect="1" noChangeArrowheads="1"/>
          </p:cNvPicPr>
          <p:nvPr/>
        </p:nvPicPr>
        <p:blipFill>
          <a:blip r:embed="rId4" cstate="print"/>
          <a:srcRect/>
          <a:stretch>
            <a:fillRect/>
          </a:stretch>
        </p:blipFill>
        <p:spPr bwMode="auto">
          <a:xfrm>
            <a:off x="4572000" y="0"/>
            <a:ext cx="4572000" cy="3917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0" y="4508500"/>
            <a:ext cx="9144000" cy="2349500"/>
          </a:xfrm>
          <a:prstGeom prst="rect">
            <a:avLst/>
          </a:prstGeom>
          <a:noFill/>
          <a:ln w="9525">
            <a:noFill/>
            <a:miter lim="800000"/>
            <a:headEnd/>
            <a:tailEnd/>
          </a:ln>
          <a:effectLst/>
        </p:spPr>
        <p:txBody>
          <a:bodyPr anchor="ctr">
            <a:spAutoFit/>
          </a:bodyPr>
          <a:lstStyle/>
          <a:p>
            <a:r>
              <a:rPr lang="en-US" altLang="en-US" b="0">
                <a:solidFill>
                  <a:srgbClr val="FFFFFF"/>
                </a:solidFill>
                <a:latin typeface="Times New Roman" pitchFamily="18" charset="0"/>
              </a:rPr>
              <a:t>H</a:t>
            </a:r>
            <a:r>
              <a:rPr lang="en-US" altLang="en-US" sz="3600" b="0">
                <a:solidFill>
                  <a:srgbClr val="FFFFFF"/>
                </a:solidFill>
                <a:latin typeface="Times New Roman" pitchFamily="18" charset="0"/>
              </a:rPr>
              <a:t>uchra and Geller, their students as well,</a:t>
            </a:r>
          </a:p>
          <a:p>
            <a:r>
              <a:rPr lang="en-US" altLang="en-US" sz="3600" b="0">
                <a:solidFill>
                  <a:srgbClr val="FFFFFF"/>
                </a:solidFill>
                <a:latin typeface="Times New Roman" pitchFamily="18" charset="0"/>
              </a:rPr>
              <a:t>Discovered the places where galaxies dwell;</a:t>
            </a:r>
          </a:p>
          <a:p>
            <a:r>
              <a:rPr lang="en-US" altLang="en-US" sz="3600" b="0">
                <a:solidFill>
                  <a:srgbClr val="FFFFFF"/>
                </a:solidFill>
                <a:latin typeface="Times New Roman" pitchFamily="18" charset="0"/>
              </a:rPr>
              <a:t>Great walls &amp; voids John &amp; Margaret did chart,</a:t>
            </a:r>
          </a:p>
          <a:p>
            <a:r>
              <a:rPr lang="en-US" altLang="en-US" sz="3600" b="0">
                <a:solidFill>
                  <a:srgbClr val="FFFFFF"/>
                </a:solidFill>
                <a:latin typeface="Times New Roman" pitchFamily="18" charset="0"/>
              </a:rPr>
              <a:t>A stick-man revealed by their red-shifted art!</a:t>
            </a:r>
          </a:p>
        </p:txBody>
      </p:sp>
      <p:pic>
        <p:nvPicPr>
          <p:cNvPr id="275459" name="Picture 5" descr="grtwallmap"/>
          <p:cNvPicPr>
            <a:picLocks noChangeAspect="1" noChangeArrowheads="1"/>
          </p:cNvPicPr>
          <p:nvPr/>
        </p:nvPicPr>
        <p:blipFill>
          <a:blip r:embed="rId3" cstate="print"/>
          <a:srcRect l="16092" t="34283" r="13792" b="15662"/>
          <a:stretch>
            <a:fillRect/>
          </a:stretch>
        </p:blipFill>
        <p:spPr bwMode="auto">
          <a:xfrm>
            <a:off x="0" y="0"/>
            <a:ext cx="91440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bell\AppData\Local\Microsoft\Windows\Temporary Internet Files\Content.IE5\ESQ23AG8\MP90040959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771900" y="-3695700"/>
            <a:ext cx="1600200" cy="9144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u="sng" dirty="0" smtClean="0">
                <a:solidFill>
                  <a:srgbClr val="FF0000"/>
                </a:solidFill>
              </a:rPr>
              <a:t>The Script</a:t>
            </a:r>
            <a:endParaRPr lang="en-US" u="sng" dirty="0">
              <a:solidFill>
                <a:srgbClr val="FF0000"/>
              </a:solidFill>
            </a:endParaRPr>
          </a:p>
        </p:txBody>
      </p:sp>
      <p:sp>
        <p:nvSpPr>
          <p:cNvPr id="3" name="Content Placeholder 2"/>
          <p:cNvSpPr>
            <a:spLocks noGrp="1"/>
          </p:cNvSpPr>
          <p:nvPr>
            <p:ph idx="1"/>
          </p:nvPr>
        </p:nvSpPr>
        <p:spPr/>
        <p:txBody>
          <a:bodyPr/>
          <a:lstStyle/>
          <a:p>
            <a:r>
              <a:rPr lang="en-US" dirty="0" smtClean="0"/>
              <a:t>Premise: Fine Arts students are my astronomy students, worried about upcoming test</a:t>
            </a:r>
          </a:p>
          <a:p>
            <a:r>
              <a:rPr lang="en-US" dirty="0" smtClean="0"/>
              <a:t>Students interrupt my opening to ask questions, are assured that we can do the show AND help them prepare</a:t>
            </a:r>
          </a:p>
          <a:p>
            <a:r>
              <a:rPr lang="en-US" dirty="0" smtClean="0"/>
              <a:t>Student questions move us along to various topics in astronomy</a:t>
            </a:r>
          </a:p>
          <a:p>
            <a:r>
              <a:rPr lang="en-US" dirty="0" smtClean="0"/>
              <a:t>Students get an “A” for their hard work!</a:t>
            </a:r>
            <a:endParaRPr lang="en-US" dirty="0"/>
          </a:p>
        </p:txBody>
      </p:sp>
    </p:spTree>
    <p:extLst>
      <p:ext uri="{BB962C8B-B14F-4D97-AF65-F5344CB8AC3E}">
        <p14:creationId xmlns:p14="http://schemas.microsoft.com/office/powerpoint/2010/main" val="211538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4"/>
          <p:cNvSpPr>
            <a:spLocks noChangeArrowheads="1"/>
          </p:cNvSpPr>
          <p:nvPr/>
        </p:nvSpPr>
        <p:spPr bwMode="auto">
          <a:xfrm>
            <a:off x="0" y="30163"/>
            <a:ext cx="9144000" cy="2838450"/>
          </a:xfrm>
          <a:prstGeom prst="rect">
            <a:avLst/>
          </a:prstGeom>
          <a:noFill/>
          <a:ln w="9525">
            <a:noFill/>
            <a:miter lim="800000"/>
            <a:headEnd/>
            <a:tailEnd/>
          </a:ln>
          <a:effectLst/>
        </p:spPr>
        <p:txBody>
          <a:bodyPr>
            <a:spAutoFit/>
          </a:bodyPr>
          <a:lstStyle/>
          <a:p>
            <a:r>
              <a:rPr lang="en-US" altLang="en-US" sz="3600" b="0">
                <a:solidFill>
                  <a:srgbClr val="FFFFFF"/>
                </a:solidFill>
                <a:latin typeface="Times New Roman" pitchFamily="18" charset="0"/>
              </a:rPr>
              <a:t>“Quasars are distant and brilliant,” said Schmidt,</a:t>
            </a:r>
          </a:p>
          <a:p>
            <a:r>
              <a:rPr lang="en-US" altLang="en-US" sz="3600" b="0">
                <a:solidFill>
                  <a:srgbClr val="FFFFFF"/>
                </a:solidFill>
                <a:latin typeface="Times New Roman" pitchFamily="18" charset="0"/>
              </a:rPr>
              <a:t>Hawking said, “Black holes radiation emit,”</a:t>
            </a:r>
          </a:p>
          <a:p>
            <a:r>
              <a:rPr lang="en-US" altLang="en-US" sz="3600" b="0">
                <a:solidFill>
                  <a:srgbClr val="FFFFFF"/>
                </a:solidFill>
                <a:latin typeface="Times New Roman" pitchFamily="18" charset="0"/>
              </a:rPr>
              <a:t>Galaxies crash and collide as they go</a:t>
            </a:r>
          </a:p>
          <a:p>
            <a:r>
              <a:rPr lang="en-US" altLang="en-US" sz="3600" b="0">
                <a:solidFill>
                  <a:srgbClr val="FFFFFF"/>
                </a:solidFill>
                <a:latin typeface="Times New Roman" pitchFamily="18" charset="0"/>
              </a:rPr>
              <a:t>It’s amazing how much </a:t>
            </a:r>
          </a:p>
          <a:p>
            <a:r>
              <a:rPr lang="en-US" altLang="en-US" sz="3600" b="0">
                <a:solidFill>
                  <a:srgbClr val="FFFFFF"/>
                </a:solidFill>
                <a:latin typeface="Times New Roman" pitchFamily="18" charset="0"/>
              </a:rPr>
              <a:t>We now know we don’t know!</a:t>
            </a:r>
          </a:p>
        </p:txBody>
      </p:sp>
      <p:pic>
        <p:nvPicPr>
          <p:cNvPr id="277507" name="Picture 3" descr="hst-quasar-host-galaxies"/>
          <p:cNvPicPr>
            <a:picLocks noChangeAspect="1" noChangeArrowheads="1"/>
          </p:cNvPicPr>
          <p:nvPr/>
        </p:nvPicPr>
        <p:blipFill>
          <a:blip r:embed="rId3" cstate="print"/>
          <a:srcRect l="833" r="67500" b="56934"/>
          <a:stretch>
            <a:fillRect/>
          </a:stretch>
        </p:blipFill>
        <p:spPr bwMode="auto">
          <a:xfrm>
            <a:off x="0" y="2971800"/>
            <a:ext cx="2895600" cy="3429000"/>
          </a:xfrm>
          <a:prstGeom prst="rect">
            <a:avLst/>
          </a:prstGeom>
          <a:noFill/>
          <a:ln w="9525">
            <a:noFill/>
            <a:miter lim="800000"/>
            <a:headEnd/>
            <a:tailEnd/>
          </a:ln>
        </p:spPr>
      </p:pic>
      <p:pic>
        <p:nvPicPr>
          <p:cNvPr id="277508" name="Picture 4" descr="blackhole_160"/>
          <p:cNvPicPr>
            <a:picLocks noChangeAspect="1" noChangeArrowheads="1"/>
          </p:cNvPicPr>
          <p:nvPr/>
        </p:nvPicPr>
        <p:blipFill>
          <a:blip r:embed="rId4" cstate="print"/>
          <a:srcRect/>
          <a:stretch>
            <a:fillRect/>
          </a:stretch>
        </p:blipFill>
        <p:spPr bwMode="auto">
          <a:xfrm>
            <a:off x="2514600" y="3581400"/>
            <a:ext cx="3581400" cy="3068638"/>
          </a:xfrm>
          <a:prstGeom prst="rect">
            <a:avLst/>
          </a:prstGeom>
          <a:noFill/>
          <a:ln w="9525">
            <a:noFill/>
            <a:miter lim="800000"/>
            <a:headEnd/>
            <a:tailEnd/>
          </a:ln>
        </p:spPr>
      </p:pic>
      <p:pic>
        <p:nvPicPr>
          <p:cNvPr id="277509" name="Picture 4" descr="spiral"/>
          <p:cNvPicPr>
            <a:picLocks noChangeAspect="1" noChangeArrowheads="1"/>
          </p:cNvPicPr>
          <p:nvPr/>
        </p:nvPicPr>
        <p:blipFill>
          <a:blip r:embed="rId5" cstate="print"/>
          <a:srcRect t="7698" b="13127"/>
          <a:stretch>
            <a:fillRect/>
          </a:stretch>
        </p:blipFill>
        <p:spPr bwMode="auto">
          <a:xfrm>
            <a:off x="5638800" y="2971800"/>
            <a:ext cx="3505200" cy="2628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betelgeuse_hst"/>
          <p:cNvPicPr>
            <a:picLocks noChangeAspect="1" noChangeArrowheads="1"/>
          </p:cNvPicPr>
          <p:nvPr/>
        </p:nvPicPr>
        <p:blipFill>
          <a:blip r:embed="rId5" cstate="print"/>
          <a:srcRect/>
          <a:stretch>
            <a:fillRect/>
          </a:stretch>
        </p:blipFill>
        <p:spPr bwMode="auto">
          <a:xfrm>
            <a:off x="304800" y="76200"/>
            <a:ext cx="8534400" cy="6707188"/>
          </a:xfrm>
          <a:prstGeom prst="rect">
            <a:avLst/>
          </a:prstGeom>
          <a:noFill/>
          <a:ln w="9525">
            <a:noFill/>
            <a:miter lim="800000"/>
            <a:headEnd/>
            <a:tailEnd/>
          </a:ln>
        </p:spPr>
      </p:pic>
      <p:sp>
        <p:nvSpPr>
          <p:cNvPr id="232451" name="Text Box 3"/>
          <p:cNvSpPr txBox="1">
            <a:spLocks noChangeArrowheads="1"/>
          </p:cNvSpPr>
          <p:nvPr/>
        </p:nvSpPr>
        <p:spPr bwMode="auto">
          <a:xfrm>
            <a:off x="6172200" y="6172200"/>
            <a:ext cx="2776538" cy="519113"/>
          </a:xfrm>
          <a:prstGeom prst="rect">
            <a:avLst/>
          </a:prstGeom>
          <a:noFill/>
          <a:ln w="9525">
            <a:noFill/>
            <a:miter lim="800000"/>
            <a:headEnd/>
            <a:tailEnd/>
          </a:ln>
          <a:effectLst/>
        </p:spPr>
        <p:txBody>
          <a:bodyPr wrap="none">
            <a:spAutoFit/>
          </a:bodyPr>
          <a:lstStyle/>
          <a:p>
            <a:pPr eaLnBrk="1" hangingPunct="1"/>
            <a:r>
              <a:rPr lang="en-US" altLang="en-US" sz="2800" b="0">
                <a:solidFill>
                  <a:srgbClr val="FFFFFF"/>
                </a:solidFill>
                <a:latin typeface="Arial Unicode MS" pitchFamily="34" charset="-128"/>
              </a:rPr>
              <a:t>Betelgeuse HST</a:t>
            </a:r>
          </a:p>
        </p:txBody>
      </p:sp>
      <p:sp>
        <p:nvSpPr>
          <p:cNvPr id="232452" name="Text Box 4"/>
          <p:cNvSpPr txBox="1">
            <a:spLocks noChangeArrowheads="1"/>
          </p:cNvSpPr>
          <p:nvPr/>
        </p:nvSpPr>
        <p:spPr bwMode="auto">
          <a:xfrm>
            <a:off x="152400" y="381000"/>
            <a:ext cx="8763000" cy="2163763"/>
          </a:xfrm>
          <a:prstGeom prst="rect">
            <a:avLst/>
          </a:prstGeom>
          <a:noFill/>
          <a:ln w="9525">
            <a:noFill/>
            <a:miter lim="800000"/>
            <a:headEnd/>
            <a:tailEnd/>
          </a:ln>
          <a:effectLst/>
        </p:spPr>
        <p:txBody>
          <a:bodyPr>
            <a:spAutoFit/>
          </a:bodyPr>
          <a:lstStyle/>
          <a:p>
            <a:r>
              <a:rPr lang="en-US" altLang="en-US">
                <a:solidFill>
                  <a:srgbClr val="FFFFFF"/>
                </a:solidFill>
                <a:latin typeface="Times New Roman" pitchFamily="18" charset="0"/>
              </a:rPr>
              <a:t>BETELGEUSE</a:t>
            </a:r>
          </a:p>
          <a:p>
            <a:r>
              <a:rPr lang="en-US" altLang="en-US" sz="3200">
                <a:solidFill>
                  <a:srgbClr val="FFFFFF"/>
                </a:solidFill>
                <a:latin typeface="Times New Roman" pitchFamily="18" charset="0"/>
              </a:rPr>
              <a:t>By Peter Jedicke, </a:t>
            </a:r>
          </a:p>
          <a:p>
            <a:r>
              <a:rPr lang="en-US" altLang="en-US" sz="3200">
                <a:solidFill>
                  <a:srgbClr val="FFFFFF"/>
                </a:solidFill>
                <a:latin typeface="Times New Roman" pitchFamily="18" charset="0"/>
              </a:rPr>
              <a:t>to the tune, “Edelweiss” by Richard Rogers</a:t>
            </a:r>
          </a:p>
          <a:p>
            <a:r>
              <a:rPr lang="en-US" altLang="en-US" sz="3200">
                <a:solidFill>
                  <a:srgbClr val="FFFFFF"/>
                </a:solidFill>
                <a:latin typeface="Times New Roman" pitchFamily="18" charset="0"/>
              </a:rPr>
              <a:t>Piano by Dr. Dale Rieth, guitar by Cindy Ressler</a:t>
            </a:r>
          </a:p>
        </p:txBody>
      </p:sp>
      <p:pic>
        <p:nvPicPr>
          <p:cNvPr id="2" name="Betelgeu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5638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4" descr="betelgeuse_hst_big"/>
          <p:cNvPicPr>
            <a:picLocks noChangeAspect="1" noChangeArrowheads="1"/>
          </p:cNvPicPr>
          <p:nvPr/>
        </p:nvPicPr>
        <p:blipFill>
          <a:blip r:embed="rId3" cstate="print"/>
          <a:srcRect l="42210" t="4878" r="2681" b="11470"/>
          <a:stretch>
            <a:fillRect/>
          </a:stretch>
        </p:blipFill>
        <p:spPr bwMode="auto">
          <a:xfrm>
            <a:off x="3810000" y="0"/>
            <a:ext cx="5334000" cy="5562600"/>
          </a:xfrm>
          <a:prstGeom prst="rect">
            <a:avLst/>
          </a:prstGeom>
          <a:noFill/>
          <a:ln w="9525">
            <a:noFill/>
            <a:miter lim="800000"/>
            <a:headEnd/>
            <a:tailEnd/>
          </a:ln>
        </p:spPr>
      </p:pic>
      <p:sp>
        <p:nvSpPr>
          <p:cNvPr id="234499" name="Rectangle 5"/>
          <p:cNvSpPr>
            <a:spLocks noChangeArrowheads="1"/>
          </p:cNvSpPr>
          <p:nvPr/>
        </p:nvSpPr>
        <p:spPr bwMode="auto">
          <a:xfrm>
            <a:off x="111125" y="5881688"/>
            <a:ext cx="9032875" cy="641350"/>
          </a:xfrm>
          <a:prstGeom prst="rect">
            <a:avLst/>
          </a:prstGeom>
          <a:noFill/>
          <a:ln w="9525">
            <a:noFill/>
            <a:miter lim="800000"/>
            <a:headEnd/>
            <a:tailEnd/>
          </a:ln>
          <a:effectLst/>
        </p:spPr>
        <p:txBody>
          <a:bodyPr anchor="ctr">
            <a:spAutoFit/>
          </a:bodyPr>
          <a:lstStyle/>
          <a:p>
            <a:r>
              <a:rPr lang="en-US" altLang="en-US" sz="3600" b="0">
                <a:solidFill>
                  <a:srgbClr val="FFFFFF"/>
                </a:solidFill>
                <a:latin typeface="Times New Roman" pitchFamily="18" charset="0"/>
              </a:rPr>
              <a:t>Betelgeuse, Betelgeuse, bright red star in Orion</a:t>
            </a:r>
          </a:p>
        </p:txBody>
      </p:sp>
      <p:pic>
        <p:nvPicPr>
          <p:cNvPr id="234500" name="Picture 6" descr="betelgeuse_hst_big"/>
          <p:cNvPicPr>
            <a:picLocks noChangeAspect="1" noChangeArrowheads="1"/>
          </p:cNvPicPr>
          <p:nvPr/>
        </p:nvPicPr>
        <p:blipFill>
          <a:blip r:embed="rId3" cstate="print"/>
          <a:srcRect l="6786" t="9462" r="70384" b="51578"/>
          <a:stretch>
            <a:fillRect/>
          </a:stretch>
        </p:blipFill>
        <p:spPr bwMode="auto">
          <a:xfrm>
            <a:off x="0" y="609600"/>
            <a:ext cx="3640138"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3" descr="betelgeuse.jpg"/>
          <p:cNvPicPr>
            <a:picLocks noChangeAspect="1" noChangeArrowheads="1"/>
          </p:cNvPicPr>
          <p:nvPr/>
        </p:nvPicPr>
        <p:blipFill>
          <a:blip r:embed="rId3" cstate="print"/>
          <a:srcRect b="5336"/>
          <a:stretch>
            <a:fillRect/>
          </a:stretch>
        </p:blipFill>
        <p:spPr bwMode="auto">
          <a:xfrm>
            <a:off x="0" y="0"/>
            <a:ext cx="9144000" cy="6818313"/>
          </a:xfrm>
          <a:prstGeom prst="rect">
            <a:avLst/>
          </a:prstGeom>
          <a:noFill/>
          <a:ln w="9525">
            <a:noFill/>
            <a:miter lim="800000"/>
            <a:headEnd/>
            <a:tailEnd/>
          </a:ln>
        </p:spPr>
      </p:pic>
      <p:sp>
        <p:nvSpPr>
          <p:cNvPr id="236547" name="Rectangle 4"/>
          <p:cNvSpPr>
            <a:spLocks noChangeArrowheads="1"/>
          </p:cNvSpPr>
          <p:nvPr/>
        </p:nvSpPr>
        <p:spPr bwMode="auto">
          <a:xfrm>
            <a:off x="381000" y="5257800"/>
            <a:ext cx="8763000" cy="1311275"/>
          </a:xfrm>
          <a:prstGeom prst="rect">
            <a:avLst/>
          </a:prstGeom>
          <a:noFill/>
          <a:ln w="9525">
            <a:noFill/>
            <a:miter lim="800000"/>
            <a:headEnd/>
            <a:tailEnd/>
          </a:ln>
          <a:effectLst/>
        </p:spPr>
        <p:txBody>
          <a:bodyPr anchor="ctr">
            <a:spAutoFit/>
          </a:bodyPr>
          <a:lstStyle/>
          <a:p>
            <a:r>
              <a:rPr lang="en-US" altLang="en-US" b="0">
                <a:solidFill>
                  <a:srgbClr val="FFFFFF"/>
                </a:solidFill>
                <a:latin typeface="Times New Roman" pitchFamily="18" charset="0"/>
              </a:rPr>
              <a:t>Soon I’m told you’ll explode </a:t>
            </a:r>
          </a:p>
          <a:p>
            <a:r>
              <a:rPr lang="en-US" altLang="en-US" b="0">
                <a:solidFill>
                  <a:srgbClr val="FFFFFF"/>
                </a:solidFill>
                <a:latin typeface="Times New Roman" pitchFamily="18" charset="0"/>
              </a:rPr>
              <a:t>So you’re worth keeping my eye on!</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5" descr="betelgeuse"/>
          <p:cNvPicPr>
            <a:picLocks noChangeAspect="1" noChangeArrowheads="1"/>
          </p:cNvPicPr>
          <p:nvPr/>
        </p:nvPicPr>
        <p:blipFill>
          <a:blip r:embed="rId3" cstate="print"/>
          <a:srcRect/>
          <a:stretch>
            <a:fillRect/>
          </a:stretch>
        </p:blipFill>
        <p:spPr bwMode="auto">
          <a:xfrm>
            <a:off x="0" y="0"/>
            <a:ext cx="9144000" cy="6580188"/>
          </a:xfrm>
          <a:prstGeom prst="rect">
            <a:avLst/>
          </a:prstGeom>
          <a:noFill/>
          <a:ln w="9525">
            <a:noFill/>
            <a:miter lim="800000"/>
            <a:headEnd/>
            <a:tailEnd/>
          </a:ln>
        </p:spPr>
      </p:pic>
      <p:sp>
        <p:nvSpPr>
          <p:cNvPr id="238595" name="Rectangle 6"/>
          <p:cNvSpPr>
            <a:spLocks noChangeArrowheads="1"/>
          </p:cNvSpPr>
          <p:nvPr/>
        </p:nvSpPr>
        <p:spPr bwMode="auto">
          <a:xfrm>
            <a:off x="990600" y="5029200"/>
            <a:ext cx="7162800" cy="1311275"/>
          </a:xfrm>
          <a:prstGeom prst="rect">
            <a:avLst/>
          </a:prstGeom>
          <a:noFill/>
          <a:ln w="9525">
            <a:noFill/>
            <a:miter lim="800000"/>
            <a:headEnd/>
            <a:tailEnd/>
          </a:ln>
          <a:effectLst/>
        </p:spPr>
        <p:txBody>
          <a:bodyPr anchor="ctr">
            <a:spAutoFit/>
          </a:bodyPr>
          <a:lstStyle/>
          <a:p>
            <a:r>
              <a:rPr lang="en-US" altLang="en-US" b="0">
                <a:solidFill>
                  <a:srgbClr val="FFFFFF"/>
                </a:solidFill>
                <a:latin typeface="Times New Roman" pitchFamily="18" charset="0"/>
              </a:rPr>
              <a:t>Only two hundred parsecs away</a:t>
            </a:r>
          </a:p>
          <a:p>
            <a:r>
              <a:rPr lang="en-US" altLang="en-US" b="0">
                <a:solidFill>
                  <a:srgbClr val="FFFFFF"/>
                </a:solidFill>
                <a:latin typeface="Times New Roman" pitchFamily="18" charset="0"/>
              </a:rPr>
              <a:t>And we know what this means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3" descr="supernova-death-of-a-planet-256">
            <a:hlinkClick r:id="rId3"/>
          </p:cNvPr>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240643" name="Rectangle 4"/>
          <p:cNvSpPr>
            <a:spLocks noChangeArrowheads="1"/>
          </p:cNvSpPr>
          <p:nvPr/>
        </p:nvSpPr>
        <p:spPr bwMode="auto">
          <a:xfrm>
            <a:off x="304800" y="4267200"/>
            <a:ext cx="6713538" cy="1920875"/>
          </a:xfrm>
          <a:prstGeom prst="rect">
            <a:avLst/>
          </a:prstGeom>
          <a:noFill/>
          <a:ln w="9525">
            <a:noFill/>
            <a:miter lim="800000"/>
            <a:headEnd/>
            <a:tailEnd/>
          </a:ln>
          <a:effectLst/>
        </p:spPr>
        <p:txBody>
          <a:bodyPr anchor="ctr">
            <a:spAutoFit/>
          </a:bodyPr>
          <a:lstStyle/>
          <a:p>
            <a:pPr algn="ctr"/>
            <a:r>
              <a:rPr lang="en-US" altLang="en-US" b="0">
                <a:solidFill>
                  <a:srgbClr val="FFFFFF"/>
                </a:solidFill>
                <a:latin typeface="Times New Roman" pitchFamily="18" charset="0"/>
              </a:rPr>
              <a:t>You’re so near that some year </a:t>
            </a:r>
          </a:p>
          <a:p>
            <a:pPr algn="ctr"/>
            <a:r>
              <a:rPr lang="en-US" altLang="en-US" b="0">
                <a:solidFill>
                  <a:srgbClr val="FFFFFF"/>
                </a:solidFill>
                <a:latin typeface="Times New Roman" pitchFamily="18" charset="0"/>
              </a:rPr>
              <a:t>You’ll blow us all to smith’reens!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3" descr="Image2"/>
          <p:cNvPicPr>
            <a:picLocks noChangeAspect="1" noChangeArrowheads="1"/>
          </p:cNvPicPr>
          <p:nvPr/>
        </p:nvPicPr>
        <p:blipFill>
          <a:blip r:embed="rId3" cstate="print"/>
          <a:srcRect l="24371" t="45557" r="17905" b="15555"/>
          <a:stretch>
            <a:fillRect/>
          </a:stretch>
        </p:blipFill>
        <p:spPr bwMode="auto">
          <a:xfrm>
            <a:off x="0" y="0"/>
            <a:ext cx="9144000" cy="6815138"/>
          </a:xfrm>
          <a:prstGeom prst="rect">
            <a:avLst/>
          </a:prstGeom>
          <a:noFill/>
          <a:ln w="9525">
            <a:noFill/>
            <a:miter lim="800000"/>
            <a:headEnd/>
            <a:tailEnd/>
          </a:ln>
        </p:spPr>
      </p:pic>
      <p:sp>
        <p:nvSpPr>
          <p:cNvPr id="242691" name="Rectangle 4"/>
          <p:cNvSpPr>
            <a:spLocks noChangeArrowheads="1"/>
          </p:cNvSpPr>
          <p:nvPr/>
        </p:nvSpPr>
        <p:spPr bwMode="auto">
          <a:xfrm>
            <a:off x="1295400" y="4724400"/>
            <a:ext cx="6477000" cy="1311275"/>
          </a:xfrm>
          <a:prstGeom prst="rect">
            <a:avLst/>
          </a:prstGeom>
          <a:noFill/>
          <a:ln w="9525">
            <a:noFill/>
            <a:miter lim="800000"/>
            <a:headEnd/>
            <a:tailEnd/>
          </a:ln>
          <a:effectLst/>
        </p:spPr>
        <p:txBody>
          <a:bodyPr anchor="ctr">
            <a:spAutoFit/>
          </a:bodyPr>
          <a:lstStyle/>
          <a:p>
            <a:pPr algn="ctr"/>
            <a:r>
              <a:rPr lang="en-US" altLang="en-US">
                <a:solidFill>
                  <a:srgbClr val="FFFFFF"/>
                </a:solidFill>
                <a:latin typeface="Times New Roman" pitchFamily="18" charset="0"/>
              </a:rPr>
              <a:t>Betelgeuse, Betelgeuse</a:t>
            </a:r>
          </a:p>
          <a:p>
            <a:pPr algn="ctr"/>
            <a:r>
              <a:rPr lang="en-US" altLang="en-US">
                <a:solidFill>
                  <a:srgbClr val="FFFFFF"/>
                </a:solidFill>
                <a:latin typeface="Times New Roman" pitchFamily="18" charset="0"/>
              </a:rPr>
              <a:t>Speckle interferometry </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3" descr="Betelgeuse"/>
          <p:cNvPicPr>
            <a:picLocks noChangeAspect="1" noChangeArrowheads="1"/>
          </p:cNvPicPr>
          <p:nvPr/>
        </p:nvPicPr>
        <p:blipFill>
          <a:blip r:embed="rId3" cstate="print"/>
          <a:srcRect l="23334" t="13005" r="33333" b="20671"/>
          <a:stretch>
            <a:fillRect/>
          </a:stretch>
        </p:blipFill>
        <p:spPr bwMode="auto">
          <a:xfrm>
            <a:off x="0" y="-17463"/>
            <a:ext cx="7010400" cy="6875463"/>
          </a:xfrm>
          <a:prstGeom prst="rect">
            <a:avLst/>
          </a:prstGeom>
          <a:noFill/>
          <a:ln w="9525">
            <a:noFill/>
            <a:miter lim="800000"/>
            <a:headEnd/>
            <a:tailEnd/>
          </a:ln>
        </p:spPr>
      </p:pic>
      <p:sp>
        <p:nvSpPr>
          <p:cNvPr id="244739" name="Rectangle 4"/>
          <p:cNvSpPr>
            <a:spLocks noChangeArrowheads="1"/>
          </p:cNvSpPr>
          <p:nvPr/>
        </p:nvSpPr>
        <p:spPr bwMode="auto">
          <a:xfrm>
            <a:off x="5791200" y="457200"/>
            <a:ext cx="3352800" cy="3140075"/>
          </a:xfrm>
          <a:prstGeom prst="rect">
            <a:avLst/>
          </a:prstGeom>
          <a:noFill/>
          <a:ln w="9525">
            <a:noFill/>
            <a:miter lim="800000"/>
            <a:headEnd/>
            <a:tailEnd/>
          </a:ln>
          <a:effectLst/>
        </p:spPr>
        <p:txBody>
          <a:bodyPr anchor="ctr">
            <a:spAutoFit/>
          </a:bodyPr>
          <a:lstStyle/>
          <a:p>
            <a:pPr algn="ctr"/>
            <a:r>
              <a:rPr lang="en-US" altLang="en-US" b="0">
                <a:solidFill>
                  <a:srgbClr val="FFFFFF"/>
                </a:solidFill>
                <a:latin typeface="Times New Roman" pitchFamily="18" charset="0"/>
              </a:rPr>
              <a:t>Seems to show spots that glow</a:t>
            </a:r>
          </a:p>
          <a:p>
            <a:pPr algn="ctr"/>
            <a:r>
              <a:rPr lang="en-US" altLang="en-US" b="0">
                <a:solidFill>
                  <a:srgbClr val="FFFFFF"/>
                </a:solidFill>
                <a:latin typeface="Times New Roman" pitchFamily="18" charset="0"/>
              </a:rPr>
              <a:t>Spoil your spherical symm’try.</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3" descr="betelgeuse"/>
          <p:cNvPicPr>
            <a:picLocks noChangeAspect="1" noChangeArrowheads="1"/>
          </p:cNvPicPr>
          <p:nvPr/>
        </p:nvPicPr>
        <p:blipFill>
          <a:blip r:embed="rId3" cstate="print"/>
          <a:srcRect/>
          <a:stretch>
            <a:fillRect/>
          </a:stretch>
        </p:blipFill>
        <p:spPr bwMode="auto">
          <a:xfrm>
            <a:off x="1981200" y="304800"/>
            <a:ext cx="5181600" cy="5181600"/>
          </a:xfrm>
          <a:prstGeom prst="rect">
            <a:avLst/>
          </a:prstGeom>
          <a:noFill/>
          <a:ln w="9525">
            <a:noFill/>
            <a:miter lim="800000"/>
            <a:headEnd/>
            <a:tailEnd/>
          </a:ln>
        </p:spPr>
      </p:pic>
      <p:sp>
        <p:nvSpPr>
          <p:cNvPr id="246787" name="Rectangle 4"/>
          <p:cNvSpPr>
            <a:spLocks noChangeArrowheads="1"/>
          </p:cNvSpPr>
          <p:nvPr/>
        </p:nvSpPr>
        <p:spPr bwMode="auto">
          <a:xfrm>
            <a:off x="609600" y="5546725"/>
            <a:ext cx="7934325" cy="1311275"/>
          </a:xfrm>
          <a:prstGeom prst="rect">
            <a:avLst/>
          </a:prstGeom>
          <a:noFill/>
          <a:ln w="9525">
            <a:noFill/>
            <a:miter lim="800000"/>
            <a:headEnd/>
            <a:tailEnd/>
          </a:ln>
          <a:effectLst/>
        </p:spPr>
        <p:txBody>
          <a:bodyPr wrap="none" anchor="ctr">
            <a:spAutoFit/>
          </a:bodyPr>
          <a:lstStyle/>
          <a:p>
            <a:pPr algn="ctr"/>
            <a:r>
              <a:rPr lang="en-US" altLang="en-US" b="0">
                <a:solidFill>
                  <a:srgbClr val="FFFFFF"/>
                </a:solidFill>
                <a:latin typeface="Times New Roman" pitchFamily="18" charset="0"/>
              </a:rPr>
              <a:t>You’re losing mass by convecting gas</a:t>
            </a:r>
          </a:p>
          <a:p>
            <a:pPr algn="ctr"/>
            <a:r>
              <a:rPr lang="en-US" altLang="en-US" b="0">
                <a:solidFill>
                  <a:srgbClr val="FFFFFF"/>
                </a:solidFill>
                <a:latin typeface="Times New Roman" pitchFamily="18" charset="0"/>
              </a:rPr>
              <a:t>You’ll go supernova!</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List of Songs (in order)</a:t>
            </a:r>
            <a:br>
              <a:rPr lang="en-US" dirty="0" smtClean="0"/>
            </a:br>
            <a:r>
              <a:rPr lang="en-US" sz="3100" dirty="0" smtClean="0"/>
              <a:t>Title				Play time	</a:t>
            </a:r>
            <a:r>
              <a:rPr lang="en-US" sz="3100" dirty="0" err="1" smtClean="0"/>
              <a:t>Accomp</a:t>
            </a:r>
            <a:r>
              <a:rPr lang="en-US" sz="3100" dirty="0" smtClean="0"/>
              <a:t>?</a:t>
            </a:r>
            <a:endParaRPr lang="en-US" sz="3100" dirty="0"/>
          </a:p>
        </p:txBody>
      </p:sp>
      <p:sp>
        <p:nvSpPr>
          <p:cNvPr id="3" name="Content Placeholder 2"/>
          <p:cNvSpPr>
            <a:spLocks noGrp="1"/>
          </p:cNvSpPr>
          <p:nvPr>
            <p:ph idx="1"/>
          </p:nvPr>
        </p:nvSpPr>
        <p:spPr/>
        <p:txBody>
          <a:bodyPr>
            <a:normAutofit fontScale="25000" lnSpcReduction="20000"/>
          </a:bodyPr>
          <a:lstStyle/>
          <a:p>
            <a:pPr marL="0" lvl="0" indent="0">
              <a:lnSpc>
                <a:spcPct val="115000"/>
              </a:lnSpc>
              <a:spcBef>
                <a:spcPts val="0"/>
              </a:spcBef>
              <a:buNone/>
            </a:pPr>
            <a:r>
              <a:rPr lang="en-US" sz="8600" dirty="0">
                <a:solidFill>
                  <a:prstClr val="white"/>
                </a:solidFill>
                <a:latin typeface="Calibri"/>
                <a:ea typeface="Calibri"/>
                <a:cs typeface="Times New Roman"/>
              </a:rPr>
              <a:t>What is a Shooting Star?	</a:t>
            </a:r>
            <a:r>
              <a:rPr lang="en-US" sz="8600" dirty="0" smtClean="0">
                <a:solidFill>
                  <a:prstClr val="white"/>
                </a:solidFill>
                <a:latin typeface="Calibri"/>
                <a:ea typeface="Calibri"/>
                <a:cs typeface="Times New Roman"/>
              </a:rPr>
              <a:t>1:05</a:t>
            </a:r>
            <a:r>
              <a:rPr lang="en-US" sz="8600" dirty="0">
                <a:solidFill>
                  <a:prstClr val="white"/>
                </a:solidFill>
                <a:latin typeface="Calibri"/>
                <a:ea typeface="Calibri"/>
                <a:cs typeface="Times New Roman"/>
              </a:rPr>
              <a:t>	</a:t>
            </a:r>
            <a:r>
              <a:rPr lang="en-US" sz="8600" dirty="0" smtClean="0">
                <a:solidFill>
                  <a:prstClr val="white"/>
                </a:solidFill>
                <a:latin typeface="Calibri"/>
                <a:ea typeface="Calibri"/>
                <a:cs typeface="Times New Roman"/>
              </a:rPr>
              <a:t>	a cappella (done)</a:t>
            </a:r>
            <a:endParaRPr lang="en-US" sz="8600" dirty="0" smtClean="0">
              <a:effectLst/>
              <a:latin typeface="Calibri"/>
              <a:ea typeface="Calibri"/>
              <a:cs typeface="Times New Roman"/>
            </a:endParaRPr>
          </a:p>
          <a:p>
            <a:pPr marL="0" marR="0" indent="0">
              <a:lnSpc>
                <a:spcPct val="115000"/>
              </a:lnSpc>
              <a:spcBef>
                <a:spcPts val="0"/>
              </a:spcBef>
              <a:spcAft>
                <a:spcPts val="0"/>
              </a:spcAft>
              <a:buNone/>
            </a:pPr>
            <a:r>
              <a:rPr lang="en-US" sz="8600" dirty="0" smtClean="0">
                <a:effectLst/>
                <a:latin typeface="Calibri"/>
                <a:ea typeface="Calibri"/>
                <a:cs typeface="Times New Roman"/>
              </a:rPr>
              <a:t>Universe Calling!		5:00		D Rieth		done</a:t>
            </a:r>
          </a:p>
          <a:p>
            <a:pPr marL="0" marR="0" indent="0">
              <a:lnSpc>
                <a:spcPct val="115000"/>
              </a:lnSpc>
              <a:spcBef>
                <a:spcPts val="0"/>
              </a:spcBef>
              <a:spcAft>
                <a:spcPts val="0"/>
              </a:spcAft>
              <a:buNone/>
            </a:pPr>
            <a:r>
              <a:rPr lang="en-US" sz="8600" dirty="0" smtClean="0">
                <a:effectLst/>
                <a:latin typeface="Calibri"/>
                <a:ea typeface="Calibri"/>
                <a:cs typeface="Times New Roman"/>
              </a:rPr>
              <a:t>What is Gravity?		1:40		D Rieth/C </a:t>
            </a:r>
            <a:r>
              <a:rPr lang="en-US" sz="8600" dirty="0" err="1" smtClean="0">
                <a:effectLst/>
                <a:latin typeface="Calibri"/>
                <a:ea typeface="Calibri"/>
                <a:cs typeface="Times New Roman"/>
              </a:rPr>
              <a:t>Kays</a:t>
            </a:r>
            <a:r>
              <a:rPr lang="en-US" sz="8600" dirty="0" smtClean="0">
                <a:effectLst/>
                <a:latin typeface="Calibri"/>
                <a:ea typeface="Calibri"/>
                <a:cs typeface="Times New Roman"/>
              </a:rPr>
              <a:t> 	done</a:t>
            </a:r>
          </a:p>
          <a:p>
            <a:pPr marL="0" marR="0" indent="0">
              <a:lnSpc>
                <a:spcPct val="115000"/>
              </a:lnSpc>
              <a:spcBef>
                <a:spcPts val="0"/>
              </a:spcBef>
              <a:spcAft>
                <a:spcPts val="0"/>
              </a:spcAft>
              <a:buNone/>
            </a:pPr>
            <a:r>
              <a:rPr lang="en-US" sz="8600" dirty="0" smtClean="0">
                <a:effectLst/>
                <a:latin typeface="Calibri"/>
                <a:ea typeface="Calibri"/>
                <a:cs typeface="Times New Roman"/>
              </a:rPr>
              <a:t>Phases, Eclipses, etc.		6:00		D Rieth		done</a:t>
            </a:r>
          </a:p>
          <a:p>
            <a:pPr marL="0" marR="0" indent="0">
              <a:lnSpc>
                <a:spcPct val="115000"/>
              </a:lnSpc>
              <a:spcBef>
                <a:spcPts val="0"/>
              </a:spcBef>
              <a:spcAft>
                <a:spcPts val="0"/>
              </a:spcAft>
              <a:buNone/>
            </a:pPr>
            <a:r>
              <a:rPr lang="en-US" sz="8600" dirty="0" smtClean="0">
                <a:effectLst/>
                <a:latin typeface="Calibri"/>
                <a:ea typeface="Calibri"/>
                <a:cs typeface="Times New Roman"/>
              </a:rPr>
              <a:t>Night and Day			2:25		D Rieth		done</a:t>
            </a:r>
          </a:p>
          <a:p>
            <a:pPr marL="0" marR="0" indent="0">
              <a:lnSpc>
                <a:spcPct val="115000"/>
              </a:lnSpc>
              <a:spcBef>
                <a:spcPts val="0"/>
              </a:spcBef>
              <a:spcAft>
                <a:spcPts val="0"/>
              </a:spcAft>
              <a:buNone/>
            </a:pPr>
            <a:r>
              <a:rPr lang="en-US" sz="8600" dirty="0" smtClean="0">
                <a:effectLst/>
                <a:latin typeface="Calibri"/>
                <a:ea typeface="Calibri"/>
                <a:cs typeface="Times New Roman"/>
              </a:rPr>
              <a:t>Ode to Planet Number 9	2:55		D Rieth		done</a:t>
            </a:r>
          </a:p>
          <a:p>
            <a:pPr marL="0" marR="0" indent="0">
              <a:lnSpc>
                <a:spcPct val="115000"/>
              </a:lnSpc>
              <a:spcBef>
                <a:spcPts val="0"/>
              </a:spcBef>
              <a:spcAft>
                <a:spcPts val="0"/>
              </a:spcAft>
              <a:buNone/>
            </a:pPr>
            <a:r>
              <a:rPr lang="en-US" sz="8600" dirty="0" smtClean="0">
                <a:effectLst/>
                <a:latin typeface="Calibri"/>
                <a:ea typeface="Calibri"/>
                <a:cs typeface="Times New Roman"/>
              </a:rPr>
              <a:t>Constellation Barcarolle		2:15		D Rieth		done</a:t>
            </a:r>
          </a:p>
          <a:p>
            <a:pPr marL="0" marR="0" indent="0">
              <a:lnSpc>
                <a:spcPct val="115000"/>
              </a:lnSpc>
              <a:spcBef>
                <a:spcPts val="0"/>
              </a:spcBef>
              <a:spcAft>
                <a:spcPts val="0"/>
              </a:spcAft>
              <a:buNone/>
            </a:pPr>
            <a:r>
              <a:rPr lang="en-US" sz="8600" dirty="0" smtClean="0">
                <a:effectLst/>
                <a:latin typeface="Calibri"/>
                <a:ea typeface="Calibri"/>
                <a:cs typeface="Times New Roman"/>
              </a:rPr>
              <a:t>The Ballad of HR Diagram	2:15		D Rieth 		done</a:t>
            </a:r>
          </a:p>
          <a:p>
            <a:pPr marL="0" marR="0" indent="0">
              <a:lnSpc>
                <a:spcPct val="115000"/>
              </a:lnSpc>
              <a:spcBef>
                <a:spcPts val="0"/>
              </a:spcBef>
              <a:spcAft>
                <a:spcPts val="0"/>
              </a:spcAft>
              <a:buNone/>
            </a:pPr>
            <a:r>
              <a:rPr lang="en-US" sz="8600" dirty="0" smtClean="0">
                <a:effectLst/>
                <a:latin typeface="Calibri"/>
                <a:ea typeface="Calibri"/>
                <a:cs typeface="Times New Roman"/>
              </a:rPr>
              <a:t>Betelgeuse			1:40		D Rieth		done</a:t>
            </a:r>
          </a:p>
          <a:p>
            <a:pPr marL="0" marR="0" indent="0">
              <a:lnSpc>
                <a:spcPct val="115000"/>
              </a:lnSpc>
              <a:spcBef>
                <a:spcPts val="0"/>
              </a:spcBef>
              <a:spcAft>
                <a:spcPts val="0"/>
              </a:spcAft>
              <a:buNone/>
            </a:pPr>
            <a:r>
              <a:rPr lang="en-US" sz="8600" dirty="0" smtClean="0">
                <a:effectLst/>
                <a:latin typeface="Calibri"/>
                <a:ea typeface="Calibri"/>
                <a:cs typeface="Times New Roman"/>
              </a:rPr>
              <a:t>Jocelyn Found a Radio Star	2:30		D Rieth		done</a:t>
            </a:r>
          </a:p>
          <a:p>
            <a:pPr marL="0" marR="0" indent="0">
              <a:lnSpc>
                <a:spcPct val="115000"/>
              </a:lnSpc>
              <a:spcBef>
                <a:spcPts val="0"/>
              </a:spcBef>
              <a:spcAft>
                <a:spcPts val="0"/>
              </a:spcAft>
              <a:buNone/>
            </a:pPr>
            <a:r>
              <a:rPr lang="en-US" sz="8600" dirty="0" smtClean="0">
                <a:effectLst/>
                <a:latin typeface="Calibri"/>
                <a:ea typeface="Calibri"/>
                <a:cs typeface="Times New Roman"/>
              </a:rPr>
              <a:t>There Are Plenty of Stars	1:40		D Rieth		done</a:t>
            </a:r>
          </a:p>
          <a:p>
            <a:pPr marL="0" marR="0" indent="0">
              <a:lnSpc>
                <a:spcPct val="115000"/>
              </a:lnSpc>
              <a:spcBef>
                <a:spcPts val="0"/>
              </a:spcBef>
              <a:spcAft>
                <a:spcPts val="0"/>
              </a:spcAft>
              <a:buNone/>
            </a:pPr>
            <a:r>
              <a:rPr lang="en-US" sz="8600" dirty="0" smtClean="0">
                <a:effectLst/>
                <a:latin typeface="Calibri"/>
                <a:ea typeface="Calibri"/>
                <a:cs typeface="Times New Roman"/>
              </a:rPr>
              <a:t>The Universe Song		1:45		D Rieth/ C </a:t>
            </a:r>
            <a:r>
              <a:rPr lang="en-US" sz="8600" dirty="0" err="1" smtClean="0">
                <a:effectLst/>
                <a:latin typeface="Calibri"/>
                <a:ea typeface="Calibri"/>
                <a:cs typeface="Times New Roman"/>
              </a:rPr>
              <a:t>Kays</a:t>
            </a:r>
            <a:r>
              <a:rPr lang="en-US" sz="8600" dirty="0" smtClean="0">
                <a:effectLst/>
                <a:latin typeface="Calibri"/>
                <a:ea typeface="Calibri"/>
                <a:cs typeface="Times New Roman"/>
              </a:rPr>
              <a:t>	done</a:t>
            </a:r>
          </a:p>
          <a:p>
            <a:pPr marL="0" marR="0" indent="0">
              <a:lnSpc>
                <a:spcPct val="115000"/>
              </a:lnSpc>
              <a:spcBef>
                <a:spcPts val="0"/>
              </a:spcBef>
              <a:spcAft>
                <a:spcPts val="0"/>
              </a:spcAft>
              <a:buNone/>
            </a:pPr>
            <a:r>
              <a:rPr lang="en-US" sz="8600" dirty="0" smtClean="0">
                <a:effectLst/>
                <a:latin typeface="Calibri"/>
                <a:ea typeface="Calibri"/>
                <a:cs typeface="Times New Roman"/>
              </a:rPr>
              <a:t>Einstein the Genius		2:40		D Rieth/ C </a:t>
            </a:r>
            <a:r>
              <a:rPr lang="en-US" sz="8600" dirty="0" err="1" smtClean="0">
                <a:effectLst/>
                <a:latin typeface="Calibri"/>
                <a:ea typeface="Calibri"/>
                <a:cs typeface="Times New Roman"/>
              </a:rPr>
              <a:t>Kays</a:t>
            </a:r>
            <a:r>
              <a:rPr lang="en-US" sz="8600" dirty="0" smtClean="0">
                <a:effectLst/>
                <a:latin typeface="Calibri"/>
                <a:ea typeface="Calibri"/>
                <a:cs typeface="Times New Roman"/>
              </a:rPr>
              <a:t> 	done</a:t>
            </a:r>
          </a:p>
          <a:p>
            <a:pPr marL="0" marR="0">
              <a:lnSpc>
                <a:spcPct val="115000"/>
              </a:lnSpc>
              <a:spcBef>
                <a:spcPts val="0"/>
              </a:spcBef>
              <a:spcAft>
                <a:spcPts val="0"/>
              </a:spcAft>
            </a:pPr>
            <a:r>
              <a:rPr lang="en-US" sz="8600" dirty="0" smtClean="0">
                <a:effectLst/>
                <a:latin typeface="Calibri"/>
                <a:ea typeface="Calibri"/>
                <a:cs typeface="Times New Roman"/>
              </a:rPr>
              <a:t> </a:t>
            </a:r>
          </a:p>
          <a:p>
            <a:pPr marL="0" marR="0">
              <a:lnSpc>
                <a:spcPct val="115000"/>
              </a:lnSpc>
              <a:spcBef>
                <a:spcPts val="0"/>
              </a:spcBef>
              <a:spcAft>
                <a:spcPts val="0"/>
              </a:spcAft>
            </a:pPr>
            <a:r>
              <a:rPr lang="en-US" sz="8600" dirty="0" smtClean="0">
                <a:effectLst/>
                <a:latin typeface="Calibri"/>
                <a:ea typeface="Calibri"/>
                <a:cs typeface="Times New Roman"/>
              </a:rPr>
              <a:t>TOTAL TIME FOR MUSIC ONLY 			32:00</a:t>
            </a:r>
          </a:p>
          <a:p>
            <a:pPr marL="0" marR="0">
              <a:lnSpc>
                <a:spcPct val="115000"/>
              </a:lnSpc>
              <a:spcBef>
                <a:spcPts val="0"/>
              </a:spcBef>
              <a:spcAft>
                <a:spcPts val="0"/>
              </a:spcAft>
            </a:pPr>
            <a:r>
              <a:rPr lang="en-US" sz="8600" dirty="0" smtClean="0">
                <a:effectLst/>
                <a:latin typeface="Calibri"/>
                <a:ea typeface="Calibri"/>
                <a:cs typeface="Times New Roman"/>
              </a:rPr>
              <a:t>TOTAL SHOW TIME					45:00</a:t>
            </a:r>
          </a:p>
          <a:p>
            <a:endParaRPr lang="en-US" dirty="0"/>
          </a:p>
        </p:txBody>
      </p:sp>
    </p:spTree>
    <p:extLst>
      <p:ext uri="{BB962C8B-B14F-4D97-AF65-F5344CB8AC3E}">
        <p14:creationId xmlns:p14="http://schemas.microsoft.com/office/powerpoint/2010/main" val="19315508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3" descr="supernova"/>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48835" name="Rectangle 4"/>
          <p:cNvSpPr>
            <a:spLocks noChangeArrowheads="1"/>
          </p:cNvSpPr>
          <p:nvPr/>
        </p:nvSpPr>
        <p:spPr bwMode="auto">
          <a:xfrm>
            <a:off x="4064000" y="4648200"/>
            <a:ext cx="5080000" cy="1920875"/>
          </a:xfrm>
          <a:prstGeom prst="rect">
            <a:avLst/>
          </a:prstGeom>
          <a:noFill/>
          <a:ln w="9525">
            <a:noFill/>
            <a:miter lim="800000"/>
            <a:headEnd/>
            <a:tailEnd/>
          </a:ln>
          <a:effectLst/>
        </p:spPr>
        <p:txBody>
          <a:bodyPr wrap="none" anchor="ctr">
            <a:spAutoFit/>
          </a:bodyPr>
          <a:lstStyle/>
          <a:p>
            <a:pPr algn="ctr"/>
            <a:r>
              <a:rPr lang="en-US" altLang="en-US" b="0">
                <a:solidFill>
                  <a:srgbClr val="FFFFFF"/>
                </a:solidFill>
                <a:latin typeface="Times New Roman" pitchFamily="18" charset="0"/>
              </a:rPr>
              <a:t>Cosmic rays</a:t>
            </a:r>
          </a:p>
          <a:p>
            <a:pPr algn="ctr"/>
            <a:r>
              <a:rPr lang="en-US" altLang="en-US" b="0">
                <a:solidFill>
                  <a:srgbClr val="FFFFFF"/>
                </a:solidFill>
                <a:latin typeface="Times New Roman" pitchFamily="18" charset="0"/>
              </a:rPr>
              <a:t>Will amaze,</a:t>
            </a:r>
          </a:p>
          <a:p>
            <a:pPr algn="ctr"/>
            <a:r>
              <a:rPr lang="en-US" altLang="en-US" b="0">
                <a:solidFill>
                  <a:srgbClr val="FFFFFF"/>
                </a:solidFill>
                <a:latin typeface="Times New Roman" pitchFamily="18" charset="0"/>
              </a:rPr>
              <a:t>Then it all will be over.</a:t>
            </a:r>
            <a:r>
              <a:rPr lang="en-US" altLang="en-US">
                <a:solidFill>
                  <a:srgbClr val="FFFFFF"/>
                </a:solidFill>
                <a:latin typeface="Times New Roman" pitchFamily="18" charset="0"/>
              </a:rPr>
              <a:t> </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2041525" y="4800600"/>
            <a:ext cx="1463675" cy="1798638"/>
          </a:xfrm>
          <a:prstGeom prst="rect">
            <a:avLst/>
          </a:prstGeom>
          <a:noFill/>
          <a:ln w="9525">
            <a:noFill/>
            <a:miter lim="800000"/>
            <a:headEnd/>
            <a:tailEnd/>
          </a:ln>
        </p:spPr>
        <p:txBody>
          <a:bodyPr>
            <a:spAutoFit/>
          </a:bodyPr>
          <a:lstStyle/>
          <a:p>
            <a:pPr>
              <a:spcBef>
                <a:spcPts val="500"/>
              </a:spcBef>
              <a:spcAft>
                <a:spcPts val="500"/>
              </a:spcAft>
            </a:pPr>
            <a:r>
              <a:rPr lang="en-US" altLang="en-US" sz="1200" b="0">
                <a:solidFill>
                  <a:srgbClr val="000000"/>
                </a:solidFill>
                <a:latin typeface="Times New Roman" pitchFamily="18" charset="0"/>
              </a:rPr>
              <a:t>Albert Einstein (1879-1955) enjoying a bike ride in Santa Barbara, CA, 1933.</a:t>
            </a:r>
            <a:br>
              <a:rPr lang="en-US" altLang="en-US" sz="1200" b="0">
                <a:solidFill>
                  <a:srgbClr val="000000"/>
                </a:solidFill>
                <a:latin typeface="Times New Roman" pitchFamily="18" charset="0"/>
              </a:rPr>
            </a:br>
            <a:r>
              <a:rPr lang="en-US" altLang="en-US" sz="1200" b="0">
                <a:solidFill>
                  <a:srgbClr val="000000"/>
                </a:solidFill>
                <a:latin typeface="Times New Roman" pitchFamily="18" charset="0"/>
              </a:rPr>
              <a:t/>
            </a:r>
            <a:br>
              <a:rPr lang="en-US" altLang="en-US" sz="1200" b="0">
                <a:solidFill>
                  <a:srgbClr val="000000"/>
                </a:solidFill>
                <a:latin typeface="Times New Roman" pitchFamily="18" charset="0"/>
              </a:rPr>
            </a:br>
            <a:r>
              <a:rPr lang="en-US" altLang="en-US" sz="1200" b="0">
                <a:solidFill>
                  <a:srgbClr val="000000"/>
                </a:solidFill>
                <a:latin typeface="Times New Roman" pitchFamily="18" charset="0"/>
              </a:rPr>
              <a:t>Image Credit: California Institute of Technology.</a:t>
            </a:r>
            <a:endParaRPr lang="en-US" altLang="en-US" sz="2400">
              <a:solidFill>
                <a:srgbClr val="000000"/>
              </a:solidFill>
            </a:endParaRPr>
          </a:p>
        </p:txBody>
      </p:sp>
      <p:sp>
        <p:nvSpPr>
          <p:cNvPr id="64515" name="Text Box 4"/>
          <p:cNvSpPr txBox="1">
            <a:spLocks noChangeArrowheads="1"/>
          </p:cNvSpPr>
          <p:nvPr/>
        </p:nvSpPr>
        <p:spPr bwMode="auto">
          <a:xfrm>
            <a:off x="3794125" y="268288"/>
            <a:ext cx="184150" cy="457200"/>
          </a:xfrm>
          <a:prstGeom prst="rect">
            <a:avLst/>
          </a:prstGeom>
          <a:noFill/>
          <a:ln w="9525">
            <a:noFill/>
            <a:miter lim="800000"/>
            <a:headEnd/>
            <a:tailEnd/>
          </a:ln>
        </p:spPr>
        <p:txBody>
          <a:bodyPr wrap="none">
            <a:spAutoFit/>
          </a:bodyPr>
          <a:lstStyle/>
          <a:p>
            <a:endParaRPr lang="en-US" altLang="en-US" sz="2400">
              <a:solidFill>
                <a:srgbClr val="000000"/>
              </a:solidFill>
            </a:endParaRPr>
          </a:p>
        </p:txBody>
      </p:sp>
      <p:sp>
        <p:nvSpPr>
          <p:cNvPr id="64516" name="Text Box 5"/>
          <p:cNvSpPr txBox="1">
            <a:spLocks noChangeArrowheads="1"/>
          </p:cNvSpPr>
          <p:nvPr/>
        </p:nvSpPr>
        <p:spPr bwMode="auto">
          <a:xfrm>
            <a:off x="3657600" y="0"/>
            <a:ext cx="5486400" cy="581025"/>
          </a:xfrm>
          <a:prstGeom prst="rect">
            <a:avLst/>
          </a:prstGeom>
          <a:noFill/>
          <a:ln w="9525">
            <a:noFill/>
            <a:miter lim="800000"/>
            <a:headEnd/>
            <a:tailEnd/>
          </a:ln>
        </p:spPr>
        <p:txBody>
          <a:bodyPr>
            <a:spAutoFit/>
          </a:bodyPr>
          <a:lstStyle/>
          <a:p>
            <a:r>
              <a:rPr lang="en-US" altLang="en-US" sz="1600">
                <a:solidFill>
                  <a:srgbClr val="000000"/>
                </a:solidFill>
              </a:rPr>
              <a:t>EINSTEIN THE GENIUS</a:t>
            </a:r>
          </a:p>
          <a:p>
            <a:endParaRPr lang="en-US" altLang="en-US" sz="1600">
              <a:solidFill>
                <a:srgbClr val="FFFFFF"/>
              </a:solidFill>
            </a:endParaRPr>
          </a:p>
        </p:txBody>
      </p:sp>
      <p:sp>
        <p:nvSpPr>
          <p:cNvPr id="64517" name="Rectangle 6"/>
          <p:cNvSpPr>
            <a:spLocks noChangeArrowheads="1"/>
          </p:cNvSpPr>
          <p:nvPr/>
        </p:nvSpPr>
        <p:spPr bwMode="auto">
          <a:xfrm>
            <a:off x="0" y="-49213"/>
            <a:ext cx="4572000" cy="3354765"/>
          </a:xfrm>
          <a:prstGeom prst="rect">
            <a:avLst/>
          </a:prstGeom>
          <a:noFill/>
          <a:ln w="9525">
            <a:noFill/>
            <a:miter lim="800000"/>
            <a:headEnd/>
            <a:tailEnd/>
          </a:ln>
        </p:spPr>
        <p:txBody>
          <a:bodyPr>
            <a:spAutoFit/>
          </a:bodyPr>
          <a:lstStyle/>
          <a:p>
            <a:r>
              <a:rPr lang="en-US" altLang="en-US" sz="3600" u="sng" dirty="0">
                <a:solidFill>
                  <a:srgbClr val="FFFFFF"/>
                </a:solidFill>
                <a:latin typeface="Continuum Bold" pitchFamily="2" charset="0"/>
              </a:rPr>
              <a:t>EINSTEIN THE GENIUS</a:t>
            </a:r>
            <a:r>
              <a:rPr lang="en-US" altLang="en-US" sz="3600" dirty="0">
                <a:solidFill>
                  <a:srgbClr val="FFFFFF"/>
                </a:solidFill>
                <a:latin typeface="Continuum Bold" pitchFamily="2" charset="0"/>
              </a:rPr>
              <a:t> </a:t>
            </a:r>
          </a:p>
          <a:p>
            <a:r>
              <a:rPr lang="en-US" altLang="en-US" sz="2800" dirty="0">
                <a:solidFill>
                  <a:srgbClr val="FFFFFF"/>
                </a:solidFill>
                <a:latin typeface="Continuum Bold" pitchFamily="2" charset="0"/>
              </a:rPr>
              <a:t>by Henry </a:t>
            </a:r>
            <a:r>
              <a:rPr lang="en-US" altLang="en-US" sz="2800" dirty="0" err="1">
                <a:solidFill>
                  <a:srgbClr val="FFFFFF"/>
                </a:solidFill>
                <a:latin typeface="Continuum Bold" pitchFamily="2" charset="0"/>
              </a:rPr>
              <a:t>Jankiewicz</a:t>
            </a:r>
            <a:endParaRPr lang="en-US" altLang="en-US" sz="2800" dirty="0">
              <a:solidFill>
                <a:srgbClr val="FFFFFF"/>
              </a:solidFill>
              <a:latin typeface="Continuum Bold" pitchFamily="2" charset="0"/>
            </a:endParaRPr>
          </a:p>
          <a:p>
            <a:r>
              <a:rPr lang="en-US" altLang="en-US" sz="2800" dirty="0">
                <a:solidFill>
                  <a:srgbClr val="FFFFFF"/>
                </a:solidFill>
                <a:latin typeface="Continuum Bold" pitchFamily="2" charset="0"/>
              </a:rPr>
              <a:t>Piano by Dr. Dale </a:t>
            </a:r>
            <a:r>
              <a:rPr lang="en-US" altLang="en-US" sz="2800" dirty="0" err="1">
                <a:solidFill>
                  <a:srgbClr val="FFFFFF"/>
                </a:solidFill>
                <a:latin typeface="Continuum Bold" pitchFamily="2" charset="0"/>
              </a:rPr>
              <a:t>Rieth</a:t>
            </a:r>
            <a:r>
              <a:rPr lang="en-US" altLang="en-US" sz="2800" dirty="0">
                <a:solidFill>
                  <a:srgbClr val="FFFFFF"/>
                </a:solidFill>
                <a:latin typeface="Continuum Bold" pitchFamily="2" charset="0"/>
              </a:rPr>
              <a:t>, IRSC</a:t>
            </a:r>
          </a:p>
          <a:p>
            <a:r>
              <a:rPr lang="en-US" altLang="en-US" sz="2800" dirty="0">
                <a:solidFill>
                  <a:srgbClr val="FFFFFF"/>
                </a:solidFill>
                <a:latin typeface="Continuum Bold" pitchFamily="2" charset="0"/>
              </a:rPr>
              <a:t>Banjo and backup vocal: Cindy </a:t>
            </a:r>
            <a:r>
              <a:rPr lang="en-US" altLang="en-US" sz="2800" dirty="0" err="1">
                <a:solidFill>
                  <a:srgbClr val="FFFFFF"/>
                </a:solidFill>
                <a:latin typeface="Continuum Bold" pitchFamily="2" charset="0"/>
              </a:rPr>
              <a:t>Kays</a:t>
            </a:r>
            <a:endParaRPr lang="en-US" altLang="en-US" sz="2800" dirty="0">
              <a:solidFill>
                <a:srgbClr val="FFFFFF"/>
              </a:solidFill>
              <a:latin typeface="Continuum Bold" pitchFamily="2" charset="0"/>
            </a:endParaRPr>
          </a:p>
        </p:txBody>
      </p:sp>
      <p:pic>
        <p:nvPicPr>
          <p:cNvPr id="64518" name="Picture 8"/>
          <p:cNvPicPr>
            <a:picLocks noChangeAspect="1" noChangeArrowheads="1"/>
          </p:cNvPicPr>
          <p:nvPr/>
        </p:nvPicPr>
        <p:blipFill>
          <a:blip r:embed="rId4" cstate="print"/>
          <a:srcRect/>
          <a:stretch>
            <a:fillRect/>
          </a:stretch>
        </p:blipFill>
        <p:spPr bwMode="auto">
          <a:xfrm>
            <a:off x="533400" y="3505200"/>
            <a:ext cx="2530294" cy="3094038"/>
          </a:xfrm>
          <a:prstGeom prst="rect">
            <a:avLst/>
          </a:prstGeom>
          <a:noFill/>
          <a:ln w="9525">
            <a:noFill/>
            <a:miter lim="800000"/>
            <a:headEnd/>
            <a:tailEnd/>
          </a:ln>
        </p:spPr>
      </p:pic>
      <p:pic>
        <p:nvPicPr>
          <p:cNvPr id="64519" name="Picture 9"/>
          <p:cNvPicPr>
            <a:picLocks noChangeAspect="1" noChangeArrowheads="1"/>
          </p:cNvPicPr>
          <p:nvPr/>
        </p:nvPicPr>
        <p:blipFill>
          <a:blip r:embed="rId5" cstate="print"/>
          <a:srcRect/>
          <a:stretch>
            <a:fillRect/>
          </a:stretch>
        </p:blipFill>
        <p:spPr bwMode="auto">
          <a:xfrm>
            <a:off x="4114800" y="696913"/>
            <a:ext cx="4572000" cy="5837237"/>
          </a:xfrm>
          <a:prstGeom prst="rect">
            <a:avLst/>
          </a:prstGeom>
          <a:noFill/>
          <a:ln w="9525">
            <a:noFill/>
            <a:miter lim="800000"/>
            <a:headEnd/>
            <a:tailEnd/>
          </a:ln>
        </p:spPr>
      </p:pic>
      <p:pic>
        <p:nvPicPr>
          <p:cNvPr id="9" name="Einstein the Genius.wma">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p:cNvPicPr>
            <a:picLocks noChangeAspect="1" noChangeArrowheads="1"/>
          </p:cNvPicPr>
          <p:nvPr/>
        </p:nvPicPr>
        <p:blipFill>
          <a:blip r:embed="rId3" cstate="print"/>
          <a:srcRect/>
          <a:stretch>
            <a:fillRect/>
          </a:stretch>
        </p:blipFill>
        <p:spPr bwMode="auto">
          <a:xfrm>
            <a:off x="-17463" y="0"/>
            <a:ext cx="9144001" cy="6858000"/>
          </a:xfrm>
          <a:prstGeom prst="rect">
            <a:avLst/>
          </a:prstGeom>
          <a:noFill/>
          <a:ln w="9525">
            <a:noFill/>
            <a:miter lim="800000"/>
            <a:headEnd/>
            <a:tailEnd/>
          </a:ln>
        </p:spPr>
      </p:pic>
      <p:sp>
        <p:nvSpPr>
          <p:cNvPr id="66563" name="Rectangle 5"/>
          <p:cNvSpPr>
            <a:spLocks noChangeArrowheads="1"/>
          </p:cNvSpPr>
          <p:nvPr/>
        </p:nvSpPr>
        <p:spPr bwMode="auto">
          <a:xfrm>
            <a:off x="4419600" y="685800"/>
            <a:ext cx="4343400" cy="2838450"/>
          </a:xfrm>
          <a:prstGeom prst="rect">
            <a:avLst/>
          </a:prstGeom>
          <a:noFill/>
          <a:ln w="9525">
            <a:noFill/>
            <a:miter lim="800000"/>
            <a:headEnd/>
            <a:tailEnd/>
          </a:ln>
        </p:spPr>
        <p:txBody>
          <a:bodyPr>
            <a:spAutoFit/>
          </a:bodyPr>
          <a:lstStyle/>
          <a:p>
            <a:r>
              <a:rPr lang="en-US" altLang="en-US" sz="3600" dirty="0">
                <a:solidFill>
                  <a:srgbClr val="FFFFFF"/>
                </a:solidFill>
                <a:latin typeface="Continuum Bold" pitchFamily="2" charset="0"/>
              </a:rPr>
              <a:t>Einstein was a genius, </a:t>
            </a:r>
          </a:p>
          <a:p>
            <a:r>
              <a:rPr lang="en-US" altLang="en-US" sz="3600" dirty="0">
                <a:solidFill>
                  <a:srgbClr val="FFFFFF"/>
                </a:solidFill>
                <a:latin typeface="Continuum Bold" pitchFamily="2" charset="0"/>
              </a:rPr>
              <a:t>Unlike you or me, </a:t>
            </a:r>
          </a:p>
          <a:p>
            <a:r>
              <a:rPr lang="en-US" altLang="en-US" sz="3600" dirty="0">
                <a:solidFill>
                  <a:srgbClr val="FFFFFF"/>
                </a:solidFill>
                <a:latin typeface="Continuum Bold" pitchFamily="2" charset="0"/>
              </a:rPr>
              <a:t>He wrote equations every day</a:t>
            </a:r>
          </a:p>
          <a:p>
            <a:r>
              <a:rPr lang="en-US" altLang="en-US" sz="3600" dirty="0">
                <a:solidFill>
                  <a:srgbClr val="FFFFFF"/>
                </a:solidFill>
                <a:latin typeface="Continuum Bold" pitchFamily="2" charset="0"/>
              </a:rPr>
              <a:t>On Mondays he wrote three, </a:t>
            </a:r>
          </a:p>
          <a:p>
            <a:r>
              <a:rPr lang="en-US" altLang="en-US" sz="3600" dirty="0">
                <a:solidFill>
                  <a:srgbClr val="FFFFFF"/>
                </a:solidFill>
                <a:latin typeface="Continuum Bold" pitchFamily="2" charset="0"/>
              </a:rPr>
              <a:t>Mondays, he wrote three.</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3"/>
          <p:cNvSpPr txBox="1">
            <a:spLocks noChangeArrowheads="1"/>
          </p:cNvSpPr>
          <p:nvPr/>
        </p:nvSpPr>
        <p:spPr bwMode="auto">
          <a:xfrm>
            <a:off x="152400" y="685800"/>
            <a:ext cx="4267200" cy="3416300"/>
          </a:xfrm>
          <a:prstGeom prst="rect">
            <a:avLst/>
          </a:prstGeom>
          <a:noFill/>
          <a:ln w="9525">
            <a:noFill/>
            <a:miter lim="800000"/>
            <a:headEnd/>
            <a:tailEnd/>
          </a:ln>
        </p:spPr>
        <p:txBody>
          <a:bodyPr>
            <a:spAutoFit/>
          </a:bodyPr>
          <a:lstStyle/>
          <a:p>
            <a:r>
              <a:rPr lang="en-US" altLang="en-US" sz="3600">
                <a:solidFill>
                  <a:srgbClr val="FFFFFF"/>
                </a:solidFill>
                <a:latin typeface="Continuum Bold" pitchFamily="2" charset="0"/>
              </a:rPr>
              <a:t>Albert, </a:t>
            </a:r>
          </a:p>
          <a:p>
            <a:r>
              <a:rPr lang="en-US" altLang="en-US" sz="3600">
                <a:solidFill>
                  <a:srgbClr val="FFFFFF"/>
                </a:solidFill>
                <a:latin typeface="Continuum Bold" pitchFamily="2" charset="0"/>
              </a:rPr>
              <a:t>Dance around</a:t>
            </a:r>
          </a:p>
          <a:p>
            <a:r>
              <a:rPr lang="en-US" altLang="en-US" sz="3600">
                <a:solidFill>
                  <a:srgbClr val="FFFFFF"/>
                </a:solidFill>
                <a:latin typeface="Continuum Bold" pitchFamily="2" charset="0"/>
              </a:rPr>
              <a:t>Albert, </a:t>
            </a:r>
          </a:p>
          <a:p>
            <a:r>
              <a:rPr lang="en-US" altLang="en-US" sz="3600">
                <a:solidFill>
                  <a:srgbClr val="FFFFFF"/>
                </a:solidFill>
                <a:latin typeface="Continuum Bold" pitchFamily="2" charset="0"/>
              </a:rPr>
              <a:t>Be profound</a:t>
            </a:r>
          </a:p>
          <a:p>
            <a:r>
              <a:rPr lang="en-US" altLang="en-US" sz="3600">
                <a:solidFill>
                  <a:srgbClr val="FFFFFF"/>
                </a:solidFill>
                <a:latin typeface="Continuum Bold" pitchFamily="2" charset="0"/>
              </a:rPr>
              <a:t>Albert let your Hair stick out</a:t>
            </a:r>
          </a:p>
          <a:p>
            <a:r>
              <a:rPr lang="en-US" altLang="en-US" sz="3600">
                <a:solidFill>
                  <a:srgbClr val="FFFFFF"/>
                </a:solidFill>
                <a:latin typeface="Continuum Bold" pitchFamily="2" charset="0"/>
              </a:rPr>
              <a:t>And your socks hang down!</a:t>
            </a:r>
          </a:p>
        </p:txBody>
      </p:sp>
      <p:pic>
        <p:nvPicPr>
          <p:cNvPr id="68611" name="Picture 5"/>
          <p:cNvPicPr>
            <a:picLocks noChangeAspect="1" noChangeArrowheads="1"/>
          </p:cNvPicPr>
          <p:nvPr/>
        </p:nvPicPr>
        <p:blipFill>
          <a:blip r:embed="rId3" cstate="print"/>
          <a:srcRect/>
          <a:stretch>
            <a:fillRect/>
          </a:stretch>
        </p:blipFill>
        <p:spPr bwMode="auto">
          <a:xfrm>
            <a:off x="4267200" y="457200"/>
            <a:ext cx="45466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3124200" cy="6683375"/>
          </a:xfrm>
          <a:prstGeom prst="rect">
            <a:avLst/>
          </a:prstGeom>
          <a:noFill/>
          <a:ln w="9525">
            <a:noFill/>
            <a:miter lim="800000"/>
            <a:headEnd/>
            <a:tailEnd/>
          </a:ln>
        </p:spPr>
        <p:txBody>
          <a:bodyPr>
            <a:spAutoFit/>
          </a:bodyPr>
          <a:lstStyle/>
          <a:p>
            <a:r>
              <a:rPr lang="en-US" altLang="en-US" sz="3600">
                <a:solidFill>
                  <a:srgbClr val="FFFFFF"/>
                </a:solidFill>
                <a:latin typeface="Continuum Bold" pitchFamily="2" charset="0"/>
              </a:rPr>
              <a:t>I had a frame of reference, </a:t>
            </a:r>
          </a:p>
          <a:p>
            <a:r>
              <a:rPr lang="en-US" altLang="en-US" sz="3600">
                <a:solidFill>
                  <a:srgbClr val="FFFFFF"/>
                </a:solidFill>
                <a:latin typeface="Continuum Bold" pitchFamily="2" charset="0"/>
              </a:rPr>
              <a:t>I left it on the fence</a:t>
            </a:r>
          </a:p>
          <a:p>
            <a:r>
              <a:rPr lang="en-US" altLang="en-US" sz="3600">
                <a:solidFill>
                  <a:srgbClr val="FFFFFF"/>
                </a:solidFill>
                <a:latin typeface="Continuum Bold" pitchFamily="2" charset="0"/>
              </a:rPr>
              <a:t>Along come relativity, </a:t>
            </a:r>
          </a:p>
          <a:p>
            <a:r>
              <a:rPr lang="en-US" altLang="en-US" sz="3600">
                <a:solidFill>
                  <a:srgbClr val="FFFFFF"/>
                </a:solidFill>
                <a:latin typeface="Continuum Bold" pitchFamily="2" charset="0"/>
              </a:rPr>
              <a:t>ain't seen the darn thing since, </a:t>
            </a:r>
          </a:p>
          <a:p>
            <a:r>
              <a:rPr lang="en-US" altLang="en-US" sz="3600">
                <a:solidFill>
                  <a:srgbClr val="FFFFFF"/>
                </a:solidFill>
                <a:latin typeface="Continuum Bold" pitchFamily="2" charset="0"/>
              </a:rPr>
              <a:t>Ain't seen the darn thing since!</a:t>
            </a:r>
            <a:endParaRPr lang="en-US" altLang="en-US">
              <a:solidFill>
                <a:srgbClr val="FFFFFF"/>
              </a:solidFill>
              <a:latin typeface="Continuum Bold" pitchFamily="2" charset="0"/>
            </a:endParaRPr>
          </a:p>
        </p:txBody>
      </p:sp>
      <p:pic>
        <p:nvPicPr>
          <p:cNvPr id="70659" name="Picture 3"/>
          <p:cNvPicPr>
            <a:picLocks noChangeAspect="1" noChangeArrowheads="1"/>
          </p:cNvPicPr>
          <p:nvPr/>
        </p:nvPicPr>
        <p:blipFill>
          <a:blip r:embed="rId3" cstate="print"/>
          <a:srcRect/>
          <a:stretch>
            <a:fillRect/>
          </a:stretch>
        </p:blipFill>
        <p:spPr bwMode="auto">
          <a:xfrm>
            <a:off x="3170238" y="0"/>
            <a:ext cx="597376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7" descr="full_albert-einstein-024"/>
          <p:cNvPicPr>
            <a:picLocks noChangeAspect="1" noChangeArrowheads="1"/>
          </p:cNvPicPr>
          <p:nvPr/>
        </p:nvPicPr>
        <p:blipFill>
          <a:blip r:embed="rId2" cstate="print"/>
          <a:srcRect/>
          <a:stretch>
            <a:fillRect/>
          </a:stretch>
        </p:blipFill>
        <p:spPr bwMode="auto">
          <a:xfrm>
            <a:off x="0" y="0"/>
            <a:ext cx="4714875" cy="6858000"/>
          </a:xfrm>
          <a:prstGeom prst="rect">
            <a:avLst/>
          </a:prstGeom>
          <a:noFill/>
          <a:ln w="9525">
            <a:noFill/>
            <a:miter lim="800000"/>
            <a:headEnd/>
            <a:tailEnd/>
          </a:ln>
        </p:spPr>
      </p:pic>
      <p:sp>
        <p:nvSpPr>
          <p:cNvPr id="72707" name="Rectangle 8"/>
          <p:cNvSpPr>
            <a:spLocks noChangeArrowheads="1"/>
          </p:cNvSpPr>
          <p:nvPr/>
        </p:nvSpPr>
        <p:spPr bwMode="auto">
          <a:xfrm>
            <a:off x="4876800" y="685800"/>
            <a:ext cx="4267200" cy="4486275"/>
          </a:xfrm>
          <a:prstGeom prst="rect">
            <a:avLst/>
          </a:prstGeom>
          <a:noFill/>
          <a:ln w="9525">
            <a:noFill/>
            <a:miter lim="800000"/>
            <a:headEnd/>
            <a:tailEnd/>
          </a:ln>
        </p:spPr>
        <p:txBody>
          <a:bodyPr>
            <a:spAutoFit/>
          </a:bodyPr>
          <a:lstStyle/>
          <a:p>
            <a:r>
              <a:rPr lang="en-US" altLang="en-US" sz="3600">
                <a:solidFill>
                  <a:srgbClr val="FFFFFF"/>
                </a:solidFill>
              </a:rPr>
              <a:t>Albert, </a:t>
            </a:r>
          </a:p>
          <a:p>
            <a:r>
              <a:rPr lang="en-US" altLang="en-US" sz="3600">
                <a:solidFill>
                  <a:srgbClr val="FFFFFF"/>
                </a:solidFill>
              </a:rPr>
              <a:t>Dance around</a:t>
            </a:r>
          </a:p>
          <a:p>
            <a:r>
              <a:rPr lang="en-US" altLang="en-US" sz="3600">
                <a:solidFill>
                  <a:srgbClr val="FFFFFF"/>
                </a:solidFill>
              </a:rPr>
              <a:t>Albert, </a:t>
            </a:r>
          </a:p>
          <a:p>
            <a:r>
              <a:rPr lang="en-US" altLang="en-US" sz="3600">
                <a:solidFill>
                  <a:srgbClr val="FFFFFF"/>
                </a:solidFill>
              </a:rPr>
              <a:t>Be profound</a:t>
            </a:r>
          </a:p>
          <a:p>
            <a:r>
              <a:rPr lang="en-US" altLang="en-US" sz="3600">
                <a:solidFill>
                  <a:srgbClr val="FFFFFF"/>
                </a:solidFill>
              </a:rPr>
              <a:t>Albert let your hair stick out</a:t>
            </a:r>
          </a:p>
          <a:p>
            <a:r>
              <a:rPr lang="en-US" altLang="en-US" sz="3600">
                <a:solidFill>
                  <a:srgbClr val="FFFFFF"/>
                </a:solidFill>
              </a:rPr>
              <a:t>And your socks hang down!</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4419600" y="228600"/>
            <a:ext cx="4724400" cy="4486275"/>
          </a:xfrm>
          <a:prstGeom prst="rect">
            <a:avLst/>
          </a:prstGeom>
          <a:noFill/>
          <a:ln w="9525">
            <a:noFill/>
            <a:miter lim="800000"/>
            <a:headEnd/>
            <a:tailEnd/>
          </a:ln>
        </p:spPr>
        <p:txBody>
          <a:bodyPr>
            <a:spAutoFit/>
          </a:bodyPr>
          <a:lstStyle/>
          <a:p>
            <a:r>
              <a:rPr lang="en-US" altLang="en-US" sz="3600">
                <a:solidFill>
                  <a:srgbClr val="FFFFFF"/>
                </a:solidFill>
                <a:latin typeface="Continuum Bold" pitchFamily="2" charset="0"/>
              </a:rPr>
              <a:t>A man looked through a telescope </a:t>
            </a:r>
          </a:p>
          <a:p>
            <a:r>
              <a:rPr lang="en-US" altLang="en-US" sz="3600">
                <a:solidFill>
                  <a:srgbClr val="FFFFFF"/>
                </a:solidFill>
                <a:latin typeface="Continuum Bold" pitchFamily="2" charset="0"/>
              </a:rPr>
              <a:t>Until his eye was red; </a:t>
            </a:r>
          </a:p>
          <a:p>
            <a:r>
              <a:rPr lang="en-US" altLang="en-US" sz="3600">
                <a:solidFill>
                  <a:srgbClr val="FFFFFF"/>
                </a:solidFill>
                <a:latin typeface="Continuum Bold" pitchFamily="2" charset="0"/>
              </a:rPr>
              <a:t>Looked through outer space and saw </a:t>
            </a:r>
          </a:p>
          <a:p>
            <a:r>
              <a:rPr lang="en-US" altLang="en-US" sz="3600">
                <a:solidFill>
                  <a:srgbClr val="FFFFFF"/>
                </a:solidFill>
                <a:latin typeface="Continuum Bold" pitchFamily="2" charset="0"/>
              </a:rPr>
              <a:t>The back of his own head, </a:t>
            </a:r>
          </a:p>
          <a:p>
            <a:r>
              <a:rPr lang="en-US" altLang="en-US" sz="3600">
                <a:solidFill>
                  <a:srgbClr val="FFFFFF"/>
                </a:solidFill>
                <a:latin typeface="Continuum Bold" pitchFamily="2" charset="0"/>
              </a:rPr>
              <a:t>Back of his own head!</a:t>
            </a:r>
          </a:p>
        </p:txBody>
      </p:sp>
      <p:pic>
        <p:nvPicPr>
          <p:cNvPr id="73731" name="Picture 3"/>
          <p:cNvPicPr>
            <a:picLocks noChangeAspect="1" noChangeArrowheads="1"/>
          </p:cNvPicPr>
          <p:nvPr/>
        </p:nvPicPr>
        <p:blipFill>
          <a:blip r:embed="rId3" cstate="print"/>
          <a:srcRect/>
          <a:stretch>
            <a:fillRect/>
          </a:stretch>
        </p:blipFill>
        <p:spPr bwMode="auto">
          <a:xfrm>
            <a:off x="0" y="0"/>
            <a:ext cx="43561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ChangeArrowheads="1"/>
          </p:cNvSpPr>
          <p:nvPr/>
        </p:nvSpPr>
        <p:spPr bwMode="auto">
          <a:xfrm>
            <a:off x="5715000" y="0"/>
            <a:ext cx="3429000" cy="5035550"/>
          </a:xfrm>
          <a:prstGeom prst="rect">
            <a:avLst/>
          </a:prstGeom>
          <a:noFill/>
          <a:ln w="9525">
            <a:noFill/>
            <a:miter lim="800000"/>
            <a:headEnd/>
            <a:tailEnd/>
          </a:ln>
        </p:spPr>
        <p:txBody>
          <a:bodyPr>
            <a:spAutoFit/>
          </a:bodyPr>
          <a:lstStyle/>
          <a:p>
            <a:r>
              <a:rPr lang="en-US" altLang="en-US" sz="3600">
                <a:solidFill>
                  <a:srgbClr val="FFFFFF"/>
                </a:solidFill>
                <a:latin typeface="Continuum Bold" pitchFamily="2" charset="0"/>
              </a:rPr>
              <a:t>Albert, </a:t>
            </a:r>
          </a:p>
          <a:p>
            <a:r>
              <a:rPr lang="en-US" altLang="en-US" sz="3600">
                <a:solidFill>
                  <a:srgbClr val="FFFFFF"/>
                </a:solidFill>
                <a:latin typeface="Continuum Bold" pitchFamily="2" charset="0"/>
              </a:rPr>
              <a:t>Dance around</a:t>
            </a:r>
          </a:p>
          <a:p>
            <a:r>
              <a:rPr lang="en-US" altLang="en-US" sz="3600">
                <a:solidFill>
                  <a:srgbClr val="FFFFFF"/>
                </a:solidFill>
                <a:latin typeface="Continuum Bold" pitchFamily="2" charset="0"/>
              </a:rPr>
              <a:t>Albert, </a:t>
            </a:r>
          </a:p>
          <a:p>
            <a:r>
              <a:rPr lang="en-US" altLang="en-US" sz="3600">
                <a:solidFill>
                  <a:srgbClr val="FFFFFF"/>
                </a:solidFill>
                <a:latin typeface="Continuum Bold" pitchFamily="2" charset="0"/>
              </a:rPr>
              <a:t>Be profound</a:t>
            </a:r>
          </a:p>
          <a:p>
            <a:r>
              <a:rPr lang="en-US" altLang="en-US" sz="3600">
                <a:solidFill>
                  <a:srgbClr val="FFFFFF"/>
                </a:solidFill>
                <a:latin typeface="Continuum Bold" pitchFamily="2" charset="0"/>
              </a:rPr>
              <a:t>Albert let your hair stick out</a:t>
            </a:r>
          </a:p>
          <a:p>
            <a:r>
              <a:rPr lang="en-US" altLang="en-US" sz="3600">
                <a:solidFill>
                  <a:srgbClr val="FFFFFF"/>
                </a:solidFill>
                <a:latin typeface="Continuum Bold" pitchFamily="2" charset="0"/>
              </a:rPr>
              <a:t>And your socks - hang down!</a:t>
            </a:r>
          </a:p>
        </p:txBody>
      </p:sp>
      <p:pic>
        <p:nvPicPr>
          <p:cNvPr id="75779" name="Picture 4"/>
          <p:cNvPicPr>
            <a:picLocks noChangeAspect="1" noChangeArrowheads="1"/>
          </p:cNvPicPr>
          <p:nvPr/>
        </p:nvPicPr>
        <p:blipFill>
          <a:blip r:embed="rId3" cstate="print"/>
          <a:srcRect l="20494" t="30000" r="20952" b="15555"/>
          <a:stretch>
            <a:fillRect/>
          </a:stretch>
        </p:blipFill>
        <p:spPr bwMode="auto">
          <a:xfrm>
            <a:off x="0" y="0"/>
            <a:ext cx="55991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7827" name="Rectangle 3"/>
          <p:cNvSpPr>
            <a:spLocks noChangeArrowheads="1"/>
          </p:cNvSpPr>
          <p:nvPr/>
        </p:nvSpPr>
        <p:spPr bwMode="auto">
          <a:xfrm>
            <a:off x="-44450" y="3913188"/>
            <a:ext cx="9144000" cy="2838450"/>
          </a:xfrm>
          <a:prstGeom prst="rect">
            <a:avLst/>
          </a:prstGeom>
          <a:noFill/>
          <a:ln w="9525">
            <a:noFill/>
            <a:miter lim="800000"/>
            <a:headEnd/>
            <a:tailEnd/>
          </a:ln>
        </p:spPr>
        <p:txBody>
          <a:bodyPr>
            <a:spAutoFit/>
          </a:bodyPr>
          <a:lstStyle/>
          <a:p>
            <a:r>
              <a:rPr lang="en-US" altLang="en-US" sz="3600">
                <a:solidFill>
                  <a:srgbClr val="FFFFFF"/>
                </a:solidFill>
                <a:latin typeface="Continuum Bold" pitchFamily="2" charset="0"/>
              </a:rPr>
              <a:t>A man got in a spaceship, </a:t>
            </a:r>
          </a:p>
          <a:p>
            <a:r>
              <a:rPr lang="en-US" altLang="en-US" sz="3600">
                <a:solidFill>
                  <a:srgbClr val="FFFFFF"/>
                </a:solidFill>
                <a:latin typeface="Continuum Bold" pitchFamily="2" charset="0"/>
              </a:rPr>
              <a:t>Flew a million miles, </a:t>
            </a:r>
          </a:p>
          <a:p>
            <a:r>
              <a:rPr lang="en-US" altLang="en-US" sz="3600">
                <a:solidFill>
                  <a:srgbClr val="FFFFFF"/>
                </a:solidFill>
                <a:latin typeface="Continuum Bold" pitchFamily="2" charset="0"/>
              </a:rPr>
              <a:t>Busted through the speed of light -</a:t>
            </a:r>
          </a:p>
          <a:p>
            <a:r>
              <a:rPr lang="en-US" altLang="en-US" sz="3600">
                <a:solidFill>
                  <a:srgbClr val="FFFFFF"/>
                </a:solidFill>
                <a:latin typeface="Continuum Bold" pitchFamily="2" charset="0"/>
              </a:rPr>
              <a:t>He came back a child, </a:t>
            </a:r>
          </a:p>
          <a:p>
            <a:r>
              <a:rPr lang="en-US" altLang="en-US" sz="3600">
                <a:solidFill>
                  <a:srgbClr val="FFFFFF"/>
                </a:solidFill>
                <a:latin typeface="Continuum Bold" pitchFamily="2" charset="0"/>
              </a:rPr>
              <a:t>He came back a child!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1"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1"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1"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1"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1"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1"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1959</TotalTime>
  <Words>3047</Words>
  <Application>Microsoft Office PowerPoint</Application>
  <PresentationFormat>On-screen Show (4:3)</PresentationFormat>
  <Paragraphs>569</Paragraphs>
  <Slides>109</Slides>
  <Notes>83</Notes>
  <HiddenSlides>0</HiddenSlides>
  <MMClips>9</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109</vt:i4>
      </vt:variant>
    </vt:vector>
  </HeadingPairs>
  <TitlesOfParts>
    <vt:vector size="123" baseType="lpstr">
      <vt:lpstr>Arial Unicode MS</vt:lpstr>
      <vt:lpstr>Arial</vt:lpstr>
      <vt:lpstr>Calibri</vt:lpstr>
      <vt:lpstr>Continuum Bold</vt:lpstr>
      <vt:lpstr>Franklin Gothic Demi</vt:lpstr>
      <vt:lpstr>Gabriola</vt:lpstr>
      <vt:lpstr>Monotype Corsiva</vt:lpstr>
      <vt:lpstr>Orator Std</vt:lpstr>
      <vt:lpstr>Times New Roman</vt:lpstr>
      <vt:lpstr>Office Theme</vt:lpstr>
      <vt:lpstr>Default Design</vt:lpstr>
      <vt:lpstr>1_Default Design</vt:lpstr>
      <vt:lpstr>2_Default Design</vt:lpstr>
      <vt:lpstr>Slide</vt:lpstr>
      <vt:lpstr>Songs of Space and Time</vt:lpstr>
      <vt:lpstr>Hallstrom Planetarium Fort Pierce, Florida Jon U. Bell, Planetarium Director</vt:lpstr>
      <vt:lpstr>Why is Jon Bell Doing This Workshop?</vt:lpstr>
      <vt:lpstr>What resources are needed to perform a space song?</vt:lpstr>
      <vt:lpstr>PowerPoint Presentation</vt:lpstr>
      <vt:lpstr>The Hallstrom Planetarium Singers</vt:lpstr>
      <vt:lpstr>The Production</vt:lpstr>
      <vt:lpstr>The Script</vt:lpstr>
      <vt:lpstr>List of Songs (in order) Title    Play time Accomp?</vt:lpstr>
      <vt:lpstr>Results</vt:lpstr>
      <vt:lpstr>How to Sing a Space Song</vt:lpstr>
      <vt:lpstr>How to Write a Space Song</vt:lpstr>
      <vt:lpstr>What Music Works?</vt:lpstr>
      <vt:lpstr>What Music Doesn’t Work?</vt:lpstr>
      <vt:lpstr>Fair Use/Copyright</vt:lpstr>
      <vt:lpstr>Questions to consider…</vt:lpstr>
      <vt:lpstr>Lets take a singing break!</vt:lpstr>
      <vt:lpstr> volcano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smallest stars of which are known Are plentiful and not alone,</vt:lpstr>
      <vt:lpstr>The stars are all far out in space,</vt:lpstr>
      <vt:lpstr>Of mass and color.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Indian River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Songs</dc:title>
  <dc:creator>Administrator</dc:creator>
  <cp:lastModifiedBy>Jon Bell</cp:lastModifiedBy>
  <cp:revision>87</cp:revision>
  <dcterms:created xsi:type="dcterms:W3CDTF">2013-06-24T19:09:34Z</dcterms:created>
  <dcterms:modified xsi:type="dcterms:W3CDTF">2017-09-26T19:56:02Z</dcterms:modified>
</cp:coreProperties>
</file>