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ink/ink1.xml" ContentType="application/inkml+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7.xml" ContentType="application/vnd.openxmlformats-officedocument.presentationml.tags+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8.xml" ContentType="application/vnd.openxmlformats-officedocument.presentationml.tags+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 id="2147483684" r:id="rId2"/>
  </p:sldMasterIdLst>
  <p:notesMasterIdLst>
    <p:notesMasterId r:id="rId37"/>
  </p:notesMasterIdLst>
  <p:handoutMasterIdLst>
    <p:handoutMasterId r:id="rId38"/>
  </p:handoutMasterIdLst>
  <p:sldIdLst>
    <p:sldId id="330" r:id="rId3"/>
    <p:sldId id="257" r:id="rId4"/>
    <p:sldId id="352" r:id="rId5"/>
    <p:sldId id="360" r:id="rId6"/>
    <p:sldId id="340" r:id="rId7"/>
    <p:sldId id="350" r:id="rId8"/>
    <p:sldId id="317" r:id="rId9"/>
    <p:sldId id="359" r:id="rId10"/>
    <p:sldId id="361" r:id="rId11"/>
    <p:sldId id="362" r:id="rId12"/>
    <p:sldId id="354" r:id="rId13"/>
    <p:sldId id="355" r:id="rId14"/>
    <p:sldId id="356" r:id="rId15"/>
    <p:sldId id="353" r:id="rId16"/>
    <p:sldId id="318" r:id="rId17"/>
    <p:sldId id="342" r:id="rId18"/>
    <p:sldId id="363" r:id="rId19"/>
    <p:sldId id="328" r:id="rId20"/>
    <p:sldId id="364" r:id="rId21"/>
    <p:sldId id="351" r:id="rId22"/>
    <p:sldId id="365" r:id="rId23"/>
    <p:sldId id="348" r:id="rId24"/>
    <p:sldId id="345" r:id="rId25"/>
    <p:sldId id="332" r:id="rId26"/>
    <p:sldId id="319" r:id="rId27"/>
    <p:sldId id="346" r:id="rId28"/>
    <p:sldId id="337" r:id="rId29"/>
    <p:sldId id="338" r:id="rId30"/>
    <p:sldId id="339" r:id="rId31"/>
    <p:sldId id="333" r:id="rId32"/>
    <p:sldId id="271" r:id="rId33"/>
    <p:sldId id="366" r:id="rId34"/>
    <p:sldId id="344" r:id="rId35"/>
    <p:sldId id="358" r:id="rId36"/>
  </p:sldIdLst>
  <p:sldSz cx="12192000" cy="6858000"/>
  <p:notesSz cx="7010400" cy="9296400"/>
  <p:embeddedFontLst>
    <p:embeddedFont>
      <p:font typeface="Verdana" panose="020B0604030504040204" pitchFamily="34" charset="0"/>
      <p:regular r:id="rId39"/>
      <p:bold r:id="rId40"/>
      <p:italic r:id="rId41"/>
      <p:boldItalic r:id="rId42"/>
    </p:embeddedFont>
    <p:embeddedFont>
      <p:font typeface="Cambria Math" panose="02040503050406030204" pitchFamily="18" charset="0"/>
      <p:regular r:id="rId43"/>
    </p:embeddedFont>
    <p:embeddedFont>
      <p:font typeface="Corbel" panose="020B050302020402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Euphemia" panose="020B0604020202020204" charset="0"/>
      <p:regular r:id="rId52"/>
    </p:embeddedFon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B0D0D"/>
    <a:srgbClr val="6C2400"/>
    <a:srgbClr val="FFFFFF"/>
    <a:srgbClr val="A30000"/>
    <a:srgbClr val="6CFFFF"/>
    <a:srgbClr val="7A2900"/>
    <a:srgbClr val="822B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5" autoAdjust="0"/>
    <p:restoredTop sz="77612" autoAdjust="0"/>
  </p:normalViewPr>
  <p:slideViewPr>
    <p:cSldViewPr snapToGrid="0">
      <p:cViewPr varScale="1">
        <p:scale>
          <a:sx n="68" d="100"/>
          <a:sy n="68" d="100"/>
        </p:scale>
        <p:origin x="498" y="3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F7A8DD7-1141-4BC6-BE09-9EE692699B98}" type="datetimeFigureOut">
              <a:rPr lang="en-US" smtClean="0"/>
              <a:t>2/10/2020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70201F1-65C9-4CBA-A5B8-8390F69E9F58}" type="slidenum">
              <a:rPr lang="en-US" smtClean="0"/>
              <a:t>‹#›</a:t>
            </a:fld>
            <a:endParaRPr lang="en-US"/>
          </a:p>
        </p:txBody>
      </p:sp>
    </p:spTree>
    <p:extLst>
      <p:ext uri="{BB962C8B-B14F-4D97-AF65-F5344CB8AC3E}">
        <p14:creationId xmlns:p14="http://schemas.microsoft.com/office/powerpoint/2010/main" val="33921824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28T02:20:56.649"/>
    </inkml:context>
    <inkml:brush xml:id="br0">
      <inkml:brushProperty name="width" value="0.05" units="cm"/>
      <inkml:brushProperty name="height" value="0.05" units="cm"/>
    </inkml:brush>
  </inkml:definitions>
  <inkml:trace contextRef="#ctx0" brushRef="#br0">4717 4989 8752,'0'0'192,"0"0"32,0 0 16,0 0 16,0 0-256,0 0 0,0 0 0,0 0 0,0 0 424,0 0 40,0 0 8,0 0 0,16 0-40,-16 0-8,0 0 0,0 0 0,22-4-96,-22 4-16,0 0-8,0 0 0,0 0-48,0 0-16,12 14 0,-12-1 0,-12 1 48,18-1 16,10 6 0,-4 3-1,-12-3-55,0 4-16,5-1 0,6 1 0,0 4-24,-6 0-8,-10 6 0,15 3 0,12 5 16,-10 4 0,-12-4 0,6 5 0,10 4 32,0 4 8,-10 6 0,-6 8 0,6 0 0,-1 5 8,12 4 0,-12 9 0,-16 10 32,17 3 8,15 7 0,-5-7 0,2 2-56,-2 3-16,-6 6 0,12 3 0,6 5-8,0 1 0,-7 0 0,7 3 0,0 19 64,-6-9 0,-6-9 8,6-1 0,5 2 0,7 3 0,-1 5 0,-11-4 0,-6-16-8,18 2-8,-2-4 0,-4-5 0,-1-14-88,-5 4-24,6-9 0,0-4 0,4 5-48,-10-10-16,-5-5 0,-1-8 0,18-4-24,-12-6-8,-6 10 0,-5-14 0,11-9 0,-6-1 0,-10 15 0,4-9 0,2-5-8,-2-1 0,-4-3 0,6-5 0,-18-4-64,12-7 96,-6 2-96,10-9 96,-10-5-96,0 1 64,0 8-64,0-5 64,12-9-64,-8 2 0,-4-6 0,0 0 64,0 0-64,0 0 0,0 0 72,0 0-72,6 8 0,-6-8 0,0 0 0,0 0 0,0 0 0,0 0 0,0 0 0,0 0 0,0 0 0,0 0 0,0 0 0,0 0 0,6-18 0,-6 18 0,0 0 0,0 0 0,0-17 0,0 17 0,0 0 0,0 0-64,0 0 64,0 0-96,0 0 96,0 0-96,0 0 16,-6-14 0,0-13 0,-4 4 0,-6 4-32,4 5-8,18 1 0,-6-1 0,-6 0-112,-4-3-24,-2 3-8,12 1 0,-6-1-688,6 1-136,-16-2-24,16-3-5712,6 4-1143</inkml:trace>
  <inkml:trace contextRef="#ctx0" brushRef="#br0" timeOffset="-97261.617">4069 1409 9704,'-17'-5'208,"17"1"48,0 4 0,0 0 32,-10-9-288,-2-1 0,2 6 0,10 4 0,0 0 696,-18-9 80,-14 1 24,15-2 0,17 10-40,-27-9-8,-28 5 0,5-6-1,12 10-135,-1 0-24,-10 0-8,-1 0 0,-4 4-176,-1 2-40,5-2-8,-11 5 0,-5 5-168,-5-1-32,5 5 0,-6-4-8,-5 9-32,-5 9-8,11-1 0,-12 6 0,11 4 0,-5 5 0,6 12 0,-7 2 0,2 8-8,5 5 0,4 5 0,7 12 0,-1 1-16,7 4-8,4 6 0,1 3 0,9 10 16,2-1 0,10 11 0,1-2 0,5 1 56,12 5 8,-2 3 8,6-3 0,6 0 32,12-2 8,0-3 0,9-9 0,1-1-16,6-3 0,10-5 0,0-1 0,1-4 40,11-9 8,-1 0 0,11 0 0,6-9-40,5 1-8,1-16 0,-1-8 0,12-4-32,5-6-16,1-3 0,9-9 0,13-6-48,-8-8-16,8-5 0,-2-8 0,18-10-80,-6-10 96,-21-8-96,15-5 96,6 0-96,0-4 0,-12-4 0,-4-6 64,0-13-64,5 0 0,5-5 0,-10 5 0,-28-4 0,11-4 0,5-2 0,-10-4 0,-7 0 0,-9-4 0,5-5 0,-1-4 0,11-5 0,-16-5 0,-17 6 0,7 0 0,4-6 0,-11 5 64,-21-5-64,5-4 0,-5 1 64,0-1-64,-12 4 0,-6 5 64,-14 5-64,-2 0 64,6-1-64,-6 1 64,-16-1-64,6-3 96,4-2-96,-9 2 96,-1 7-96,-12-3 0,-15 5 0,5 3 0,16-3 0,-10 8 0,-17 0 0,1 1 0,10 8-64,-11-4 64,-17-5 0,1 5 0,-7 5 0,13-1 0,-7 6 0,-5 3 0,-17 1-72,7 3 72,20 6 0,-5 4 0,-5 1 0,-5 3-64,17 0 64,-2 6 0,1 3 0,0 2 0,-17 3-64,18 0 64,21 9 0,-12 1 0,-3 4 0,-3 0 0,13 4 0,-5-4 0,-2 5 0,7-1 0,-1 1-120,6 4 32,17 1 8,-5-1 0,-2-1-240,6 2-40,6-1-16,0 5-6968,11-1-1391</inkml:trace>
  <inkml:trace contextRef="#ctx0" brushRef="#br0" timeOffset="-35212.187">3226 4386 9184,'0'0'200,"0"0"48,0 0 8,0 0 0,0 0-256,0 0 0,0 0 0,0 0 0,0 0 744,0 0 104,0 0 16,0 0 8,12 10-336,-12-10-72,0 0-16,6 14 0,4 7-160,2-6-40,-12-15-8,0 0 0,0 0 47,0 0 1,0 0 8,0 0 0,16 14-96,-5-1-16,5-5-8,-5 6 0,-6 0 0,12-5 0,0-5 0,-1 2 0,0-6 16,2 4 8,-2 1 0,0-1 0,11 0 48,-5 2 8,-4-12 0,-2 6 0,0 6-40,6-6-8,0 8 0,5-3 0,1-5-56,6 0-16,-2 0 0,-15-5 0,-7-3-64,12 8-8,12 0-64,-2 0 96,2-6-32,-1 2 0,-11-5-64,10 5 96,2-6-32,-7 1-64,-11 5 88,18-6-88,4 6 128,-5 0-32,-11-10-8,0 5 0,6-5-24,0 1 0,-7-6 0,-4 1 0,-12 0 0,11-1-64,6 2 96,0-2-32,0 11-64,-4-15 80,9-10-80,-5 2 80,0 0-80,-6 7 0,12 5 0,-12-2 64,6-2 8,0 0 0,-1 5 0,3-1 0,-2-3-72,4 3 0,-3 2 0,-7-2 0,-16 1 72,16-5-72,6 0 80,-10 5-80,-6-5 64,4 5-64,18-5 0,-12 6 72,-5-16-72,0 6 80,6 0-80,-1 0 80,12 4-80,-12-5 80,-10 1-80,10-5 80,6 5-80,-5-5 0,-7-14 0,-4 11 64,0-2-64,-2 5 0,2 0 0,6 5 0,-12 0 0,6-1 64,4 6-64,-4-1 0,-12 0 0,6 0 0,12 1 64,-2 3-64,6 5 0,-10-3 0,-12 3 0,6-5 0,12 6 0,-1 5 64,-22-6-64,11 4 0,11-3 0,-11 3 64,-11 1-64,5 5 0,6-6 0,0 10 0,0 0 64,0 0-64,-22-8 0,12 3 0,10 5 0,0 0 64,10-4-64,-10 4 0,-6-4 0,2-2 0,4 6 0,0 0 0,0 0 0,0 0 0,0 0 0,0 0 0,0 0 0,0 0 0,-12 0 72,12 0-72,0 0 80,0 0-80,-10 0 72,10 0-72,0 0 64,0 0-64,0 0 160,0 0-16,0 0 0,0 0 0,22 0-216,-22 0-48,0 0-8,0 0 0,0 0 128,0 0 0,0 0 0,0 0 0,0 0 0,0 0 0,0 0 0,0 0 0,-12 0 88,12 0 40,0 0 0,0 0 8,0 0-136,0 0 0,0 0 0,0 0 0,0 0-120,0 0 24,0 0 8,0 0 0,16 0 152,-16 0 24,0 0 8,0 0 0,0 0-96,0 0-136,0 0 32,0 0 8,-16 0 96,16 0 0,0 0 0,0 0 0,0 0 80,0 0 16,0 0 0,0 0 0,0 0-96,0 0-136,0 0 32,0 0 8,16 6 96,-16-6 128,0 0-24,0 0-8,0 0-96,0 0-128,0 0 24,0 0 8,0 0 96,0 0 128,0 0-24,0 0-8,-16 0-96,16 0 0,0 0 0,0 0 0,0 0-80,0 0 16,0 0 0,0 0 0,12 0 64,-12 0 88,0 0-24,0 0 0,10 0-64,-10 0 0,0 0 0,0 0 0,0 0 0,0 0-88,0 0 24,0 0 0,-10 0 64,10 0 88,0 0-24,0 0 0,-12 0-64,12 0-88,0 0 24,0 0 0,0 0 64,0 0 0,0 0 0,0 0 0,12 4 0,-12-4 88,0 0-24,0 0 0,0 0-64,0 0-88,0 0 24,0 0 0,0 0 64,0 0 88,0 0-24,0 0 0,-12 0-64,12 0-88,0 0 24,0 0 0,0 0 64,0 0 0,0 0 0,0 0 0,12-4 0,-12 4 0,-12 4 0,12-4 0,12 0 0,-12 0 0,0 0 0,0 0 0,0 0 0,0 0 88,0 0-24,0 0 0,-12 4-64,12-4-112,0 0 24,0 0 8,-16 5 80,16-5 128,0 0-32,0 0-8,0 0-88,0 0 0,0 0 0,0 0 0,16 0 0,-16 0 0,0 0 0,0 0 0,0 0 0,0 0 0,0 0 0,0 0 0,0 0 0,0 0-112,0 0 40,0 0 8,-16 4 64,16-4 88,0 0-24,0 0 0,0 0-64,0 0 0,0 0 0,0 0 0,10 0 0,-10 0-88,0 0 24,0 0 0,0 0 64,0 0 88,0 0-24,0 0 0,0 0-64,0 0 0,0 0 0,-10 0 0,-2 0 0,12 0 0,0 0 0,0 0 0,-10 0 0,10 0 0,0 0 0,10-4 0,2 4 0,-12 0 0,0 0 0,0 0 0,0 0 0,0 0 0,0 0 0,0 0 0,16 0 0,-16 0 0,0 0-112,0 0 40,0 0 72,0 0 88,0 0-24,0 0 0,-22 0-64,22 0 0,0 0 0,0 0 0,0 0 0,0 0-96,0 0 32,0 0 64,0 0 0,0 0 0,0 0 0,0 0 0,12 0 0,-12 0 96,0 0-32,0 0 0,0 0-64,0 0 0,0 0 0,0 0 0,-18-5 0,18 5 0,0 0 0,0 0 0,0 0-80,0 0 80,0 0-104,0 0 40,0 0 64,0 0 96,0 0-16,0 0-8,12-4-72,-12 4 0,-12-4 0,12 4 0,12 0 0,-12 0-112,0 0 40,0 0 8,0 0 64,0 0 0,0 0 0,0 0 0,-22-6 0,10 2 0,12 4 0,0 0 0,0 0 0,0 0 0,0 0 0,0 0 0,16-4 0,-16 4 0,0 0 0,0 0 0,12-5 0,-12 5 0,0 0 0,0 0 0,0 0 0,0 0 88,0 0-24,0 0 0,-12 0-64,12 0-96,0 0 16,0 0 8,-16 0 72,16 0 88,0 0-24,0 0 0,0 0-64,0 0 0,0 0 0,0 0 64,16 5-64,-16-5-128,0 0 32,0 0 8,0 0 88,0 0 0,0 0 0,0 0 0,0 0 0,0 0 0,0 0 0,0 0 0,-16-5 0,16 5 0,0 0 0,0 0-64,0 0 64,0 0 0,0 0 0,16 0 0,-4 0 0,-12 0 0,0 0 0,0 0 0,12-4 64,-12 4 24,0 0 8,0 0 0,0 0-440,0 0-80,0 0-24,-18 4-6264,2 1-1255</inkml:trace>
  <inkml:trace contextRef="#ctx0" brushRef="#br0" timeOffset="-17315.24">3295 3210 9640,'10'-14'272,"-10"14"64,0 0-272,0 0-64,0 0 0,0 0 0,6-4 352,-6 4 64,0 0 0,0 0 8,0 0 40,0 0 8,0 0 0,0 0 0,0 0-296,6 14-56,-2-6-16,-4 1 0,0 9 24,-4-5 0,4 1 0,0 5 0,4-1 80,-4-5 16,-4 6 8,4 4 0,4 13-48,-4-4-16,-4-9 0,4-1 0,10-8-41,-4-1-15,-6-3 0,0-10 0,0 0-112,0 0 88,0 0-88,0 0 80,0 0 48,0 0 16,0 0 0,10-18 0,7-9 16,-6-2 0,0 8 0,-5-7 0,4 1-64,-10 4-16,0 0 0,0 0 0,6 0-80,-6 1 0,0 3 72,-11 2-72,0 3 0,6-5 72,5 6-72,-11-1 0,-6 6 96,7-2-96,10 10 96,0 0-96,-12-4 128,12 4-32,0 0-8,0 0 0,0 0-88,0 0 0,-10 14 0,4-6 64,6 6-64,0 5 0,-6 4 0,-4-2 0,10 2 0,-6-9 0,6 9 0,0-5 0,-6 5 0,6 4 0,6 10 0,0-10 64,-12-4-64,6 0 0,10-5 72,2-1-72,-2-7 0,-10-10 0,0 0 0,0 0 64,12 4-64,-2 1 72,-10-5-72,0 0 80,17-9-16,-11-9 0,-1-9 0,1-6 0,5 6 0,-6 0-64,-5 4 96,-5 0-32,-1 5-64,1 1-72,10-2 72,-5 5-104,0 0-1024,-5 5-208,-6 1-39</inkml:trace>
  <inkml:trace contextRef="#ctx0" brushRef="#br0" timeOffset="-16141.941">4040 2827 9472,'0'0'208,"0"0"48,0 0 0,0 0 8,0 0-264,0 0 0,0 0 0,0 0 0,18 9 448,-18-9 32,-18 10 0,18-10 8,12 9-264,-12-9-64,-6 14 0,0 0-8,-4 3 56,14-3 16,2 3 0,-12-2 0,-10-1 16,11 4 8,22-5 0,-7 1 0,-10-1-40,-6 6-8,2-5 0,8-6 0,14 2-56,-8-1-16,-10-9 0,12 4 0,-2 6-56,-10-10-8,0 0-64,0 0 95,0 0 57,0 0 8,0 0 0,-4-10 0,-2 1 64,12 0 24,4-4 0,-10-6 0,-10 5-136,4 1-24,16-10-8,-4 5 0,0 0-80,-12-1 0,-4-4 0,10 2 64,4 7-64,-4-5 96,-16 5-96,10 1 96,12-5-32,-6 9 0,-10-1 0,4 6 0,-6 0 24,12 4 0,0 0 0,-10-5 0,-7 1-88,17 4 0,0 0 0,0 0 64,0 0-64,0 0 0,0 0 0,0 13 0,5 1 0,-5-1-72,-16 5 72,16 1 0,16-1 0,-10 1-64,-6 2 64,6-2 0,-2-1 0,2 5 64,0-5-64,-6 5 96,-6-10-96,6 6 0,6-5 0,0-1 0,-6-13 0,0 0 0,10 9 0,-10-9 0,0 0 0,0 0 64,0 0-64,18 0 72,-2-4 32,-16 4 8,0 0 0,6-14 0,10 0 0,-5 1 0,-11-6 0,-6 1 0,1-5-112,-1 1 0,6 3 0,-5 2 0,-18-2 0,19-3 0,4 13 0,0-1 72,-12 1-72,2 4 0,10 5 0,0 0 64,0 0-64,-6 5 0,-6 0 0,12-5 0,0 0 0,0 14 0,-10 3-80,10 6 80,4-5 0,2 1 0,-6-1-64,-6 1 64,2 2 0,-2-2 0,16-1 0,-4 1-72,-6-6 72,6 1 0,6-6 0,4 2 0,0-1-200,-16-9-24,0 0-8,12 4-5047,9-4-1017</inkml:trace>
  <inkml:trace contextRef="#ctx0" brushRef="#br0" timeOffset="210110.732">5384 1153 13040,'10'41'288,"-4"-41"56,0-13 8,-1-5 24,1 8-304,-6 1-72,-6 5 0,6 4 0,11 13 416,-6 5 72,-5 5 16,0-23 0,12 14-209,-2-1-39,2 6 0,-2-5-8,-4-1-24,6 1-8,4 9 0,-6-1 0,2 14 48,4-3 16,1-2 0,-1 6 0,0-6 8,2 6 8,-8-1 0,6 5 0,2-4-72,-8 3-24,-10 1 0,11-8 0,6-2-88,-12 10-16,1 14-8,-6-6 0,5-7-24,0-6-64,-5-13 96,0 0-32,0 0-64,0-6 64,0-7-64,0 3 64,0 1-64,0-14 96,0 0-96,0 0 96,0 0-16,0 0 0,0 0 0,-5-14 0,10 5-80,-5-18 96,-10-23-96,4 5 96,6-1-96,-5-5 0,-6 7 0,5 3 64,-11 4-64,13 5 0,-2-5 0,-6 2 0,-4-6 0,6-1 0,4 7 0,0-2 0,-6 4 0,2-7 0,-12-1-96,17 4 96,-1 10-72,0 4 72,-4 6 0,-2-2 0,12-3 0,-4-1 0,-14-4 0,14 4 0,-2-1-64,6 11 64,0-1 0,-6 10 0,-10 0 0,16 4-64,10-9 64,-10 9 0,0 0 0,0 0-64,0 23 64,0-10 0,12-5-80,-2 6 80,-10 0-64,6-5 64,6 1 0,-2 3 0,-4-3 0,0 3 0,4 1 0,1-6 0,0 6 0,0 0-64,-5 4 64,4 5 0,8-5 0,-8 14 0,-4-4 0,0-1 0,4-10 0,6 10 0,1 6 0,0-2 0,-6 2 64,5-2-64,6-8 0,-6 0 0,-4-1 0,-2 1 0,8-4 0,-2-1 0,-5-1 0,-1-7 64,2 3-64,4-3 0,-16-10 0,0 0 0,0 0 0,0 0 0,0 0 0,0 0 64,0 0 0,0 0 0,0 0 0,0 0 0,-6-10 24,-4 1 8,-2-5 0,2 1 0,4-1-96,-5 1 80,-5-5-80,0-1 80,-2-3-80,2-1 0,0-9 0,-6 4 0,5-3 0,-5-1 64,16 10-64,-16-11 0,-4 2 0,2-1 0,20 0 0,-8 0 0,-4 10 0,5-11 0,1-7 0,4 3 0,0 10 0,-4 9 0,-2-1 0,6 6 0,12 3-72,-6 10 72,-6-8 0,2 3 0,4 5-64,0 0 64,10 5 0,-4 3 0,-6 11-72,6 4 72,16-1 0,-6 1-72,0-9 72,1 5 0,11 2 0,-6 7 0,4-5 0,-3 4 64,4 5-64,6-5 64,1 5 104,-2-5 24,-10 5 8,11 5 0,-5-6-128,4-4-72,-4-4 80,5 5-80,1 4 128,4-5-16,-5-9-8,-11 5 0,0 0-32,-6 8-8,6-8 0,0 1 0,0-3 24,0-7 0,-5-5 0,5 5 0,-6-5-88,-4-5 80,-12-4-80,0 0 80,0 0-80,0 0 80,0 0-80,-6-13 80,-6 3-16,6 2-64,-10-5 96,-6-6-32,-11 5-64,17-4 80,0-1-80,-12 2 80,-5-6-80,-5 5 0,4-5 0,2 0 0,-2-4-72,2 0 72,5 4-96,-7 1 96,12-15 0,-6 5-64,-9 10 64,9-1 0,6 0 0,-6 0 0,1-9 0,5 5 0,0 8 0,0 2-64,6 3 64,-8 5 0,-2-5 0,9 0 0,7-3 0,-8 7 0,2 1 0,0-5 0,4-9 0,2 6 0,10-1 0,-6 4 0,-10 5 0,10-1 0,12 6 0,-1-5 0,-5 9 0,0 0-80,11-4-16,-1-6-8,-10 10 0,0 0 0,0 0 104,12 0 96,16 0-24,-6 14 0,-6 5-72,1 2 0,9-7 0,2 9 0,0 4 0,0 0 0,-1-8 0,5 9 0,2 3 0,0-4 0,-7-4 0,5 0 0,2 4 0,-2-4 0,2-5 0,3 5 0,9 0 0,-8-5 0,0-5 0,1 6 0,-11-1 64,4 0-64,7-5 64,-7 6-64,-4-1 0,-6-5 0,0 1 0,5-5 0,-5-5 0,-4 2 0,-8 2 0,-10-8 0,16-4 0,-16 4 64,0 0-64,0 0 64,0-14-64,0 14 96,0 0-96,-4 0 96,-14-9-96,2-5 80,4 1-80,-4-1 80,-11-3-80,-1-2 80,2 5-80,-2-4 80,0-5-80,-11-4 0,-5 0 0,6 0 0,0 0 0,-7 4 0,7 5 0,0-15 0,-1-3 0,1-9 0,-6 4 0,11 5 0,-5-1 0,4 10 0,6 0 0,-10 8 0,5 5 0,1-4 0,8 1 64,3 2-64,-7 7 0,6-2 80,0 1-80,6 1 80,16 8-80,-12-6 80,-4 2-80,16 4 80,0 0-80,0 0 0,0 0 0,0 0 0,0 0 0,0 0 0,12 4 0,-12-4 0,16 10 0,12 3-88,10 10 88,-5-5-64,1 1 64,4 8 0,11 14 0,-5-5 0,6-8 0,5-5 0,-5-2 0,10 7 0,5 0 64,-9 3-64,-1-4 80,5-4-80,-5 5 72,1-5-72,-13-10 64,1 1-64,-6 9 96,6-10-32,-5 1 0,-7 4 0,-4-5-64,0 1 96,-6 5-96,5-6 96,-11-9-96,2-4 64,-2 0-64,-16 0 64,0 0-64,0 0 0,0 0 0,0 0 0,0 0 0,0 0 0,6-13 0,-6-5 0,0 9-584,-6-5-56,0 9-16,-4-3-9567</inkml:trace>
  <inkml:trace contextRef="#ctx0" brushRef="#br0" timeOffset="208669.05">5334 885 7256,'-28'5'160,"28"-5"32,0 0 0,0 0 16,-10 0-208,10 0 0,0 0 0,0 0 0,0 0 288,0 0 8,0 0 8,0 0 0,10 0 32,-10 0 8,-21-5 0,21 5 0,16 0 104,-16 0 16,0 0 8,0 0 0,0 0 24,0 0 8,0 0 0,-16 5 0,-1-5 8,0 0 0,13 4 0,-2 6-1,-6-6-135,8 0-24,-8 1-8,6-1 0,-10 0-152,10 2-32,1 2-8,5 7 0,-5-7-32,5 1-8,-6 1 0,6-2 0,0 6-16,-6-5-8,1 1 0,5-10 0,11 17 56,-11-7 16,0-1 0,0-9 0,0 0-160,16 22 0,2 5 0,-2 2-72,0-16 72,-4 1 112,4-6-24,0-12-8,11-10 88,-11 1 24,2-1 0,4 1 0,6 3-96,-1-8-8,-5 5-8,0-1 0,-6 5-80,0-5 80,2-9-80,-8 6 80,-4 3 56,4 0 16,7 1 0,-1-2 0,-21 1-152,10 1 0,7-5 0,-8 5 0,-4-1 0,-4 0 0,-2 5 0,0-5 0,6 5 0,-5 1 0,-6 2 0,0-2 0,5 3 0,-4 1 0,-6-6 0,-2 6 0,2 4 104,0-5-32,4 1-8,-4 8 0,-23 1-64,23-1 96,16-4-96,-16 6 96,0-2-24,-2 5 0,2-5 0,16-4 0,-6 14-72,-10-5 0,-11 5 0,21-1 0,17 1 0,-16 0 0,-17-5 0,10 5 0,8-6 0,4 5 0,-6 1 0,0 5 0,0-6 0,12-3 0,0-2 0,4 2 0,2-6 0,4 5 0,-5-9 0,6 4 0,-1-4 0,1-4 0,-7 4 0,12-9 0,6 1 0,-6 2 0,0-7 0,0-1 0,5 0-88,1-3 88,-6-2-64,-6-3 64,1-1-88,-6 0 88,6 5-104,-13-1 40,-4 2 64,6 3 0,0 0 0,-6 14 0,-12-9 0,8-1 0,4 2 0,0 8 0,0 0 0,-17-5-80,-5 1 80,6 8 0,4 5 0,-4 1 0,-6-2 0,0 2 0,6 3 0,-6 6 0,-1 3 0,-3-3 0,-8-2 0,12 2 0,22-1 0,-11 0 0,-16 1 0,16-6 0,5 5 0,12 1 0,5-11 0,-11-8-64,0 0 64,5 19 0,17-5 0,-5-6 0,-17-8 0,10 5 0,8-5 0,4 0 0,-6 0 0,0-5 72,1 1-72,5 0 0,0-10 0,-6 1 0,-4-1 0,4 0 0,-6-5 0,8 6 0,-2-5 0,-5 5 0,-6-1-64,-5 0 64,5 5 0,-5-5 0,-10 1 0,-1 3 0,11 10 0,-6-9 0,-10 9 0,4 0 64,2-4-64,-6 8 0,-2 1 0,-4-1 0,-5 0 0,-1 6 0,12-1 72,0 5-72,-6 0 0,10-5 0,2-1 0,4 6 64,0-5-64,6-9 0,-10 14 0,10-5 0,5 1 0,0-2 0,-5 6 0,12-9 0,10-1 0,-6 0 0,-16-4 0,0 0-64,16 6 64,6-2 0,-5-8 0,-17 4 0,0 0 0,11-10 0,11-4 0,-5 5 64,-1-5-64,0 1 0,-10 3 0,6-3 0,-2 5 0,-4-6 0,-12 9 0,6 5 0,0 0 0,0 0 0,-10-4 64,4-6-64,0 6 64,-4-1-64,-2 0 64,-10 5-64,6 0 64,-1 5-64,6 0 80,-6 4-80,-9 0 64,14 4-64,12-13 0,-6 14 0,2-5 0,4-9 0,0 14 0,0-5 0,4 5 0,-4-14 0,0 0 0,6 9 0,6 0 0,-2-4-64,-10-5 64,0 0 0,0 0-64,16 0 64,7-5 0,-23 5 0,0 0-120,10-5 32,12-4 8,-10 1 0,-12 8 0,0 0 0,10-10 0,-10 10 0,0 0 80,0-9 0,-10-1 0,10 10 0,10-8-96,-10 8-48,-16-5-16,16 5 0,0 0-304,0 0-64,0 0-16</inkml:trace>
  <inkml:trace contextRef="#ctx0" brushRef="#br0" timeOffset="207980.6209">4961 443 7200,'0'0'160,"0"0"32,0 0 0,0 0 8,0 0-200,0 0 0,0 0 0,0 0 0,0 0 384,0 0 40,0 0 8,0 0 0,0 0 232,0 0 40,0 0 16,0 0 0,0 0-184,0 0-40,0 0-8,0 0 0,0 0-120,0 0-24,0 0-8,0 0 0,4 14-144,2 0-32,-6-14-8,0 0-1,12 9 41,-12-9 0,10 10 8,1-2 0,6 5-16,-6 1-8,-6 1 0,6-7 0,-1 1-24,2 1-8,-6 8 0,4-5 0,2 6 8,4-5 0,-10-1 0,0 1 0,-6 0-24,4-6-8,8 5 0,-12-13 0,5 19-16,1-5 0,4-5 0,2-1 0,10 2-24,-6-6-8,-16-4 0,12 5 0,4 0-72,-6-1 0,-10-4 72,0 0-72,0 0 0,0 5 0,12-10 0,-7 1 64,-5 4-64,0 0 0,6-5 0,5 0 64,5 5-64,1 0 0,-17 0 0,0 0 0,4 0 0,-4 0 0,0 0 0,12-4-64,0 0-160,-2-2-24,-10 6-8,0 0 0,12 0-272,-8 0-56,-4 0-16,-16-4-4231,-12 4-841</inkml:trace>
  <inkml:trace contextRef="#ctx0" brushRef="#br0" timeOffset="178103.495">2086 2564 13224,'0'0'376,"0"0"80,0 0-360,0 0-96,0 0 0,0 0 0,0 0 80,0 0 0,0 0 0,0 0 0,0 0 88,0 0 24,10 9 0,12-5 0,-5 0 176,5-4 40,0 6 8,0-2-1,0-4 265,5-4 56,5-2 16,2 6 0,0 0-872,3-4-168,3 0-40,-2-5-8,6-1 400,5-3 72,1-1 24,-44 13-144</inkml:trace>
  <inkml:trace contextRef="#ctx0" brushRef="#br0" timeOffset="-116823.287">4436 1657 6968,'0'0'152,"0"0"32,0 0 8,0 0 0,0 0-192,0 0 0,0 0 0,0 0 0,0 0 640,0 0 80,0 0 16,0 0 8,0 0-136,0 0-24,-6-4-8,6 4 0,-12 0-224,2 0-56,-2 4-8,2 1 0,-2-5-96,-4 4-32,5 0 0,-5 2 0,-1-2 32,-4 0 8,3 6 0,-10-6 0,2 5-8,-13 1-8,-11 3 0,-4-3 0,-1 3-65,-1 1-15,-4 4 0,5 5 0,5 0-104,1-2 88,5 12-88,0-2 80,1 6-80,-3 4 0,7-5 0</inkml:trace>
  <inkml:trace contextRef="#ctx0" brushRef="#br0" timeOffset="-116313.961">2390 2783 16256,'21'-23'0</inkml:trace>
  <inkml:trace contextRef="#ctx0" brushRef="#br0" timeOffset="-122034.055">2430 2706 17711,'-31'33'0,"-14"7"0,10-7 0</inkml:trace>
  <inkml:trace contextRef="#ctx0" brushRef="#br0" timeOffset="-116313.961">2458 2694 16278,'17'-23'42,"-4"8"-42</inkml:trace>
  <inkml:trace contextRef="#ctx0" brushRef="#br0" timeOffset="-116313.961">2510 2637 19919,'-3'3'0</inkml:trace>
  <inkml:trace contextRef="#ctx0" brushRef="#br0" timeOffset="-122034.055">2514 2588 18759,'12'-11'22</inkml:trace>
  <inkml:trace contextRef="#ctx0" brushRef="#br0" timeOffset="-122034.055">2510 2625 17775,'-16'15'0</inkml:trace>
  <inkml:trace contextRef="#ctx0" brushRef="#br0" timeOffset="-122034.055">2535 2568 18800,'11'-11'23,"17"-16"-23,6 0 64,-28 21-64</inkml:trace>
  <inkml:trace contextRef="#ctx0" brushRef="#br0" timeOffset="-116313.961">2614 2538 19983,'-22'19'0,"13"-10"0</inkml:trace>
  <inkml:trace contextRef="#ctx0" brushRef="#br0" timeOffset="-122034.055">2614 2520 20239,'-22'23'0,"7"0"0</inkml:trace>
  <inkml:trace contextRef="#ctx0" brushRef="#br0" timeOffset="-122034.055">2614 2473 18927,'-22'16'0,"-6"6"0,-6 5 0,-3 1 0,-7-1 0,-6 5 0,-5-5 0,5 9 0,6 1 0,5 0 0,1 3 0,0-3 0,10-6 0,1-3 0,-1 4 0,12-10 0,-6 1 0,5-4 0,1-1 0,5-1 0,0-3 0,5-1 0,-4-3 0,10-1 0,0-9 0,0 0 0,0 0 0,0 0 0,0 0 0,0 0-64,0 0 64,0 0 0,0 0 0,0-4 0,10-5 64,1-5 0,0-5 0,0 2 0,0-7-64,6-3 72,-7-4-72,8-6 80,-2-3-80,6-1 0,-6-1 0,6-3 0,0 8 0,1-3 0,3 7 0,8 2 0,-7-2 0,1 6 0,4 6 0,2-3 0,-7 1 0,1 6 0,-12-2 0,0 5 0,2 1 0,-2 3 0,-6 2 0,2-2 0,-1 6 0,-11 4 0,0 0 0,0 0 0,0 0 0,0 0 0,0 0 0,0 0 0,0 0 0,-11 9 0,-1 0 0,-10 1 0,0 3 0,-5 1 0,-6-1 0,0 5 0,-5 5-72,-1 0 72,6 0 0,0 4 0,1 0 0,-2 5 0,1 0 0,5 5 0,2 4 0,-2-5 0,6-1 0,5-2 0,-5-2 0,12-8 0,-2 0 0,2 1 0,-2-11 0,6-5 0,6-8 0,0 0 0,0 0 0,0 0 72,0 0-72,0 0 64,0 0 0,6-13 0,6-5 0,-2-9 0,2-10-64,-2-4 64,7-5-64,5 6 64,0-5-64,0 3 0,6 1 0,-6 4 0,-1 6 0,1 4 0,0 4 0,0 0 0,-10 1 0,-2 3 0,-4 6 0,0 3 0,-6 2 0,0 8 64,-6-10-64,-6 6 0,2-1 0,-6 5 64,-2 0-64,2 0 0,-6 5 64,1 4-64,-1 0 64,-6 1-64,6 3 0,5 5 0,-5-5 0,6 6 0,0 4 0,-6-1-72,4 1 0,8 4 0,-8 0 72,8 1 0,-1-5 0,6 4 0,5-8 0,-11 3 0,11-9 0,0 1-64,0 1 64,0-15 0,0 0 0,0 0 0,0 0 0,16-10-80,1 1 80,-1-5 0,0-9 0,6 5 0,0-5 0,6-4 0,-1-4 0,7 2 0,-2 2 0,18 0 0,-5 0 0,15 4 0,-11 1 0,7-1 0,-7 4 96,-5 1 0,-6 5 0,-4-5 0,-13 5-96,1 3 0,0 6 0,-6-1 0,-4-5 0,-12 10 0,0 0 0,0 0 0,0 0 0,0 0 0,0 0 0,0 0 0,6 15-144,-6-1 0,-6-1 0,0 1 0,0-6 144,-4 6 0,-2-1 0,-4 6 0,0-9 0,-1 7 0,-5 1 0,0 1 0,-10-1 0,4 5 0,-5 0 0,-5-2 0,4 8 0,1-7 0,6 10 0,0-5 0,-1 5 0,6 0 0,5-1 0,6-4 0,-11-3 0,11-1 0,1-6 0,4-3 0,0-5 0,6-9 0,0 0 0,0 0 0,0 0 0,0 0 0,0 0 0,0 0 0,0 0 0,0 0 0,6-9 0,0-9 0,-1 1 96,6-2-8,-6 1 0,17-1 0,-11-3-88,6-1 64,5-4-64,6 0 64,4 4-64,1-4 80,5-1-80,2 5 80,-3-4-80,-3 4 64,-2 0-64,2 1 64,-1-1-64,-1 4 0,-4-2 0,0 2 64,-1 1-64,1-1 0,-2-3 0,2 3 0,0 2 0,5-2 0,11 1 0,-10 0 0,10-1 0,5 2 0,1-2 0,10 1 0,-5-5 0,-1 0 0,-4 1 0,-1-1 0,-10-4 0,-1 4 0,-4 5 0,-6-1 0,-2 2 0,-3 3 0,-1 0 0,-6 5 0,0-1 0,2 2 0,-8-5 0,2 3 0,-12 10 64,10-4-64,-10 4 64,6-5-64,-6 5 0,0 0 0,0 0 0,0 0 0,0 0 0,0 0 0,0 0 0,0 0 64,0 0-64,0 0 0,-6 5 72,-10 3-72,4 2 0,-4-1 0,0 5 0,-1-1-96,-5 10 96,-6-1-64,2 5 64,-8 6-64,-10-10 64,-5 4 0,-7 4 0,-3-8 0,3 5 0,7-1 0,-1-4 0,6 0 0,6-1 0,-1-3 0,8 0 0</inkml:trace>
  <inkml:trace contextRef="#ctx0" brushRef="#br0" timeOffset="-122034.055">2614 2511 17775,'-22'23'0,"0"0"0,13-14 0</inkml:trace>
  <inkml:trace contextRef="#ctx0" brushRef="#br0" timeOffset="178103.495">2691 2389 22495,'26'-7'0,"-4"0"0</inkml:trace>
  <inkml:trace contextRef="#ctx0" brushRef="#br0" timeOffset="-122034.055">2681 2424 18879,'-13'9'48,"-1"2"-48</inkml:trace>
  <inkml:trace contextRef="#ctx0" brushRef="#br0" timeOffset="-122034.055">2726 2389 18824,'3'-6'-25,"7"-2"25</inkml:trace>
  <inkml:trace contextRef="#ctx0" brushRef="#br0" timeOffset="-122034.055">2809 2349 20239,'-7'4'0</inkml:trace>
  <inkml:trace contextRef="#ctx0" brushRef="#br0" timeOffset="178103.495">2809 2342 23948,'-23'9'35,"17"-7"-26</inkml:trace>
  <inkml:trace contextRef="#ctx0" brushRef="#br0" timeOffset="-122034.055">2854 2317 20495,'2'-2'0,"30"-11"0,-4-5 0,9 4 0,3-5 0,4 6 0,5-5 0,1 5 0,-46 11 0</inkml:trace>
  <inkml:trace contextRef="#ctx0" brushRef="#br0" timeOffset="-122034.055">2876 2317 18030,'2'-2'49,"25"-11"463,0-1 0,-6 5-808,3 0-160,8 0-32,-10-1-8,-5 6 368,-1 0 128,0 4-96,6 0 96,-16 0 0,-6 0 0,0 0 0,0 0 0,0 0 0,0 0 0,0 0 0,0 0 0,0 0 0,0 0 0,0 0 0,-6 8 80,-4 2-80,-2-6 64,12-4-64,-5 5 64,-11 0-64,5-5 0,0 4 72,-1-4-72,2 0 0,4 5 64,-16-1-64,12-4 0,-2 4 464,-4 2 56,-1-2 16,1 5 0,0-5-816,11-2 169</inkml:trace>
  <inkml:trace contextRef="#ctx0" brushRef="#br0" timeOffset="178103.495">2907 2317 20689,'58'-17'-234,"19"-15"50,5 5 24,-66 21 130</inkml:trace>
  <inkml:trace contextRef="#ctx0" brushRef="#br0" timeOffset="-122034.055">2799 2353 20495,'10'-7'0</inkml:trace>
  <inkml:trace contextRef="#ctx0" brushRef="#br0" timeOffset="-122034.055">2739 2374 18863,'-4'5'0,"-2"5"0</inkml:trace>
  <inkml:trace contextRef="#ctx0" brushRef="#br0" timeOffset="-122034.055">2768 2353 18735,'6'-4'0,"6"-5"0,-8-1 0,-4 10 0,0 0 0,0 0 0,0 0 0,0 0 0,0 0 0,0 0 0,0 0 0,0 0 0,0 0 64,0 0-64,0 0 64,-10 10-64,4-1 0,0-5 0</inkml:trace>
  <inkml:trace contextRef="#ctx0" brushRef="#br0" timeOffset="178103.495">2792 2353 21206,'17'-4'-69</inkml:trace>
  <inkml:trace contextRef="#ctx0" brushRef="#br0" timeOffset="178103.495">2739 2368 24048,'-10'4'15,"-51"15"57,17-5-72,-6-1-72,12-4 72,5-4-104,5-1 104,6 0 0,6 2 0,-6-6 0,11 0 0,0 0 0,11 0 0,0 0 0,0 0-128,0 0 32,0 0 0,0 0 0,16 0-112,6 0-16,6-10-8,0 6 0,-1-10-8,17 5 0,12-5 0,3 1 0,7-5-32</inkml:trace>
  <inkml:trace contextRef="#ctx0" brushRef="#br0" timeOffset="-122034.055">2669 2444 18887,'10'-11'0,"-8"10"0</inkml:trace>
  <inkml:trace contextRef="#ctx0" brushRef="#br0" timeOffset="-122034.055">2640 2456 18927,'-7'4'0</inkml:trace>
  <inkml:trace contextRef="#ctx0" brushRef="#br0" timeOffset="-122034.055">2580 2566 20495,'12'-15'0,"-8"-2"0,14 7 0</inkml:trace>
  <inkml:trace contextRef="#ctx0" brushRef="#br0" timeOffset="-122034.055">2592 2566 17191,'4'-5'0,"14"-13"0</inkml:trace>
  <inkml:trace contextRef="#ctx0" brushRef="#br0" timeOffset="-116313.961">2561 2566 16320,'9'-15'0,"1"2"0,-4 5 0,-6 8 0,0 0 0,0 0 0,0 0 0,0 0 0,0 0 0,0 0 96,-12 4-33,8 9-63,-8 6 96</inkml:trace>
  <inkml:trace contextRef="#ctx0" brushRef="#br0" timeOffset="-116313.961">2501 2640 16320,'2'-2'0,"5"-9"0</inkml:trace>
  <inkml:trace contextRef="#ctx0" brushRef="#br0" timeOffset="-116313.961">2488 2661 19919,'-13'14'0,"3"4"0,8-17 0</inkml:trace>
  <inkml:trace contextRef="#ctx0" brushRef="#br0" timeOffset="-122034.055">2488 2645 17775,'-7'7'0,"-31"34"-64,36-40 64</inkml:trace>
  <inkml:trace contextRef="#ctx0" brushRef="#br0" timeOffset="-116313.961">2488 2691 16503,'-1'3'0</inkml:trace>
  <inkml:trace contextRef="#ctx0" brushRef="#br0" timeOffset="-116313.961">2366 2812 16256,'5'-7'0</inkml:trace>
  <inkml:trace contextRef="#ctx0" brushRef="#br0" timeOffset="-122034.055">2294 2835 17711,'-22'22'0,"-22"14"0,36-27 0</inkml:trace>
  <inkml:trace contextRef="#ctx0" brushRef="#br0" timeOffset="-116313.961">2291 2902 16256,'3'-3'0</inkml:trace>
  <inkml:trace contextRef="#ctx0" brushRef="#br0" timeOffset="-122034.055">2179 2938 17711,'-16'14'0,"-18"14"0</inkml:trace>
  <inkml:trace contextRef="#ctx0" brushRef="#br0" timeOffset="-122034.055">2102 3002 18103,'-22'23'488,"-6"0"24,24-19-394</inkml:trace>
  <inkml:trace contextRef="#ctx0" brushRef="#br0" timeOffset="-122034.055">2024 3073 19674,'-10'6'53,"-7"13"-53,6-10 0</inkml:trace>
  <inkml:trace contextRef="#ctx0" brushRef="#br0" timeOffset="-122034.055">1986 3107 19727,'-16'13'64,"5"-3"-464,-1-1-88,8 1-24,4-10 0,0 0 400,0 0 112,0 0 0,0 0 0,0 0 0,0 0 0,0 0 0,0 0 96,0 0 32,0 0 16,0 0 0,0 0 0,0-10-48,4-3-16,8-1 0,-1 0 0,0-5-80,5 6 0,1-5 0,5-1 0,0-3 0,0-1 0,5-9 0,6 1 0,6-6 0,5 0 0,5-3 0,-5-1 0,6 0 0,-12 4 0,1 1 0,-1 5 0,-9 2 0</inkml:trace>
  <inkml:trace contextRef="#ctx0" brushRef="#br0" timeOffset="-116313.961">1947 3192 14728,'-4'5'0,"4"5"0,0-10 0,-12 9 0,12-9 0,0 0 0,0 0 0,0 0 0,0 0 0,0 0 0,0 0 0,0 0 0,0 0 64,0 0-64,12-5 96,-8 1-32</inkml:trace>
  <inkml:trace contextRef="#ctx0" brushRef="#br0" timeOffset="-116313.961">1947 3375 18477,'-4'10'234,"4"7"-538,-12-3-168,6-4-32,6-10-8,0 0 848,0 0 168,0 0 32,0 0 8,0 0-736,0 0-152,6-10-24,6-8-8,-8 13 376</inkml:trace>
  <inkml:trace contextRef="#ctx0" brushRef="#br0" timeOffset="-116313.961">1947 3233 15048,'-4'7'0,"4"1"0,0-8 0,0 0 0,0 0 0,0 0 0,0 0 0,0 0 80,0 0-16,0 0-64,0 0 88,0 0-88,4-8 80</inkml:trace>
  <inkml:trace contextRef="#ctx0" brushRef="#br0" timeOffset="-116313.961">2294 2898 14352,'-4'4'7</inkml:trace>
  <inkml:trace contextRef="#ctx0" brushRef="#br0" timeOffset="-116313.961">2611 2560 20647,'3'-3'0</inkml:trace>
  <inkml:trace contextRef="#ctx0" brushRef="#br0" timeOffset="-116313.961">2598 2560 14080,'-2'1'8,"-2"4"-8</inkml:trace>
  <inkml:trace contextRef="#ctx0" brushRef="#br0" timeOffset="-116313.961">2603 2560 13936,'5'-9'0,"-5"9"0,0 0-64,0 0 64,0 0 64,0 0-64,0 0 88,0 0-88,0 0 0,0 0 0,-10 9 54</inkml:trace>
  <inkml:trace contextRef="#ctx0" brushRef="#br0" timeOffset="178103.495">2935 2318 22495,'32'-12'0,"27"-11"0,-56 21 2</inkml:trace>
  <inkml:trace contextRef="#ctx0" brushRef="#br0" timeOffset="-116313.961">2955 2318 19919,'12'-5'0,"31"-5"0,-24 1 0</inkml:trace>
  <inkml:trace contextRef="#ctx0" brushRef="#br0" timeOffset="-116823.287">3029 2307 17287,'-13'6'0,"2"-1"0</inkml:trace>
  <inkml:trace contextRef="#ctx0" brushRef="#br0" timeOffset="178103.495">3031 2281 22499,'63'-21'68,"-15"-3"-68</inkml:trace>
  <inkml:trace contextRef="#ctx0" brushRef="#br0" timeOffset="-116313.961">3029 2306 19983,'-7'2'0,"-18"8"0</inkml:trace>
  <inkml:trace contextRef="#ctx0" brushRef="#br0" timeOffset="-116313.961">3059 2281 19919,'35'-9'0,"8"-5"0,-38 13 0</inkml:trace>
  <inkml:trace contextRef="#ctx0" brushRef="#br0" timeOffset="-122034.055">3142 2245 9898,'-5'0'110,"-11"4"146,5-4 0,5 4 0,-10-4 0,4 5-8,2-5 0,-2 4 0,2 0 8,-2-4 8,-4 10 0,10-6 0,-16 1-40,12-1 0,-1 6-8,-5-6 0,-2 6-80,2-6-8,13-3-111</inkml:trace>
  <inkml:trace contextRef="#ctx0" brushRef="#br0" timeOffset="-116823.287">3142 2262 17191,'-27'10'0,"1"-1"51</inkml:trace>
  <inkml:trace contextRef="#ctx0" brushRef="#br0" timeOffset="-122034.055">3143 2205 20495,'38'-16'0,"6"-2"0,-27 10 0</inkml:trace>
  <inkml:trace contextRef="#ctx0" brushRef="#br0" timeOffset="178103.495">3223 2205 19933,'19'-7'-33</inkml:trace>
  <inkml:trace contextRef="#ctx0" brushRef="#br0" timeOffset="178103.495">3140 2219 24112,'-65'31'-81,"-11"-4"9,-2 0 0,40-14 72</inkml:trace>
  <inkml:trace contextRef="#ctx0" brushRef="#br0" timeOffset="178103.495">3206 2205 22612,'19'-9'19,"-2"-1"-19</inkml:trace>
  <inkml:trace contextRef="#ctx0" brushRef="#br0" timeOffset="-116313.961">3142 2266 19983,'-43'15'0</inkml:trace>
  <inkml:trace contextRef="#ctx0" brushRef="#br0" timeOffset="-122034.055">3276 2139 20231,'26'-18'0,"-8"3"0</inkml:trace>
  <inkml:trace contextRef="#ctx0" brushRef="#br0" timeOffset="-122034.055">3293 2139 20495,'9'-4'0,"9"-10"0</inkml:trace>
  <inkml:trace contextRef="#ctx0" brushRef="#br0" timeOffset="178103.495">3242 2177 24111,'-11'5'16,"-45"18"-16</inkml:trace>
  <inkml:trace contextRef="#ctx0" brushRef="#br0" timeOffset="-122034.055">3347 2084 20231,'11'-8'0,"16"-20"64,0 6-64,0-1 0,-5 0 0,6 0 0,0 5 0,-1 1 0,-5-6 0,12 9 0,-8-5 0,8 5 0,-1 1 80,-1 5-80,8-6 0,3 5 0,1-1-80,0 6 80,0 4 0,1-5 0,-7 5 0,0-4 0,-5 4 0,1 0 0,-2 0 0,-4 0-88,-7 0 88,-5 0 0,6 0 0,-4 0 0,-2-5 0,0 5 0,-4 0 0,-2 0 0,7 0 0,-6-5 0,-11 5 0,11 0 64,-1-4-64,-10 4 0,18 0 0,-8-4 0,-10 4 0,12-6 0,-12 6 0,0 0 0,0 0 0,0 0 0,6-4 0,-6 4 0,0 0 0,0 0 64,0 0-64,0 0 0,0 0 0,0 0 0,0 0 0,0 0 0,0 0-144,0 0-16,-6-4 0,-10 4 0,4 0-64,-4 0-24,-1 4 0,-11 0 0,6 2 88,-4-2 8,-8 0 8,-4 1 0,-11 4 144,-7 0-96,1-3 96,-5-2-80,10 0 80,1 1 0,5-1 0,0 6 0,11-2 0,-1-3 0,6 3 80,2-2-80,4 2 96,5 1-24,1-4-8,0 0 0,4 4 48,12-9 8,-6 0 0,6 0 0,0 0-48,0 0-8,0 0 0,0 0 0,0 0 136,0 0 24,0 0 8,0 0 0,12-5-232,4 1 0,0 4 0,7-5 0,-1-4 72,4 4-8,2 1 0,6 0 0,4-2-64,1 6 0,11-4 0,-1 0 64,1-1-64,-2 5 0,-3-4 0,-7 0 0,0 4 0,-4-6 0,-1 2 0,-1 0-88,-4 4 88,0-5 0,-6 5 0,-1 0 0,1-4 0,0 4 0,-4 0 0,4-4 0,-6 4 0,5 0 0,1 0 64,0 4-64,-4-4 0,-2 4 0,0-4 0,0 5 0,12-5 0,-7 4 0,-15 0 0,10 2-64,-4 2 64,0-3 0,-12-5 0,0 0 0,0 0 0,0 0 0,16 4 0,-16-4 0,0 0 0,0 0 0,0 0 0,0 0 64,0 0-64,0 0 0,0 0 0,0 0 0,0 0 0,0 0 64,0 0-64,0 0 0,0 0 0,-12-4 0,-4-1 0,-6 1 0,6-6 0,-1 6-96,1 0 96,0-5-96,-2 5 96,2-6 0,0 1-72,-2 4 72,2-4-176,0-1 0,0 6 0,5 0 0,-5-1 104,4 1 72,-4 0-96,4-2 96,2 2 0,-2 4-64,-4 0 64,10 0 0,-4-4 0,10 4 0,-11 0 0,11 0 0,-12 0 0,2 0 0,10 0 0,0 0 0,-12 0 0,12 0 72,0 0-72,0 0 96,0 0-24,0 0 0,0 0 0,0 0 0,0 0-72,0 0 0,0 0 0,0 0-88,0 0 184,17 4 32,0 0 0,-1-4 8,-5 6-136,11-6-72,-6 0 8,6 0 0,0 4 64,1-4 64,-1 0-64,0 0 88,6 4-88,-6 1 0,4-5 0,13 4 64,-7 0-64,2 2 0,-1-6 0,5 4 0,6 0 0,0 1 0,-21-5 0,4 5-88,0-1 88,1 1 0,-12-5 0,1 4 0,-17-4 0,11 0 0,6 6 0,-17-6 0,0 0 0,0 0 0,16 4 0,-16-4 0,0 0 0,0 0 0,0 0 0,0 0 64,10 0-64,-10 0 0,-10-10 64,10 10-64,0 0 0,0-9 0,-16 0 0,-1 4-96,6-9 96,-6 10 0,1-5 0,-6 1 0,-16 2 0,-1-2 0,17 3 0,0 1 88,-12-6-88,8 6-72,-2-5 72,1 4-104,5 0 104,0-3 0,-6-2 0,1 6-72,11-5 72,-6 5 0,0-6 0,-2 6 0,3-1 0,4 1 88,1-2-24,-1 2 0,1 4-64,6-4 0,-8 4 0,8 0 0,-2 0 0,2 0 0,10 0 0,-12 0 0,12 0 0,0 0 0,0 0 0,0 0 0,0 0 0,0 0 0,0 0 0,0 0 96,0 0-96,0 0 0,0 0 72,0 0-72,0 0 0,0 0 0,0 0 0,16 4 0,-4-4 0,4 4 64,-4 2-64,4-2 0,0 1 0,1-1 0,-1 0 0,6 2 0,0-2 0,0 5 0,0-5 0,0 0 0,11 2 0,-5 2 0,-6-3 0,0 0 64,11 4-64,-5-5 0,4 0 0,-4 2 0,-12-6 0,12 4 0,5 1 0,-11-1 0,-22-4 0,10 0 0,8 4 0,-2-4 0,-16 0 0,0 0 0,0 0 64,12 0-64,4-4 0,-16 4 72,0 0-72,0 0 0,0 0 88,0 0-88,-6-4 80,0-5-80,-4-1 64,4 6-64,-10-5 0,-6-1 72,-12 6-72,7-6 0,5 2 0,-6 3 0,-10-3 0,5-2 0,5 1 0,2-1 0,2 2 0,-2-1 0,-2-1 0,7 2 0,-1 3 0,4 0-72,2 1 72,-6-5 0,6 9 0,4-4 0,-4-2 0,5 6 0,5 0 0,6 0-64,-16-4 64,16 4 0,-10 0 0,10 0 0,0 0 0,0 0 72,0 0-72,0 0 0,0 0 0,0 0 0,0 0-64,0 0 64,0 0-80,0 14 80,0-5 0,0-9 0,10 9-64,2 0 64,-2 1 0,1-2 0,5 1 0,-4 5-72,4-5 72,0 1 0,6-2 0,-4 5 0,-2-3 0,0-1 0,6 0 0,5 0 0,1 1 0,-6-1 0,-6-1 0,12-2 0,15 2 0,-9-3 0,-22-1 0,-2 0 0,12-4 0,0 6 0,-11-2 0,-11-4 0,0 0 0,0 0 0,11 0 0,-11 0 64,-5 0-64,5 0 0,0 0 0,0 0 0,0 0 72,-17 0-72,1-4 96,10 4-96,6 0 64,-16-6-64,-18-2 0,12 3 0,6 1 64,-6 0-64,-11-6 0,5 1 0,0 5 64,6-6-64,-4 6 0,3-5 0,-3 4 0,4-4 0,4 5 0,-4-2 0,6 2 0,0 0 0,-1-1 0,7 1 0,-2 4 0,2 0 0,-2-4 0,12 4 0,0 0 0,0 0 0,0 0 0,0 0 0,0 0 0,0 0-72,0 0 72,0 0 0,0 0 0,0 0-80,0 0 80,0 0 0,12 8 0,4 1-64,-6 1 64,7-2 0,-1 2 0,1-1 0,4-5 0,3 6 0,2 3 0,-4-3 0,-5-6 0,5 5 0,10-1 0,-8 6 0,-8-4 0,0-6 0,0 5 0,7 1 0,-1-6 0,-6 1 0,-16-5 0,12 4 0,10 0 0,-12 2 72,-10-6-72,0 0 0,16 0 0,1 4 0,-6-4 0,-11 0 0,0 0 0,0 0 0,17-4 0,-17 4 0,-12 0 72,12 0-72,0 0 0,0 0 72,-5 0-72,-11 0 0,0 0 0,4-6 0,12 6 0,-10 0 0,-12-4 0,4 4 64,18 0-64,0 0 80,-16 0-80,0-4 64,-1 4-64,11-5 64,-4 5-64,-6 0 0,-2 0 0,2 0-88,4 0 88,2 0 0,-6 0 64,-1 0-64,1 0 0,0 0 0,-2 5 0,-4-5 0,6 0 0,-6 0 0,6 0 0,-6 0 0,5 4 0,1-4 64,-6 0-64,0 4 0,-6 2 0,6-2 0,0 0 0,-5-4-64,-7 5 64,2-1 0,-7 0 0,-11 2 0,-4 2 0,-1 1 0,5-4 0,-5 0 0,5 4 0,6 0 0,-5 4 0,11-3 0,-2 3 0,3 1 0,3 5 0,2-2 0,4 1 0,0 5 0</inkml:trace>
  <inkml:trace contextRef="#ctx0" brushRef="#br0" timeOffset="-122034.055">3320 2090 18575,'-30'13'0,"4"5"0,-7 1 0,5-5 0,0-6 0,6 5 0,6-3 0,0-6 0,-1 5 0,17-9 88,0 0-88,0 0 96,0 0-96,0 0 96,0 0-96,0 0 96,0 0 120,17-4 24,-1-1 8,6 1 0,12-6-144,-8 2-24,-3-3-20</inkml:trace>
  <inkml:trace contextRef="#ctx0" brushRef="#br0" timeOffset="-122034.055">3375 2084 20559,'20'-8'0</inkml:trace>
  <inkml:trace contextRef="#ctx0" brushRef="#br0" timeOffset="-122034.055">3407 2067 20559,'10'-10'0,"18"-7"-64,-6-2 64,0 5 0,0 1 0,0-1 0,-1 0 0,-3 1 0,4 3 0,0-3 0,0 5 0,0-6 0,-1 0 0,1 0 72,6 0-72,-6 6 0,0-6 0,0 5 0,5-5 0,-5 5 0,6-5 0,-12 5 0,6 0 0,1 0 0,-7-1 0,0 6 0,-4 0 0,-2-1 0,-10 5 0,0 0 0,0 0 0,0 0 0,0 0 0,0 0-96,0 0 24,0 0-40,-10 0-8,-8 0 0,2 5 0,0-1 16,-6 0 0,1 2 0,-1 2 0,-2 2 24,-2-1 8,4 1 0,-1-2 0,-3 1-8,-2 5 0,0-1 0,1 1 0,5-1 16,-6 6 0,0-5 0,6 0 0,-5 3 64,-1 1 0,2 1 0,-2 4 0,0 4 0,0-5-64,-5-3 64,1-2 0</inkml:trace>
  <inkml:trace contextRef="#ctx0" brushRef="#br0" timeOffset="-116313.961">3457 2067 19919,'22'-23'0,"0"0"0,-1 1 0,-5-1 0,6 9 0,-10-5 0,4 6 64,0-1-64,2 6 0,-8-1 0,1 4 0,0-4 0,0 4 0,-11 5 0,0 0 0,11-5 0,-11 5 0,0 0 0,0 0 0,0 0 0,0 0 0,0 0 0,0 0 0,0 0 0,0 0 0,0 0 0,0 0 0,0 0 0,0 0 72,-5 14-72,-1-4 0,1-1 0,-6 5 0,0-1 0,-5 1 0,4 3 0,-10 6 0,0 5 0,12-15 0</inkml:trace>
  <inkml:trace contextRef="#ctx0" brushRef="#br0" timeOffset="178103.495">3493 2060 23801,'-14'7'12</inkml:trace>
  <inkml:trace contextRef="#ctx0" brushRef="#br0" timeOffset="178103.495">3591 2030 22775,'13'-7'0,"54"-29"80,5-5-80,-7-4 96,-9 13-96,-2-5 96,-11 6-96,7-2 0,0 6 0,-11 0 0,-17 0 0,6 4 0,15 1 64,-11-1-64,-4 4 0,-6-3 64,12 3-64,-1 2 64,11-2-64,-22 5 0,-16-4 0,10 5 0,17 3 0,-17-3 0,-10 3 0,-6 6 0,10 0 0,-4-1 0,4 1 0,-10 4 0,-21 0 0,21 0 0,17 0 0,-17 0 0,-22 0 0,22 0 0,0 0 0,0 0-88,0 0 88,-6 9 0,-10 5 64,10-5-64,17 5 0,-16-1 0,-28-5-80,11 11 80,6-5 0,-8 0 0,-8 3 0,5 2 0,-11-1 0,10-1 112,0 2-16,-5 5-8,-17-3 56,6 2 16,12 0 0,-7 1 0,-11 3-160,1 9 0,-1 0 64,-4 6-64,-7-7 0,-5 2-136,-5 3 24,8-10 27</inkml:trace>
  <inkml:trace contextRef="#ctx0" brushRef="#br0" timeOffset="178103.495">3670 2013 21784,'27'-21'47,"19"-25"33,-8 5 0,-5 9-80,-1 1 0,8-1 0,-14 4 0,-9 1 0,-1 5 0,12 3 0,0-4 64,-12 1-64,6-1 0,-5 5 0,5-5 0,4 0 0,-8 6 80,-12-2-8,-2 5 0,18 0-72,-10 1 0,-6-1 0,-2 1 64,-4 3-64,6 2-72,5-1 72,-11-1-104,-17 6 104,13-1 0,4 5 0,0 0 0,0 0 0,0 0 0,0 0 0,0 0 0,0 0 0,0 0 0,-6-4 64,6 4-64,0 0 0,0 0 0,-16 4 0,16-4 0,0 0 0,0 0 0,0 0 0,0 0 0,0 0 0,-12 9 0,12-9 0,0 0 0,-22 10 0,10-6 0,12-4 0,0 0 0,-10 13 0,-1-3 0,11-10 0,-5 13 0,5 1 0,0-5 0,-12 0 0,2 4 0,15 2 0,-10-1 0,-12-6 0,7 5 0,4-3 0,-6 3 0,-4-3 0,0-1 0,-6 5 0,0 0 0,-1-1 64,-3 5-64,-20-5 0,8 10 80,11-5-80,-5 5 64,-8 0-64,-9 4 64,-11 10-64,-1 0 64,-5-6-64,6 0 0,-1 2 0,-5-2 0,1 1 0,-7-4 64,5 3-64,1 1 0,-5-4 0,-1-1 0,-9 0 64,9 0-64,1-4 0,-1 0 0,1 4 0,10-9 0,1 1 0,4-1 0,1-5 0,11-3 0,-5-1 0,15-1 0,8 2 0,4-6 0,-6 5 0,11-9 0,17 0 0,0 0 0,0 0 0,0 0 0,0 0 0,0 0 0,0 0 0,0 0 0,0 0-64,11 4 64,11-4 0,-10 6-72,-2-2 72,6-4 0,2 0 0,-2 0 0,6 0 0,-1 4 0,-5-8 0,8 4-64,2 0 64,2-4 0,-1 4 0,11 0 0,-4-6 0,5 2 0,-1 0 0,0-1 0,12-3 0,-1-6 0,13 5 0,-45 5 0</inkml:trace>
  <inkml:trace contextRef="#ctx0" brushRef="#br0" timeOffset="-116313.961">3738 2013 20903,'15'-10'0,"7"-4"0,11 1 0,-5-6 0,4 5 0,7 6 0,-1-1 0,-4-1 0,4 2 0,-5-1 0,0 4 0,-6-4 0,1-1 0,-6 6 0,0-5 0,-5 9 0,5-4 0,-6-2 0,6-2 0,-10 3 0,4 1 0,-6 4 0,7-4 0,0-2 0,-6 2 0,-1-5 0,6 5 0,-4 0 0,0-2 0,4 6 0,-6-4 0,2-1 0,4 1 0,-16 4 0,11 0 0,5-5 0,-4 0 0,4 5 0,-6 0 0,-10 0 0,12 0 0,4 0 0,2-4 0,-18 4 64,10 0-64,6-4 0,-4 4 0,-12 0 0,0 0 0,16-6 0,-11 6 0,-5 0 0,0 0 64,0 0-64,12-4 0,4 0 0,-16 4 0,0 0 0,0 0 0,16 0 0,2 0 0,-18 0 0,0 0 0,0 0 0,0 0 0,16-5 64,-16 5-64,0 0 64,0 0-64,0 0 0,0 0 0,0 0-112,0 0 40,0 0-200,0 0-40,0 0-8,0 0-5071,-12 0-1017</inkml:trace>
  <inkml:trace contextRef="#ctx0" brushRef="#br0" timeOffset="178103.495">3830 2004 19743,'10'-4'0,"68"-40"0,-7 3 0,-10 4 0,5 1 0,22 4 0,-17 0 0,-27 1 0,11 3 0,17-4 0,-11 9 0,-7-4 0,-15 3 64,-7 3 0,8-2-8007</inkml:trace>
  <inkml:trace contextRef="#ctx0" brushRef="#br0" timeOffset="-35087.306">1910 3250 8288,'6'6'736,"-6"-6"-584,0 0-152,0 0 0,0 0 440,0 0 56,0 0 16,0 0 0,0 8-416,0-8-96,0 0 0,6 14 0,-6-14 432,0 0 64,0 13 16,0-3 0,-6-1-416,6-9-96,0 0 0,-6 14 0,2-5 0,4-1 0,0-8 0,0 0 0,0 0-2640,-12 14-552,24-5-104,-12-9-32,0 0 2664,0 14 528,0-14 136,0 9 0,0-9 0,0 0 0,0 0 0,0 0 0,0 0 0,0 0 0,0 0 0,-12 9 0,12-9 0,0 0 0,0 0 0,12 5 0,-12-1 0,0-4 0,0 0 0,0 0 0,0 0 0,0 0 0,0 0 0,10-4 0,2-1 0,4 1 0,-10-6 0,-6 6 0,0-6 0,4 2 0,8 3 0,0-3 0,-2-2 0,1 6 0,-11 4 0,0-9 0,0-5 0,5 5 0,7-5 0,-1 0 0,-1 1 0,-4 3 0,0-3 0,4-1 0,2 1 0,-2-1 0,2 1 0,-2-1 0,8-4 0,-2 3 0,-6 2 0,1-5 0,1 9 0,-2-5 0,6 1 0,-4-11 0,4-3 0,-4-4 0,4 8 0,-5 9 0,0 1 0,5-5 0,1-1 0,-7 6 0,8-5 0,-8 4 0,2-5 0,4 2 0,0-2 0,6 5 0,-11-8 0,6 3 0,4-4 0,1 6 0,12-6 0,-1 5 0,-5-5 0,-2 0 0,2 1 0,0-1 0,5-4 0,-5 8 0,4-3 0,2 3 0,-7 2 0,-5-2 0,10 5 0,-4-4 0,0 5 0,0-10 0,-7 5 0,1-1 0,6 1 0,-6 5 0,-10-6 0,4 5 0,6 1 0,-6-9 0,-5 3 0,5 1 0,0-1 0,8-2 0,-8-2 0,0 4 0,-5 5 0,5 0 0,1 1 0,0-5 0,-1 5 0,-6-1 0,14 5 0,-8 4 0,0-4 0,0-1 0,1 2 0,5-1 0,0 5 0,-12-2 0,2-2 0,-12 8 0,0 0 0,12-5 0,4 1 0,-16-6 0,10 10 0,-10 0 0,0 0 0,0 0 0,0 0 0,0 0 0,0 0 0,0 0 0,0 0 0,0 0 0,0 0 0,0 0 0,-5 10 0,0-1 0,-23-1 0,6 2 0,6-1 0,-2 5 0,8-1 0,-12 5 0,5 1 0,-5-1 0,0-1 0,0 6 0,-10 5 0,4 4 0,1-5 0,-1 0 0,-6-3 0,2 3 0,-1 0 0,5 0 0,-10 0 0,10 6 0,-9-2 0,-9 0 0,3 2 0,5-2 0,4 6 0,-10-5 0,6-1 0,-1 6 0,1-6 0,0 11 0,-1-6 0,7 6 0,-8 3 0,8-5 0,-1 6 0,-7-9 0,8-6 0,-1 0 0,5 2 0,2-2 0,-2 2 0,0-2 0,12-4 0,-7 0 0,7-4 0,-6 0 0,6-5 0,-2 1 0,2-1 0,6 1 0,-2-11 0,2 5 0,4 1 0,1 0 0,-12 1 0,6-7 0,11-8 0,11 9 0,-11-5 0,0-4 0,0 0 0,0 0 0,0 0 0,0 0 0,0 0 0,0 0 0,0 0 0,0 0 0,0 0 0,0 0 0,0 0 4608,11-8 936,-5-1 192,5-1 39,-1-3-4567,-4 3-920,4-4-176,-4 1-40,0-1-72,0 1 0,4-5 0,2 5 64,-12-6-64,10 5 0,-4-4 0,6-1 0,-2 2 0,-4-6 0,-1 5 0,6 0 0,6-5 0,-7 0 0,6 0 0,2-4 0,-8-4 0,12-2 0,-5 2 0,5-2 0,0 2 0,0-1 0,0 0 0,6 0 0,4-4 0,1 0 0,5 3 0,8-7 0,-3 3 0,1 2 0,0-2 0,0 0 64,-1 6-64,-3 3 0,3-8 0,-5 8-88,8 1 88,-8 0 0,-5-1 0,-1 5 0,2-4-64,-7 5 0,-5 3 0,-6 2 0,0 3 64,2 5 112,-8-5-24,2 5-8,-6 0-80,4 4 0,-10 5 0,0 0 0,0 0 0,0 0 0,0 0 0,0 0 0,0 0 0,0 0 0,0 0 64,-10 5-64,10-5 0,-12 14 0,0 4 0,-4-1 64,-6 6 56,1-4 8,-1-5 0,-6 8 0,6-3-208,-12 4-40,7-6-8,-5 1 0,-2 5 128,-4 0 0,-1 4 0,7 1 0,4-1 0,-10 5 0,-12-5 0,5 1 0,-3 8 0,3-5 0,7 6 0,0-6 0,-7 2 0,7 3 0,-6 0 0,5 6 0,-5 3 0,6-5 0,0 1 0,-1 1 0,7-1 0,-2 0 0,6-1 0,-10-3 0,21 0 0,-5-6 0,6 1 0,-6 0 0,10 0 0,8-5 0,-19-5 0,13 1 80,4-4-80,6-5 0,-6-1 0,2 1-88,-2-6 184,6-8 40,0 0 8,0 0 0,0 0-144,0 0 0,0 0 0,0 0 0,0 0 0,0 0-128,0 0 32,0 0 0,10-8 96,2-6 128,-7 5-24,6-5-8,-6 1-96,7-1 0,-2 5 0,-4-5 0,0 0 0,-2-3 64,8-2-64,-2 1 0,2 5 0,0-6 0,9 1-64,-16 0 64,7-1 0,-1-4 72,-1 1 8,2 3 0,4 2-80,0-2 0,2 1 0,-8 1 0,12-2 0,-11 1 0,5 4 0,-4-5 0,4-2 0,0-8 0,6 11 0,-4-5 0,-2 6 0,6-6 0,-1 5 0,1-1 0,0-3 0,0 3 0,0-4 0,0 1 0,6-1 0,-1 0 0,13 0 0,-14-4 0,19 0 0,-7 0 0,0 0 0,6 0 0,5-1 0,1-4 0,-5 1 0,3-2 0,8 2 0,-13 4 0,7-6 0,0 2 0,-1-2 0,7 6 0,-13-4 0,7-2 0,-12 12 0,1-7 0,-1 0 0,6 6 0,0 3 0,-5 2 0,-7-6 0,8 9 64,-2-4-64,1 5 0,-7 3 0,2-3 64,4-1-64,-5 1 0,-5-1-96,0-5 96,4 11 0,-5-7 0,1 7 0,0-6 96,4 5-96,-10-1 0,5 2 0,-5-1 0,0-1 0,-4 6 0,4 4 0,-6-4 0,0-6 0,1 5 0,-1 5 0,-16 0 0,0 0 0,16-4 0,2 4 0,-2-4 0,-4 4 0,-8-6 0,8 6 0,-12 0 0,10-4 0,1 0 0,-11 4 0,0 0 0,0 0 0,0 0 0,0 0 0,0 0 0,0 0 0,0 0 0,0 0 0,-5 0 0,-6-5 0,6 5 0,-7-4 0,-4 8 0,4-4 0,-4 9 0,-6-5 0,0 2 0,-5-2 0,5 5 0,-6 5 0,-4-5 0,-2 5 0,-3-6 0,-3 2 0,-4-1 0,1-1 0,-7 6 0,-5 1 0,1 2 0,4 7 0,-5-7 0,-7 2 0,-3-1 0,9-1 0,2 2 0,-7-1 0,7 1 0,4 3 0,7-3 0,-3-2 0,9 2 0,3 3 0,2-3 0,10-1 0,0-1 0,10-7 0,-4-1 0,5 1 0,11-10 0,0 0 0,0 0 0,0 0 0,0 0 0,11 8 0,5-8 0,-10 0 0,16 0 0,0-4 0,0-5 0,11-9 0,-6-5 0,6 9 0,7-3 0,-2-6 0,5 4 0,1-3 0,0-1 0,5 5 0,7-1 0,-6 1 0,-1 5 0,-5-1 0,5-5 0,1 2 0,0-2 0,-7 11 0,7-6 0,-6 4 0,5 1 0,-5-5 0,0 5 0,1 1 0,3-2 0,2-3 0,-5 3 0,9 6 0,-10 0 0,1-5 0,-7-1 0,6 6 0,-5 0 0,-7-2 0,2 6 0,-7-4 0,0 4 0,0 4 0,-9-4 0,-18 0 0,0 0 0,22 0 0,-6 0 0,-16 0 0,0 0 0,12 6 0,-12-6 0,0 0 0,0 0 0,0 0 0,0 0 0,0 0 0,0 0 0,0 0 0,0 0 0,0 0-72,0 0-8,0 0 0,0 0-6400,-12-6-1279</inkml:trace>
  <inkml:trace contextRef="#ctx0" brushRef="#br0" timeOffset="3434.925">5839 10166 7856,'0'0'168,"0"0"40,0 0 8,0 0 8,0 0-224,0 0 0,0 0 0,0 0 0,12-4 544,-12 4 64,0 0 16,0 0 0,0 0-8,0 0 0,0 0 0,0 0 0,0 0-56,0 0-16,0 0 0,0 0 0,-6-4-64,6 4-25,0 0 1,0 0 0,0 0-104,0 0-32,0 0 0,0 0 0,0 0-96,-6 13-32,0 5 0,-4 0 0,4 1-64,0-6-8,-4 10-8,4-5 0,-6 5-16,2 4 0,-6-4 0,-6 4 0,-1 5 24,7 0 0,-6-1 0,0 10 0,0-4 16,-5 13 8,-7 4 0,12 1 0,12-5 8,-12 5 0,-22 0 0,11 3 0,5 2 16,0 4 8,-10-6 0,5-2 0,11-8 88,-10 8 24,-8-2 0,3 5 0,3-4-192,6-4-32,1-2 0,-6-3-64,6-2 128,-1-1-24,12-12-8,4 0 0,-4-3-96,5 0 88,-5-11-88,10 2 80,6-5-80,-5-6 0,-6-3 0,11-5 64,0 0-64,0 0 0,-12 9 0,12-9 64,0 0-64,0 0 0,0 0 0,-16-5 0,-6 5 0,22 0 0,0 0 0,0 0 0,0-13-264,-6 3 8,12-3 0,-6 3 0,6-3-616,4 5-120,12-11-32,1 1-7495</inkml:trace>
  <inkml:trace contextRef="#ctx0" brushRef="#br0" timeOffset="5698.381">4695 11706 6504,'0'0'184,"10"10"40,2 4-224,-12-14 0,-12 4 0,12-4 0,6 5 704,-22 9 96,-6-5 24,0-5 0,5-4-136,1 4-24,-12 2-8,0 7 0,-4-5-80,5 6-8,11-5-8,-2 5 0,-14-4-32,10 3-8,5 1-1,1 3 1,-6 2-136,6-1-24,-2-4-8,8 5 0,10 2-96,-18 2-16,2 0-8,0 1 0,16 3-56,0 0-16,-11 9 0,6 1 0,5-2-64,5 2-8,6 0-8,-11-1 0,0-4-16,6 0 0,20-10 0,-2-3 0,-8-6 16,6 1 0,5-5 0,11 0 0,-4 0 104,-2 1 16,-9-10 8,21-6 0,22-7-72,-11-1-8,-23-8-8,12-14 0,11-10-40,-5-5-8,0 11 0,-12-5 0,-11-1-72,7 1 80,-2-1-80,-15 5 80,-11 0-80,-1 1 64,0 3-64,1-4 64,-6 9 0,-16-5-64,-11 6 96,-1 0-32,12-2-64,-24 15 80,-9 5-80,-1 3 80,6 6 40,-11 4 8,-11 0 0,7 8 0,-3 2-8,8 3 0,5 1 0,-7 4 0,7 1-120,11-2 0,10-3 0,6-1 0,5 6 0,12-5-104,-1 0 8,12-5-6352,-6-9-1263</inkml:trace>
  <inkml:trace contextRef="#ctx0" brushRef="#br0" timeOffset="7847.94">7513 10447 11344,'0'0'248,"0"0"48,0 0 16,0 0 8,0 0-256,0 0-64,0 0 0,-4 0 0,-2 4 520,6-4 88,0 0 24,-17 9 0,-5 5 104,0 5 15,6-5 9,0 3 0,4 1-192,-10 10-40,-5 4-8,5 8 0,6 11-256,0-1-48,-8 4-16,8 0 0,6 2 88,-2 2 24,2-3 0,-7 0 0,11-6-96,1-3-24,5-1 0,0 1 0,-11-5-192,17 0 0,10-14 64,6 5-64,-5-4 144,5-11 16,6-3 0,-2-9 0,13-10 0,-7 1 8,8-10 0,-2-3 0,5-12-80,1 2-24,1-4 0,-1-10 0,0-5-64,-6-4 64,-5-5-64,1 5 64,-2-4-64,-10-5 96,-5-14-96,-6 9 96,-5 5-96,-12 0 0,-5 5 0,-10-2 0,-3 11 72,-2 5-72,-2 3 80,1 10-80,-7 4 120,-4 5-24,5-1-8,-5 15 0,4 0 8,-4 8 0,-1-4 0,7 10 0,-2 3-96,6 1 0,2-1 0,-2 5 0,-5-4 0,17-1-128,10 1 24,6-5 0,0-9-968,6 10-192,0-6-40</inkml:trace>
  <inkml:trace contextRef="#ctx0" brushRef="#br0" timeOffset="6708.709">5864 10192 8288,'0'-18'184,"0"18"40,0 0 0,0 0 8,0 0-232,0 0 0,0 0 0,0 0 0,0 0 864,0 0 128,0 0 32,0 0 0,0 0-3488,0 0-688,0 0-144,0 0-24,0 0 6072,11 10 1208,5-6 240,-4 0 56,-12-4-3137,16 13-615,0-3-128,12 3-24,0 1-40,5 0-8,-1-1 0,8 6 0,-2-1-56,5-5-16,19 6 0,-3 3 0,3-8 120,-3 5 32,-3 4 0,4-6 0,1 6-216,-1-5-40,-5 1 0,-5-5-8,-1 3-24,1-3 0,0-5 0,-7-1 0,1 2-96,-6-1 72,-10-4-72,-1 4 64,1-5-64,-12 2 0,0 2 72,2-8-72,-2 9 0,-16-9 64,0 0-64,0 0 0,11 4 64,-11-4-64,0 0 64,0 0-64,0 0 64,0 0-64,0 0 64,-11 0-64,1 0 0,-2 6 64,0-6-64,8 0 0,-14-6 0,14 6-120,-2-4 24,0 4 0,0 0-352,2 0-64,4 0-8,16 0-5351,6-4-1073</inkml:trace>
  <inkml:trace contextRef="#ctx0" brushRef="#br0" timeOffset="192668.9579">1 2203 7256,'0'0'160,"0"0"32,0 0 0,0 0 16,0 0-208,0 0 0,0 0 0,0 0 0,0 0 208,0 0 0,0 0 0,0 0 0,0 0 96,0 0 16,0 0 8,0 0 0,0 0-208,0 0-48,0 0-8,0 0 0,0 0 56,0 0 8,0 0 0,10 0 0,-10 0 64,0 0 8,22 0 8,-22 0 0,0 0 16,6-5 0,-6 5 0,0 0 0,0 0-8,0 0 0,12-5 0,-12 5 0,10-4 16,-10 4 8,17-4 0,-6-2 0,-11-2-88,16 3-24,7 1 0,-13 0 0,6 4-24,2-10-8,-8 6 0,-4-5 0,0 5 32,-1-2 8,17 2 0,-17-5 0,6-1-72,0 6-64,6-5 96,-7 4-96,2-4 128,4 1-24,-4-2-8,-2 1-1,-10 9-15,17-14-8,-1 5 0,0-5 0,-4 6-72,-2-1 80,8-9-80,-2 8 80,-6 1-80,13-5 0,-12-9 0,0 6 64,5-6-64,-5 9 0,6-4 0,-7 5 0,8 3 64,-2-3-64,-6-1 64,2 1-64,-1-1 72,5 0-72,0 1 80,-4-1-80,4 5 80,-4-5-80,4 5 80,0-5-80,-4 5 80,-2-5-80,1 0 80,6 1-80,-6-1 72,-1 1-72,6-5 64,-4 4-64,4 1 0,-10 3 64,10-3-64,2 3 0,-8-7 0,7 3 64,-7 5-64,7-5 0,6 5 0,3-5 64,-14 0-64,16 5 0,-18-5 0,12 1 0,-1-1 64,-9 6-64,4-1 0,6-5 0,-10 0 0,10 5 0,-6-5 0,1 5 0,-1-5 72,-6 1-72,8 3 0,-2-3 0,-4 4 0,4 0 0,-5-5 64,5 5-64,0 1 64,-4-15-64,-2-4 0,2 3 0,4 7 0,6-2 0,-16 1 0,10 5 0,-4-1 64,4-5-64,0 5 0,1 1 0,-7 3 0,2 2 64,-2-1-64,2-5 0,-2 5 0,-4 0 0,10-5 0,-4 5 0,4 0 0,-16-1 64,11 2-64,0-5 0,0 3 0,-11 10 0,10-9 0,-4-1 0,6-7 0,-2 7 0,2-4 0,-2 1 0,2-1 0,-1 6 0,0-7 0,0 2 0,-1-1 0,2 6 0,-7-6 0,6 5 0,1-5 0,4 5 0,-6-1 0,8 6 64,4-5-64,-12 1 0,-4-6 0,5 0 0,11 1 0,-12-2 0,8 7 0,-2-2 0,-6-3 0,8-1 0,-8 1 0,7-1 0,-6 4 0,0-3 0,11 3 0,0 2 0,-22-5 0,10 3 0,8 1 0,-2 5 0,-5-10 0,0-5 0,-6-3 64,6-1-64,0 0 64,0 10-64,-6-1 0,7 0 0,-6-3 0,4 7-64,-4 1 64,4-1 0,-4 2 0,0-1 0,4-1 0,-10 10 0,0 0 0,12-4 0,-1-5 0,-11 9 0,0-9 0,0 9 0,0 0 0,0 0 0,0 0 0,5-9 64,-5-1-64,0 10 0,0 0 0,0 0 0,0 0 0,0 0 0,0-9 0,0 9 0,11-4 0,-11 4 0,0 0 0,0 0 0,6-10 0,-6 10 0,0 0 0,0 0 0,0 0-264,0 0-64,0-8-16,0 8-6759</inkml:trace>
  <inkml:trace contextRef="#ctx0" brushRef="#br0" timeOffset="197035.5829">51 2253 9104,'0'0'256,"0"0"64,0 0-256,0 0-64,0 0 0,0 0 0,0 0 96,0 0 16,10-4 0,18 4 0,-12-6 376,7 2 80,-1 0 8,0 4 8,-12-5-48,12 1-16,5 4 0,1-4 0,0-2-184,4 2-40,7 0-8,-1-1 0,12-5 0,-6 6-8,5-6-1,7 2 1,-1-1-16,5-1 0,11-3 0,1-5 0,5 5-32,6-1-8,-7 0 0,2-5 0,5 6-64,-12-1-8,1 1-8,-7 3 0,1 6-144,0-5 0,-5 0-88,4 4 88,-3 1 0,-8 0 0,-11-2 0,3 2 0,-8 4 0,-5 0 88,-1 0-88,-10-4 80,0-1-80,-4 5 0,-8-4 72,-10 4-72,0 0 0,0 0 72,11 0-72,-11 0 0,0 0 0,0 0 0,0 0 0,6-14-5207,-12-9-1073</inkml:trace>
  <inkml:trace contextRef="#ctx0" brushRef="#br0" timeOffset="198297.516">754 1684 8640,'0'0'192,"0"0"32,-11 4 16,0 6 0,1-6-240,-2 5 0,-4 1 0,0-1 0,-2 5 248,8-6 0,-2 1 0,-4 5 0,-5 5 104,3 3 16,-4 10 8,6-5 0,0 1-8,-1-5 0,6-6 0,-5 2 0,10-1-8,-5 0 0,6-9 0,-6 1 0,11-10-224,0 8-40,0-8-16,0 0 0,0 0 56,0 0 16,11 0 0,-11 0 0,11-8-72,16-6-16,-11 0 0,6-18 0,0-5-64,12 6 0,-7-2 72,1 2-72,0 4 0,4-5 0,-4 4 0,5-3 64,-7 4-64,-2 0 64,-2 0-64,0 4 63,-1 4 105,-5 5 24,-10 0 8,5 10 0,-6-5-8,-5 9 0,0 0 0,0 0 0,-10 0-104,4 9-24,-5-5-64,0 10 96,0 0 0,-17 5-8,2-2 0,-2 6 0,-5 0-88,-1 5 0,-4-1 0,0 13 0,-6 1 104,-1 0-16,1 1-8,1-7 0,-1 2 80,4 0 24,3-10 0,-1 0 0,-2-4 104,18-5 32,0-5 0,12 1 0,10-14-152,0 9-24,0-9-8,5 0 0,6-4-136,11-1 64,-6-3-64,6-6 0,6-5 160,16-8-32,-5 0 0,-7-10 0,18-8-128,5-1-96,-5-4 8,5 5 8,5-5 80,1 0 0,5-1 0,-1 1 0,1 1 0,-10 3 0,5 1 0,-7 3 0,1 2 0,-17 8 0,-4 5 0,-1 8 0,-6 2 0,-4 3 0,-13 5 0,2 4 0,-12 5 0,0 0 0,0 0 0,0 0 0,-12 9 0,-4 4 0,-12 6 0,1 8-64,-11 0 64,-2 10 0,2-10 0,-11 10 0,-1 8 0,1-5 88,-7 7-8,7-1 0,-5 3-80,-2 6 0,1 0 0,5-5 64,6 0-64,6-9 0,-1-1 0,7-8 0,10-5 160,5-4 0,6-10-8,0-3 0,6-1-80,5-9-8,0 0-64,16-9 96,0-1-24,12-7-8,0-10 0,10-10 0,6-9-64,1-3 64,9-11-64,7 1 64,5-5-64,5-4 0,-5 4 0,17-8 0,-17 3 0,5-3 0,-10-5 0,-7 3 0,8 11 0,-3-1 0,-15 9 0,6 5 0,-7 9-96,-3 1 96,-7 3-80,-6 14 80,0 1 0,-9 9 0,-8-1 0,-4 5 0,-6 3 0,0 6 0,0 0 0,-12 10 0,-4 9 0,0 2 0,-12 3 0,-5 12 0,1 1 0,-13 13 0,-9 8 0,-2 6 0,1 4 0,-11 1-72,-5 9 72,-17-1 0,11 0 0,-1-1 0,1 2 0,1-1 0,5 6 72,4-15 8,17-14 0,6-4 0,6-4 48,11-14 0,-1-5 8,18-8 0,4-2-72,6-12-64,0-5 72,16 0-72,12-14 136,-6-4-16,11-9-8,5-14 0,17-9-112,-1-9 0,2 0 0,10-10 0,1 1 0,8-9 0,9-1 0,-1-13-80,-2-4 16,3 4 0,-3 5 0,2 4 0,5-1 64,-5 6 0,-11 9 0,3 0 0,-7 14 0,-9 8 0,-9 1 0,-6 8 0,-5 5 0,-1 5 0,-10 9 0,-6 4 0,-11 5 0,0 9 0,0-10 0,-11 10 0,0 0-144,-6 19-16,-5-5 0,0 9 0,-10 4 48,-7 10 8,-11-2 0,-5 11 0,-16 5 168,-6 7 32,-1 2 0,2 12 8,-7 1-104,-10 8-128,-1-3 24,6-1 8,0-4 96,1 1 0,-2-11 0,7-4 0,21-5 176,1-8 56,15-9 16,6-10 0,2-5-248,15-7 64,11-15-64,0 0 0,0 0 72,16-10-8,11 1 0,13-14 0,-2-5-64,17-8 0,-1-13 0,13-7 0,9-8 0,1-7-88,6-20 24,21 4 0,-5-4-128,0 0-32,-5 0 0,-5 4 0,-2 10 128,-9-1 32,-3 10 0,-3-4 0,-5-1 64,-13 9 0,-9 14 0,-7 9 0,-10 14 0,0 0 0,-7 8 0,1 2 0,-11 7 0,-11 10 0,0 0 0,-5 5 88,-17 4 8,-1 4 0,-3 14 0,-14 6 0,-9 8-96,-5 5 0,-8 8 0,-9 4-88,-6 6 24,-11 10 0,1 3 0,-13 10 0,-5 8 64,2-4 128,8 4-32,-14-4-8,9 0-88,13-5 64,-1-8-64,15-5 64,8-5 64,27-14 0,-2-8 8,8-10 0,16-8-56,11-6-16,5-8 0,0-5 0,10-5-64,12-4 0,11-13 0,1-9 0,4-5 0,11-10 0,7-9 0,-2-8 0,13-6-160,-7-3-56,11-10-8,1-8 0,15-10 96,-15-6 24,-1 6 0,0 0 0,1 1 104,-5 8 0,-7-1 0,-5 6 0,-11 0 0,-6 9 0,1 13 0,-17 5 0,0 9 0,-6 10 0,-10 8 0,6 4 0,-12 6 0,-6 4 64,0 4 0,-4 5-64,-2 5 104,-10 9-32,0 4-8,-5 9 0,-11 5-136,-2 4-32,-14 6-8,-1 3 0,-11 5 112,-1 14 128,-4-1-24,-5 5-8,-1 6-96,-7 7 0,3 0 0,-2 10 0,-5-8 152,11 3 8,5-4 0,1-4 0,9-1-160,14-9 0,3-10 0,13-2 0,-2-11 0,13-4 0,15-14 0,6-4 0,0-4 0,0-11 0,17 1 0,10-13 0,6-9 64,5-6-64,12-8 96,-1-10-96,7-13 0,9-9 0,13-4 0,-1-15-72,5-13 72,7-4 0,10-1 0,-6 1 0,-11 4 0,11-5 0,-4 10 0,-13-5 0,1 0 0,-11 14 0,-5 13 0,-5 4 0,-13 10 0,-5 5 0,-4 13 0,-12 10 0,-6-1 0,-4 9 0,-12 14 0,0 0 0,0 0 0,-12 14 0,-4-5 0,-6 13 0,-6 5 0,-5 10 64,-5 0 0,-12 9 0,-10 8-64,-7 4 0,-4 6 0,-1 5 0,-9 9 0,-3 3-80,-3 10 80,-6 0-104,-1 4 104,-5 2 0,0 2 0,5-8 0,5-1 0,14-3 64,7-9-64,15-5 0,3-9 120,16-10-32,7-9-8,16-8 0,0-10-80,17-4 0,5-10 0,5-9 0,12-8 72,10-9-72,6-14 80,11-10-80,17-13 88,5-9-88,5-10 96,7-8-96,10-5 80,4-9-80,8-9 64,-1 1-64,5 3 0,0 0 64,-10 1-64,-6 3 0,1 11 0,-7-1 0,-11 9 0,-11 5 0,1 8 0,-11 6-112,-23 9 40,1 9 8,-7 9 64,-14 8 0,-14 10 64,-4 9-64,0 0 0,-10 9 0,-18 14 0,-10 4 0,-7 13 0,-9 7 0,-17 7 0,-13 14 0,-9 5 64,-6 9-64,-11 4 64,0 9-64,-11 6 0,-1-1 0,3 5 0,-2-5 0,4-1 0,14-8 152,3-4-24,23-5-8,11-13 80,17-15 24,15-9 0,12-8 0,16-5-224,-4-14 0,20-9 0,2-5 0,22-4 0,4-13 80,17-10-80,-1-14 80,13-12-80,9-6 96,7-13-96,5-4 96,11-15-96,6-4 0,4 0 0,7-9 64,0-1-64,-6 2 0,-5 3 0,-12 5 0,0 0 0,-11 13 0,-10 6 0,-5 9 0,-8 3 0,-9 15 0,-12 3 0,-4 15 0,-18 5 0,-5 7 0,-5 7 0,-6-1 0,-6 9 0,-10 13 0,-11 1 0,-7 13-88,-4 10 88,-12 3 0,-11 10 0,-10 10-64,-5 8 64,-13 5 0,-5 5 0,-11 13 0,2 0 0,-12 8 0,-2 1 0,2 5 0,-1-1 0,11-7 0,8-2 0,8-14 0,7-4 0,16-17 0,21-6 0,13-7 0,10-12 0,11-12 0,11-4 0,16-11 0,11-8 0,13-8 0,3-11 0,23-18 0,11-13 72,5-12-72,11-12 96,7-7-96,16-16 0,0-2 0,9-6 0,2 0 0,-6 1 0,6-5 0,-18 4 0,2 9 0,-13 5 0,-3 14 0,-14 9 0,-9 14 0,-11-1 0,-17 15 0,-6 7 0,-5 6 0,-11 13 0,-11 1 0,0 3 0,-11 10 0,-16 14 0,-6 5 0,-11-2 80,-11 15-80,-17 10 0,-5 7 0,-5 14 0,-23 11 0,1 3 80,-12 10-80,-5 8 96,-11 0-96,-11 5 0,6 5 0,-1 9 0,0-6 0,6 2 64,12-15-64,4-8 0,23-5 0,11-13 0,21-15 0,6-9 0,22-8 0,5-10 0,17-8 0,12-6 0,9-13 0,12-13 128,22-6 16,0-18 8,17-8 0,5-14-40,11-9-8,17-14 0,10-5 0,6-3-104,5-5-64,6-10 64,0 5-104,-11-1 104,0 1 0,0 5 0,-10 4 0,-2 9 0,-10 9 0,-11 5 0,-17 14 0,-4 8 0,-19 9 0,-8 6 0,-18 12 0,0 5 0,-11 1 0,-11 9 0,0 4 0,-11 9 0,-11 9 0,-16 9 104,-7 10-32,-9 7-72,-18 7-72,-17 8 72,-4 5-104,-1 8 104,-9 11 0,-2 2 0,-16 2 0,-6 0 0,6 8 0,-11-4 0,11 0 0,11-4 0,12-10 0,21-9 0,11-4 0,5-10 0,27-13 0,8-9 0,8-8 0,18-7 0,6-7 0,16-10 0,17-10 0,5-17 0,10-6 0,23-11 0,7-7 0,15-12 0,4-5 0,8-10 0,4-3 0,7-6 0,-1-4 80,4 0-80,2 0 64,-6 8-64,-6 2 0,-10 4 0,-11 9 64,-17 8-64,-6 10 0,-21 9 0,-6 10 0,-12 8 0,-4 9 0,-11 1 0,-17 9 0,0 4 0,-17 4 0,-5 13 0,-6 6 0,-16 10 0,-10 12-96,-13 5 0,-4 4 8,-17 10 88,-5 4 0,-12 5 0,1 5 0,-12 9 0,6-2 0,-5 2 0,4 4 0,-4-10 0,16 2 0,11-11 0,17-3 0,15-20 0,18-7 0,5-11 0,28-8 0,5-5 0,11-8 0,16-10 0,11-14 0,18-9 0,15-14 0,12-7 64,5-16-64,5-8 72,16-9-72,13-10 96,10 1-96,-5-1 0,-1-4 0,6 0 0,-5 0 0,-7 10 0,-9-2 0,-6 11 0,-18 9 0,-9 7 0,-13 15 0,-9 0 0,-12 14 0,-17 4 0,-5 6 0,-6 7 0,-4 6 0,-12 4 0,0 0 0,-24 14 0,-13 9 0,3 8 0,-20 6 0,-13 7 64,-5 7-64,-15 8 96,-6 0-96,-1 4 96,-11 7-96,-4-3 64,-2 1-64,-4 6 0,11-6 0,15-1 0,13-7 0,5-6 0,15-7 0,17-12 0,13-7 0,8-10 0,18-9 0,0-9 0,22-5 0,17-13 0,15-9 0,14-13 0,13-7 0,18-7 0,12-14 0,5-5 0,5-4 0,4-5 0,8-1 0,-12 2 0,6 4-96,-2 3 96,-20 6-96,-17 10 96,-5 2 0,10 7 0,-11 7 0,-11 2 0,-15 8 0,-17 9 0,-1 6 0,-4 3 0,-12 5 0,-22 9 0,0 0 0,0 0 0,-18 13 0,-14 5 0,-12 5 0,-11 4 0,-1 6 0,-9 7 0,-7 11 0,-21-1 0,0-1 0,4 6 0,1 0 0,-5-5 0,10 0 0,11-1 0,12-7 0,11-7 0,15-12 0,12 0 0,12-9 0,4 0 0,16-10 0,8-4 0,14-14 0,18-4 0,11-5 0,10-8 0,11-5 0,-10-1 0,22-8-96,26-11 96,-21 2-96,-10 4 96,-1-4 0,17 3 72,-8 7-72,-8-3 0,-1 7 0,-22 3-88,11 0 88,0 6 0,-21-1 0,-30 10 96,-3 3-32,15 5-64,-16 1-88,-6 9 24,-16 4 0,-22 0 64,6 4 72,0 5-8,-23 5-64,-15 4 64,-2 5-64,7 4 0,-17 5 0,-17-5 96,1 10-96,-1 8 96,6 1-96,-5 3 64,-1 1-64,1 0 0,5 1 0,11-11 0,17 1 0,3-4 0,9-10 0,21 0 0,10-8 0,6-5 0,11-5 0,5-1 0,12-8 0,22-8 0,4-1 0,-5-10 0,17-9 0,17-3 0,5-5 0,-5-5 0,-2 0 80,8 4-80,-1-3 64,11-6-64,-16 5-72,-17-4 72,-6 3-104,5 7 104,-15 2 0,-16 6 0,-1 4 0,-17 5 0,6-1 0,0 11 0,-10-1 0,-34 9 0,10-4 0,12 4 0,-16 4 0,-18 5 0,2 5 0,-13 9 64,1-2-64,-5 7 0,-17 0 64,-17 3-64,7 1 0,5 4 64,-1 5-64,-17 1 0,13-7 0,9 7 0,7-10 0,5 0 0,5-5 0,7-5 0,21-3 0,10-5 0,8-5 0,-14-5 0,18-4 0,18 4 0,8-8 0,2-9 0,11-6 0,5-9 0,16 1 0,17-9 0,-6-5 0,-9 0 0,14-4-72,18-1 72,-12-4 0,-5 0-72,-5 5 72,-7-1 0,1 5 0,6 5 0,-17-5 0,-27 10 0,5 3 0,5 5 0,-10 4 0,-18 11 0,-4-1 0,-6 9 0,0 0 0,0 0 0,-22 9 0,-22 5 0,5 3 64,1 7-64,-17 7 0,-21 1 72,-19 9-72,2-4 0,-11 7 0,-11 7 0,-6-1 64,-6 4-64,0 2 0,12-2 0,-6 0 0,-1 1 0,17-15 0,12 1 0,22-8 0,5-2 0,22-3 0,11-10 0,5 0 64,12-9-64,6-5 0,10-4 0,0 0 64,22-13-64,5-5 0,17-9 0,6-6 0,9-2 0,19-7 0,3-3 0,-3-1-64,-7-4 64,12-4-104,11-1 40,-13 5 64,-14 0 0,-1 9 0,6 0 0,-13 5 0,-3-1-80,-23 10 80,-11 5 0,-6 3-72,12 6 72,-16-1 0,-24 1 0,-4 3 0,-6 6 64,-11 4 0,-11 4 0,-17 10 0,-11 5-64,1 2 64,-5 2-64,-13 5 64,-10 4-64,-5 5 0,-7-2 0,2 2 64,-1 3-64,5 2 0,0-1 0,12 0 64,0-4-64,15-10 72,18 0-72,17-4 80,3-9-80,13-6 0,16 1 0,11-9 64,0 0-64,22 0 0,12-9 0,14-5 0,7-8 0,11-1 0,5 0 0,7-8 0,11-2 0,4-3 0,0 0 0,7 4 0,3 1 0,-9-2-88,-11 2 88,4 4-64,-4-2 64,-17 2 0,-22 5 64,-5 3-64,-1 6 0,-10 3 0,-18 2 0,-4-1 0,-6 9 0,0 0 0,0 0 0,-28 4 88,-21 1-88,-1-1 0,0 10 0,-4-5 64,-23 14-64,0-5 0,-17 0 0,-5 5 0,6 9 0,-6 0 0,-5-5 0,-7 5 0,8-1 0,3 2 0,7-11 0,4 1 0,18-4 0,17-6 96,4 1-32,17-6 0,11 2-64,10-6-88,12-4 24,0 0 0,23-8 64,15-2 96,6-3-16,11-1-8,5-9-72,23-4 0,5 0 0,-1-6 0,13 6-88,-1-4 88,0-6-64,0 6 64,0-2 0,-11 10-64,-11-8 64,-11 8 0,-11-4 0,-11 9 0,6-1 0,-23 5 0,-21 5 0,-6 9 0,5-4 0,-5 4 0,-22-14 0,-10 14 0,-14 0 0,-8 0 0,-11 4 0,-12 6 0,-17-1 0,-5 9 0,-6 1 0,0-1 0,-10-1 0,-1 6 0,1 0 0,0-5 0,10 1 0,-4-1 64,20-5-64,7 1 0,10-1 0,11-3 0,17-6 0,12 6 0,10-6 0,11 1 64,11-5-64,11-5 0,16 1 0,12-10 0,-1 4 0,23-7-64,11-6 64,15 0 0,7 1 0,5-1-64,6-4 64,10-6 0,-6 6-72,2 0 72,5 0-80,-17 0 80,-12 4 0,1 5-72,-11-1 72,-16 1 0,-13 1 0,-14 7 0,-6 1 0,-12 5 0,-16 4 0,0 0 0,-22-10 0,-16 10 0,-1 4 0,-21 6 0,-12-6 0,-15 11 0,-8-2 0,-3 5 0,-7-1 0,-4 7 0,-8-1 0,2 0 0,0 4 0,-1-4 0,17-1 0,6 1 0,-1 0 96,1 0-32,16-10-64,16 1 0,11 0 0,12-6 0,10 1 0,12-5 0,16-4 0,0 0 0,10 6 0,14-6 0,8 0 0,17-6 0,7-2 0,10-5 0,5-6 0,12-3-64,11 3 64,-1-4-104,6-4 40,0 5 64,-5-1-96,-7 4 96,-10 1-80,-5 1 80,-6-2 0,-11 5 0,-11 0-64,-16 5 64,-1 1 0,-11 2 0,-16 6 0,0 0 0,-16 0 0,-7 0 0,-3-4 0,-20 8 0,-2 6 0,-13-6 0,-10 9 0,-11-3 0,-7-1 0,-4 5 0,-1 4 0,-5 1 0,11-2 72,-5 6-72,-6 0 0,6-1 72,-1-3-72,5-1 0,18-5 0,5 6 0,22-5 0,1-6 0,9 2 0,18-6 0,16-4 0,0 0 0,10 9 0,12-9 0,12-4 0,9-1 0,13 1 0,9-6 0,13-8-120,-1 1 40,11-2 8,-1-4 0,6 1 8,2-1 0,3 0 0,-15 0 0,-6 9-16,-11-3 0,-6 3 0,-10 5 0,-11-1 80,-11 6 0,-12 0-72,-16 4 72,0 0 0,-22 4 0,-12 0 0,-15 11 0,-5-1 0,-18-1 0,-11 1 0,1 3 0,-1 10 0,-10-3 104,-1-1-24,5-6-8,2 6-72,15-9-88,7-10 24,15-4 0,6 0-496,17-4-96,11-6-16,16 2-9815</inkml:trace>
  <inkml:trace contextRef="#ctx0" brushRef="#br0" timeOffset="204634.183">4220 566 19407,'0'0'424,"-22"4"88,-18 0 24,2 5 8,-1 5-432,7-5-112,-2 5 0,-3-5 0,-3 5-128,2 4-56,5-1-8,-11 6 0,-6 5 192,-4 4 64,-1 5 0,-6-6 0,-5 6 64,0-1 16,-5 5 0,-1 4 0,-5 1-56,11-1-16,5-9 0,12-3 0,-1-2 120,12-8 32,10-9 0,12-5 0,16-9-96,0 0-8,0 0-8,22 0 0,12-5-272,4-3-48,5-7-16,7-7-8855</inkml:trace>
  <inkml:trace contextRef="#ctx0" brushRef="#br0" timeOffset="203956.547">3807 187 11056,'-12'0'240,"8"0"48,-2 0 16,6 0 16,-18 0-256,8 5-64,10-5 0,0 0 0,0 0 616,0 10 120,0-10 16,0 0 8,16 8-8,2 2-1,-8-1 1,18-1 0,5-2-208,5-2-32,0 0-16,2-4 0,3 5-160,13-1-32,4-4-8,1 4 0,-1-8-40,11 4 0,12 0-8,-7-4 0,-21-1-96,11 5-24,17-4 0,-5 0 0,3-2-48,-19-2-16,-13 3 0,1 1 0,10 4 0,-17-5 0,-3 0 0,-8 1 0,7 4-64,-13 0 0,-2-10 0,-14 6 0,-10 4 0,0 0 0,22 0 0,-22 0 0,-10 0 64,10 0 0,0 0 0,0 0 0,0 0 104,-18 0 24,-10 0 0,-4 0 0,10 0-128,-17 0-64,-11 0 80,-3 0-80,3 0 104,0 0-24,-11 0-8,1 0 0,-5 0-72,3 0 0,3 4 0,-9 2 0,-7 2 0,7 2 0,9-6 0,9 5 0,12-5 0,-1 6 0,7-6 80,-2 1-80,22-1 64,2 0-64,-6 2 0,16-6 0,0 0 0,16 4 0,-16-4 0,22 9 0,0-9 0,16 10 0,17-10 0,1-6 0,-12 2 0,17 0 0,20-1 0,3-5 0,-19 6 0,13-5-96,-7 5 24,5 0 8,1-2 64,-11 6 0,-21-8 0,15 8 0,6-5 0,-17 1 0,-27 4 0,0 0 0,1-5 0,-13 10 0,2-5 0,-12 0 0,-12 0 0,12 0 0,0 0 0,0 0 0,-37 4 64,9-4-64,16 0 64,-16 0-64,-26 5 0,11-5 64,9 4-64,1 0 0,-5 2 0,-6-2 64,-22 0-64,5 5 0,11 1 0,-9-1 0,-13 5 0,-11 3 0,-5 1 0,5 1 72,6 4-72,6-5 0,-5 5 0,-2-5 0,17-9 0,11 5 0,-3 3 0,9-7 0,16-6 0,6 5 0,0 1-96,16-6-80,6-4-16,0 0 0,0 0-920,16 9-184,18-9-40</inkml:trace>
  <inkml:trace contextRef="#ctx0" brushRef="#br0" timeOffset="195862.99">5649 101 7400,'50'5'208,"-50"-5"48,0 0-256,0 0 0,0 0 0,0 0 0,0 0 512,0 0 40,0 0 16,0 0 0,16 5-152,-16-5-24,-10-5-8,10 5 0,0 0-88,0 0-16,0 0-8,0 0 0,0 0 24,-6 9 8,-10-5 0,-2 6 0,2-1-104,5-1-16,0-2-8,-11 2 0,-11-3 96,5 3 16,12 2 8,10-1 0,12 5-8,-12 0-9,-21-1 1,-1 5 0,12-5-160,0 16-32,0 2-8,-12-4 0,-16-4 416,5 0 80,17-5 24,-16 0 0,-12 10-744,7-6-144,15 1-32,0-5-8,6 5 328,-5 0 0,-17 0 88,16-6-24,12 2 32,-6 3 8,-23-8 0,7 5 0,10-6 80,1 5 8,-1 1 8,-10-5 0,-6-1-104,17 1-32,5-1 0,-6 1 0,-16-1-64,11 1 96,28 0-96,-12-5 96,1-5-96,-6 6 96,22-10-96,0 0 96,10 9-96,-20-5 0,-24 6 0,18-6 0,10 0 0,1 1 64,-11-5-64,5 4 0,0 0 0,5-4 0,0 0 64,-4 0-64,-6 6 0,4-6-136,12 0 32,0 0 8,-16-6-672,10 2-128,6 4-24,28-4-8</inkml:trace>
  <inkml:trace contextRef="#ctx0" brushRef="#br0" timeOffset="-209098.902">3585 454 11432,'-38'-4'248,"27"0"48,5-1 16,1 1 16,-6 4-264,5 0-64,0 0 0,-4 0 0,-2 4 224,2 1 32,-6-1 8,-2 6 0,-4 3-72,-5 9-8,-5-3-8,-2-1 0,1 9 80,-5 0 8,-6 2 8,0-8 0,-6 6 72,1 1 8,9 0 7,-3 3 1,-1-8-8,-6 0-8,12 5 0,-1-11 0,13-3 40,2-1 0,3 1 8,21-14 0,0 0-224,0 0-40,0 0-16,0 0 0,11-4-24,11-10-8,0-5 0,6 2 0,5-6-80,11-5 96,6-3-96,9-1 96,-19-5-96,14 2 0,-5 2 0,-5 2 64,1 4-64,-7-6 0,-4 6 0,-2 4 0,-4 5 0,-6-5 0,-6 10 0,1 3 0,-17 10 128,0 0 0,4-13 8,-4 13 0,0 0 24,0 0 8,-16 0 0,0 5 0,-11 3-88,-1 2-16,-4-1-64,-8 9 96,-3 1-32,-7 2-64,1 7 88,-7 4-88,2-1 88,-7 2-88,-5 4 80,1-6-80,9-4 64,12 0-64,11-4 0,5-5 72,6-3-8,12-2 0,-7-4 0,17-9 0,0 0-64,17-5 0,5 1 72,0-5-72,0-5 64,16-5-64,7-2 80,4-2-80,5-5 0,-10-4 64,6 5-64,5 0 0,1-5 0,-13 0 0,1 0 0,-6 5 0,1 4 0,-11 4 0,0 2 0,-6 3 0,-6 5 0,-6 0 0,-10 9 0,0 0 0,0 0 0,0 0 0,0 0 0,-16 9 0,-6 0 0,0 9 0,-11 1 0,1 4 0,-2 4 0,-10 0 0,0 4 0,-5 2 0,-1 4 0,-5-2 0,-11 1 72,11 1-72,5 0 0,1-6 0,11-4 0,0 0 0,-2-8 0,18-1 0,6-9 0,0 1 64,11-6-64,5-4 0,0 0 0,21-10 0,7-3 0,10-1 0,0-9 0,7 2 0,5-3-88,-1-3-8,-5 0 0,6-5 0,-6-5 96,-1 10 0,-9-4 0,-8 8 0,-8 9 0,-8 0-64,1 1 64,-16 3 0,-11 6 0,-6 4 0,-12 4 0,-15 6 0,-11 7 0,-12 7 0,-5 3 0,-12 5 64,-4-1 0,-5 6 0,-7 4 0,0 0 0,1-1-64,-1 2 64,0 3-64,6 1 64,17-1 64,5-4 24,6-9 0,11 0-6520,10 0-1295</inkml:trace>
  <inkml:trace contextRef="#ctx0" brushRef="#br0" timeOffset="-213317.673">3909 586 12464,'-32'-8'272,"32"8"56,0 0 16,0 0 8,-34 8-280,7 2-72,5-1 0,0 5 0,-10-5 0,4 9 96,0-5-96,-10 5 96,-11 5 160,-7 4 40,1 6 8,-11-2 0,5 10 88,-10-5 24,5 5 0,-6 9-1,-9 10-95,-2-10-24,1 0 0,-1-5 0,11 1-64,7-10-8,15-4-8,-5-1 0,17-7 32,16-7 8,0-7 0,10-1 0,1-5-128,11-4-32,0 0 0,17-4 0,5-9-8,16-6-8,6-9 0,5 1 0,12-9-80,11-5 96,5-17-96,11 7 96,-1 1-96,7 4 0,-1-3 0,-4-1 64,4 4-64,-5 5 0,-1 4 0,-9-3 0,-11 8 0,-2 4 0,-11 6 0,-8 9 0,-20-1 0,-3 9 0,-12 1 0,-11 4 0,0 0 128,0 0-24,-11 9 0,-16 9 0,-7 5 48,-10 4 8,-11 10 0,-11 7 0,-5-3-72,-12 9-16,-5 5 0,1 4 0,-2 5-8,-9 0-64,-1 0 96,-6 0-32,0 3-64,7-3 96,3 0-96,7-10 96,7-4 64,20-13 24,5-2 0,18-12 0,5-4-16,22-10 0,6 0 0,5-9 0,16-9-88,17-5-16,5-13-64,7-4 96,15-10-32,1-5-64,5-8 88,11-1-88,5-4 96,1-5-32,-1-4 0,7 4-64,-7 0 0,1 0 0,-7 1 0,1 4 0,-6 4 0,-9 10 0,-24 8 0,-1 6 0,-3-2 0,-12 10 0,-10 10 0,-2 5-72,-15-6 72,-6 9 0,-1 1 80,-4 8-80,-12-4 0,-10 13 0,-11 6 0,-7 8 0,2 5 0,-13 8 0,-14 2 0,-3 3 0,-9 9 0,-6 2 0,5 2 0,-11 2 0,8-1 0,-2-9 0,10 0 0,13-9 0,4-5 0,17-8 0,21-11 0,18-3 0,0-9 0,16-5 0,16-5 0,18-13 0,15-5 0,5-4 0,13-10 0,15-8 0,6-9 0,1-2 0,10-2 72,-1 4-72,7-6 0,-6 6 0,0-6 0,-12 10 0,-3 1 64,-13 7-64,-11 7 0,-10 2 64,-7 10-64,-9 1 0,-18 9-80,-4 3 80,-12 10 0,0 0 0,-12 0 0,-10 4 0,-6 10 0,-4 5 0,-17 3 72,-13 6-72,-3 7 64,-7 7-64,-15-1 0,4 0 0,-11 4 88,-5 1-88,6-1 96,5 1-96,-5-1 0,15-9 0,1-9 0,17 0 0,11-3 64,9-11-64,24-7 96,5-2-96,11-4 72,17-4-72,15-15 0,13-9 72,9-3-72,8-5 0,9-5 0,11-5 0,11 1 0,6-11 0,1 2 0,5 0 64,-6-1-64,-1 5 0,1 0 0,-10 5 0,-8 3 0,-15 7 0,-11 2 0,-11 6 0,-4 4 0,-13 5 0,-16 5 0,-6 3 0,-5 10 0,-11-4 64,-11 8-64,-6 6 64,-21 3-64,-5 10 0,-8-1 0,-9 11 0,-7 3 0,-9 5 0,-6 0 0,-7 9 0,-3 0 136,4 0-8,5-1-8,5-3 0,2 5-120,4-11 0,11-3 0,12-6 0,17-8 0,9-5-104,12-9 32,10 5 8,12-14 64,18 0 0,4 0 0,11-4 0,11-15 0,10-3 0,2-5 0,15-5 0,6-9 64,17-5-64,-1 1 80,0-1-80,1-4 0,-5 1 0,-8-2 0,-9 11 0,-1 3 0,-15 10 0,-18 4 0,-5 5 72,-11 3-72,-6 2 0,-16 13 0,0 0 0,0 0 0,-22 5 0,-5-1 0,-11 10 0,-6 9 0,-11 4 0,-11 0 0,-11 0 0,-7 6 0,3 4 64,-7-2 16,5 6 0,-10 1-80,5-2-88,5-3 24,-4-2 0,3-2 64,13-2 0,5-4 0,11-4 0,11-4 0,6-1 112,10-9-24,17 0-8,11-9-80,0 0-88,27-5 24,7-8 0,16-5-16,4-5 0,7-4 0,5-6 0,-1-3-128,12 1-24,11-2-8,1-4-6520,-12 9-1303</inkml:trace>
  <inkml:trace contextRef="#ctx0" brushRef="#br0" timeOffset="-202860.235">2898 236 5344,'0'0'152,"0"0"32,0 0-184,0 0 0,0 0 0,0 0 0,0 0 232,-12 0 16,2 0 0,-2 5 0,-4-1 72,0 0 24,5-8 0,-17 4 0,0 4-40,1 6-8,0 3 0,0 6 0,-1-5 0,6 0 0,0-6 0,0 1 0,5-9-32,-5 4-8,6 2 0,0-6 0,10-6 56,0 2 8,-4 8 0,10 2 0,-6-12 0,6 6 0,0 0 0,0 0 0,0 0-64,6-8 0,-2-11-8,14 11 0,-2-1-120,0-1-16,1 6-8,5 0 0,0-2-40,10 2 0,-4 4-64,5 0 96,5-5-96,2 5 0,-2-4 0,-11 13 0,11 5 0,-10-5 0,0 0 0,-6 0 0,0-5 0,-1 6 0,7-6 0,-12 5 0,-10-9 0,-6 0 0,0 0 0,12 4 0,-12-4 0,0 0 72,0 0-72,0 0 96,0 0 104,-12-8 24,2-5 7,-8-1 1,8 0 344,-12 1 72,0-2 16,-5 7 0,5-2-816,-12 6-160,1-5-32,-5 5-8,-12 4 352,6-6 160,5-2-8,-5 8-8,6 0-64,0 0-16,-1 0 0,7 0 0,9 4-64,-4-4 0,5 0 0,5 0 64,7-4-64,4 4 0,-6 0 0,12 0 0,0 0 0,0 0 0,0 0 0,0 0 0,0 0 0,22 0 0,1 8 0,-1-2 0,0-2 0,6-4 0,4 0 0,2 0 0,-2 0 0,7 0 0,-7 0 0,2 0 64,9 0-64,-9-4 0,-2 4 0,-4 0 0,5-6 0,-5 6 0,-6-4 0,0 4 64,-6 4-64,1-4 0,-1 0 0,-16 0 64,0 0-64,0 0 0,0 0 0,0 0 64,0 0 0,0 0 0,-11-4 0,-11 0 0,6 4-64,-12-5 0,0 1 0,1 4 0,0 0 0,-12 0 0,-5 9 0,-5-5 0,11 0 0,-7-4 0,1 0 0,6 0 0,-6 6 0,11 2 0,5-8 0,0 0 0,2 0 0,2 0 0,14 0 0,-1 0 0,0 0 0,11 0 0,0 0 0,0 0 0,0 0 0,0 0 0,0 0 0,16 5 0,6-5 0,0 0 0,0 4 0,1 0 0,10-8 0,6 4 0,-1-4 0,0 4 0,-5-5 0,5 5 0,12 0 0,-6-4 0,-11 0 152,5 4-16,-4 0 0,-1 0 0,5-10-136,-22 6-152,2 4 32,-2-9 8,0 5 112,-5-2 0,-11 6 0,0 0 0,0 0 80,0 0 40,0 0 8,-11-4 0,-5-5-128,0-1-96,-6 6 24,-6 4 0,-11 4 72,1-4 64,10 5-64,-6 0 88,2-1-88,-17-4 0,5 0 0,10-4-88,-3 4 88,3 4 0,-4 1 0,5-1 0,11 2 0,0-6 0,0 4 0,6-4 0,4 0 0,0 0 0,12 0 0,0 0 0,0 0 0,0 0 72,0 0-72,0 0 0,0 0 0,18 4 0,4 1-80,6-5 80,-1-5 0,5 5 0,2 0 0,-2 0 0,2-4 0,4 4 0,-5-4 0,5 4 0,7-10 0,-7 10 0,-10-5 0,0 5 0,4 0 64,-5 0-64,1-4 64,-16 4-64,4 0 0,-6-5 0,2 10 64,-12-5-64,0 0 64,0 0 0,0 0 0,0 0 0,0 0-64,-16-5 0,-6-4 0,10 9 0,-10-10 0,0 6 0,-16 4 0,5 0 0,-7-9 0,8 9 0,-7 0-72,-5 0 72,0-8 0,1 8 0,5 0 0,-7 0 0,-4 0 0,10 0 0,1-6 0,5 6 0,5-4 0,0 0 0,6 4 0,6 0 0,5 0 0,0 0 0,0 0 0,11 0 0,0 0 0,0 0 0,0 0-64,0 0 64,0 0 0,0 0-64,17 0 64,5 4 0,0 0 0,6 2 0,4-6 0,1 0 0,5 4 0,2-4 0,-2-4 0,5-2 0,1 2 0,1 4 0,-1-4 0,6 4 0,4 0 0,-5 0 0,-4-5 0,-7 5 0,6-4 0,-6 4 0,-4 4 64,-1 1-64,-1-5 0,-10 0 0,6 0 0,-6 0 0,-5 8 0,-1-2 0,0-12 0,-4 2 0,-12 4 0,0 0 0,0 0 0,0 0 0,0 0 0,0 0 64,0 0-64,0 0 0,0 0 80,-12 0-80,-4-4 80,5-1-80,-5 1 64,-1 4-64,-4 0 0,-7 0 0,-12 0 72,14 0-72,-1 0 64,-13 0-64,-4-4 0,-5 4 0,11-6 0,-2 6 0,8 0 0,-11 0 0,3 0 0,8 0 0,4 0 0,1 6 0,5-2 0,0 0 0,6-8 0,-2 8 0,2 1 0,5-5 0,0 4 0,6 0 0,5-4 0,0 0 0,0 0 0,0 0 0,0 0 0,0 0 0,11 0 0,-11 0 0,22 0 0,0 0 0,10 0-72,2 0 72,4 0 0,1-4 0,11 0 0,-7 4 0,7-5 0,-6 1 0,11 8 0,-1-4 0,-4 0 0,-1 0 0,1-4 0,0 4 0,-1-10 0,1 10 0,-7 0 0,1 6 0,6-12 0,-6 6 0,1 0 0,-7 0 0,-5 0 72,-1 0-72,-4-4 0,-12-1 0,6 1 0,-4 4 0,-8 4 0,-10-4 0,6-4 0,-6 4 0,0 0 0,0 0 0,0 0 0,-22 0 0,-6 4 0,0-4 0,-4 5 64,-7-5-64,-5 0 0,0 0 0,-5 4 0,-1 2 0,6-2 0,1-4 64,-1 0-64,10 0 0,1 4 0,11 1 0,-6-5 0,12 0 0,10 0 0,6 0 0,0 0 0,0 0 0,0 0 0,12 4 0,4 0 0,12 2 0,5-2-72,11 0 72,6-4 0,9-4 0,7 4 0,11-4 0,-5 4 0,5-6 0,0 2 0,1 0 0,3-1 0,-9 1 0,-6 4 0,1 0 0,9-4 0,1-2 0,-6 6 64,-9 0 0,-3-4-64,7-1 96,11 10-96,-21-5 0,-29 4-72,6-4 72,6 0 0,-11 0 0,-6-4 0,-6 4 0,-16 0 64,0 0-64,16 4 72,-16-4-72,-11 0 0,11 0 64,0 0-64,0 0 0,-21 6 0,-1-2 0,0-4 0,-6 4 0,11-4 64,-21 5-64,-18-10 88,2 10-88,9-5 72,-9 4-72,-13-4 0,1 0 72,-5 0-72,5 4 0,-11 2 0,5-6 64,1 0-64,5 0-128,1 0 32,9 0 8,1 0 152,11 0 24,6 0 8,-1 8 0,11-3-160,6 3-32,12-8-8,-2 0 0,12 0 104,0 0 104,0 0-16,12 0-8,10 6-80,5-6-96,11 0 16,12-6 8,5 6 72,11-4 0,11 0 0,1-1 0,-7 1 0,17 0 0,11-6 0,-6 6 0,-11-1 0,7 1 0,4 0 0,-5 4 0,1 0 0,-13 0 0,-15-6 0,10 2 0,7 4 0,-13 0 0,-27-5 0,2 5 0,-2 5 0,0-1 0,-11 2 0,-15-2 0,-12-4 88,0 0 8,16 4 0,-16-4 0,-22 5-168,6-5-32,16 0-8,-17 8 0,-10-2 304,-6 2 56,-5-8 8,-2 9 8,2-5-200,-17 6-64,-16-6 0,5-4 0,16 0 0,-21-4 0,-12 4 0,-5 0 0,-5 0 0,10 4 0,1-4 0,5 0 0,-1-4 0,13 4 0,9 0 0,7 0 0,11 0 0,4 0 0,6 0 0,12-4 0,6 4 0,10 0 0,0 0 0,0 0 0,16 0 0,6 4 0,12-4 0,9 0 0,17-4 0,7 4 0,5-6 0,4 6 0,-5 0 0,12-4 0,27 4 0,-17-9 0,-16 9 0,7-4 0,9 0 0,-6 4 0,-9-6 0,-7 2 0,-11 8 0,7-4 0,9 0 0,-21-4 0,-27 0 0,0 4 0,16 0 0,-17 0 0,-27 0 0,0 0 0,0 0 0,0 0 0,0 0 0,-27 0 0,-23 0 0,0 4 0,18 0 0,-17 2 0,-29 2 0,7-3 0,-6 3 0,5-2 0,-5 2 0,-11-3 0,-11 0 0,6-1 0,10 5 0,1-3 0,-11-12 0,15 12 0,17 2 0,13-3 0,3-5 0,13-5 0,-2 1 0,12 4 0,16 4 0,6-4 0,0 0 0,0 0 0,18-4 0,8 4 0,2 0 0,11-4 0,11-2 0,15 6 0,17 0 0,-5-4 0,-11-1 0,5 1 0,18 4 0,-11-5 0,-13-4 0,1 5 0,0-2 0,-5-2 0,-1 8 0,-11-5 0,-15 5 0,4 0 0,6 0 0,-11 0 0,-11-4 0,-6 0 0,12 4 0,-6 4 0,-5 0 0,-7-4 0,-10 0 0,0 0 0,0 0 0,-5 0 0,-17 0 0,6 0 0,4 0 0,-4 5 0,0-5 0,-6 0 0,-6-5 0,12 5 0,16 0 0,-17 0 0,-5 0 0,12 0 0,10 0 0,0 0 0,0 0 0,0 0 0,0 0 0,16-4 0,11 4 0,-5-4 0,-22 4 0,28-6 0,10-2 88,-5 3-88,-11-3 80,0 2-5991,0 6-1193</inkml:trace>
  <inkml:trace contextRef="#ctx0" brushRef="#br0" timeOffset="-202958.145">2886 205 3824,'0'0'80,"0"0"16,0 0 8,0 0 16,-10 9-120</inkml:trace>
  <inkml:trace contextRef="#ctx0" brushRef="#br0" timeOffset="-198649.04">1289 1676 6272,'0'0'136,"0"0"32,0 0 8,0 0 0,0 0-176,0 0 0,0 0 0,0 0 0,0 0 128,-10 9 0,-8 1-8,8-6 0,-12 6 360,5-6 80,17-4 16,-16 5 0,-6-1-224,6 6-32,-2-6-16,-4 5 0,-10-1-80,-1 15-8,5 10-8,0-6 0,-10 0-80,5-4-24,1-5 0,-2-4 0,-4-1 24,-1 1 8,1-1 0,-1-3 0,12-1 176,0-1 32,5 2 8,0-6 0,10 5-184,-4-4-32,4-5-8,12 0 0,-10 0-128,10 0 0,0 0 64,0 0-64,0 0 0,16 5 64,6-5-64,-6-5 0,12 5 96,0-5-96,-1 1 96,11-1-96,2-3 64,9-2-64,5 1 0,-4 1 0,11-2 0,5 5 0,-17 1 0,7-6 0,-12 6 0,5-5 0,-11 9 0,-4-4 0,-7 4 64,5-5-64,-16 5 0,2 0 0,-18 0 0,0 0 0,0 0 0,0 0 0,0 0 64,0 0-64,-18 9 96,2-4-96,0 3 120,-6 2-32,-17-1-8,7 1 0,-7-2-80,1 5 96,0 1-96,-18 0 96,7-1-96,5 1 0,-11 1 0,11-7 0,0 1 64,5 5-64,-5-5 64,16-1-64,0 2 104,7-6-16,5 1-8,-6-5 0,6 5 24,16-5 7,-6 0 1,6 0 0,0 0-112,0 0 72,0 0-72,16 0 64,12-5-64,-7 0 0,7 1 72,16 0-72,-11-2 0,11-2 64,6-1-64,10-1 0,-11 2 0,1-1 0,-1-5 0,1 5 0,5 5 0,-11-6 0,-6 1 0,1 0 0,-1 4 0,-16 1 88,0 0-24,-10 4 0,-12 0 376,0 0 72,0 0 8,0 0 8,0 0-792,0 0-160,0 0-32,-12 0-8,-16 8 464,2-3 0,-2 4 64,-5-4 0,-11 3-64,0 6 0,-11-5 0,-11 5 0,5 5 0,1-2 0,-1-3 0,-5 5 0,7-1 0,-9-1 64,3-3-64,-1 5 0,-5-10 0,11 5 0,4-1 0,-5 1 64,12-10-64,5 6 0,12-6 0,-8 0 0,13 1 0,5-1 72,6-4-72,4 0 80,8-4-80,4 4 0,0 0 0,0 0 64,0 0-64,16-5 80,0 1-80,6 4 80,5-10-80,1 10 0,-6-4 0,0 0 0,0-1 0,5 1 0,1-1 0,-6 5 0,6-5 0,-1 1 0,-16 4 0,6 0 0,-7-4 0,-10 4 0,0 0 0,0 0 0,0 0 0,0 0 0,0 0 0,0 0 64,-10 4-64,10-4 0,-12 4 0,-4 1 0,5 4 0,-11-4 0,-6 3 0,12-8 0,16 0 0,-16 10 0,-6-10 0,5 4 64,17-4-64,0 0 0,0 0 0,0 0-88,0 0 88,0 0-80,0 0 80,0 0-80,0 0-272,17 0-48,5-4-16,-6 0-6407</inkml:trace>
  <inkml:trace contextRef="#ctx0" brushRef="#br0" timeOffset="-46589.2008">2195 2376 4056,'0'0'88,"0"0"16,0 0 8,0 0 8,0 0-120,0 0 0,0 0 0,-10 8 0,-2-2 232,2-2 24,10-4 8,0 0 0,0 0 240,0 0 40,0 0 16,0 0 0,0 0-120,0 0-24,0 0-8,0 0 0,0 0-88,0 0-8,0 0-8,0 0 0,0 0 56,0 0 16,0 0 0,0 0 0,0 0-32,0 0-8,0 0 0,16-4 0,-6 4-48,-10 0 0,0 0-8,0 0 0,18-6-8,-18 6 0,0 0 0,10-8 0,1-5-96,6 3-16,-1 1-8,-5-5 0,5 5-1,2-5 1,8 1 0,2-5 0,-6 4-48,5-5-8,7-2 0,4-3 0,-5 1 24,5-4 0,6 4 0,1-8 0,-1-2 40,16 6 0,1-4 8,5-10 0,5-5-32,-5 1-8,5 9 0,1-1 0,-1 0-56,-4 10-8,-13-4-64,8 4 96,9-2-96,-17 2 0,-9 6 0,3 2 0,14 1 64,-7-1-64,-11 11 0,-12-6 72,-20 1 72,4 7 16,17-3 0,-17 1 0,-16 8-160,0 0 64,18-6-64,-8 2 0,-10 4 0,0 0 0,0 0 0,0 0 0,0 0 96,0 0-96,-28 0 96,1 4-96,0-4 96,0 6-32,-13-2 0,2 5-64,0-5 80,5 6-80,11-6 64,-12 5-64,-9 1 64,5-2-64,16 1 0,-6 5 64,-5 0-64,-5-5 0,-12 9 0,11 1 0,1-2-96,-12 6 96,-10 5-96,-11-5 96,-6 4-64,5 9 64,5 13 0,-4-3 0,5-5 0,6-4 0,-1-1-72,7 1 72,-2-2 0,7-2 0,-7-2 0,18 2 0,5-6 0,1-4 0,-8-1 0,13 1 0,11-4 0,0-6 0,4 1 0,2 0 0,-2-10 0,12-4-96,12 9 96,-12-9-104,0 0 104,16-5 0,6 1 72,5-6-72,1-3 0,4-1 0,-4-4 0,5-5 0,5 0 0,6-8 0,-4-2 0,9-2 0,1-2 0,10-9 0,1-8 0,10 0 0,17 3 0,-5 1 96,-12 5-24,5-1-8,18 1 16,-11 3 0,-6 2 0,0 3 0,11 2-80,-1 2 96,2-3-96,-23 8 96,-16 1-96,9 4 0,13 1 0,-6 3 64,-27 6-64,5-1 0,-6 5 0,1 5 0,-7 0 0,-10-2 0,-22 6 72,23 0-72,-1 0 0,-22 0 64,-11 6-64,5-2 0,6-4 104,-16 4-8,-12 5-8,-4 1 0,-18 3-88,5 1 64,1 4-64,-15 1 64,-30 2-64,13 2 96,9 0-96,-9 5 96,-7-1-96,1 0 64,-1 0-64,0 6 64,-5-2-64,-11 5 0,-11-3 0,5 12 0,6 5 64,12-4-64,4-10 0,1 0 64,5-3-64,11-2 64,10-8-64,13-5 64,9 1-64,2-6 64,10-5-64,22-8 64,0 0-64,0 0 0,0 0 0,16 0 0,6-13 0,12 5 0,4-6-88,5-5 88,7-8 0,5-4 0,5-15 0,18 1 0,15-1 0,-4 1 0,4 3 0,-11-3 64,1 4-64,-6 5 0,11-1-64,-17 6 64,-21-2 0,5 10 0,5 1 0,-10 3 0,-12 6 0,-11-1 0,-11 5 0,-16 9 0,0 0 0,0 0 0,-4-4 0,-8 8 64,7 1-64,-11 3 96,-22 7-32,-12-1 0,-5-1-64,-5 9 96,4-3-32,-15 4 0,-17-1 24,-6 10 8,6 0 0,11 0 0,-5-1-24,5 2 0,-6-6 0,7 10 0,4 4 8,11-5 0,11-9 0,7-5 0,5-3 8,16-11 0,22-8 0,0 10 0,0-10-88,10-4 0,24-19 0,3-5 0,7 1 0,12 0 0,-1 0 0,17-10 0,5 5 0,5-4 0,11-6 64,-4 7-64,-13-2 0,1 1 0,0 5 0,1 2 0,-7 2 0,-21 5 0,-12 3 0,0 6 0,1-1 0,-11 5 0,-18 0 0,-10 9 0,0 0 0,-10 0 0,-2 5 72,-10-1-72,-16 5 0,-1 5 72,7 3-72,-13 2 0,-15-1 72,-1 1-72,1 8 0,-12-4 72,-11-1-8,7 5-64,-1 2 96,5-2-32,1-6 0,10 2 0,1 1 0,10-7 0,7-3-64,3-5 0,24 1 72,6-10-72,10 0 0,4-10 0,14 1 0,8-5 0,13-3 0,5-11 0,17 1 0,11-5 0,4-5-64,13 2 64,-2-11-64,7 9 64,5-4-72,-17 5 72,-15 4-80,-2 5 80,1 8 0,-11-2 0,-27 7 0,-12 4 0,-4 1-88,-12 9 88,0 0-96,0 0 96,-34 9 0,6 1 0,-4 4 0,-7 7 0,-16-2 0,1-1 0,-8 5-64,-9 0 64,-1-1 0,1 1 64,-6 4-64,5-4 96,6 0-96,11 0 0,7-9 0,9 3 0,6-7 0,10-2 0,23-8 0,0 0-6616,18-8-1263</inkml:trace>
  <inkml:trace contextRef="#ctx0" brushRef="#br0" timeOffset="-44415.996">4131 1493 4864,'0'0'136,"0"0"32,0 0-168,0 0 0,0 0 0,11-4 0,11 4 304,-10 0 24,-12 0 8,0 0 0,22 0 64,-22 0 16,0 0 0,0 0 0,0 0-112,0 0-16,10 0-8,-10 0 0,0 0 128,0 0 24,16 0 8,-16 0 0,0 0-24,0 0 0,18 0 0,-18 0 0,0 0-32,0 0 0,0 0-8,16 4 0,5 1-32,-21-5-8,0 0 0,0 0 0,0 0-8,0 0 0,0 0-1,0 0 1,-21 10-40,15-6-16,6-4 0,0 0 0,-28 9-48,18-5 0,10-4-8,-16 0 0,-12 4 32,6 2 8,22-6 0,0 0 0,0 0-48,-11 4-8,-22 0 0,0 5 0,-1 1-40,7-6-16,5 10 0,-10-5 0,-12 5-16,-6-1 0,1 1 0,-13-1 0,-15 1 8,11 5 0,17-1 0,-1 5 0,-10-6-8,-1 16-8,1 2 0,5 7 0,5-6-120,1-4 72,-11-1-72,-6-4 64,5 6-64,1-6 0,11-9 0,5 5 0,-1 0 0,13 0 0,4-9 0,6-6 0,6 1 0,-2 1 0,8-6 0,-1-4 0,11 0 0,0 0 0,0 0 0,0 0 0,0 0-72,16-10 72,1-3-96,5-1 96,6-3-80,10 3 80,0-9-64,17 0 64,6 1 0,-1-10-64,-5-13 64,5 3 0,-4 6 0,15-6 0,6 7 0,1-7-64,-18 7 64,23-2 0,4 4 0,7-2-64,-7 7 64,-10 6 0,-5-1 0,-6 5 0,1-1 0,-18 6 0,-17 3 0,8-3 0,4 8 0,-12 1 0,-15-1 0,-17 5 64,0 0-64,0 0 0,0 0 0,0 0 64,-28 5-64,7 4 64,9 0-64,-10 1 64,-22 3-64,6-3 0,-7 3 0,13 1 64,-7 7-64,-15 3 64,-24 3-64,-5 0 64,18 0-64,-13 10 88,2-1-88,-13 10 96,-4 13-96,0 1 80,-1-10-80,-11 8 80,2-4-80,-2 2 0,5-7 0,7 1 0,6-4 0,3-5 0,3-4 0,9-1 0,11-4 96,1 0-32,5-5 0,5-5 0,12-3-64,11-5 0,5-1 0,4-3 0,8-6 0,16-4-88,10-4 24,0-2 0,6 2-32,5-9 0,17-1 0,6-5 0,5-3 96,1-5-64,3-5 64,7 0-64,6-4 64,5-5 0,6-5 0,5 1 0,11-5 0,0 0 0,-11 3 0,11-7-64,6-4 64,-12-2 0,-16 10 0,5 5-64,6 8 64,-5 5 0,-18 10 64,-9-1-64,-18 4 0,-5 5 0,1 6 0,-12-1 0,-22 9 0,0 0 0,0 0 64,-18 9-64,-9-1 72,-11 11-72,-18-5 96,7 9-96,-11-1 96,-2 10-32,-13 5 0,-3 4-64,-5-1 112,7-3-32,5 0-8,-6-2 0,-12 7-72,13-7 0,-2-2 0,7-6 0,10 4-192,7-8-48,4-4-16,11-1-8895</inkml:trace>
  <inkml:trace contextRef="#ctx0" brushRef="#br0" timeOffset="-94186.876">1814 1732 19660,'8'50'219,"8"23"13,-6-1-16,1 1-8,0-5 0,0-4-24,-5-4-8,0-6 0,-2-4 0,-4-1-16,6 1 0,0-9 0,0-4 0,-6-5 8,0-5 0,0-4 0,0-1 0,0 5-48,0-8-16,-6-1 0,6-18 0,0 0-40,0 0 0,-6-8-64,0-6 96,6-1-96,-4-2 0,-2-1 0,0-5 0,12 0-1280,-6-8-192,6 4-48,-6-16-6295</inkml:trace>
  <inkml:trace contextRef="#ctx0" brushRef="#br0" timeOffset="-60511.981">2239 1514 28471,'-11'11'0,"-44"67"0,0-11 0,1 7 0,4-6 0,6-5 0,5-12 0,11-7 0,6-1 0,0-8 0,12-12 0,10 0 0,0-9 0,0-14 0,0 0 0,16 0 0,12-14 0,0-5 0,4-8 0,-4-14 0,11-4 0,5-14 0,10 4 0,7-13 0,-1-5 0,7-4 0,-2-5 0,7 0 0,-8 6 0</inkml:trace>
  <inkml:trace contextRef="#ctx0" brushRef="#br0" timeOffset="-60511.981">2722 1263 28062,'-9'13'-39,"-19"31"-49,-11 7 8,1-1 80,-6 4 0,0-4 0,5 0 0,1 1 0,-6 3 0,5-9 0,1 1 0,10-1 0,6-9 112,0-8-16,6-5 0,5-10-96,11-13 0,0 0 64,0 0-64,16-9 0,17-9-80,5-9 16,7-10 0,4-8 64,6-5 0,16-10 0,-5 2 64,11-15-64,7-5 72,-3-12-72,2-1 80,-1 0-80,3 4-130</inkml:trace>
  <inkml:trace contextRef="#ctx0" brushRef="#br0" timeOffset="-60511.981">2335 1479 27767,'-47'60'0,"-7"27"0,-1-2 0,-1-2 0,1 3 0,7-9 0,-2 0 0,5-8 0,13-10 0,-2-5 0,7-4 0,5-9 80,12-4-80,4-14 96,12-6-96,-6-3 0,10-9 0,7-5 64,5-9-64,6-9 0,-2-5 72,14-9-72,-2-13 0,5-1 0,13-13 0,-7-9 64,7-5-64,4-8 0,1 3 0,-1 1 0,-5-6 0,-1 6 0,1-1 0,-11 11 0,6-1 0,-11 13 0,-7 0 0,2 10 0,-33 42 0</inkml:trace>
  <inkml:trace contextRef="#ctx0" brushRef="#br0" timeOffset="-60511.981">2069 1569 28167,'-5'11'0,"-23"29"0,6-3 0,10 0 0,7-20 0,5 2 64,11-5-64,1-6 0,-2-3 64,6-14-64,6-1 0,17-7 64,-1-10-64,12-10 0,0 0 64,11-13-64,4-4 0,7-5 0,5-10 0,-42 34 0</inkml:trace>
  <inkml:trace contextRef="#ctx0" brushRef="#br0" timeOffset="-60511.981">2513 1385 28471,'23'-31'0</inkml:trace>
  <inkml:trace contextRef="#ctx0" brushRef="#br0" timeOffset="-60511.981">2570 1341 28423,'4'-4'0</inkml:trace>
  <inkml:trace contextRef="#ctx0" brushRef="#br0" timeOffset="-60511.981">3239 1066 28039,'-64'64'80,"-1"6"24,-1-3-104,10-8 0,13-4 0,-1-4 0,10-11 0,7-8 112,16-9-32,6-6-8,5-17-8,0 0 0,27-8 0,5-5 0,2-16-64,16-6 96,11-7-96,5-7 96,5-7-96,0-8 0,7-3 0,3-1 64,13-6-64,-17 2 0,-26 10 0</inkml:trace>
  <inkml:trace contextRef="#ctx0" brushRef="#br0" timeOffset="-60511.981">2743 1250 28143,'2'-3'0</inkml:trace>
  <inkml:trace contextRef="#ctx0" brushRef="#br0" timeOffset="-60511.981">3617 905 29063,'-13'12'0,"-53"52"0,7 0 0,-3 0 0,8-6 64,-1-4-64,0 2 0,11-15 0,10-5 0,12-5 0,6-7 80,10-11-80,6-13 96,22 0-96,6-9 88,10-14-88,7 1 80,21-15-80,16-9 64,-15-8-64,-13-5 0,17-4 72,18-7-72,-12 2 0,-23-5 0,8 1 0,-23 26-48</inkml:trace>
  <inkml:trace contextRef="#ctx0" brushRef="#br0" timeOffset="-197462.146">3753 890 6056,'0'0'168,"0"0"48,0 0-216,0 0 0,-10 14 0,-2-6 0,6 5 552,-10 1 72,0 1 16,-1 12 0,-10 4-232,-6 2-48,-1-2-8,2-4 0,-1 6-200,5-6-48,-4 4-8,4-4 0,0 0-8,1-4-8,-1 1 0,6-1 0,6-2 80,-2-7 8,8-1 8,4 2 0,1-6-80,5-9-24,0 0 0,0 0 0,0 0 32,17 0 8,5-5 0,6-4 0,4-5-32,17-9-8,13 6 0,3-6 0,-5 0-72,7 1 96,-1-5-96,5-6 96,11-8-96,-15 1-112,-23 3 24,5 10 8,5 4 80,-4 5-80,-22-1 80,-6 11-80,-5 3 80,-1-4-64,0 9 64,-16 0-64,0 0 64,0 0-64,0 0 64,0 18-64,-10-4 64,-2 9 0,6 4-72,2 0 72,-8-4 0,2 0 0,-1-5 0,5 5 0</inkml:trace>
  <inkml:trace contextRef="#ctx0" brushRef="#br0" timeOffset="-211771.731">3902 1390 14544,'-34'-24'320,"34"24"64,0-13 8,0-1 24,-4 1-336,-2 5-80,12-6 0,-2-5 0,8 5 232,-6 5 31,-6 9 9,0 0 0,10-14 336,-4 6 72,-6 8 16,0 0 0,0 0-224,0 0-48,0 0-8,-12 4 0,-10 0-256,6 10-64,0-5 0,-6 10-8,-11-1-8,5 9 0,6 0 0,-6-4 0,1 1-80,5-3-112,0-2 24,6-1 8,10 1 80,6-19 112,0 0-24,-6 4-8,6-4-80,0 0 0,18-4 72,3-2-72,12-7 88,0-1-24,5-9 0,1 2 0,-6-3 8,12-3 0,3 0 0,-3 0 0,-7 4-72,-4 4 0,3-3 0,1 3-88,-10 6 88,-6 3 0,-10 2 0,-12 8 0,16-5 240,-16 5 64,0 0 16,-10 5 0,-2 3-192,-4 11-32,-18-1 0,-4 5-8,-11 0-16,-1 8 0,-5 2 0,1 3 0,-13 5-8,7 0 0,10 0 0,1-5 0,-1 1 0,6-6 0,1 2 0,9-12 0,6 2 128,12-9 32,5 0 0,11-14 0,0 0-224,0 0 0,17 0 0,11-4 0,-2-6 96,8-8-32,9-5 0,-3-4 0,3-5-64,7 4-96,4-3 16,-4-1 8,-11 4 72,5 1 0,0 4 0,-7 2 0,-3 2 0,-6 5 0,-12 0 0,1 10 0,-1-1 0,-16 5 0,0 0 0,-11 0 0,6 5 0,-12-1 0,-5 6 0,-6-1 64,0 0-64,-4 4 0,-7 1 0,7 5 0,-7-2 0,1 2 0,4-5 0,8-1 0,2 1 64,8 0-64,0-6 64,11-3-64,5-1 0,0-4 0,16 0 0,1-4-64,15-5 64,2-5 0,4-4 0,1-1 0,11 2 0,-1-6-96,1-4 96,-6 4-96,-7-1-96,-3 3-16,10-2-8,-16 5 0,-18-1-456,1 5-96,11 1-24,-22 13 0</inkml:trace>
  <inkml:trace contextRef="#ctx0" brushRef="#br0" timeOffset="-60511.981">3826 833 29455,'-2'1'0,"-52"55"0,5-2 0,15 1 0,-4-9 0,-7-1 0,13-9 0,14-5 0,8-2 64,4-7-64,6-9 0,0-13 64,16 0-64,12 0 0,0-13-104,0-9 8,5-11 8,27-3 264,-10-5 48,-7-4 16,7-1 0,5-4-304,1 0-64,-8-1-16,2 3 0,-13-1 144</inkml:trace>
  <inkml:trace contextRef="#ctx0" brushRef="#br0" timeOffset="-60511.981">3636 887 29063,'-4'4'0</inkml:trace>
  <inkml:trace contextRef="#ctx0" brushRef="#br0" timeOffset="-60511.981">3654 870 29063,'-3'2'0</inkml:trace>
  <inkml:trace contextRef="#ctx0" brushRef="#br0" timeOffset="-60511.981">4312 654 29303,'-15'27'0,"-1"14"0,-6 9 96,-16-5-24,5 14 0,-5-4-72,4 3 0,1-2 0,-5-2 0,-18 0 0,24-3 0,15-1 0,6-9 0,-11-5 0,11-5 0,11-8 72,6-9-72,10 4 0,1-13 64,-17-5-64,26-9 0,20-5 64,-8 0-64,-5-13 80,5 0-80,12-9 0,-7-1 64,1-4-64,-10-4 0,-7-1 0,6 5 0,6 1 0,-11-1 0,-18 8 0,6 2 0,1 8 0,-1 4 0,-4 11 0,-7-1 0,-5 9 0,0 0 0,0 0 0,-5 13 0,-12 5 0,1 1 0,10 8-64,-10 0 64,-6 10 0,-6-1 0,6 1 0,6-2 152,10 7-24,-10-6 0,-7 0-128,13-3 0,16-6 0,-2-5 0,-4 1 0,0-4 0,12-6 0,10-4 0,-1-4 0,-5-5 0,2-5 0,10-9 0,10 6 0,0-6 0,-21-5 0,11-4 0,4 1 0,-4-1 0,-1 0 0,-17 0 0,-14 2-152,8 2-80,20 1-24,-14 4 0,-26 5-216,16 9-40,0 0-16,-12 4 0,-4 19-360,-11-4-72,5-1-8,6 5-8</inkml:trace>
  <inkml:trace contextRef="#ctx0" brushRef="#br0" timeOffset="-60511.981">4138 718 29695,'23'-27'0</inkml:trace>
  <inkml:trace contextRef="#ctx0" brushRef="#br0" timeOffset="-91980.831">4319 654 18861,'-2'9'66,"14"33"174,4-1 16,0 4 8,-4 1 0,-6 4 0,-2-5 8,14 9 0,9 6 0,-11 0 0,-10-6-40,4-4-8,24 5 0,-6-11 0,-7 3-32,7-3-16,-6-7 0,10 4 0,2-5-176,-7-3 72,-21-2-72,5-4 0,22-4 144,-17 0-24,-16-5-8,0-4 0,0-5-48,6 1-64,-6-10 88,0 0-88,-12 8 80,12-8-80,22 5 64,-10-5-64,-12 0 80,0 0-80,16-9 96,1-1-6472,-1 2-1295</inkml:trace>
  <inkml:trace contextRef="#ctx0" brushRef="#br0" timeOffset="10054.542">5162 7424 5456,'4'-31'152,"-4"31"40,0 14-192,0-14 0,0 0 0,0 0 0,12 17 512,-12-3 64,0-14 16,0 0 0,0 0 24,6 9 8,-6-9 0,0 0 0,-6-4-80,6 4-8,6-13-8,-6 13 0,-6 13-48,6-13-16,0 0 0,0 0 0,-12-19-112,8 11-16,4 8-8,0 0 0,16 0-32,-16 0-9,0 0 1,6-9 0,10-1 0,-16 10-8,0-8 0,0 8 0,6-10-16,0 1 0,-2-5 0,2 1 0,-12-1 0,12-4 0,5-1 0,-6-4 0,7 10-48,-1-9-16,-6-1 0,6-10 0,11 2 8,-6-15 0,6-3 0,12-6 0,15 0-8,-5 1 0,-6-6 0,1-8 0,15 5-16,-4-19-8,-1-5 0,1-4 0,5-13-64,5-1-16,12 1 0,-1 3 0,7-7-96,-1 7 72,0 1-72,0 5 64,-5-1 0,-1 14 0,-5 10 0,-6 8 0,-15 1-64,3 7 0,-3 11 72,-7-1-72,0 11 0,-4-2 72,-12 4-72,5 12 0,1-6 64,-12 8-64,0 1 0,2 8 0,-8-3 0,2 3 0,-6 6 0,-6 4 0,0 0 72,0 0-72,0 0 0,0 0 72,0 0-72,0 0 0,0 0 0,0 0 0,0 0 0,0 0 0,0 0 0,0 0 0,0 0 0,-12 4 0,12-4 0,0 0 0,0 0 0,0 0 0,0 0 0,0 0 0,0 0 0,0 0 0,0 0 0,-6 14 0,6-5 0,0-9 0,0 0 0,0 0 0,0 0 0,0 0 0,0 0 0,0 0 0,0 0 0,-4 10 0,4-10 0,0 0 0,0 0 0,0 0 0,0 0 0,0 0 0,0 0 64,0 0-64,-12 8 0,12-8 64,0 0-160,0 0-32,0 0 0,-6 6-8,6-6-96,0 0-24,0 0 0,0 0 0,0 0-704,0 0-136,0 0-32,0 0-7015</inkml:trace>
  <inkml:trace contextRef="#ctx0" brushRef="#br0" timeOffset="13270.972">2780 7278 9184,'0'0'200,"0"0"48,0 0 8,0 0 0,6 13-256,-6 1 0,0-1 0,0-13 0,0 0 256,0 0 0,16 14 0,-6-5 0,-10-9 272,17 4 56,11-4 16,-6 0 0,-12-4 24,12-5 8,12 1 0,-7-11 0,1-4-121,-6 1-15,-6-5-8,12-6 0,5 2-96,-1-2-16,-10-7-8,0-1 0,6-13-128,-6-2-24,0 7-8,-5 3 0,-12 1-96,-5-1-16,17 9-8,-11 1 0,-12 0-16,6 9 0,-6-5 0,-10 9 0,-6-4 112,-1 9 16,1-1 8,6 5 0,0 6 8,-2 3 0,-14 1 0,5 8 0,5 1-56,0 3-16,-12 6 0,-4 5 0,-1 8-144,7 0 80,4 10-80,-5 4 64,5-1-64,2 15 0,4 0 0,4 0 0,8-5 0,-2 4 0,7-4 0,0 0 0,5-5 0,5 1 0,0-1 0,1-12 0,10-2-64,2-8 64,-2-9 0,22 3 0,6-3-800,1-9-128,-1-1-32</inkml:trace>
  <inkml:trace contextRef="#ctx0" brushRef="#br0" timeOffset="9273.016">3207 7024 6416,'0'0'136,"-6"19"32,2-2 8,4-17 16,0 0-192,0 0 0,-6 6 0,6-6 0,0 0 608,0 0 96,0 0 8,-6 13 8,6-13 0,0 0 0,0 0 0,0 0 0,0-13-56,6 7-16,10 6 0,0 0 0,-16 0-120,18 6-24,4 2-9,5-3 1,1 4-120,-6 4-24,6-3-8,4-6 0,17 1 0,-5-1 0,0 10 0,11-1 0,11-7-64,1 2-16,5 11 0,-1-6 0,-5 1 8,11 0 0,11-1 0,-17-3 0,1-2-80,-1 1-8,12 5-8,-1-5 0,5 9-176,-15 1 64,-17-11-64,7 6 0,9-5 0,-21 5 72,-18-5-72,1 1 0,-1-2 72,-8 2-72,-2 3 0,-6 1 72,-6 3-72,-4-2 64,-6-15-64,0 0 64,-6-5-64,6 5 96,0 0-96,0 0 96,0 0 8,0 0 8,0 0 0,0-14 0,6 5-112,-6 9 64,0 0-64,0 0 0,6-14 0,-6 14 0,0 0 0,0 0 0,0-8 0,0 8 0,0 0-104,0 0 32,-12-5-136,12 5-24,0 0-8,0 0 0,-5-9-120,5 0-24,0 9-8,0 0 0,11-14-736,-5 10-152,-6 4-24,5-9-5943</inkml:trace>
  <inkml:trace contextRef="#ctx0" brushRef="#br0" timeOffset="12019.882">6853 4913 8288,'0'0'184,"0"0"40,0 0 0,0 0 8,0 0-232,0 0 0,0 0 0,0 0 0,0 0 424,6 10 40,-6-10 8,0 0 0,0 0-24,10 13 0,-10-13 0,6 10 0,5-1-96,-11-9-16,10 4-8,8 6 0,-2-2 24,0-8 0,-16 0 0,18 9 0,-2-5 0,5-4 8,-10 0-1,12 0 1,9-4-16,-4 0-8,0-1 0,-1-3 0,11-6-48,-4 1-16,-7-6 0,6 1 0,6-1-72,-7-3-8,2-1-8,-7 0 0,-5-4-56,10-6-16,2-2 0,-12-7 0,0 7-16,-1 2 0,1-3 0,-4 0 0,-2 8 8,-4-4 0,-8 1 0,8-1 0,-18-5 48,0 6 8,2 4 0,-2 0 0,-6-1-64,-4 5 0,0 0-8,-7 0 0,1 0 104,-5 1 16,0 3 8,-13 6 0,2-5-8,5 9 0,1-5 0,-8 10 0,2-1-208,1 5 0,-3 0-112,-4 5 40,1 3 72,-1 7 0,10-7 0,-4 6 0,-1 9 0,1 0 0,10 0 0,1 4-64,-1 0 64,0 10 0,6-2 0,0 2-64,-5 9 128,11 4 24,0 5 8,4 3 0,2-2-160,-2-8-32,2 8-8,4-11 0,12 1 104,-2-5 0,2-1 0,0-8 0,10 0 0,2-5 0,-8-9 0,6-4 0,1-5-104,11-9 0,-6-4 0,6-5-6168,-7-1-1223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96E3950-CECE-4991-A393-4FF1ACD5AE31}" type="datetimeFigureOut">
              <a:rPr lang="en-US" smtClean="0"/>
              <a:t>2/10/2020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4ADD39-AA9B-4DDB-918E-705FC1C55B48}" type="slidenum">
              <a:rPr lang="en-US" smtClean="0"/>
              <a:t>‹#›</a:t>
            </a:fld>
            <a:endParaRPr lang="en-US"/>
          </a:p>
        </p:txBody>
      </p:sp>
    </p:spTree>
    <p:extLst>
      <p:ext uri="{BB962C8B-B14F-4D97-AF65-F5344CB8AC3E}">
        <p14:creationId xmlns:p14="http://schemas.microsoft.com/office/powerpoint/2010/main" val="301937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D44ADD39-AA9B-4DDB-918E-705FC1C55B48}" type="slidenum">
              <a:rPr lang="en-US" smtClean="0"/>
              <a:t>1</a:t>
            </a:fld>
            <a:endParaRPr lang="en-US"/>
          </a:p>
        </p:txBody>
      </p:sp>
    </p:spTree>
    <p:extLst>
      <p:ext uri="{BB962C8B-B14F-4D97-AF65-F5344CB8AC3E}">
        <p14:creationId xmlns:p14="http://schemas.microsoft.com/office/powerpoint/2010/main" val="2698309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10</a:t>
            </a:fld>
            <a:endParaRPr lang="en-US"/>
          </a:p>
        </p:txBody>
      </p:sp>
    </p:spTree>
    <p:extLst>
      <p:ext uri="{BB962C8B-B14F-4D97-AF65-F5344CB8AC3E}">
        <p14:creationId xmlns:p14="http://schemas.microsoft.com/office/powerpoint/2010/main" val="110099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r>
              <a:rPr lang="en-US" dirty="0" smtClean="0"/>
              <a:t>Cultivate connection with your audience</a:t>
            </a:r>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11</a:t>
            </a:fld>
            <a:endParaRPr lang="en-US"/>
          </a:p>
        </p:txBody>
      </p:sp>
    </p:spTree>
    <p:extLst>
      <p:ext uri="{BB962C8B-B14F-4D97-AF65-F5344CB8AC3E}">
        <p14:creationId xmlns:p14="http://schemas.microsoft.com/office/powerpoint/2010/main" val="3877221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r>
              <a:rPr lang="en-US" dirty="0" smtClean="0"/>
              <a:t>Craft an engaging narrative</a:t>
            </a:r>
            <a:r>
              <a:rPr lang="en-US" baseline="0" dirty="0" smtClean="0"/>
              <a:t> and present an engaged presence</a:t>
            </a:r>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12</a:t>
            </a:fld>
            <a:endParaRPr lang="en-US"/>
          </a:p>
        </p:txBody>
      </p:sp>
    </p:spTree>
    <p:extLst>
      <p:ext uri="{BB962C8B-B14F-4D97-AF65-F5344CB8AC3E}">
        <p14:creationId xmlns:p14="http://schemas.microsoft.com/office/powerpoint/2010/main" val="391953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r>
              <a:rPr lang="en-US" dirty="0" smtClean="0"/>
              <a:t>Construct</a:t>
            </a:r>
            <a:r>
              <a:rPr lang="en-US" baseline="0" dirty="0" smtClean="0"/>
              <a:t> content that is clear, accurate, and compelling to your target audience</a:t>
            </a:r>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13</a:t>
            </a:fld>
            <a:endParaRPr lang="en-US"/>
          </a:p>
        </p:txBody>
      </p:sp>
    </p:spTree>
    <p:extLst>
      <p:ext uri="{BB962C8B-B14F-4D97-AF65-F5344CB8AC3E}">
        <p14:creationId xmlns:p14="http://schemas.microsoft.com/office/powerpoint/2010/main" val="285878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14</a:t>
            </a:fld>
            <a:endParaRPr lang="en-US"/>
          </a:p>
        </p:txBody>
      </p:sp>
    </p:spTree>
    <p:extLst>
      <p:ext uri="{BB962C8B-B14F-4D97-AF65-F5344CB8AC3E}">
        <p14:creationId xmlns:p14="http://schemas.microsoft.com/office/powerpoint/2010/main" val="2696841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r>
              <a:rPr lang="en-US" sz="1200" kern="1200" dirty="0">
                <a:solidFill>
                  <a:schemeClr val="tx1"/>
                </a:solidFill>
                <a:effectLst/>
                <a:latin typeface="+mn-lt"/>
                <a:ea typeface="+mn-ea"/>
                <a:cs typeface="+mn-cs"/>
              </a:rPr>
              <a:t>Think back to your favorite, most memorable talk someone gave – what made it memorable? </a:t>
            </a:r>
            <a:r>
              <a:rPr lang="en-US" sz="1200" kern="1200" dirty="0" smtClean="0">
                <a:solidFill>
                  <a:schemeClr val="tx1"/>
                </a:solidFill>
                <a:effectLst/>
                <a:latin typeface="+mn-lt"/>
                <a:ea typeface="+mn-ea"/>
                <a:cs typeface="+mn-cs"/>
              </a:rPr>
              <a:t>How did they connect</a:t>
            </a:r>
            <a:r>
              <a:rPr lang="en-US" sz="1200" kern="1200" baseline="0" dirty="0" smtClean="0">
                <a:solidFill>
                  <a:schemeClr val="tx1"/>
                </a:solidFill>
                <a:effectLst/>
                <a:latin typeface="+mn-lt"/>
                <a:ea typeface="+mn-ea"/>
                <a:cs typeface="+mn-cs"/>
              </a:rPr>
              <a:t> with and captivate you in order to convey their story?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Good stories make us care and build relationships by connecting us to the storyteller and to what the stories are about.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all doing critically important work – that is not the question. The question is, how do we communicate that to others?</a:t>
            </a:r>
          </a:p>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15</a:t>
            </a:fld>
            <a:endParaRPr lang="en-US"/>
          </a:p>
        </p:txBody>
      </p:sp>
    </p:spTree>
    <p:extLst>
      <p:ext uri="{BB962C8B-B14F-4D97-AF65-F5344CB8AC3E}">
        <p14:creationId xmlns:p14="http://schemas.microsoft.com/office/powerpoint/2010/main" val="640784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Break away from the traditional research talk (Intro, Outline, Results and Facts, Conclusion) and borrow from the experts (inject elements of storytelling) – e.g., start with your conclusion, consider a new order, </a:t>
            </a:r>
            <a:r>
              <a:rPr lang="en-US" sz="1200" kern="1200" dirty="0" smtClean="0">
                <a:solidFill>
                  <a:schemeClr val="tx1"/>
                </a:solidFill>
                <a:effectLst/>
                <a:latin typeface="+mn-lt"/>
                <a:ea typeface="+mn-ea"/>
                <a:cs typeface="+mn-cs"/>
              </a:rPr>
              <a:t>etc.;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Add </a:t>
            </a:r>
            <a:r>
              <a:rPr lang="en-US" sz="1200" kern="1200" dirty="0">
                <a:solidFill>
                  <a:schemeClr val="tx1"/>
                </a:solidFill>
                <a:effectLst/>
                <a:latin typeface="+mn-lt"/>
                <a:ea typeface="+mn-ea"/>
                <a:cs typeface="+mn-cs"/>
              </a:rPr>
              <a:t>an element of Suspense!</a:t>
            </a:r>
            <a:r>
              <a:rPr lang="en-US" sz="1200" kern="1200" baseline="0" dirty="0">
                <a:solidFill>
                  <a:schemeClr val="tx1"/>
                </a:solidFill>
                <a:effectLst/>
                <a:latin typeface="+mn-lt"/>
                <a:ea typeface="+mn-ea"/>
                <a:cs typeface="+mn-cs"/>
              </a:rPr>
              <a:t> Surprise</a:t>
            </a:r>
            <a:r>
              <a:rPr lang="en-US" sz="1200" kern="1200" baseline="0" dirty="0" smtClean="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ADD39-AA9B-4DDB-918E-705FC1C55B48}" type="slidenum">
              <a:rPr lang="en-US" smtClean="0"/>
              <a:t>16</a:t>
            </a:fld>
            <a:endParaRPr lang="en-US"/>
          </a:p>
        </p:txBody>
      </p:sp>
    </p:spTree>
    <p:extLst>
      <p:ext uri="{BB962C8B-B14F-4D97-AF65-F5344CB8AC3E}">
        <p14:creationId xmlns:p14="http://schemas.microsoft.com/office/powerpoint/2010/main" val="426792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even when mixing it up, </a:t>
            </a:r>
            <a:r>
              <a:rPr lang="en-US" sz="1200" kern="1200" dirty="0">
                <a:solidFill>
                  <a:schemeClr val="tx1"/>
                </a:solidFill>
                <a:effectLst/>
                <a:latin typeface="+mn-lt"/>
                <a:ea typeface="+mn-ea"/>
                <a:cs typeface="+mn-cs"/>
              </a:rPr>
              <a:t>Great stories have a clear structure and purpose</a:t>
            </a:r>
            <a:r>
              <a:rPr lang="en-US" sz="1200" kern="1200" baseline="0" dirty="0">
                <a:solidFill>
                  <a:schemeClr val="tx1"/>
                </a:solidFill>
                <a:effectLst/>
                <a:latin typeface="+mn-lt"/>
                <a:ea typeface="+mn-ea"/>
                <a:cs typeface="+mn-cs"/>
              </a:rPr>
              <a:t> – building up to a climax (story arc) and communicating why the work is important while maintaining a clear focus on the main take-away message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Great stories are simple and focused - Maintain clarity and focus: What is the take-away message?</a:t>
            </a:r>
          </a:p>
          <a:p>
            <a:pPr marL="0" indent="0">
              <a:buFont typeface="Arial" panose="020B0604020202020204" pitchFamily="34" charset="0"/>
              <a:buNone/>
            </a:pPr>
            <a:endParaRPr lang="en-US" sz="1200" b="1"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It can be hard to parse down a portion of the work when we want to tell the WHOLE story – details and all!</a:t>
            </a: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44ADD39-AA9B-4DDB-918E-705FC1C55B48}" type="slidenum">
              <a:rPr lang="en-US" smtClean="0"/>
              <a:t>17</a:t>
            </a:fld>
            <a:endParaRPr lang="en-US"/>
          </a:p>
        </p:txBody>
      </p:sp>
    </p:spTree>
    <p:extLst>
      <p:ext uri="{BB962C8B-B14F-4D97-AF65-F5344CB8AC3E}">
        <p14:creationId xmlns:p14="http://schemas.microsoft.com/office/powerpoint/2010/main" val="1128870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kern="1200" dirty="0">
                <a:solidFill>
                  <a:schemeClr val="tx1"/>
                </a:solidFill>
                <a:effectLst/>
                <a:latin typeface="+mn-lt"/>
                <a:ea typeface="+mn-ea"/>
                <a:cs typeface="+mn-cs"/>
              </a:rPr>
              <a:t>EXAMPLE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July 2018 </a:t>
            </a:r>
            <a:r>
              <a:rPr lang="en-US" sz="1200" kern="1200" dirty="0" err="1" smtClean="0">
                <a:solidFill>
                  <a:schemeClr val="tx1"/>
                </a:solidFill>
                <a:effectLst/>
                <a:latin typeface="+mn-lt"/>
                <a:ea typeface="+mn-ea"/>
                <a:cs typeface="+mn-cs"/>
              </a:rPr>
              <a:t>pLOS</a:t>
            </a:r>
            <a:r>
              <a:rPr lang="en-US" sz="1200" kern="1200" baseline="0" dirty="0" smtClean="0">
                <a:solidFill>
                  <a:schemeClr val="tx1"/>
                </a:solidFill>
                <a:effectLst/>
                <a:latin typeface="+mn-lt"/>
                <a:ea typeface="+mn-ea"/>
                <a:cs typeface="+mn-cs"/>
              </a:rPr>
              <a:t> One Article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Recording 1. 4-6 min. “The facts”</a:t>
            </a:r>
          </a:p>
          <a:p>
            <a:r>
              <a:rPr lang="en-US" sz="1200" kern="1200" dirty="0">
                <a:solidFill>
                  <a:schemeClr val="tx1"/>
                </a:solidFill>
                <a:effectLst/>
                <a:latin typeface="+mn-lt"/>
                <a:ea typeface="+mn-ea"/>
                <a:cs typeface="+mn-cs"/>
              </a:rPr>
              <a:t>This recording will use the language and structure of the article as written. Please edit the paper to create a shortened document that explains the major points of the paper and creates a narrative that promotes understanding of concepts. This version may use jargon or other discipline specific language or structure to convey meaning.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ADD39-AA9B-4DDB-918E-705FC1C55B48}" type="slidenum">
              <a:rPr lang="en-US" smtClean="0"/>
              <a:t>18</a:t>
            </a:fld>
            <a:endParaRPr lang="en-US"/>
          </a:p>
        </p:txBody>
      </p:sp>
    </p:spTree>
    <p:extLst>
      <p:ext uri="{BB962C8B-B14F-4D97-AF65-F5344CB8AC3E}">
        <p14:creationId xmlns:p14="http://schemas.microsoft.com/office/powerpoint/2010/main" val="1500290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kern="1200" dirty="0">
                <a:solidFill>
                  <a:schemeClr val="tx1"/>
                </a:solidFill>
                <a:effectLst/>
                <a:latin typeface="+mn-lt"/>
                <a:ea typeface="+mn-ea"/>
                <a:cs typeface="+mn-cs"/>
              </a:rPr>
              <a:t>EXAMPLE </a:t>
            </a:r>
            <a:r>
              <a:rPr lang="en-US" sz="1200" kern="1200" dirty="0" smtClean="0">
                <a:solidFill>
                  <a:schemeClr val="tx1"/>
                </a:solidFill>
                <a:effectLst/>
                <a:latin typeface="+mn-lt"/>
                <a:ea typeface="+mn-ea"/>
                <a:cs typeface="+mn-cs"/>
              </a:rPr>
              <a:t>–July </a:t>
            </a:r>
            <a:r>
              <a:rPr lang="en-US" sz="1200" kern="1200" dirty="0" smtClean="0">
                <a:solidFill>
                  <a:schemeClr val="tx1"/>
                </a:solidFill>
                <a:effectLst/>
                <a:latin typeface="+mn-lt"/>
                <a:ea typeface="+mn-ea"/>
                <a:cs typeface="+mn-cs"/>
              </a:rPr>
              <a:t>2018 </a:t>
            </a:r>
            <a:r>
              <a:rPr lang="en-US" sz="1200" kern="1200" dirty="0" err="1" smtClean="0">
                <a:solidFill>
                  <a:schemeClr val="tx1"/>
                </a:solidFill>
                <a:effectLst/>
                <a:latin typeface="+mn-lt"/>
                <a:ea typeface="+mn-ea"/>
                <a:cs typeface="+mn-cs"/>
              </a:rPr>
              <a:t>pLOS</a:t>
            </a:r>
            <a:r>
              <a:rPr lang="en-US" sz="1200" kern="1200" baseline="0" dirty="0" smtClean="0">
                <a:solidFill>
                  <a:schemeClr val="tx1"/>
                </a:solidFill>
                <a:effectLst/>
                <a:latin typeface="+mn-lt"/>
                <a:ea typeface="+mn-ea"/>
                <a:cs typeface="+mn-cs"/>
              </a:rPr>
              <a:t> One Article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Recording 2. 4-6 min. “Broader Understanding”</a:t>
            </a:r>
          </a:p>
          <a:p>
            <a:r>
              <a:rPr lang="en-US" sz="1200" kern="1200" dirty="0">
                <a:solidFill>
                  <a:schemeClr val="tx1"/>
                </a:solidFill>
                <a:effectLst/>
                <a:latin typeface="+mn-lt"/>
                <a:ea typeface="+mn-ea"/>
                <a:cs typeface="+mn-cs"/>
              </a:rPr>
              <a:t>The second recording should translate recording 1 into layperson language while attempting to cover the same concepts. You may use metaphor and similar devices to deepen understanding but stick to the content in the article as much as possible.</a:t>
            </a:r>
          </a:p>
        </p:txBody>
      </p:sp>
      <p:sp>
        <p:nvSpPr>
          <p:cNvPr id="4" name="Slide Number Placeholder 3"/>
          <p:cNvSpPr>
            <a:spLocks noGrp="1"/>
          </p:cNvSpPr>
          <p:nvPr>
            <p:ph type="sldNum" sz="quarter" idx="10"/>
          </p:nvPr>
        </p:nvSpPr>
        <p:spPr/>
        <p:txBody>
          <a:bodyPr/>
          <a:lstStyle/>
          <a:p>
            <a:fld id="{D44ADD39-AA9B-4DDB-918E-705FC1C55B48}" type="slidenum">
              <a:rPr lang="en-US" smtClean="0"/>
              <a:t>19</a:t>
            </a:fld>
            <a:endParaRPr lang="en-US"/>
          </a:p>
        </p:txBody>
      </p:sp>
    </p:spTree>
    <p:extLst>
      <p:ext uri="{BB962C8B-B14F-4D97-AF65-F5344CB8AC3E}">
        <p14:creationId xmlns:p14="http://schemas.microsoft.com/office/powerpoint/2010/main" val="245693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lvl="0"/>
            <a:r>
              <a:rPr lang="en-US" sz="1200" kern="1200" dirty="0">
                <a:solidFill>
                  <a:schemeClr val="tx1"/>
                </a:solidFill>
                <a:effectLst/>
                <a:latin typeface="+mn-lt"/>
                <a:ea typeface="+mn-ea"/>
                <a:cs typeface="+mn-cs"/>
              </a:rPr>
              <a:t>Describe latest research project to a </a:t>
            </a:r>
            <a:r>
              <a:rPr lang="en-US" sz="1200" kern="1200" dirty="0" smtClean="0">
                <a:solidFill>
                  <a:schemeClr val="tx1"/>
                </a:solidFill>
                <a:effectLst/>
                <a:latin typeface="+mn-lt"/>
                <a:ea typeface="+mn-ea"/>
                <a:cs typeface="+mn-cs"/>
              </a:rPr>
              <a:t>partner: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First round: speak to partner as a </a:t>
            </a:r>
            <a:r>
              <a:rPr lang="en-US" sz="1200" kern="1200" dirty="0" smtClean="0">
                <a:solidFill>
                  <a:schemeClr val="tx1"/>
                </a:solidFill>
                <a:effectLst/>
                <a:latin typeface="+mn-lt"/>
                <a:ea typeface="+mn-ea"/>
                <a:cs typeface="+mn-cs"/>
              </a:rPr>
              <a:t>colleague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ADD39-AA9B-4DDB-918E-705FC1C55B48}" type="slidenum">
              <a:rPr lang="en-US" smtClean="0"/>
              <a:t>2</a:t>
            </a:fld>
            <a:endParaRPr lang="en-US"/>
          </a:p>
        </p:txBody>
      </p:sp>
    </p:spTree>
    <p:extLst>
      <p:ext uri="{BB962C8B-B14F-4D97-AF65-F5344CB8AC3E}">
        <p14:creationId xmlns:p14="http://schemas.microsoft.com/office/powerpoint/2010/main" val="1611387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one of the core questions of all of this work: </a:t>
            </a:r>
            <a:r>
              <a:rPr lang="en-US" sz="1200" b="1" kern="1200" dirty="0" smtClean="0">
                <a:solidFill>
                  <a:schemeClr val="tx1"/>
                </a:solidFill>
                <a:effectLst/>
                <a:latin typeface="+mn-lt"/>
                <a:ea typeface="+mn-ea"/>
                <a:cs typeface="+mn-cs"/>
              </a:rPr>
              <a:t>thinking about what words, images, and stories will be most functional at achieving deeper understanding in the particular audience to whom we're telling this story right now.</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20</a:t>
            </a:fld>
            <a:endParaRPr lang="en-US"/>
          </a:p>
        </p:txBody>
      </p:sp>
    </p:spTree>
    <p:extLst>
      <p:ext uri="{BB962C8B-B14F-4D97-AF65-F5344CB8AC3E}">
        <p14:creationId xmlns:p14="http://schemas.microsoft.com/office/powerpoint/2010/main" val="1490992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21</a:t>
            </a:fld>
            <a:endParaRPr lang="en-US"/>
          </a:p>
        </p:txBody>
      </p:sp>
    </p:spTree>
    <p:extLst>
      <p:ext uri="{BB962C8B-B14F-4D97-AF65-F5344CB8AC3E}">
        <p14:creationId xmlns:p14="http://schemas.microsoft.com/office/powerpoint/2010/main" val="2001295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r>
              <a:rPr lang="en-US" dirty="0" smtClean="0"/>
              <a:t>EXAMPLE</a:t>
            </a:r>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22</a:t>
            </a:fld>
            <a:endParaRPr lang="en-US"/>
          </a:p>
        </p:txBody>
      </p:sp>
    </p:spTree>
    <p:extLst>
      <p:ext uri="{BB962C8B-B14F-4D97-AF65-F5344CB8AC3E}">
        <p14:creationId xmlns:p14="http://schemas.microsoft.com/office/powerpoint/2010/main" val="3450629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Embrace analogy and metaphor – identify examples that allow others to connect the value of your work to their own lives!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But we must not deceive – we still need to maintain credibility and remain factual! </a:t>
            </a:r>
          </a:p>
          <a:p>
            <a:endParaRPr lang="en-US" dirty="0"/>
          </a:p>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23</a:t>
            </a:fld>
            <a:endParaRPr lang="en-US"/>
          </a:p>
        </p:txBody>
      </p:sp>
    </p:spTree>
    <p:extLst>
      <p:ext uri="{BB962C8B-B14F-4D97-AF65-F5344CB8AC3E}">
        <p14:creationId xmlns:p14="http://schemas.microsoft.com/office/powerpoint/2010/main" val="3521605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r>
              <a:rPr lang="en-US" dirty="0"/>
              <a:t>EXAMPLE – analogy</a:t>
            </a:r>
            <a:r>
              <a:rPr lang="en-US" baseline="0" dirty="0"/>
              <a:t> and metaphor</a:t>
            </a:r>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24</a:t>
            </a:fld>
            <a:endParaRPr lang="en-US"/>
          </a:p>
        </p:txBody>
      </p:sp>
    </p:spTree>
    <p:extLst>
      <p:ext uri="{BB962C8B-B14F-4D97-AF65-F5344CB8AC3E}">
        <p14:creationId xmlns:p14="http://schemas.microsoft.com/office/powerpoint/2010/main" val="275526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25</a:t>
            </a:fld>
            <a:endParaRPr lang="en-US"/>
          </a:p>
        </p:txBody>
      </p:sp>
    </p:spTree>
    <p:extLst>
      <p:ext uri="{BB962C8B-B14F-4D97-AF65-F5344CB8AC3E}">
        <p14:creationId xmlns:p14="http://schemas.microsoft.com/office/powerpoint/2010/main" val="334384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EXAMPLE</a:t>
            </a:r>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26</a:t>
            </a:fld>
            <a:endParaRPr lang="en-US"/>
          </a:p>
        </p:txBody>
      </p:sp>
    </p:spTree>
    <p:extLst>
      <p:ext uri="{BB962C8B-B14F-4D97-AF65-F5344CB8AC3E}">
        <p14:creationId xmlns:p14="http://schemas.microsoft.com/office/powerpoint/2010/main" val="4293882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smtClean="0"/>
              <a:t>EXAMPLE</a:t>
            </a:r>
            <a:endParaRPr lang="en-US" dirty="0"/>
          </a:p>
        </p:txBody>
      </p:sp>
      <p:sp>
        <p:nvSpPr>
          <p:cNvPr id="3" name="TextBox 2"/>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83286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55805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7433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lvl="0"/>
            <a:r>
              <a:rPr lang="en-US" sz="1200" kern="1200" dirty="0">
                <a:solidFill>
                  <a:schemeClr val="tx1"/>
                </a:solidFill>
                <a:effectLst/>
                <a:latin typeface="+mn-lt"/>
                <a:ea typeface="+mn-ea"/>
                <a:cs typeface="+mn-cs"/>
              </a:rPr>
              <a:t>Describe latest research project to a </a:t>
            </a:r>
            <a:r>
              <a:rPr lang="en-US" sz="1200" kern="1200" dirty="0" smtClean="0">
                <a:solidFill>
                  <a:schemeClr val="tx1"/>
                </a:solidFill>
                <a:effectLst/>
                <a:latin typeface="+mn-lt"/>
                <a:ea typeface="+mn-ea"/>
                <a:cs typeface="+mn-cs"/>
              </a:rPr>
              <a:t>partner: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Second </a:t>
            </a:r>
            <a:r>
              <a:rPr lang="en-US" sz="1200" kern="1200" dirty="0">
                <a:solidFill>
                  <a:schemeClr val="tx1"/>
                </a:solidFill>
                <a:effectLst/>
                <a:latin typeface="+mn-lt"/>
                <a:ea typeface="+mn-ea"/>
                <a:cs typeface="+mn-cs"/>
              </a:rPr>
              <a:t>round: person who sat next to you on the plane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did you choose to include? How did you decide how to say it?</a:t>
            </a:r>
          </a:p>
        </p:txBody>
      </p:sp>
      <p:sp>
        <p:nvSpPr>
          <p:cNvPr id="4" name="Slide Number Placeholder 3"/>
          <p:cNvSpPr>
            <a:spLocks noGrp="1"/>
          </p:cNvSpPr>
          <p:nvPr>
            <p:ph type="sldNum" sz="quarter" idx="10"/>
          </p:nvPr>
        </p:nvSpPr>
        <p:spPr/>
        <p:txBody>
          <a:bodyPr/>
          <a:lstStyle/>
          <a:p>
            <a:fld id="{D44ADD39-AA9B-4DDB-918E-705FC1C55B48}" type="slidenum">
              <a:rPr lang="en-US" smtClean="0"/>
              <a:t>3</a:t>
            </a:fld>
            <a:endParaRPr lang="en-US"/>
          </a:p>
        </p:txBody>
      </p:sp>
    </p:spTree>
    <p:extLst>
      <p:ext uri="{BB962C8B-B14F-4D97-AF65-F5344CB8AC3E}">
        <p14:creationId xmlns:p14="http://schemas.microsoft.com/office/powerpoint/2010/main" val="102544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Leave</a:t>
            </a:r>
            <a:r>
              <a:rPr lang="en-US" baseline="0" dirty="0"/>
              <a:t> slide blank! Have to look at </a:t>
            </a:r>
            <a:r>
              <a:rPr lang="en-US" baseline="0" dirty="0" smtClean="0"/>
              <a:t>presenter – except in a webinar! </a:t>
            </a:r>
            <a:r>
              <a:rPr lang="en-US" baseline="0" dirty="0"/>
              <a:t>:)</a:t>
            </a:r>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30</a:t>
            </a:fld>
            <a:endParaRPr lang="en-US"/>
          </a:p>
        </p:txBody>
      </p:sp>
    </p:spTree>
    <p:extLst>
      <p:ext uri="{BB962C8B-B14F-4D97-AF65-F5344CB8AC3E}">
        <p14:creationId xmlns:p14="http://schemas.microsoft.com/office/powerpoint/2010/main" val="1447745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31</a:t>
            </a:fld>
            <a:endParaRPr lang="en-US"/>
          </a:p>
        </p:txBody>
      </p:sp>
    </p:spTree>
    <p:extLst>
      <p:ext uri="{BB962C8B-B14F-4D97-AF65-F5344CB8AC3E}">
        <p14:creationId xmlns:p14="http://schemas.microsoft.com/office/powerpoint/2010/main" val="306755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lvl="0"/>
            <a:r>
              <a:rPr lang="en-US" sz="1200" kern="1200" dirty="0">
                <a:solidFill>
                  <a:schemeClr val="tx1"/>
                </a:solidFill>
                <a:effectLst/>
                <a:latin typeface="+mn-lt"/>
                <a:ea typeface="+mn-ea"/>
                <a:cs typeface="+mn-cs"/>
              </a:rPr>
              <a:t>Broader impacts apply to ANYONE you could be talking to about the importance of your work!!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Faculty members were also deeply affected by participating in this </a:t>
            </a:r>
            <a:r>
              <a:rPr lang="en-US" sz="1200" kern="1200" dirty="0" smtClean="0">
                <a:solidFill>
                  <a:schemeClr val="tx1"/>
                </a:solidFill>
                <a:effectLst/>
                <a:latin typeface="+mn-lt"/>
                <a:ea typeface="+mn-ea"/>
                <a:cs typeface="+mn-cs"/>
              </a:rPr>
              <a:t>course</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Even if we can’t have program on our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campuses, can still focus on developing and using these skills ourselves and mentoring our students through that process</a:t>
            </a:r>
          </a:p>
          <a:p>
            <a:pPr lvl="0"/>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t>
            </a:r>
            <a:r>
              <a:rPr lang="en-US" sz="1200" kern="1200" dirty="0">
                <a:solidFill>
                  <a:schemeClr val="tx1"/>
                </a:solidFill>
                <a:effectLst/>
                <a:latin typeface="+mn-lt"/>
                <a:ea typeface="+mn-ea"/>
                <a:cs typeface="+mn-cs"/>
              </a:rPr>
              <a:t>statisticians, we are used to telling the stories of data – let’s extend this art of storytelling to break traditional barriers that allow us to share our enthusiasm and the value of our work with the world, not just one another.</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32</a:t>
            </a:fld>
            <a:endParaRPr lang="en-US"/>
          </a:p>
        </p:txBody>
      </p:sp>
    </p:spTree>
    <p:extLst>
      <p:ext uri="{BB962C8B-B14F-4D97-AF65-F5344CB8AC3E}">
        <p14:creationId xmlns:p14="http://schemas.microsoft.com/office/powerpoint/2010/main" val="1564086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33</a:t>
            </a:fld>
            <a:endParaRPr lang="en-US"/>
          </a:p>
        </p:txBody>
      </p:sp>
    </p:spTree>
    <p:extLst>
      <p:ext uri="{BB962C8B-B14F-4D97-AF65-F5344CB8AC3E}">
        <p14:creationId xmlns:p14="http://schemas.microsoft.com/office/powerpoint/2010/main" val="157533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34</a:t>
            </a:fld>
            <a:endParaRPr lang="en-US"/>
          </a:p>
        </p:txBody>
      </p:sp>
    </p:spTree>
    <p:extLst>
      <p:ext uri="{BB962C8B-B14F-4D97-AF65-F5344CB8AC3E}">
        <p14:creationId xmlns:p14="http://schemas.microsoft.com/office/powerpoint/2010/main" val="20209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r>
              <a:rPr lang="en-US" dirty="0" smtClean="0"/>
              <a:t>Summary of a graduate student’s 3 minute audio</a:t>
            </a:r>
            <a:r>
              <a:rPr lang="en-US" baseline="0" dirty="0" smtClean="0"/>
              <a:t> recording about their </a:t>
            </a:r>
            <a:r>
              <a:rPr lang="en-US" baseline="0" dirty="0"/>
              <a:t>research </a:t>
            </a:r>
            <a:r>
              <a:rPr lang="en-US" baseline="0" dirty="0" smtClean="0"/>
              <a:t>for a general scientific audience, but how do we translate our work for different audiences and purposes? More importantly, where do we learn </a:t>
            </a:r>
            <a:r>
              <a:rPr lang="en-US" baseline="0" dirty="0" smtClean="0"/>
              <a:t>how to do this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4</a:t>
            </a:fld>
            <a:endParaRPr lang="en-US"/>
          </a:p>
        </p:txBody>
      </p:sp>
    </p:spTree>
    <p:extLst>
      <p:ext uri="{BB962C8B-B14F-4D97-AF65-F5344CB8AC3E}">
        <p14:creationId xmlns:p14="http://schemas.microsoft.com/office/powerpoint/2010/main" val="325054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In</a:t>
            </a:r>
            <a:r>
              <a:rPr lang="en-US" baseline="0" smtClean="0"/>
              <a:t> graduate school, we take coursework, conduct research, and often share our content and research with others through publications and presentations. BUT we are often trained to share it with other academics and disciplinary experts.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Graduate students in Science, Technology, Engineering and Mathematics (STEM)-related fields often lack the formal communication training needed to easily share their work with the general public </a:t>
            </a:r>
            <a:r>
              <a:rPr lang="en-US" sz="1050" smtClean="0"/>
              <a:t>(“Rising Above..”,</a:t>
            </a:r>
            <a:r>
              <a:rPr lang="en-US" sz="1050" baseline="0" smtClean="0"/>
              <a:t> 2007</a:t>
            </a:r>
            <a:r>
              <a:rPr lang="en-US" sz="1050" smtClean="0"/>
              <a:t>),</a:t>
            </a:r>
            <a:r>
              <a:rPr lang="en-US" sz="1050" baseline="0" smtClean="0"/>
              <a:t> perpetuating the gap in communication</a:t>
            </a:r>
            <a:endParaRPr lang="en-US" sz="105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D44ADD39-AA9B-4DDB-918E-705FC1C55B48}" type="slidenum">
              <a:rPr lang="en-US" smtClean="0"/>
              <a:t>5</a:t>
            </a:fld>
            <a:endParaRPr lang="en-US"/>
          </a:p>
        </p:txBody>
      </p:sp>
    </p:spTree>
    <p:extLst>
      <p:ext uri="{BB962C8B-B14F-4D97-AF65-F5344CB8AC3E}">
        <p14:creationId xmlns:p14="http://schemas.microsoft.com/office/powerpoint/2010/main" val="30823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ADD39-AA9B-4DDB-918E-705FC1C55B48}" type="slidenum">
              <a:rPr lang="en-US" smtClean="0"/>
              <a:t>6</a:t>
            </a:fld>
            <a:endParaRPr lang="en-US"/>
          </a:p>
        </p:txBody>
      </p:sp>
    </p:spTree>
    <p:extLst>
      <p:ext uri="{BB962C8B-B14F-4D97-AF65-F5344CB8AC3E}">
        <p14:creationId xmlns:p14="http://schemas.microsoft.com/office/powerpoint/2010/main" val="352115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44ADD39-AA9B-4DDB-918E-705FC1C55B48}" type="slidenum">
              <a:rPr lang="en-US" smtClean="0"/>
              <a:t>7</a:t>
            </a:fld>
            <a:endParaRPr lang="en-US"/>
          </a:p>
        </p:txBody>
      </p:sp>
    </p:spTree>
    <p:extLst>
      <p:ext uri="{BB962C8B-B14F-4D97-AF65-F5344CB8AC3E}">
        <p14:creationId xmlns:p14="http://schemas.microsoft.com/office/powerpoint/2010/main" val="1205370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Each</a:t>
            </a:r>
            <a:r>
              <a:rPr lang="en-US" sz="1200" kern="1200" baseline="0" dirty="0" smtClean="0">
                <a:solidFill>
                  <a:schemeClr val="tx1"/>
                </a:solidFill>
                <a:effectLst/>
                <a:latin typeface="+mn-lt"/>
                <a:ea typeface="+mn-ea"/>
                <a:cs typeface="+mn-cs"/>
              </a:rPr>
              <a:t> year, one c</a:t>
            </a:r>
            <a:r>
              <a:rPr lang="en-US" sz="1200" kern="1200" dirty="0" smtClean="0">
                <a:solidFill>
                  <a:schemeClr val="tx1"/>
                </a:solidFill>
                <a:effectLst/>
                <a:latin typeface="+mn-lt"/>
                <a:ea typeface="+mn-ea"/>
                <a:cs typeface="+mn-cs"/>
              </a:rPr>
              <a:t>ohort of eight</a:t>
            </a:r>
            <a:r>
              <a:rPr lang="en-US" sz="1200" kern="1200" baseline="0" dirty="0" smtClean="0">
                <a:solidFill>
                  <a:schemeClr val="tx1"/>
                </a:solidFill>
                <a:effectLst/>
                <a:latin typeface="+mn-lt"/>
                <a:ea typeface="+mn-ea"/>
                <a:cs typeface="+mn-cs"/>
              </a:rPr>
              <a:t> STEM students (and faculty mentors) participate in weekly 1.5 hour workshops. During the fall semester, the students learn about and practice podcasting, and during the spring semester, the students prepare for their 10 minute oral presentation with the public at a “Curiosity Café.”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ADD39-AA9B-4DDB-918E-705FC1C55B48}" type="slidenum">
              <a:rPr lang="en-US" smtClean="0"/>
              <a:t>8</a:t>
            </a:fld>
            <a:endParaRPr lang="en-US"/>
          </a:p>
        </p:txBody>
      </p:sp>
    </p:spTree>
    <p:extLst>
      <p:ext uri="{BB962C8B-B14F-4D97-AF65-F5344CB8AC3E}">
        <p14:creationId xmlns:p14="http://schemas.microsoft.com/office/powerpoint/2010/main" val="890813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Each</a:t>
            </a:r>
            <a:r>
              <a:rPr lang="en-US" sz="1200" kern="1200" baseline="0" dirty="0" smtClean="0">
                <a:solidFill>
                  <a:schemeClr val="tx1"/>
                </a:solidFill>
                <a:effectLst/>
                <a:latin typeface="+mn-lt"/>
                <a:ea typeface="+mn-ea"/>
                <a:cs typeface="+mn-cs"/>
              </a:rPr>
              <a:t> year, one c</a:t>
            </a:r>
            <a:r>
              <a:rPr lang="en-US" sz="1200" kern="1200" dirty="0" smtClean="0">
                <a:solidFill>
                  <a:schemeClr val="tx1"/>
                </a:solidFill>
                <a:effectLst/>
                <a:latin typeface="+mn-lt"/>
                <a:ea typeface="+mn-ea"/>
                <a:cs typeface="+mn-cs"/>
              </a:rPr>
              <a:t>ohort of eight</a:t>
            </a:r>
            <a:r>
              <a:rPr lang="en-US" sz="1200" kern="1200" baseline="0" dirty="0" smtClean="0">
                <a:solidFill>
                  <a:schemeClr val="tx1"/>
                </a:solidFill>
                <a:effectLst/>
                <a:latin typeface="+mn-lt"/>
                <a:ea typeface="+mn-ea"/>
                <a:cs typeface="+mn-cs"/>
              </a:rPr>
              <a:t> STEM students (and faculty mentors) participate in weekly 1.5 hour workshops. During the fall semester, the students learn about and practice podcasting, and during the spring semester, the students prepare for their 10 minute oral presentation with the public at a “Curiosity Café.”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ADD39-AA9B-4DDB-918E-705FC1C55B48}" type="slidenum">
              <a:rPr lang="en-US" smtClean="0"/>
              <a:t>9</a:t>
            </a:fld>
            <a:endParaRPr lang="en-US"/>
          </a:p>
        </p:txBody>
      </p:sp>
    </p:spTree>
    <p:extLst>
      <p:ext uri="{BB962C8B-B14F-4D97-AF65-F5344CB8AC3E}">
        <p14:creationId xmlns:p14="http://schemas.microsoft.com/office/powerpoint/2010/main" val="3958171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4AB422-17FA-453D-B258-99E3AC1900F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2866795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AB422-17FA-453D-B258-99E3AC1900F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1144336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AB422-17FA-453D-B258-99E3AC1900F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75074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 y="0"/>
            <a:ext cx="12188699" cy="4799300"/>
          </a:xfrm>
          <a:prstGeom prst="rect">
            <a:avLst/>
          </a:prstGeom>
        </p:spPr>
      </p:pic>
      <p:sp>
        <p:nvSpPr>
          <p:cNvPr id="4" name="Rectangle 3"/>
          <p:cNvSpPr/>
          <p:nvPr/>
        </p:nvSpPr>
        <p:spPr bwMode="ltGray">
          <a:xfrm>
            <a:off x="-3" y="4754880"/>
            <a:ext cx="12192003"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8" y="4724400"/>
            <a:ext cx="12188827"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 name="Title 1"/>
          <p:cNvSpPr>
            <a:spLocks noGrp="1"/>
          </p:cNvSpPr>
          <p:nvPr>
            <p:ph type="ctrTitle"/>
          </p:nvPr>
        </p:nvSpPr>
        <p:spPr>
          <a:xfrm>
            <a:off x="1523999" y="4800600"/>
            <a:ext cx="9144003" cy="1143000"/>
          </a:xfrm>
        </p:spPr>
        <p:txBody>
          <a:bodyPr anchor="b">
            <a:normAutofit/>
          </a:bodyPr>
          <a:lstStyle>
            <a:lvl1pPr algn="ctr">
              <a:defRPr sz="36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3" cy="762000"/>
          </a:xfrm>
        </p:spPr>
        <p:txBody>
          <a:bodyPr>
            <a:normAutofit/>
          </a:bodyPr>
          <a:lstStyle>
            <a:lvl1pPr marL="0" indent="0" algn="ctr">
              <a:spcBef>
                <a:spcPts val="0"/>
              </a:spcBef>
              <a:buNone/>
              <a:defRPr sz="1500" cap="none" baseline="0">
                <a:solidFill>
                  <a:schemeClr val="bg1"/>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a:p>
        </p:txBody>
      </p:sp>
    </p:spTree>
    <p:extLst>
      <p:ext uri="{BB962C8B-B14F-4D97-AF65-F5344CB8AC3E}">
        <p14:creationId xmlns:p14="http://schemas.microsoft.com/office/powerpoint/2010/main" val="411962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E583DDF-CA54-461A-A486-592D2374C532}" type="datetimeFigureOut">
              <a:rPr lang="en-US"/>
              <a:t>2/10/2020</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190032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7"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sz="135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2" y="411480"/>
            <a:ext cx="12188827"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1524000" y="1143000"/>
            <a:ext cx="9144000" cy="2667000"/>
          </a:xfrm>
        </p:spPr>
        <p:txBody>
          <a:bodyPr anchor="b">
            <a:normAutofit/>
          </a:bodyPr>
          <a:lstStyle>
            <a:lvl1pPr algn="ctr">
              <a:defRPr sz="39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1800" cap="none" baseline="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E583DDF-CA54-461A-A486-592D2374C532}" type="datetimeFigureOut">
              <a:rPr lang="en-US"/>
              <a:t>2/10/2020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410263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39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1800" cap="none" baseline="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2/10/2020</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887938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DD7D43D-6574-4C7B-808D-C6C12215A4D4}" type="datetimeFigureOut">
              <a:rPr lang="en-US"/>
              <a:t>2/10/2020</a:t>
            </a:fld>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6776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1120" y="466344"/>
            <a:ext cx="9509760" cy="1234440"/>
          </a:xfrm>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1650" b="0" cap="none"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341120" y="2740734"/>
            <a:ext cx="4572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1650" b="0" cap="none"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78880" y="2740734"/>
            <a:ext cx="4572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E583DDF-CA54-461A-A486-592D2374C532}" type="datetimeFigureOut">
              <a:rPr lang="en-US"/>
              <a:t>2/10/2020</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39948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E583DDF-CA54-461A-A486-592D2374C532}" type="datetimeFigureOut">
              <a:rPr lang="en-US"/>
              <a:t>2/10/2020</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73930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2/10/2020</a:t>
            </a:fld>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75872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spcAft>
                <a:spcPts val="600"/>
              </a:spcAft>
              <a:defRPr/>
            </a:lvl1pPr>
            <a:lvl2pPr marL="800080" indent="-342891">
              <a:lnSpc>
                <a:spcPct val="100000"/>
              </a:lnSpc>
              <a:spcAft>
                <a:spcPts val="600"/>
              </a:spcAft>
              <a:buFont typeface="Corbel" panose="020B0503020204020204" pitchFamily="34" charset="0"/>
              <a:buChar char="–"/>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B4AB422-17FA-453D-B258-99E3AC1900F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725666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2"/>
            <a:ext cx="3200400" cy="1990725"/>
          </a:xfrm>
        </p:spPr>
        <p:txBody>
          <a:bodyPr anchor="b">
            <a:normAutofit/>
          </a:bodyPr>
          <a:lstStyle>
            <a:lvl1pPr>
              <a:defRPr sz="255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Content Placeholder 2"/>
          <p:cNvSpPr>
            <a:spLocks noGrp="1"/>
          </p:cNvSpPr>
          <p:nvPr>
            <p:ph idx="1"/>
          </p:nvPr>
        </p:nvSpPr>
        <p:spPr>
          <a:xfrm>
            <a:off x="4494213" y="685800"/>
            <a:ext cx="7239001" cy="54864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E583DDF-CA54-461A-A486-592D2374C532}" type="datetimeFigureOut">
              <a:rPr lang="en-US"/>
              <a:t>2/10/2020</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91041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2"/>
            <a:ext cx="3200400" cy="1990725"/>
          </a:xfrm>
        </p:spPr>
        <p:txBody>
          <a:bodyPr anchor="b">
            <a:normAutofit/>
          </a:bodyPr>
          <a:lstStyle>
            <a:lvl1pPr>
              <a:defRPr sz="255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900"/>
              </a:spcBef>
              <a:buNone/>
              <a:defRPr sz="12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2/10/2020</a:t>
            </a:fld>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1410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5" y="2362200"/>
            <a:ext cx="3200400" cy="1993392"/>
          </a:xfrm>
        </p:spPr>
        <p:txBody>
          <a:bodyPr anchor="b">
            <a:normAutofit/>
          </a:bodyPr>
          <a:lstStyle>
            <a:lvl1pPr>
              <a:defRPr sz="255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240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7923215" y="4355592"/>
            <a:ext cx="3200400" cy="1644614"/>
          </a:xfrm>
        </p:spPr>
        <p:txBody>
          <a:bodyPr>
            <a:normAutofit/>
          </a:bodyPr>
          <a:lstStyle>
            <a:lvl1pPr marL="0" indent="0">
              <a:spcBef>
                <a:spcPts val="900"/>
              </a:spcBef>
              <a:buNone/>
              <a:defRPr sz="12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E583DDF-CA54-461A-A486-592D2374C532}" type="datetimeFigureOut">
              <a:rPr lang="en-US"/>
              <a:t>2/10/2020</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19559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E583DDF-CA54-461A-A486-592D2374C532}" type="datetimeFigureOut">
              <a:rPr lang="en-US"/>
              <a:t>2/10/2020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93209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274638"/>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E583DDF-CA54-461A-A486-592D2374C532}" type="datetimeFigureOut">
              <a:rPr lang="en-US"/>
              <a:t>2/10/2020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7961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4AB422-17FA-453D-B258-99E3AC1900F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428005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B4AB422-17FA-453D-B258-99E3AC1900F0}"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139624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4AB422-17FA-453D-B258-99E3AC1900F0}" type="datetimeFigureOut">
              <a:rPr lang="en-US" smtClean="0"/>
              <a:t>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424554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4AB422-17FA-453D-B258-99E3AC1900F0}" type="datetimeFigureOut">
              <a:rPr lang="en-US" smtClean="0"/>
              <a:t>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232611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AB422-17FA-453D-B258-99E3AC1900F0}" type="datetimeFigureOut">
              <a:rPr lang="en-US" smtClean="0"/>
              <a:t>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263054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4AB422-17FA-453D-B258-99E3AC1900F0}"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1392733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4AB422-17FA-453D-B258-99E3AC1900F0}"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699A2-1BCE-4A95-9CFE-25190AC02A39}" type="slidenum">
              <a:rPr lang="en-US" smtClean="0"/>
              <a:t>‹#›</a:t>
            </a:fld>
            <a:endParaRPr lang="en-US"/>
          </a:p>
        </p:txBody>
      </p:sp>
    </p:spTree>
    <p:extLst>
      <p:ext uri="{BB962C8B-B14F-4D97-AF65-F5344CB8AC3E}">
        <p14:creationId xmlns:p14="http://schemas.microsoft.com/office/powerpoint/2010/main" val="289545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AB422-17FA-453D-B258-99E3AC1900F0}" type="datetimeFigureOut">
              <a:rPr lang="en-US" smtClean="0"/>
              <a:t>2/10/2020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699A2-1BCE-4A95-9CFE-25190AC02A39}" type="slidenum">
              <a:rPr lang="en-US" smtClean="0"/>
              <a:t>‹#›</a:t>
            </a:fld>
            <a:endParaRPr lang="en-US"/>
          </a:p>
        </p:txBody>
      </p:sp>
    </p:spTree>
    <p:extLst>
      <p:ext uri="{BB962C8B-B14F-4D97-AF65-F5344CB8AC3E}">
        <p14:creationId xmlns:p14="http://schemas.microsoft.com/office/powerpoint/2010/main" val="1527410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783" indent="-228594" algn="l" defTabSz="914377"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7"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sz="135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7"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4"/>
            <a:ext cx="9509760" cy="41276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25" cap="all" baseline="0">
                <a:solidFill>
                  <a:schemeClr val="bg2"/>
                </a:solidFill>
              </a:defRPr>
            </a:lvl1pPr>
          </a:lstStyle>
          <a:p>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25">
                <a:solidFill>
                  <a:schemeClr val="bg2"/>
                </a:solidFill>
              </a:defRPr>
            </a:lvl1pPr>
          </a:lstStyle>
          <a:p>
            <a:fld id="{9E583DDF-CA54-461A-A486-592D2374C532}" type="datetimeFigureOut">
              <a:rPr lang="en-US" smtClean="0"/>
              <a:pPr/>
              <a:t>2/10/2020</a:t>
            </a:fld>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25">
                <a:solidFill>
                  <a:schemeClr val="bg2"/>
                </a:solidFill>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12016335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685800" rtl="0" eaLnBrk="1" latinLnBrk="0" hangingPunct="1">
        <a:lnSpc>
          <a:spcPct val="90000"/>
        </a:lnSpc>
        <a:spcBef>
          <a:spcPct val="0"/>
        </a:spcBef>
        <a:buFont typeface="Arial" pitchFamily="34" charset="0"/>
        <a:buNone/>
        <a:defRPr sz="2550" kern="1200">
          <a:solidFill>
            <a:schemeClr val="tx2">
              <a:lumMod val="75000"/>
            </a:schemeClr>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60">
          <p15:clr>
            <a:srgbClr val="F26B43"/>
          </p15:clr>
        </p15:guide>
        <p15:guide id="2" pos="30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4a"/><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4a"/><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audio" Target="../media/media2.m4a"/><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1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hyperlink" Target="mailto:jgreen@montana.ed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p:cNvSpPr/>
          <p:nvPr/>
        </p:nvSpPr>
        <p:spPr>
          <a:xfrm>
            <a:off x="-56706" y="540975"/>
            <a:ext cx="12269972" cy="5776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03761" y="2022977"/>
            <a:ext cx="4019106" cy="2387600"/>
          </a:xfrm>
        </p:spPr>
        <p:txBody>
          <a:bodyPr>
            <a:normAutofit fontScale="90000"/>
          </a:bodyPr>
          <a:lstStyle/>
          <a:p>
            <a:pPr algn="l">
              <a:lnSpc>
                <a:spcPct val="120000"/>
              </a:lnSpc>
            </a:pPr>
            <a:r>
              <a:rPr lang="en-US" sz="7200" b="1" dirty="0"/>
              <a:t>The Art of</a:t>
            </a:r>
            <a:r>
              <a:rPr lang="en-US" b="1" dirty="0"/>
              <a:t/>
            </a:r>
            <a:br>
              <a:rPr lang="en-US" b="1" dirty="0"/>
            </a:b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162" y="577609"/>
            <a:ext cx="7060019" cy="3938636"/>
          </a:xfrm>
          <a:prstGeom prst="rect">
            <a:avLst/>
          </a:prstGeom>
        </p:spPr>
      </p:pic>
      <p:cxnSp>
        <p:nvCxnSpPr>
          <p:cNvPr id="4" name="Straight Connector 3"/>
          <p:cNvCxnSpPr/>
          <p:nvPr/>
        </p:nvCxnSpPr>
        <p:spPr>
          <a:xfrm>
            <a:off x="868749" y="4069678"/>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868749" y="4369281"/>
            <a:ext cx="9144000" cy="2020558"/>
          </a:xfrm>
        </p:spPr>
        <p:txBody>
          <a:bodyPr>
            <a:normAutofit/>
          </a:bodyPr>
          <a:lstStyle/>
          <a:p>
            <a:pPr algn="l"/>
            <a:r>
              <a:rPr lang="en-US" dirty="0"/>
              <a:t>Jennifer L. Green, Shannon Willoughby, Leila Sterman, </a:t>
            </a:r>
            <a:r>
              <a:rPr lang="en-US" dirty="0" smtClean="0"/>
              <a:t>Bryce </a:t>
            </a:r>
            <a:r>
              <a:rPr lang="en-US" dirty="0"/>
              <a:t>Hughes, </a:t>
            </a:r>
            <a:r>
              <a:rPr lang="en-US" dirty="0" smtClean="0"/>
              <a:t>Brock </a:t>
            </a:r>
            <a:r>
              <a:rPr lang="en-US" dirty="0"/>
              <a:t>LaMeres, </a:t>
            </a:r>
            <a:r>
              <a:rPr lang="en-US" dirty="0" smtClean="0"/>
              <a:t>&amp; </a:t>
            </a:r>
            <a:r>
              <a:rPr lang="en-US" dirty="0"/>
              <a:t>Kent Davis</a:t>
            </a:r>
          </a:p>
          <a:p>
            <a:pPr algn="l"/>
            <a:r>
              <a:rPr lang="en-US" dirty="0"/>
              <a:t>Montana State University</a:t>
            </a:r>
          </a:p>
          <a:p>
            <a:pPr algn="l"/>
            <a:endParaRPr lang="en-US" dirty="0"/>
          </a:p>
        </p:txBody>
      </p:sp>
    </p:spTree>
    <p:extLst>
      <p:ext uri="{BB962C8B-B14F-4D97-AF65-F5344CB8AC3E}">
        <p14:creationId xmlns:p14="http://schemas.microsoft.com/office/powerpoint/2010/main" val="3113567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Goal-Oriented Improvisation</a:t>
            </a:r>
            <a:endParaRPr lang="en-US" dirty="0"/>
          </a:p>
        </p:txBody>
      </p:sp>
      <p:sp>
        <p:nvSpPr>
          <p:cNvPr id="3" name="Rectangle 2"/>
          <p:cNvSpPr/>
          <p:nvPr/>
        </p:nvSpPr>
        <p:spPr>
          <a:xfrm>
            <a:off x="1134795" y="1901704"/>
            <a:ext cx="6096000" cy="3194721"/>
          </a:xfrm>
          <a:prstGeom prst="rect">
            <a:avLst/>
          </a:prstGeom>
        </p:spPr>
        <p:txBody>
          <a:bodyPr>
            <a:spAutoFit/>
          </a:bodyPr>
          <a:lstStyle/>
          <a:p>
            <a:pPr>
              <a:lnSpc>
                <a:spcPct val="120000"/>
              </a:lnSpc>
            </a:pPr>
            <a:r>
              <a:rPr lang="en-US" sz="2800" dirty="0">
                <a:latin typeface="Corbel" panose="020B0503020204020204" pitchFamily="34" charset="0"/>
                <a:cs typeface="Arial" panose="020B0604020202020204" pitchFamily="34" charset="0"/>
              </a:rPr>
              <a:t>Yes and…</a:t>
            </a:r>
          </a:p>
          <a:p>
            <a:pPr>
              <a:lnSpc>
                <a:spcPct val="120000"/>
              </a:lnSpc>
            </a:pPr>
            <a:r>
              <a:rPr lang="en-US" sz="2800" dirty="0">
                <a:latin typeface="Corbel" panose="020B0503020204020204" pitchFamily="34" charset="0"/>
                <a:cs typeface="Arial" panose="020B0604020202020204" pitchFamily="34" charset="0"/>
              </a:rPr>
              <a:t>Focus on assessing audience</a:t>
            </a:r>
          </a:p>
          <a:p>
            <a:pPr>
              <a:lnSpc>
                <a:spcPct val="120000"/>
              </a:lnSpc>
            </a:pPr>
            <a:r>
              <a:rPr lang="en-US" sz="2800" dirty="0">
                <a:latin typeface="Corbel" panose="020B0503020204020204" pitchFamily="34" charset="0"/>
                <a:cs typeface="Arial" panose="020B0604020202020204" pitchFamily="34" charset="0"/>
              </a:rPr>
              <a:t>Leveraging metaphors</a:t>
            </a:r>
          </a:p>
          <a:p>
            <a:pPr>
              <a:lnSpc>
                <a:spcPct val="120000"/>
              </a:lnSpc>
            </a:pPr>
            <a:r>
              <a:rPr lang="en-US" sz="2800" dirty="0">
                <a:latin typeface="Corbel" panose="020B0503020204020204" pitchFamily="34" charset="0"/>
                <a:cs typeface="Arial" panose="020B0604020202020204" pitchFamily="34" charset="0"/>
              </a:rPr>
              <a:t>Classifying ideas</a:t>
            </a:r>
          </a:p>
          <a:p>
            <a:pPr>
              <a:lnSpc>
                <a:spcPct val="120000"/>
              </a:lnSpc>
            </a:pPr>
            <a:r>
              <a:rPr lang="en-US" sz="2800" dirty="0">
                <a:latin typeface="Corbel" panose="020B0503020204020204" pitchFamily="34" charset="0"/>
                <a:cs typeface="Arial" panose="020B0604020202020204" pitchFamily="34" charset="0"/>
              </a:rPr>
              <a:t>Employing storytelling patterns</a:t>
            </a:r>
          </a:p>
          <a:p>
            <a:pPr>
              <a:lnSpc>
                <a:spcPct val="120000"/>
              </a:lnSpc>
            </a:pPr>
            <a:r>
              <a:rPr lang="en-US" sz="2800" dirty="0">
                <a:latin typeface="Corbel" panose="020B0503020204020204" pitchFamily="34" charset="0"/>
                <a:cs typeface="Arial" panose="020B0604020202020204" pitchFamily="34" charset="0"/>
              </a:rPr>
              <a:t>Clarifying core ideas</a:t>
            </a:r>
          </a:p>
        </p:txBody>
      </p:sp>
      <p:pic>
        <p:nvPicPr>
          <p:cNvPr id="5" name="Picture 4"/>
          <p:cNvPicPr>
            <a:picLocks noChangeAspect="1"/>
          </p:cNvPicPr>
          <p:nvPr/>
        </p:nvPicPr>
        <p:blipFill>
          <a:blip r:embed="rId3"/>
          <a:stretch>
            <a:fillRect/>
          </a:stretch>
        </p:blipFill>
        <p:spPr>
          <a:xfrm>
            <a:off x="6096000" y="1744169"/>
            <a:ext cx="5697752" cy="3798502"/>
          </a:xfrm>
          <a:prstGeom prst="rect">
            <a:avLst/>
          </a:prstGeom>
          <a:effectLst>
            <a:outerShdw blurRad="50800" dist="50800" dir="5400000" algn="ctr" rotWithShape="0">
              <a:srgbClr val="000000">
                <a:alpha val="0"/>
              </a:srgbClr>
            </a:outerShdw>
          </a:effectLst>
        </p:spPr>
      </p:pic>
      <p:cxnSp>
        <p:nvCxnSpPr>
          <p:cNvPr id="7" name="Straight Connector 6"/>
          <p:cNvCxnSpPr/>
          <p:nvPr/>
        </p:nvCxnSpPr>
        <p:spPr>
          <a:xfrm>
            <a:off x="916001" y="1453707"/>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467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Goals</a:t>
            </a:r>
            <a:endParaRPr lang="en-US" dirty="0"/>
          </a:p>
        </p:txBody>
      </p:sp>
      <p:cxnSp>
        <p:nvCxnSpPr>
          <p:cNvPr id="10" name="Straight Connector 9"/>
          <p:cNvCxnSpPr/>
          <p:nvPr/>
        </p:nvCxnSpPr>
        <p:spPr>
          <a:xfrm>
            <a:off x="916001" y="1453707"/>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
        <p:nvSpPr>
          <p:cNvPr id="16" name="Content Placeholder 16"/>
          <p:cNvSpPr txBox="1">
            <a:spLocks noGrp="1"/>
          </p:cNvSpPr>
          <p:nvPr>
            <p:ph idx="1"/>
          </p:nvPr>
        </p:nvSpPr>
        <p:spPr>
          <a:xfrm>
            <a:off x="838200" y="1858576"/>
            <a:ext cx="10515600" cy="1405513"/>
          </a:xfrm>
          <a:prstGeom prst="rect">
            <a:avLst/>
          </a:prstGeom>
          <a:noFill/>
        </p:spPr>
        <p:txBody>
          <a:bodyPr wrap="square" rtlCol="0">
            <a:spAutoFit/>
          </a:bodyPr>
          <a:lstStyle/>
          <a:p>
            <a:pPr marL="344488" indent="-344488">
              <a:buFont typeface="Arial" panose="020B0604020202020204" pitchFamily="34" charset="0"/>
              <a:buChar char="•"/>
            </a:pPr>
            <a:r>
              <a:rPr lang="en-US" sz="4400" b="1" dirty="0" smtClean="0">
                <a:latin typeface="Corbel" panose="020B0503020204020204" pitchFamily="34" charset="0"/>
              </a:rPr>
              <a:t>C</a:t>
            </a:r>
            <a:r>
              <a:rPr lang="en-US" sz="3200" dirty="0" smtClean="0">
                <a:latin typeface="Corbel" panose="020B0503020204020204" pitchFamily="34" charset="0"/>
              </a:rPr>
              <a:t>ONNECT</a:t>
            </a:r>
          </a:p>
          <a:p>
            <a:endParaRPr lang="en-US" sz="2800" dirty="0">
              <a:solidFill>
                <a:srgbClr val="00B0F0"/>
              </a:solidFill>
              <a:latin typeface="Corbel" panose="020B0503020204020204" pitchFamily="34" charset="0"/>
            </a:endParaRPr>
          </a:p>
        </p:txBody>
      </p:sp>
    </p:spTree>
    <p:extLst>
      <p:ext uri="{BB962C8B-B14F-4D97-AF65-F5344CB8AC3E}">
        <p14:creationId xmlns:p14="http://schemas.microsoft.com/office/powerpoint/2010/main" val="2243143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Goals</a:t>
            </a:r>
          </a:p>
        </p:txBody>
      </p:sp>
      <p:cxnSp>
        <p:nvCxnSpPr>
          <p:cNvPr id="10" name="Straight Connector 9"/>
          <p:cNvCxnSpPr/>
          <p:nvPr/>
        </p:nvCxnSpPr>
        <p:spPr>
          <a:xfrm>
            <a:off x="916001" y="1453707"/>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
        <p:nvSpPr>
          <p:cNvPr id="16" name="Content Placeholder 16"/>
          <p:cNvSpPr txBox="1">
            <a:spLocks noGrp="1"/>
          </p:cNvSpPr>
          <p:nvPr>
            <p:ph idx="1"/>
          </p:nvPr>
        </p:nvSpPr>
        <p:spPr>
          <a:xfrm>
            <a:off x="838200" y="1858576"/>
            <a:ext cx="10515600" cy="2287806"/>
          </a:xfrm>
          <a:prstGeom prst="rect">
            <a:avLst/>
          </a:prstGeom>
          <a:noFill/>
        </p:spPr>
        <p:txBody>
          <a:bodyPr wrap="square" rtlCol="0">
            <a:spAutoFit/>
          </a:bodyPr>
          <a:lstStyle/>
          <a:p>
            <a:pPr marL="344488" indent="-344488">
              <a:buFont typeface="Arial" panose="020B0604020202020204" pitchFamily="34" charset="0"/>
              <a:buChar char="•"/>
            </a:pPr>
            <a:r>
              <a:rPr lang="en-US" sz="4400" b="1" dirty="0" smtClean="0">
                <a:latin typeface="Corbel" panose="020B0503020204020204" pitchFamily="34" charset="0"/>
              </a:rPr>
              <a:t>C</a:t>
            </a:r>
            <a:r>
              <a:rPr lang="en-US" sz="3200" dirty="0" smtClean="0">
                <a:latin typeface="Corbel" panose="020B0503020204020204" pitchFamily="34" charset="0"/>
              </a:rPr>
              <a:t>ONNECT</a:t>
            </a:r>
          </a:p>
          <a:p>
            <a:pPr marL="344488" indent="-344488"/>
            <a:r>
              <a:rPr lang="en-US" sz="4400" b="1" dirty="0" smtClean="0"/>
              <a:t>C</a:t>
            </a:r>
            <a:r>
              <a:rPr lang="en-US" sz="3200" dirty="0" smtClean="0">
                <a:latin typeface="Corbel" panose="020B0503020204020204" pitchFamily="34" charset="0"/>
              </a:rPr>
              <a:t>APTIVATE</a:t>
            </a:r>
            <a:endParaRPr lang="en-US" sz="3200" dirty="0">
              <a:latin typeface="Corbel" panose="020B0503020204020204" pitchFamily="34" charset="0"/>
            </a:endParaRPr>
          </a:p>
          <a:p>
            <a:pPr marL="0" indent="0">
              <a:buNone/>
            </a:pPr>
            <a:endParaRPr lang="en-US" sz="2800" dirty="0">
              <a:solidFill>
                <a:srgbClr val="00B0F0"/>
              </a:solidFill>
              <a:latin typeface="Corbel" panose="020B0503020204020204" pitchFamily="34" charset="0"/>
            </a:endParaRPr>
          </a:p>
        </p:txBody>
      </p:sp>
    </p:spTree>
    <p:extLst>
      <p:ext uri="{BB962C8B-B14F-4D97-AF65-F5344CB8AC3E}">
        <p14:creationId xmlns:p14="http://schemas.microsoft.com/office/powerpoint/2010/main" val="2182270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Goals</a:t>
            </a:r>
          </a:p>
        </p:txBody>
      </p:sp>
      <p:cxnSp>
        <p:nvCxnSpPr>
          <p:cNvPr id="10" name="Straight Connector 9"/>
          <p:cNvCxnSpPr/>
          <p:nvPr/>
        </p:nvCxnSpPr>
        <p:spPr>
          <a:xfrm>
            <a:off x="916001" y="1453707"/>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
        <p:nvSpPr>
          <p:cNvPr id="16" name="Content Placeholder 16"/>
          <p:cNvSpPr txBox="1">
            <a:spLocks noGrp="1"/>
          </p:cNvSpPr>
          <p:nvPr>
            <p:ph idx="1"/>
          </p:nvPr>
        </p:nvSpPr>
        <p:spPr>
          <a:xfrm>
            <a:off x="838200" y="1858576"/>
            <a:ext cx="10515600" cy="3170099"/>
          </a:xfrm>
          <a:prstGeom prst="rect">
            <a:avLst/>
          </a:prstGeom>
          <a:noFill/>
        </p:spPr>
        <p:txBody>
          <a:bodyPr wrap="square" rtlCol="0">
            <a:spAutoFit/>
          </a:bodyPr>
          <a:lstStyle/>
          <a:p>
            <a:pPr marL="344488" indent="-344488">
              <a:buFont typeface="Arial" panose="020B0604020202020204" pitchFamily="34" charset="0"/>
              <a:buChar char="•"/>
            </a:pPr>
            <a:r>
              <a:rPr lang="en-US" sz="4400" b="1" dirty="0" smtClean="0">
                <a:latin typeface="Corbel" panose="020B0503020204020204" pitchFamily="34" charset="0"/>
              </a:rPr>
              <a:t>C</a:t>
            </a:r>
            <a:r>
              <a:rPr lang="en-US" sz="3200" dirty="0" smtClean="0">
                <a:latin typeface="Corbel" panose="020B0503020204020204" pitchFamily="34" charset="0"/>
              </a:rPr>
              <a:t>ONNECT</a:t>
            </a:r>
          </a:p>
          <a:p>
            <a:pPr marL="344488" indent="-344488"/>
            <a:r>
              <a:rPr lang="en-US" sz="4400" b="1" dirty="0" smtClean="0"/>
              <a:t>C</a:t>
            </a:r>
            <a:r>
              <a:rPr lang="en-US" sz="3200" dirty="0" smtClean="0">
                <a:latin typeface="Corbel" panose="020B0503020204020204" pitchFamily="34" charset="0"/>
              </a:rPr>
              <a:t>APTIVATE</a:t>
            </a:r>
            <a:endParaRPr lang="en-US" sz="3200" dirty="0">
              <a:latin typeface="Corbel" panose="020B0503020204020204" pitchFamily="34" charset="0"/>
            </a:endParaRPr>
          </a:p>
          <a:p>
            <a:pPr marL="344488" indent="-344488"/>
            <a:r>
              <a:rPr lang="en-US" sz="4400" b="1" dirty="0" smtClean="0"/>
              <a:t>C</a:t>
            </a:r>
            <a:r>
              <a:rPr lang="en-US" sz="3200" dirty="0" smtClean="0">
                <a:latin typeface="Corbel" panose="020B0503020204020204" pitchFamily="34" charset="0"/>
              </a:rPr>
              <a:t>ONVEY</a:t>
            </a:r>
            <a:endParaRPr lang="en-US" sz="2800" dirty="0">
              <a:solidFill>
                <a:srgbClr val="00B0F0"/>
              </a:solidFill>
              <a:latin typeface="Corbel" panose="020B0503020204020204" pitchFamily="34" charset="0"/>
            </a:endParaRPr>
          </a:p>
          <a:p>
            <a:endParaRPr lang="en-US" sz="2800" dirty="0">
              <a:solidFill>
                <a:srgbClr val="00B0F0"/>
              </a:solidFill>
              <a:latin typeface="Corbel" panose="020B0503020204020204" pitchFamily="34" charset="0"/>
            </a:endParaRPr>
          </a:p>
        </p:txBody>
      </p:sp>
    </p:spTree>
    <p:extLst>
      <p:ext uri="{BB962C8B-B14F-4D97-AF65-F5344CB8AC3E}">
        <p14:creationId xmlns:p14="http://schemas.microsoft.com/office/powerpoint/2010/main" val="3214031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Goals</a:t>
            </a:r>
          </a:p>
        </p:txBody>
      </p:sp>
      <p:cxnSp>
        <p:nvCxnSpPr>
          <p:cNvPr id="10" name="Straight Connector 9"/>
          <p:cNvCxnSpPr/>
          <p:nvPr/>
        </p:nvCxnSpPr>
        <p:spPr>
          <a:xfrm>
            <a:off x="916001" y="1453707"/>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
        <p:nvSpPr>
          <p:cNvPr id="16" name="Content Placeholder 16"/>
          <p:cNvSpPr txBox="1">
            <a:spLocks noGrp="1"/>
          </p:cNvSpPr>
          <p:nvPr>
            <p:ph idx="1"/>
          </p:nvPr>
        </p:nvSpPr>
        <p:spPr>
          <a:xfrm>
            <a:off x="838200" y="1858576"/>
            <a:ext cx="10515600" cy="3170099"/>
          </a:xfrm>
          <a:prstGeom prst="rect">
            <a:avLst/>
          </a:prstGeom>
          <a:noFill/>
        </p:spPr>
        <p:txBody>
          <a:bodyPr wrap="square" rtlCol="0">
            <a:spAutoFit/>
          </a:bodyPr>
          <a:lstStyle/>
          <a:p>
            <a:pPr marL="344488" indent="-344488">
              <a:buFont typeface="Arial" panose="020B0604020202020204" pitchFamily="34" charset="0"/>
              <a:buChar char="•"/>
            </a:pPr>
            <a:r>
              <a:rPr lang="en-US" sz="4400" b="1" dirty="0" smtClean="0">
                <a:latin typeface="Corbel" panose="020B0503020204020204" pitchFamily="34" charset="0"/>
              </a:rPr>
              <a:t>C</a:t>
            </a:r>
            <a:r>
              <a:rPr lang="en-US" sz="3200" dirty="0" smtClean="0">
                <a:latin typeface="Corbel" panose="020B0503020204020204" pitchFamily="34" charset="0"/>
              </a:rPr>
              <a:t>ONNECT</a:t>
            </a:r>
          </a:p>
          <a:p>
            <a:pPr marL="344488" indent="-344488"/>
            <a:r>
              <a:rPr lang="en-US" sz="4400" b="1" dirty="0" smtClean="0"/>
              <a:t>C</a:t>
            </a:r>
            <a:r>
              <a:rPr lang="en-US" sz="3200" dirty="0" smtClean="0">
                <a:latin typeface="Corbel" panose="020B0503020204020204" pitchFamily="34" charset="0"/>
              </a:rPr>
              <a:t>APTIVATE</a:t>
            </a:r>
            <a:endParaRPr lang="en-US" sz="3200" dirty="0">
              <a:latin typeface="Corbel" panose="020B0503020204020204" pitchFamily="34" charset="0"/>
            </a:endParaRPr>
          </a:p>
          <a:p>
            <a:pPr marL="344488" indent="-344488"/>
            <a:r>
              <a:rPr lang="en-US" sz="4400" b="1" dirty="0" smtClean="0"/>
              <a:t>C</a:t>
            </a:r>
            <a:r>
              <a:rPr lang="en-US" sz="3200" dirty="0" smtClean="0">
                <a:latin typeface="Corbel" panose="020B0503020204020204" pitchFamily="34" charset="0"/>
              </a:rPr>
              <a:t>ONVEY</a:t>
            </a:r>
            <a:endParaRPr lang="en-US" sz="2800" dirty="0">
              <a:solidFill>
                <a:srgbClr val="00B0F0"/>
              </a:solidFill>
              <a:latin typeface="Corbel" panose="020B0503020204020204" pitchFamily="34" charset="0"/>
            </a:endParaRPr>
          </a:p>
          <a:p>
            <a:endParaRPr lang="en-US" sz="2800" dirty="0">
              <a:solidFill>
                <a:srgbClr val="00B0F0"/>
              </a:solidFill>
              <a:latin typeface="Corbel" panose="020B0503020204020204" pitchFamily="34" charset="0"/>
            </a:endParaRPr>
          </a:p>
        </p:txBody>
      </p:sp>
      <p:sp>
        <p:nvSpPr>
          <p:cNvPr id="5" name="Content Placeholder 16"/>
          <p:cNvSpPr txBox="1">
            <a:spLocks/>
          </p:cNvSpPr>
          <p:nvPr/>
        </p:nvSpPr>
        <p:spPr>
          <a:xfrm>
            <a:off x="6543822" y="5196561"/>
            <a:ext cx="4809978" cy="769441"/>
          </a:xfrm>
          <a:prstGeom prst="rect">
            <a:avLst/>
          </a:prstGeom>
          <a:noFill/>
        </p:spPr>
        <p:txBody>
          <a:bodyPr vert="horz" wrap="square" lIns="91440" tIns="45720" rIns="91440" bIns="45720" rtlCol="0">
            <a:spAutoFit/>
          </a:bodyPr>
          <a:lst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800080" indent="-342891" algn="l" defTabSz="914377" rtl="0" eaLnBrk="1" latinLnBrk="0" hangingPunct="1">
              <a:lnSpc>
                <a:spcPct val="100000"/>
              </a:lnSpc>
              <a:spcBef>
                <a:spcPts val="500"/>
              </a:spcBef>
              <a:spcAft>
                <a:spcPts val="600"/>
              </a:spcAft>
              <a:buFont typeface="Corbel" panose="020B0503020204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smtClean="0"/>
              <a:t>Tell a better story!</a:t>
            </a:r>
            <a:endParaRPr lang="en-US" sz="4400" b="1" dirty="0"/>
          </a:p>
        </p:txBody>
      </p:sp>
    </p:spTree>
    <p:extLst>
      <p:ext uri="{BB962C8B-B14F-4D97-AF65-F5344CB8AC3E}">
        <p14:creationId xmlns:p14="http://schemas.microsoft.com/office/powerpoint/2010/main" val="718690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Story…Matters, Not Just the Ending”</a:t>
            </a:r>
          </a:p>
        </p:txBody>
      </p:sp>
      <p:sp>
        <p:nvSpPr>
          <p:cNvPr id="12" name="TextBox 11"/>
          <p:cNvSpPr txBox="1"/>
          <p:nvPr/>
        </p:nvSpPr>
        <p:spPr>
          <a:xfrm>
            <a:off x="9300203" y="1429059"/>
            <a:ext cx="1951224" cy="369332"/>
          </a:xfrm>
          <a:prstGeom prst="rect">
            <a:avLst/>
          </a:prstGeom>
          <a:noFill/>
        </p:spPr>
        <p:txBody>
          <a:bodyPr wrap="square" rtlCol="0">
            <a:spAutoFit/>
          </a:bodyPr>
          <a:lstStyle/>
          <a:p>
            <a:r>
              <a:rPr lang="en-US" dirty="0"/>
              <a:t>--Paul Lockhart</a:t>
            </a:r>
          </a:p>
        </p:txBody>
      </p:sp>
    </p:spTree>
    <p:extLst>
      <p:ext uri="{BB962C8B-B14F-4D97-AF65-F5344CB8AC3E}">
        <p14:creationId xmlns:p14="http://schemas.microsoft.com/office/powerpoint/2010/main" val="1115806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Storytelling</a:t>
            </a:r>
            <a:endParaRPr lang="en-US" dirty="0"/>
          </a:p>
        </p:txBody>
      </p:sp>
      <p:sp>
        <p:nvSpPr>
          <p:cNvPr id="3" name="Content Placeholder 2"/>
          <p:cNvSpPr>
            <a:spLocks noGrp="1"/>
          </p:cNvSpPr>
          <p:nvPr>
            <p:ph idx="1"/>
          </p:nvPr>
        </p:nvSpPr>
        <p:spPr>
          <a:xfrm>
            <a:off x="838200" y="1736417"/>
            <a:ext cx="10515600" cy="4351339"/>
          </a:xfrm>
        </p:spPr>
        <p:txBody>
          <a:bodyPr/>
          <a:lstStyle/>
          <a:p>
            <a:pPr marL="344488" indent="-344488"/>
            <a:r>
              <a:rPr lang="en-US" dirty="0">
                <a:solidFill>
                  <a:srgbClr val="6C2400"/>
                </a:solidFill>
              </a:rPr>
              <a:t>Break away from the norm</a:t>
            </a:r>
          </a:p>
          <a:p>
            <a:pPr marL="915974" lvl="1" indent="-344488"/>
            <a:r>
              <a:rPr lang="en-US" dirty="0">
                <a:solidFill>
                  <a:srgbClr val="6C2400"/>
                </a:solidFill>
              </a:rPr>
              <a:t>Suspense! Surprise</a:t>
            </a:r>
            <a:r>
              <a:rPr lang="en-US" dirty="0" smtClean="0">
                <a:solidFill>
                  <a:srgbClr val="6C2400"/>
                </a:solidFill>
              </a:rPr>
              <a:t>!</a:t>
            </a:r>
            <a:endParaRPr lang="en-US" dirty="0">
              <a:solidFill>
                <a:srgbClr val="6C2400"/>
              </a:solidFill>
            </a:endParaRPr>
          </a:p>
        </p:txBody>
      </p:sp>
      <p:cxnSp>
        <p:nvCxnSpPr>
          <p:cNvPr id="4" name="Straight Connector 3"/>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135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Storytelling</a:t>
            </a:r>
            <a:endParaRPr lang="en-US" dirty="0"/>
          </a:p>
        </p:txBody>
      </p:sp>
      <p:sp>
        <p:nvSpPr>
          <p:cNvPr id="3" name="Content Placeholder 2"/>
          <p:cNvSpPr>
            <a:spLocks noGrp="1"/>
          </p:cNvSpPr>
          <p:nvPr>
            <p:ph idx="1"/>
          </p:nvPr>
        </p:nvSpPr>
        <p:spPr>
          <a:xfrm>
            <a:off x="838200" y="1736417"/>
            <a:ext cx="10515600" cy="4351339"/>
          </a:xfrm>
        </p:spPr>
        <p:txBody>
          <a:bodyPr/>
          <a:lstStyle/>
          <a:p>
            <a:pPr marL="344488" indent="-344488"/>
            <a:r>
              <a:rPr lang="en-US" dirty="0">
                <a:solidFill>
                  <a:srgbClr val="6C2400"/>
                </a:solidFill>
              </a:rPr>
              <a:t>Break away from the norm</a:t>
            </a:r>
          </a:p>
          <a:p>
            <a:pPr marL="915974" lvl="1" indent="-344488"/>
            <a:r>
              <a:rPr lang="en-US" dirty="0">
                <a:solidFill>
                  <a:srgbClr val="6C2400"/>
                </a:solidFill>
              </a:rPr>
              <a:t>Suspense! Surprise!</a:t>
            </a:r>
          </a:p>
          <a:p>
            <a:pPr marL="344488" indent="-344488"/>
            <a:r>
              <a:rPr lang="en-US" dirty="0">
                <a:solidFill>
                  <a:srgbClr val="6C2400"/>
                </a:solidFill>
              </a:rPr>
              <a:t>Clear structure and purpose: So what?</a:t>
            </a:r>
          </a:p>
          <a:p>
            <a:pPr marL="344488" indent="-344488"/>
            <a:r>
              <a:rPr lang="en-US" dirty="0">
                <a:solidFill>
                  <a:srgbClr val="6C2400"/>
                </a:solidFill>
              </a:rPr>
              <a:t>Clarity and focus: What is the take-away message?</a:t>
            </a:r>
          </a:p>
        </p:txBody>
      </p:sp>
      <p:cxnSp>
        <p:nvCxnSpPr>
          <p:cNvPr id="4" name="Straight Connector 3"/>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095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015" y="562708"/>
            <a:ext cx="5725551" cy="5725551"/>
          </a:xfrm>
          <a:prstGeom prst="rect">
            <a:avLst/>
          </a:prstGeom>
        </p:spPr>
      </p:pic>
      <p:pic>
        <p:nvPicPr>
          <p:cNvPr id="3" name="Carroll_Podcast_1_Final_1_begin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49704" y="5752514"/>
            <a:ext cx="304800" cy="304800"/>
          </a:xfrm>
          <a:prstGeom prst="rect">
            <a:avLst/>
          </a:prstGeom>
        </p:spPr>
      </p:pic>
      <p:pic>
        <p:nvPicPr>
          <p:cNvPr id="4" name="Carroll_Podcast_2_Final_1_beginn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14406" y="5752514"/>
            <a:ext cx="304800" cy="304800"/>
          </a:xfrm>
          <a:prstGeom prst="rect">
            <a:avLst/>
          </a:prstGeom>
        </p:spPr>
      </p:pic>
    </p:spTree>
    <p:extLst>
      <p:ext uri="{BB962C8B-B14F-4D97-AF65-F5344CB8AC3E}">
        <p14:creationId xmlns:p14="http://schemas.microsoft.com/office/powerpoint/2010/main" val="1013430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16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015" y="562708"/>
            <a:ext cx="5725551" cy="572555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3923" y="563411"/>
            <a:ext cx="5724144" cy="5724144"/>
          </a:xfrm>
          <a:prstGeom prst="rect">
            <a:avLst/>
          </a:prstGeom>
        </p:spPr>
      </p:pic>
      <p:pic>
        <p:nvPicPr>
          <p:cNvPr id="3" name="Carroll_Podcast_1_Final_1_begin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49704" y="5752514"/>
            <a:ext cx="304800" cy="304800"/>
          </a:xfrm>
          <a:prstGeom prst="rect">
            <a:avLst/>
          </a:prstGeom>
        </p:spPr>
      </p:pic>
      <p:pic>
        <p:nvPicPr>
          <p:cNvPr id="4" name="Carroll_Podcast_2_Final_1_beginn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14406" y="5752514"/>
            <a:ext cx="304800" cy="304800"/>
          </a:xfrm>
          <a:prstGeom prst="rect">
            <a:avLst/>
          </a:prstGeom>
        </p:spPr>
      </p:pic>
    </p:spTree>
    <p:extLst>
      <p:ext uri="{BB962C8B-B14F-4D97-AF65-F5344CB8AC3E}">
        <p14:creationId xmlns:p14="http://schemas.microsoft.com/office/powerpoint/2010/main" val="24458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14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6169"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your latest research project…</a:t>
            </a:r>
          </a:p>
        </p:txBody>
      </p:sp>
      <p:sp>
        <p:nvSpPr>
          <p:cNvPr id="3" name="Content Placeholder 2"/>
          <p:cNvSpPr>
            <a:spLocks noGrp="1"/>
          </p:cNvSpPr>
          <p:nvPr>
            <p:ph idx="1"/>
          </p:nvPr>
        </p:nvSpPr>
        <p:spPr>
          <a:xfrm>
            <a:off x="2162818" y="5646136"/>
            <a:ext cx="2233709" cy="641935"/>
          </a:xfrm>
        </p:spPr>
        <p:txBody>
          <a:bodyPr/>
          <a:lstStyle/>
          <a:p>
            <a:pPr marL="0" indent="0" algn="ctr">
              <a:buNone/>
            </a:pPr>
            <a:r>
              <a:rPr lang="en-US" dirty="0" smtClean="0"/>
              <a:t>Colleague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953" y="2061796"/>
            <a:ext cx="4521439" cy="3374136"/>
          </a:xfrm>
          <a:prstGeom prst="rect">
            <a:avLst/>
          </a:prstGeom>
        </p:spPr>
      </p:pic>
    </p:spTree>
    <p:extLst>
      <p:ext uri="{BB962C8B-B14F-4D97-AF65-F5344CB8AC3E}">
        <p14:creationId xmlns:p14="http://schemas.microsoft.com/office/powerpoint/2010/main" val="2644484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t>
            </a:r>
            <a:endParaRPr lang="en-US" dirty="0"/>
          </a:p>
        </p:txBody>
      </p:sp>
      <p:sp>
        <p:nvSpPr>
          <p:cNvPr id="6" name="Content Placeholder 2"/>
          <p:cNvSpPr txBox="1">
            <a:spLocks/>
          </p:cNvSpPr>
          <p:nvPr/>
        </p:nvSpPr>
        <p:spPr>
          <a:xfrm>
            <a:off x="990600" y="1888818"/>
            <a:ext cx="10515600" cy="2879126"/>
          </a:xfrm>
          <a:prstGeom prst="rect">
            <a:avLst/>
          </a:prstGeom>
        </p:spPr>
        <p:txBody>
          <a:bodyPr vert="horz" lIns="91440" tIns="45720" rIns="91440" bIns="45720" rtlCol="0">
            <a:normAutofit/>
          </a:bodyPr>
          <a:lst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800080" indent="-342891" algn="l" defTabSz="914377" rtl="0" eaLnBrk="1" latinLnBrk="0" hangingPunct="1">
              <a:lnSpc>
                <a:spcPct val="100000"/>
              </a:lnSpc>
              <a:spcBef>
                <a:spcPts val="500"/>
              </a:spcBef>
              <a:spcAft>
                <a:spcPts val="600"/>
              </a:spcAft>
              <a:buFont typeface="Corbel" panose="020B0503020204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r>
              <a:rPr lang="en-US" dirty="0" smtClean="0">
                <a:solidFill>
                  <a:srgbClr val="6C2400"/>
                </a:solidFill>
              </a:rPr>
              <a:t>What does the audience need to know?</a:t>
            </a:r>
          </a:p>
          <a:p>
            <a:pPr marL="341313" indent="-341313"/>
            <a:r>
              <a:rPr lang="en-US" dirty="0" smtClean="0">
                <a:solidFill>
                  <a:srgbClr val="6C2400"/>
                </a:solidFill>
              </a:rPr>
              <a:t>Why should they care?</a:t>
            </a:r>
          </a:p>
        </p:txBody>
      </p:sp>
      <p:cxnSp>
        <p:nvCxnSpPr>
          <p:cNvPr id="7" name="Straight Connector 6"/>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719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t>
            </a:r>
            <a:endParaRPr lang="en-US" dirty="0"/>
          </a:p>
        </p:txBody>
      </p:sp>
      <p:sp>
        <p:nvSpPr>
          <p:cNvPr id="4" name="Content Placeholder 2"/>
          <p:cNvSpPr>
            <a:spLocks noGrp="1"/>
          </p:cNvSpPr>
          <p:nvPr>
            <p:ph idx="1"/>
          </p:nvPr>
        </p:nvSpPr>
        <p:spPr>
          <a:xfrm>
            <a:off x="2953657" y="4530418"/>
            <a:ext cx="8400143" cy="1175883"/>
          </a:xfrm>
        </p:spPr>
        <p:txBody>
          <a:bodyPr/>
          <a:lstStyle/>
          <a:p>
            <a:pPr marL="0" indent="0" algn="r">
              <a:buNone/>
            </a:pPr>
            <a:r>
              <a:rPr lang="en-US" b="1" dirty="0" smtClean="0">
                <a:solidFill>
                  <a:srgbClr val="6C2400"/>
                </a:solidFill>
              </a:rPr>
              <a:t>“You should behave as if the listeners know nothing but are capable of understanding everything.”</a:t>
            </a:r>
            <a:endParaRPr lang="en-US" b="1" dirty="0">
              <a:solidFill>
                <a:srgbClr val="6C2400"/>
              </a:solidFill>
            </a:endParaRPr>
          </a:p>
        </p:txBody>
      </p:sp>
      <p:sp>
        <p:nvSpPr>
          <p:cNvPr id="6" name="Content Placeholder 2"/>
          <p:cNvSpPr txBox="1">
            <a:spLocks/>
          </p:cNvSpPr>
          <p:nvPr/>
        </p:nvSpPr>
        <p:spPr>
          <a:xfrm>
            <a:off x="990600" y="1888818"/>
            <a:ext cx="10515600" cy="2879126"/>
          </a:xfrm>
          <a:prstGeom prst="rect">
            <a:avLst/>
          </a:prstGeom>
        </p:spPr>
        <p:txBody>
          <a:bodyPr vert="horz" lIns="91440" tIns="45720" rIns="91440" bIns="45720" rtlCol="0">
            <a:normAutofit/>
          </a:bodyPr>
          <a:lst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800080" indent="-342891" algn="l" defTabSz="914377" rtl="0" eaLnBrk="1" latinLnBrk="0" hangingPunct="1">
              <a:lnSpc>
                <a:spcPct val="100000"/>
              </a:lnSpc>
              <a:spcBef>
                <a:spcPts val="500"/>
              </a:spcBef>
              <a:spcAft>
                <a:spcPts val="600"/>
              </a:spcAft>
              <a:buFont typeface="Corbel" panose="020B0503020204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r>
              <a:rPr lang="en-US" dirty="0" smtClean="0">
                <a:solidFill>
                  <a:srgbClr val="6C2400"/>
                </a:solidFill>
              </a:rPr>
              <a:t>What does the audience need to know?</a:t>
            </a:r>
          </a:p>
          <a:p>
            <a:pPr marL="341313" indent="-341313"/>
            <a:r>
              <a:rPr lang="en-US" dirty="0" smtClean="0">
                <a:solidFill>
                  <a:srgbClr val="6C2400"/>
                </a:solidFill>
              </a:rPr>
              <a:t>Why should they care?</a:t>
            </a:r>
          </a:p>
        </p:txBody>
      </p:sp>
      <p:cxnSp>
        <p:nvCxnSpPr>
          <p:cNvPr id="7" name="Straight Connector 6"/>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154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2474"/>
            <a:ext cx="4781843" cy="4564430"/>
          </a:xfrm>
        </p:spPr>
        <p:txBody>
          <a:bodyPr>
            <a:normAutofit/>
          </a:bodyPr>
          <a:lstStyle/>
          <a:p>
            <a:pPr marL="0" indent="0" algn="r">
              <a:buNone/>
            </a:pPr>
            <a:r>
              <a:rPr lang="en-US" dirty="0"/>
              <a:t>Africa’s human population is expected to increase threefold by the end of this century and growth is expected to be highest near protected areas…. </a:t>
            </a:r>
          </a:p>
          <a:p>
            <a:pPr marL="0" indent="0" algn="r">
              <a:buNone/>
            </a:pPr>
            <a:r>
              <a:rPr lang="en-US" b="1" i="1" dirty="0"/>
              <a:t>Accelerating declines of carnivores as a result of human-carnivore conflict and habitat loss </a:t>
            </a:r>
            <a:r>
              <a:rPr lang="en-US" dirty="0"/>
              <a:t>are likely.  </a:t>
            </a:r>
          </a:p>
          <a:p>
            <a:pPr marL="0" indent="0">
              <a:buNone/>
            </a:pPr>
            <a:endParaRPr lang="en-US" sz="2400" dirty="0">
              <a:solidFill>
                <a:srgbClr val="6C2400"/>
              </a:solidFill>
            </a:endParaRPr>
          </a:p>
        </p:txBody>
      </p:sp>
      <p:sp>
        <p:nvSpPr>
          <p:cNvPr id="6" name="Content Placeholder 2"/>
          <p:cNvSpPr txBox="1">
            <a:spLocks/>
          </p:cNvSpPr>
          <p:nvPr/>
        </p:nvSpPr>
        <p:spPr>
          <a:xfrm>
            <a:off x="6442470" y="1882474"/>
            <a:ext cx="4970585" cy="4034232"/>
          </a:xfrm>
          <a:prstGeom prst="rect">
            <a:avLst/>
          </a:prstGeom>
        </p:spPr>
        <p:txBody>
          <a:bodyPr vert="horz" lIns="91440" tIns="45720" rIns="91440" bIns="45720" rtlCol="0">
            <a:noAutofit/>
          </a:bodyPr>
          <a:lst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800080" indent="-342891" algn="l" defTabSz="914377" rtl="0" eaLnBrk="1" latinLnBrk="0" hangingPunct="1">
              <a:lnSpc>
                <a:spcPct val="100000"/>
              </a:lnSpc>
              <a:spcBef>
                <a:spcPts val="500"/>
              </a:spcBef>
              <a:spcAft>
                <a:spcPts val="600"/>
              </a:spcAft>
              <a:buFont typeface="Corbel" panose="020B0503020204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movie the lion king has been captivating audiences since 1994. … Many people dream of visiting Africa and seeing lions in their natural habitat. </a:t>
            </a:r>
          </a:p>
          <a:p>
            <a:pPr marL="0" indent="0">
              <a:buNone/>
            </a:pPr>
            <a:r>
              <a:rPr lang="en-US" dirty="0"/>
              <a:t>However, </a:t>
            </a:r>
            <a:r>
              <a:rPr lang="en-US" b="1" i="1" dirty="0"/>
              <a:t>people may be the bigger threat that lions face</a:t>
            </a:r>
            <a:r>
              <a:rPr lang="en-US" dirty="0"/>
              <a:t>. </a:t>
            </a:r>
          </a:p>
          <a:p>
            <a:pPr marL="0" indent="0">
              <a:buNone/>
            </a:pPr>
            <a:endParaRPr lang="en-US" sz="2400" i="1" dirty="0">
              <a:solidFill>
                <a:srgbClr val="7030A0"/>
              </a:solidFill>
            </a:endParaRPr>
          </a:p>
        </p:txBody>
      </p:sp>
      <p:sp>
        <p:nvSpPr>
          <p:cNvPr id="5" name="Title 1"/>
          <p:cNvSpPr>
            <a:spLocks noGrp="1"/>
          </p:cNvSpPr>
          <p:nvPr>
            <p:ph type="title"/>
          </p:nvPr>
        </p:nvSpPr>
        <p:spPr>
          <a:xfrm>
            <a:off x="838200" y="365127"/>
            <a:ext cx="10515600" cy="1325563"/>
          </a:xfrm>
        </p:spPr>
        <p:txBody>
          <a:bodyPr/>
          <a:lstStyle/>
          <a:p>
            <a:r>
              <a:rPr lang="en-US" dirty="0"/>
              <a:t>Lion Podcasts</a:t>
            </a:r>
          </a:p>
        </p:txBody>
      </p:sp>
      <p:cxnSp>
        <p:nvCxnSpPr>
          <p:cNvPr id="7" name="Straight Connector 6"/>
          <p:cNvCxnSpPr/>
          <p:nvPr/>
        </p:nvCxnSpPr>
        <p:spPr>
          <a:xfrm>
            <a:off x="6023274" y="1890474"/>
            <a:ext cx="15965" cy="422601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929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Storytelling</a:t>
            </a:r>
          </a:p>
        </p:txBody>
      </p:sp>
      <p:sp>
        <p:nvSpPr>
          <p:cNvPr id="3" name="Content Placeholder 2"/>
          <p:cNvSpPr>
            <a:spLocks noGrp="1"/>
          </p:cNvSpPr>
          <p:nvPr>
            <p:ph idx="1"/>
          </p:nvPr>
        </p:nvSpPr>
        <p:spPr>
          <a:xfrm>
            <a:off x="838200" y="1736417"/>
            <a:ext cx="10515600" cy="4351339"/>
          </a:xfrm>
        </p:spPr>
        <p:txBody>
          <a:bodyPr/>
          <a:lstStyle/>
          <a:p>
            <a:pPr marL="344488" indent="-344488"/>
            <a:r>
              <a:rPr lang="en-US" dirty="0">
                <a:solidFill>
                  <a:srgbClr val="6C2400"/>
                </a:solidFill>
              </a:rPr>
              <a:t>Break away from the norm</a:t>
            </a:r>
          </a:p>
          <a:p>
            <a:pPr marL="915974" lvl="1" indent="-344488"/>
            <a:r>
              <a:rPr lang="en-US" dirty="0">
                <a:solidFill>
                  <a:srgbClr val="6C2400"/>
                </a:solidFill>
              </a:rPr>
              <a:t>Suspense! Surprise!</a:t>
            </a:r>
          </a:p>
          <a:p>
            <a:pPr marL="344488" indent="-344488"/>
            <a:r>
              <a:rPr lang="en-US" dirty="0">
                <a:solidFill>
                  <a:srgbClr val="6C2400"/>
                </a:solidFill>
              </a:rPr>
              <a:t>Clear structure and purpose: So what?</a:t>
            </a:r>
          </a:p>
          <a:p>
            <a:pPr marL="344488" indent="-344488"/>
            <a:r>
              <a:rPr lang="en-US" dirty="0">
                <a:solidFill>
                  <a:srgbClr val="6C2400"/>
                </a:solidFill>
              </a:rPr>
              <a:t>Clarity and focus: What is the take-away message?</a:t>
            </a:r>
          </a:p>
          <a:p>
            <a:pPr marL="344488" indent="-344488"/>
            <a:r>
              <a:rPr lang="en-US" dirty="0">
                <a:solidFill>
                  <a:srgbClr val="6C2400"/>
                </a:solidFill>
              </a:rPr>
              <a:t>Analogy and metaphor</a:t>
            </a:r>
          </a:p>
        </p:txBody>
      </p:sp>
      <p:cxnSp>
        <p:nvCxnSpPr>
          <p:cNvPr id="4" name="Straight Connector 3"/>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909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939" y="1988243"/>
            <a:ext cx="4781843" cy="3073613"/>
          </a:xfrm>
        </p:spPr>
        <p:txBody>
          <a:bodyPr>
            <a:normAutofit/>
          </a:bodyPr>
          <a:lstStyle/>
          <a:p>
            <a:pPr marL="0" indent="0" algn="r">
              <a:buNone/>
            </a:pPr>
            <a:r>
              <a:rPr lang="en-US" dirty="0">
                <a:solidFill>
                  <a:srgbClr val="6C2400"/>
                </a:solidFill>
              </a:rPr>
              <a:t>[G]</a:t>
            </a:r>
            <a:r>
              <a:rPr lang="en-US" dirty="0" err="1">
                <a:solidFill>
                  <a:srgbClr val="6C2400"/>
                </a:solidFill>
              </a:rPr>
              <a:t>rowth</a:t>
            </a:r>
            <a:r>
              <a:rPr lang="en-US" dirty="0">
                <a:solidFill>
                  <a:srgbClr val="6C2400"/>
                </a:solidFill>
              </a:rPr>
              <a:t> is expected to be highest near protected areas. </a:t>
            </a:r>
          </a:p>
        </p:txBody>
      </p:sp>
      <p:sp>
        <p:nvSpPr>
          <p:cNvPr id="6" name="Content Placeholder 2"/>
          <p:cNvSpPr txBox="1">
            <a:spLocks/>
          </p:cNvSpPr>
          <p:nvPr/>
        </p:nvSpPr>
        <p:spPr>
          <a:xfrm>
            <a:off x="6365630" y="1988243"/>
            <a:ext cx="4970585" cy="3603811"/>
          </a:xfrm>
          <a:prstGeom prst="rect">
            <a:avLst/>
          </a:prstGeom>
        </p:spPr>
        <p:txBody>
          <a:bodyPr vert="horz" lIns="91440" tIns="45720" rIns="91440" bIns="45720" rtlCol="0">
            <a:noAutofit/>
          </a:bodyPr>
          <a:lst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800080" indent="-342891" algn="l" defTabSz="914377" rtl="0" eaLnBrk="1" latinLnBrk="0" hangingPunct="1">
              <a:lnSpc>
                <a:spcPct val="100000"/>
              </a:lnSpc>
              <a:spcBef>
                <a:spcPts val="500"/>
              </a:spcBef>
              <a:spcAft>
                <a:spcPts val="600"/>
              </a:spcAft>
              <a:buFont typeface="Corbel" panose="020B0503020204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6C2400"/>
                </a:solidFill>
              </a:rPr>
              <a:t>The fastest growing areas in Africa are along the borders of protected areas. </a:t>
            </a:r>
            <a:r>
              <a:rPr lang="en-US" b="1" i="1" dirty="0">
                <a:solidFill>
                  <a:srgbClr val="6C2400"/>
                </a:solidFill>
              </a:rPr>
              <a:t>This would be like the US having major human development occurring around Yellowstone and Yosemite national parks as opposed to around metropolitan areas</a:t>
            </a:r>
            <a:r>
              <a:rPr lang="en-US" i="1" dirty="0">
                <a:solidFill>
                  <a:srgbClr val="6C2400"/>
                </a:solidFill>
              </a:rPr>
              <a:t>. </a:t>
            </a:r>
          </a:p>
        </p:txBody>
      </p:sp>
      <p:cxnSp>
        <p:nvCxnSpPr>
          <p:cNvPr id="4" name="Straight Connector 3"/>
          <p:cNvCxnSpPr/>
          <p:nvPr/>
        </p:nvCxnSpPr>
        <p:spPr>
          <a:xfrm>
            <a:off x="5985316" y="1890474"/>
            <a:ext cx="14514" cy="384181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365127"/>
            <a:ext cx="10515600" cy="1325563"/>
          </a:xfrm>
        </p:spPr>
        <p:txBody>
          <a:bodyPr/>
          <a:lstStyle/>
          <a:p>
            <a:r>
              <a:rPr lang="en-US" dirty="0"/>
              <a:t>Lion Podcasts</a:t>
            </a:r>
          </a:p>
        </p:txBody>
      </p:sp>
    </p:spTree>
    <p:extLst>
      <p:ext uri="{BB962C8B-B14F-4D97-AF65-F5344CB8AC3E}">
        <p14:creationId xmlns:p14="http://schemas.microsoft.com/office/powerpoint/2010/main" val="4201996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All in the Delivery”</a:t>
            </a:r>
          </a:p>
        </p:txBody>
      </p:sp>
      <p:sp>
        <p:nvSpPr>
          <p:cNvPr id="4" name="Content Placeholder 2"/>
          <p:cNvSpPr>
            <a:spLocks noGrp="1"/>
          </p:cNvSpPr>
          <p:nvPr>
            <p:ph idx="1"/>
          </p:nvPr>
        </p:nvSpPr>
        <p:spPr>
          <a:xfrm>
            <a:off x="838200" y="1736417"/>
            <a:ext cx="10515600" cy="4351339"/>
          </a:xfrm>
        </p:spPr>
        <p:txBody>
          <a:bodyPr/>
          <a:lstStyle/>
          <a:p>
            <a:pPr marL="341313" indent="-341313"/>
            <a:r>
              <a:rPr lang="en-US" dirty="0">
                <a:solidFill>
                  <a:srgbClr val="6C2400"/>
                </a:solidFill>
              </a:rPr>
              <a:t>Animate with voice</a:t>
            </a:r>
          </a:p>
          <a:p>
            <a:pPr marL="341313" indent="-341313"/>
            <a:r>
              <a:rPr lang="en-US" dirty="0">
                <a:solidFill>
                  <a:srgbClr val="6C2400"/>
                </a:solidFill>
              </a:rPr>
              <a:t>Nonverbal communication</a:t>
            </a:r>
          </a:p>
          <a:p>
            <a:pPr marL="341313" indent="-341313"/>
            <a:r>
              <a:rPr lang="en-US" dirty="0">
                <a:solidFill>
                  <a:srgbClr val="6C2400"/>
                </a:solidFill>
              </a:rPr>
              <a:t>Visuals</a:t>
            </a:r>
          </a:p>
        </p:txBody>
      </p:sp>
      <p:pic>
        <p:nvPicPr>
          <p:cNvPr id="3" name="Katie Conservation 2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3950" y="1869831"/>
            <a:ext cx="304800" cy="304800"/>
          </a:xfrm>
          <a:prstGeom prst="rect">
            <a:avLst/>
          </a:prstGeom>
        </p:spPr>
      </p:pic>
      <p:pic>
        <p:nvPicPr>
          <p:cNvPr id="5" name="Pratt_Pod2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895557" y="1869831"/>
            <a:ext cx="304800" cy="304800"/>
          </a:xfrm>
          <a:prstGeom prst="rect">
            <a:avLst/>
          </a:prstGeom>
        </p:spPr>
      </p:pic>
    </p:spTree>
    <p:extLst>
      <p:ext uri="{BB962C8B-B14F-4D97-AF65-F5344CB8AC3E}">
        <p14:creationId xmlns:p14="http://schemas.microsoft.com/office/powerpoint/2010/main" val="1502354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19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Microbial Communities</a:t>
            </a:r>
          </a:p>
        </p:txBody>
      </p:sp>
      <p:grpSp>
        <p:nvGrpSpPr>
          <p:cNvPr id="6" name="Group 5"/>
          <p:cNvGrpSpPr/>
          <p:nvPr/>
        </p:nvGrpSpPr>
        <p:grpSpPr>
          <a:xfrm>
            <a:off x="1831997" y="1690690"/>
            <a:ext cx="8658634" cy="4571778"/>
            <a:chOff x="492370" y="1779566"/>
            <a:chExt cx="6090111" cy="4093700"/>
          </a:xfrm>
        </p:grpSpPr>
        <p:pic>
          <p:nvPicPr>
            <p:cNvPr id="4" name="Picture 3">
              <a:extLst>
                <a:ext uri="{FF2B5EF4-FFF2-40B4-BE49-F238E27FC236}">
                  <a16:creationId xmlns:a16="http://schemas.microsoft.com/office/drawing/2014/main" id="{0CC9F6F0-2E2E-460D-B377-1727F0BC6F99}"/>
                </a:ext>
              </a:extLst>
            </p:cNvPr>
            <p:cNvPicPr>
              <a:picLocks noChangeAspect="1"/>
            </p:cNvPicPr>
            <p:nvPr/>
          </p:nvPicPr>
          <p:blipFill rotWithShape="1">
            <a:blip r:embed="rId3"/>
            <a:srcRect l="13011"/>
            <a:stretch/>
          </p:blipFill>
          <p:spPr>
            <a:xfrm rot="5400000">
              <a:off x="1490576" y="781360"/>
              <a:ext cx="4093700" cy="6090111"/>
            </a:xfrm>
            <a:prstGeom prst="rect">
              <a:avLst/>
            </a:prstGeom>
          </p:spPr>
        </p:pic>
        <p:sp>
          <p:nvSpPr>
            <p:cNvPr id="5" name="Rectangle 4"/>
            <p:cNvSpPr/>
            <p:nvPr/>
          </p:nvSpPr>
          <p:spPr>
            <a:xfrm>
              <a:off x="3537426" y="2869809"/>
              <a:ext cx="2412609" cy="576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2145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40404"/>
        </a:solidFill>
        <a:effectLst/>
      </p:bgPr>
    </p:bg>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18E3A8F6-23C3-46AB-B9D8-F9BA7AEF8BE1}"/>
              </a:ext>
            </a:extLst>
          </p:cNvPr>
          <p:cNvSpPr txBox="1">
            <a:spLocks/>
          </p:cNvSpPr>
          <p:nvPr/>
        </p:nvSpPr>
        <p:spPr>
          <a:xfrm>
            <a:off x="2852532" y="381977"/>
            <a:ext cx="6486936" cy="1858569"/>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lgn="ctr">
              <a:buClr>
                <a:srgbClr val="263050"/>
              </a:buClr>
              <a:buNone/>
            </a:pPr>
            <a:r>
              <a:rPr lang="en-US" sz="4800" dirty="0" err="1">
                <a:solidFill>
                  <a:prstClr val="white"/>
                </a:solidFill>
                <a:latin typeface="Corbel"/>
              </a:rPr>
              <a:t>Hormay</a:t>
            </a:r>
            <a:r>
              <a:rPr lang="en-US" sz="4800" dirty="0">
                <a:solidFill>
                  <a:prstClr val="white"/>
                </a:solidFill>
                <a:latin typeface="Corbel"/>
              </a:rPr>
              <a:t> rest-rotation</a:t>
            </a:r>
          </a:p>
        </p:txBody>
      </p:sp>
      <p:graphicFrame>
        <p:nvGraphicFramePr>
          <p:cNvPr id="71" name="Chart 70">
            <a:extLst>
              <a:ext uri="{FF2B5EF4-FFF2-40B4-BE49-F238E27FC236}">
                <a16:creationId xmlns:a16="http://schemas.microsoft.com/office/drawing/2014/main" id="{DD394D15-BE04-433C-A324-E7612C8EC69E}"/>
              </a:ext>
            </a:extLst>
          </p:cNvPr>
          <p:cNvGraphicFramePr/>
          <p:nvPr>
            <p:extLst/>
          </p:nvPr>
        </p:nvGraphicFramePr>
        <p:xfrm>
          <a:off x="876300" y="1251092"/>
          <a:ext cx="4422858" cy="3215127"/>
        </p:xfrm>
        <a:graphic>
          <a:graphicData uri="http://schemas.openxmlformats.org/drawingml/2006/chart">
            <c:chart xmlns:c="http://schemas.openxmlformats.org/drawingml/2006/chart" xmlns:r="http://schemas.openxmlformats.org/officeDocument/2006/relationships" r:id="rId3"/>
          </a:graphicData>
        </a:graphic>
      </p:graphicFrame>
      <p:pic>
        <p:nvPicPr>
          <p:cNvPr id="72" name="Picture 71">
            <a:extLst>
              <a:ext uri="{FF2B5EF4-FFF2-40B4-BE49-F238E27FC236}">
                <a16:creationId xmlns:a16="http://schemas.microsoft.com/office/drawing/2014/main" id="{DFC8F151-6AE0-4747-9F6F-E5A1B2908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819" y="1251092"/>
            <a:ext cx="4431820" cy="3221475"/>
          </a:xfrm>
          <a:prstGeom prst="rect">
            <a:avLst/>
          </a:prstGeom>
        </p:spPr>
      </p:pic>
      <p:sp>
        <p:nvSpPr>
          <p:cNvPr id="74" name="TextBox 73">
            <a:extLst>
              <a:ext uri="{FF2B5EF4-FFF2-40B4-BE49-F238E27FC236}">
                <a16:creationId xmlns:a16="http://schemas.microsoft.com/office/drawing/2014/main" id="{93B27880-4EEB-49CB-981C-B3EAA35AFA64}"/>
              </a:ext>
            </a:extLst>
          </p:cNvPr>
          <p:cNvSpPr txBox="1"/>
          <p:nvPr/>
        </p:nvSpPr>
        <p:spPr>
          <a:xfrm>
            <a:off x="2457234" y="2273880"/>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75" name="TextBox 74">
            <a:extLst>
              <a:ext uri="{FF2B5EF4-FFF2-40B4-BE49-F238E27FC236}">
                <a16:creationId xmlns:a16="http://schemas.microsoft.com/office/drawing/2014/main" id="{544465E2-5C3F-42E4-8888-2511BAF8E372}"/>
              </a:ext>
            </a:extLst>
          </p:cNvPr>
          <p:cNvSpPr txBox="1"/>
          <p:nvPr/>
        </p:nvSpPr>
        <p:spPr>
          <a:xfrm>
            <a:off x="3315949" y="2267349"/>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76" name="TextBox 75">
            <a:extLst>
              <a:ext uri="{FF2B5EF4-FFF2-40B4-BE49-F238E27FC236}">
                <a16:creationId xmlns:a16="http://schemas.microsoft.com/office/drawing/2014/main" id="{2893D251-4109-4549-86AA-FF1D5F153D4C}"/>
              </a:ext>
            </a:extLst>
          </p:cNvPr>
          <p:cNvSpPr txBox="1"/>
          <p:nvPr/>
        </p:nvSpPr>
        <p:spPr>
          <a:xfrm>
            <a:off x="2882754" y="3176556"/>
            <a:ext cx="393032" cy="461665"/>
          </a:xfrm>
          <a:prstGeom prst="rect">
            <a:avLst/>
          </a:prstGeom>
          <a:noFill/>
        </p:spPr>
        <p:txBody>
          <a:bodyPr wrap="square" rtlCol="0">
            <a:spAutoFit/>
          </a:bodyPr>
          <a:lstStyle/>
          <a:p>
            <a:endParaRPr lang="en-US" sz="2400" dirty="0">
              <a:solidFill>
                <a:prstClr val="white"/>
              </a:solidFill>
              <a:latin typeface="Corbel"/>
            </a:endParaRPr>
          </a:p>
        </p:txBody>
      </p:sp>
      <p:pic>
        <p:nvPicPr>
          <p:cNvPr id="89" name="Graphic 88" descr="Cow">
            <a:extLst>
              <a:ext uri="{FF2B5EF4-FFF2-40B4-BE49-F238E27FC236}">
                <a16:creationId xmlns:a16="http://schemas.microsoft.com/office/drawing/2014/main" id="{EFEE8015-1822-4E31-B7F8-33844549D1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703038" y="2074934"/>
            <a:ext cx="650982" cy="650982"/>
          </a:xfrm>
          <a:prstGeom prst="rect">
            <a:avLst/>
          </a:prstGeom>
        </p:spPr>
      </p:pic>
      <p:pic>
        <p:nvPicPr>
          <p:cNvPr id="90" name="Graphic 89" descr="Cow">
            <a:extLst>
              <a:ext uri="{FF2B5EF4-FFF2-40B4-BE49-F238E27FC236}">
                <a16:creationId xmlns:a16="http://schemas.microsoft.com/office/drawing/2014/main" id="{510249F8-D69D-489A-A628-18457DF9B3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209882" y="2406894"/>
            <a:ext cx="650982" cy="650982"/>
          </a:xfrm>
          <a:prstGeom prst="rect">
            <a:avLst/>
          </a:prstGeom>
        </p:spPr>
      </p:pic>
      <p:pic>
        <p:nvPicPr>
          <p:cNvPr id="91" name="Graphic 90" descr="Cow">
            <a:extLst>
              <a:ext uri="{FF2B5EF4-FFF2-40B4-BE49-F238E27FC236}">
                <a16:creationId xmlns:a16="http://schemas.microsoft.com/office/drawing/2014/main" id="{D9B954EA-7943-46D5-8E69-80852E1AE9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068944" y="1597043"/>
            <a:ext cx="650982" cy="650982"/>
          </a:xfrm>
          <a:prstGeom prst="rect">
            <a:avLst/>
          </a:prstGeom>
        </p:spPr>
      </p:pic>
      <p:sp>
        <p:nvSpPr>
          <p:cNvPr id="44" name="Content Placeholder 2">
            <a:extLst>
              <a:ext uri="{FF2B5EF4-FFF2-40B4-BE49-F238E27FC236}">
                <a16:creationId xmlns:a16="http://schemas.microsoft.com/office/drawing/2014/main" id="{B21847EA-2697-4174-9CED-14A5BFDDD3DD}"/>
              </a:ext>
            </a:extLst>
          </p:cNvPr>
          <p:cNvSpPr txBox="1">
            <a:spLocks/>
          </p:cNvSpPr>
          <p:nvPr/>
        </p:nvSpPr>
        <p:spPr>
          <a:xfrm>
            <a:off x="1908275" y="4322593"/>
            <a:ext cx="2203958" cy="675851"/>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lgn="ctr">
              <a:buClr>
                <a:srgbClr val="263050"/>
              </a:buClr>
              <a:buNone/>
            </a:pPr>
            <a:r>
              <a:rPr lang="en-US" sz="3600" dirty="0">
                <a:solidFill>
                  <a:prstClr val="white"/>
                </a:solidFill>
                <a:latin typeface="Corbel"/>
              </a:rPr>
              <a:t>Year 1</a:t>
            </a:r>
          </a:p>
        </p:txBody>
      </p:sp>
      <p:sp>
        <p:nvSpPr>
          <p:cNvPr id="2" name="Rectangle 1">
            <a:extLst>
              <a:ext uri="{FF2B5EF4-FFF2-40B4-BE49-F238E27FC236}">
                <a16:creationId xmlns:a16="http://schemas.microsoft.com/office/drawing/2014/main" id="{2EA7806E-0526-427E-83CB-24218363EBE8}"/>
              </a:ext>
            </a:extLst>
          </p:cNvPr>
          <p:cNvSpPr/>
          <p:nvPr/>
        </p:nvSpPr>
        <p:spPr>
          <a:xfrm>
            <a:off x="2064921" y="5577554"/>
            <a:ext cx="482476" cy="455985"/>
          </a:xfrm>
          <a:prstGeom prst="rect">
            <a:avLst/>
          </a:prstGeom>
          <a:solidFill>
            <a:srgbClr val="FF7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49" name="Content Placeholder 2">
            <a:extLst>
              <a:ext uri="{FF2B5EF4-FFF2-40B4-BE49-F238E27FC236}">
                <a16:creationId xmlns:a16="http://schemas.microsoft.com/office/drawing/2014/main" id="{56954AB3-1DC9-4A02-BDDB-2293E76A3DB3}"/>
              </a:ext>
            </a:extLst>
          </p:cNvPr>
          <p:cNvSpPr txBox="1">
            <a:spLocks/>
          </p:cNvSpPr>
          <p:nvPr/>
        </p:nvSpPr>
        <p:spPr>
          <a:xfrm>
            <a:off x="2324619" y="5368484"/>
            <a:ext cx="2844423" cy="861363"/>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Grazed during growing season</a:t>
            </a:r>
          </a:p>
        </p:txBody>
      </p:sp>
      <p:sp>
        <p:nvSpPr>
          <p:cNvPr id="50" name="Content Placeholder 2">
            <a:extLst>
              <a:ext uri="{FF2B5EF4-FFF2-40B4-BE49-F238E27FC236}">
                <a16:creationId xmlns:a16="http://schemas.microsoft.com/office/drawing/2014/main" id="{BC7DE18B-3AC0-47CD-BE56-6F8BFDC9268B}"/>
              </a:ext>
            </a:extLst>
          </p:cNvPr>
          <p:cNvSpPr txBox="1">
            <a:spLocks/>
          </p:cNvSpPr>
          <p:nvPr/>
        </p:nvSpPr>
        <p:spPr>
          <a:xfrm>
            <a:off x="5539830" y="5374804"/>
            <a:ext cx="2844423" cy="861363"/>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Grazed post-growing season</a:t>
            </a:r>
          </a:p>
        </p:txBody>
      </p:sp>
      <p:sp>
        <p:nvSpPr>
          <p:cNvPr id="51" name="Content Placeholder 2">
            <a:extLst>
              <a:ext uri="{FF2B5EF4-FFF2-40B4-BE49-F238E27FC236}">
                <a16:creationId xmlns:a16="http://schemas.microsoft.com/office/drawing/2014/main" id="{9AA28F3C-9F60-4D01-A336-BC3DFE4B861C}"/>
              </a:ext>
            </a:extLst>
          </p:cNvPr>
          <p:cNvSpPr txBox="1">
            <a:spLocks/>
          </p:cNvSpPr>
          <p:nvPr/>
        </p:nvSpPr>
        <p:spPr>
          <a:xfrm>
            <a:off x="8758723" y="5593291"/>
            <a:ext cx="1549594" cy="425801"/>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Rested</a:t>
            </a:r>
          </a:p>
        </p:txBody>
      </p:sp>
      <p:sp>
        <p:nvSpPr>
          <p:cNvPr id="52" name="Rectangle 51">
            <a:extLst>
              <a:ext uri="{FF2B5EF4-FFF2-40B4-BE49-F238E27FC236}">
                <a16:creationId xmlns:a16="http://schemas.microsoft.com/office/drawing/2014/main" id="{F9CF8532-95C1-4CA8-8A7D-763B909CF7C2}"/>
              </a:ext>
            </a:extLst>
          </p:cNvPr>
          <p:cNvSpPr/>
          <p:nvPr/>
        </p:nvSpPr>
        <p:spPr>
          <a:xfrm>
            <a:off x="5279609" y="5577554"/>
            <a:ext cx="482476" cy="45598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53" name="Rectangle 52">
            <a:extLst>
              <a:ext uri="{FF2B5EF4-FFF2-40B4-BE49-F238E27FC236}">
                <a16:creationId xmlns:a16="http://schemas.microsoft.com/office/drawing/2014/main" id="{D88EC6DF-877C-4A4D-93E5-AC17F1DD2DB9}"/>
              </a:ext>
            </a:extLst>
          </p:cNvPr>
          <p:cNvSpPr/>
          <p:nvPr/>
        </p:nvSpPr>
        <p:spPr>
          <a:xfrm>
            <a:off x="8496877" y="5577554"/>
            <a:ext cx="482476" cy="455985"/>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1165560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40404"/>
        </a:solidFill>
        <a:effectLst/>
      </p:bgPr>
    </p:bg>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18E3A8F6-23C3-46AB-B9D8-F9BA7AEF8BE1}"/>
              </a:ext>
            </a:extLst>
          </p:cNvPr>
          <p:cNvSpPr txBox="1">
            <a:spLocks/>
          </p:cNvSpPr>
          <p:nvPr/>
        </p:nvSpPr>
        <p:spPr>
          <a:xfrm>
            <a:off x="2852532" y="381977"/>
            <a:ext cx="6486936" cy="1858569"/>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lgn="ctr">
              <a:buClr>
                <a:srgbClr val="263050"/>
              </a:buClr>
              <a:buNone/>
            </a:pPr>
            <a:r>
              <a:rPr lang="en-US" sz="4800" dirty="0" err="1">
                <a:solidFill>
                  <a:prstClr val="white"/>
                </a:solidFill>
                <a:latin typeface="Corbel"/>
              </a:rPr>
              <a:t>Hormay</a:t>
            </a:r>
            <a:r>
              <a:rPr lang="en-US" sz="4800" dirty="0">
                <a:solidFill>
                  <a:prstClr val="white"/>
                </a:solidFill>
                <a:latin typeface="Corbel"/>
              </a:rPr>
              <a:t> rest-rotation</a:t>
            </a:r>
          </a:p>
        </p:txBody>
      </p:sp>
      <p:graphicFrame>
        <p:nvGraphicFramePr>
          <p:cNvPr id="71" name="Chart 70">
            <a:extLst>
              <a:ext uri="{FF2B5EF4-FFF2-40B4-BE49-F238E27FC236}">
                <a16:creationId xmlns:a16="http://schemas.microsoft.com/office/drawing/2014/main" id="{DD394D15-BE04-433C-A324-E7612C8EC69E}"/>
              </a:ext>
            </a:extLst>
          </p:cNvPr>
          <p:cNvGraphicFramePr/>
          <p:nvPr>
            <p:extLst/>
          </p:nvPr>
        </p:nvGraphicFramePr>
        <p:xfrm>
          <a:off x="876300" y="1251092"/>
          <a:ext cx="4422858" cy="3215127"/>
        </p:xfrm>
        <a:graphic>
          <a:graphicData uri="http://schemas.openxmlformats.org/drawingml/2006/chart">
            <c:chart xmlns:c="http://schemas.openxmlformats.org/drawingml/2006/chart" xmlns:r="http://schemas.openxmlformats.org/officeDocument/2006/relationships" r:id="rId3"/>
          </a:graphicData>
        </a:graphic>
      </p:graphicFrame>
      <p:pic>
        <p:nvPicPr>
          <p:cNvPr id="72" name="Picture 71">
            <a:extLst>
              <a:ext uri="{FF2B5EF4-FFF2-40B4-BE49-F238E27FC236}">
                <a16:creationId xmlns:a16="http://schemas.microsoft.com/office/drawing/2014/main" id="{DFC8F151-6AE0-4747-9F6F-E5A1B2908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819" y="1251092"/>
            <a:ext cx="4431820" cy="3221475"/>
          </a:xfrm>
          <a:prstGeom prst="rect">
            <a:avLst/>
          </a:prstGeom>
        </p:spPr>
      </p:pic>
      <p:sp>
        <p:nvSpPr>
          <p:cNvPr id="73" name="Arc 72">
            <a:extLst>
              <a:ext uri="{FF2B5EF4-FFF2-40B4-BE49-F238E27FC236}">
                <a16:creationId xmlns:a16="http://schemas.microsoft.com/office/drawing/2014/main" id="{AE3CBBBF-13FC-4C36-A632-C3D611D1F924}"/>
              </a:ext>
            </a:extLst>
          </p:cNvPr>
          <p:cNvSpPr/>
          <p:nvPr/>
        </p:nvSpPr>
        <p:spPr>
          <a:xfrm rot="19451055">
            <a:off x="2214098" y="1923947"/>
            <a:ext cx="1581742" cy="1335423"/>
          </a:xfrm>
          <a:prstGeom prst="arc">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latin typeface="Corbel"/>
            </a:endParaRPr>
          </a:p>
        </p:txBody>
      </p:sp>
      <p:sp>
        <p:nvSpPr>
          <p:cNvPr id="74" name="TextBox 73">
            <a:extLst>
              <a:ext uri="{FF2B5EF4-FFF2-40B4-BE49-F238E27FC236}">
                <a16:creationId xmlns:a16="http://schemas.microsoft.com/office/drawing/2014/main" id="{93B27880-4EEB-49CB-981C-B3EAA35AFA64}"/>
              </a:ext>
            </a:extLst>
          </p:cNvPr>
          <p:cNvSpPr txBox="1"/>
          <p:nvPr/>
        </p:nvSpPr>
        <p:spPr>
          <a:xfrm>
            <a:off x="2457234" y="2273880"/>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75" name="TextBox 74">
            <a:extLst>
              <a:ext uri="{FF2B5EF4-FFF2-40B4-BE49-F238E27FC236}">
                <a16:creationId xmlns:a16="http://schemas.microsoft.com/office/drawing/2014/main" id="{544465E2-5C3F-42E4-8888-2511BAF8E372}"/>
              </a:ext>
            </a:extLst>
          </p:cNvPr>
          <p:cNvSpPr txBox="1"/>
          <p:nvPr/>
        </p:nvSpPr>
        <p:spPr>
          <a:xfrm>
            <a:off x="3315949" y="2267349"/>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76" name="TextBox 75">
            <a:extLst>
              <a:ext uri="{FF2B5EF4-FFF2-40B4-BE49-F238E27FC236}">
                <a16:creationId xmlns:a16="http://schemas.microsoft.com/office/drawing/2014/main" id="{2893D251-4109-4549-86AA-FF1D5F153D4C}"/>
              </a:ext>
            </a:extLst>
          </p:cNvPr>
          <p:cNvSpPr txBox="1"/>
          <p:nvPr/>
        </p:nvSpPr>
        <p:spPr>
          <a:xfrm>
            <a:off x="2882754" y="3176556"/>
            <a:ext cx="393032" cy="461665"/>
          </a:xfrm>
          <a:prstGeom prst="rect">
            <a:avLst/>
          </a:prstGeom>
          <a:noFill/>
        </p:spPr>
        <p:txBody>
          <a:bodyPr wrap="square" rtlCol="0">
            <a:spAutoFit/>
          </a:bodyPr>
          <a:lstStyle/>
          <a:p>
            <a:endParaRPr lang="en-US" sz="2400" dirty="0">
              <a:solidFill>
                <a:prstClr val="white"/>
              </a:solidFill>
              <a:latin typeface="Corbel"/>
            </a:endParaRPr>
          </a:p>
        </p:txBody>
      </p:sp>
      <p:pic>
        <p:nvPicPr>
          <p:cNvPr id="89" name="Graphic 88" descr="Cow">
            <a:extLst>
              <a:ext uri="{FF2B5EF4-FFF2-40B4-BE49-F238E27FC236}">
                <a16:creationId xmlns:a16="http://schemas.microsoft.com/office/drawing/2014/main" id="{EFEE8015-1822-4E31-B7F8-33844549D1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79898" y="2308489"/>
            <a:ext cx="650982" cy="650982"/>
          </a:xfrm>
          <a:prstGeom prst="rect">
            <a:avLst/>
          </a:prstGeom>
        </p:spPr>
      </p:pic>
      <p:pic>
        <p:nvPicPr>
          <p:cNvPr id="90" name="Graphic 89" descr="Cow">
            <a:extLst>
              <a:ext uri="{FF2B5EF4-FFF2-40B4-BE49-F238E27FC236}">
                <a16:creationId xmlns:a16="http://schemas.microsoft.com/office/drawing/2014/main" id="{510249F8-D69D-489A-A628-18457DF9B3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786742" y="2640449"/>
            <a:ext cx="650982" cy="650982"/>
          </a:xfrm>
          <a:prstGeom prst="rect">
            <a:avLst/>
          </a:prstGeom>
        </p:spPr>
      </p:pic>
      <p:pic>
        <p:nvPicPr>
          <p:cNvPr id="91" name="Graphic 90" descr="Cow">
            <a:extLst>
              <a:ext uri="{FF2B5EF4-FFF2-40B4-BE49-F238E27FC236}">
                <a16:creationId xmlns:a16="http://schemas.microsoft.com/office/drawing/2014/main" id="{D9B954EA-7943-46D5-8E69-80852E1AE9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662799" y="1847198"/>
            <a:ext cx="650982" cy="650982"/>
          </a:xfrm>
          <a:prstGeom prst="rect">
            <a:avLst/>
          </a:prstGeom>
        </p:spPr>
      </p:pic>
      <p:sp>
        <p:nvSpPr>
          <p:cNvPr id="44" name="Content Placeholder 2">
            <a:extLst>
              <a:ext uri="{FF2B5EF4-FFF2-40B4-BE49-F238E27FC236}">
                <a16:creationId xmlns:a16="http://schemas.microsoft.com/office/drawing/2014/main" id="{B21847EA-2697-4174-9CED-14A5BFDDD3DD}"/>
              </a:ext>
            </a:extLst>
          </p:cNvPr>
          <p:cNvSpPr txBox="1">
            <a:spLocks/>
          </p:cNvSpPr>
          <p:nvPr/>
        </p:nvSpPr>
        <p:spPr>
          <a:xfrm>
            <a:off x="1908275" y="4322593"/>
            <a:ext cx="2203958" cy="675851"/>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lgn="ctr">
              <a:buClr>
                <a:srgbClr val="263050"/>
              </a:buClr>
              <a:buNone/>
            </a:pPr>
            <a:r>
              <a:rPr lang="en-US" sz="3600" dirty="0">
                <a:solidFill>
                  <a:prstClr val="white"/>
                </a:solidFill>
                <a:latin typeface="Corbel"/>
              </a:rPr>
              <a:t>Year 1</a:t>
            </a:r>
          </a:p>
        </p:txBody>
      </p:sp>
      <p:sp>
        <p:nvSpPr>
          <p:cNvPr id="2" name="Rectangle 1">
            <a:extLst>
              <a:ext uri="{FF2B5EF4-FFF2-40B4-BE49-F238E27FC236}">
                <a16:creationId xmlns:a16="http://schemas.microsoft.com/office/drawing/2014/main" id="{2EA7806E-0526-427E-83CB-24218363EBE8}"/>
              </a:ext>
            </a:extLst>
          </p:cNvPr>
          <p:cNvSpPr/>
          <p:nvPr/>
        </p:nvSpPr>
        <p:spPr>
          <a:xfrm>
            <a:off x="2064921" y="5577554"/>
            <a:ext cx="482476" cy="455985"/>
          </a:xfrm>
          <a:prstGeom prst="rect">
            <a:avLst/>
          </a:prstGeom>
          <a:solidFill>
            <a:srgbClr val="FF7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49" name="Content Placeholder 2">
            <a:extLst>
              <a:ext uri="{FF2B5EF4-FFF2-40B4-BE49-F238E27FC236}">
                <a16:creationId xmlns:a16="http://schemas.microsoft.com/office/drawing/2014/main" id="{56954AB3-1DC9-4A02-BDDB-2293E76A3DB3}"/>
              </a:ext>
            </a:extLst>
          </p:cNvPr>
          <p:cNvSpPr txBox="1">
            <a:spLocks/>
          </p:cNvSpPr>
          <p:nvPr/>
        </p:nvSpPr>
        <p:spPr>
          <a:xfrm>
            <a:off x="2324619" y="5368484"/>
            <a:ext cx="2844423" cy="861363"/>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Grazed during growing season</a:t>
            </a:r>
          </a:p>
        </p:txBody>
      </p:sp>
      <p:sp>
        <p:nvSpPr>
          <p:cNvPr id="50" name="Content Placeholder 2">
            <a:extLst>
              <a:ext uri="{FF2B5EF4-FFF2-40B4-BE49-F238E27FC236}">
                <a16:creationId xmlns:a16="http://schemas.microsoft.com/office/drawing/2014/main" id="{BC7DE18B-3AC0-47CD-BE56-6F8BFDC9268B}"/>
              </a:ext>
            </a:extLst>
          </p:cNvPr>
          <p:cNvSpPr txBox="1">
            <a:spLocks/>
          </p:cNvSpPr>
          <p:nvPr/>
        </p:nvSpPr>
        <p:spPr>
          <a:xfrm>
            <a:off x="5539830" y="5374804"/>
            <a:ext cx="2844423" cy="861363"/>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Grazed post-growing season</a:t>
            </a:r>
          </a:p>
        </p:txBody>
      </p:sp>
      <p:sp>
        <p:nvSpPr>
          <p:cNvPr id="51" name="Content Placeholder 2">
            <a:extLst>
              <a:ext uri="{FF2B5EF4-FFF2-40B4-BE49-F238E27FC236}">
                <a16:creationId xmlns:a16="http://schemas.microsoft.com/office/drawing/2014/main" id="{9AA28F3C-9F60-4D01-A336-BC3DFE4B861C}"/>
              </a:ext>
            </a:extLst>
          </p:cNvPr>
          <p:cNvSpPr txBox="1">
            <a:spLocks/>
          </p:cNvSpPr>
          <p:nvPr/>
        </p:nvSpPr>
        <p:spPr>
          <a:xfrm>
            <a:off x="8758723" y="5593291"/>
            <a:ext cx="1549594" cy="425801"/>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Rested</a:t>
            </a:r>
          </a:p>
        </p:txBody>
      </p:sp>
      <p:sp>
        <p:nvSpPr>
          <p:cNvPr id="52" name="Rectangle 51">
            <a:extLst>
              <a:ext uri="{FF2B5EF4-FFF2-40B4-BE49-F238E27FC236}">
                <a16:creationId xmlns:a16="http://schemas.microsoft.com/office/drawing/2014/main" id="{F9CF8532-95C1-4CA8-8A7D-763B909CF7C2}"/>
              </a:ext>
            </a:extLst>
          </p:cNvPr>
          <p:cNvSpPr/>
          <p:nvPr/>
        </p:nvSpPr>
        <p:spPr>
          <a:xfrm>
            <a:off x="5279609" y="5577554"/>
            <a:ext cx="482476" cy="45598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53" name="Rectangle 52">
            <a:extLst>
              <a:ext uri="{FF2B5EF4-FFF2-40B4-BE49-F238E27FC236}">
                <a16:creationId xmlns:a16="http://schemas.microsoft.com/office/drawing/2014/main" id="{D88EC6DF-877C-4A4D-93E5-AC17F1DD2DB9}"/>
              </a:ext>
            </a:extLst>
          </p:cNvPr>
          <p:cNvSpPr/>
          <p:nvPr/>
        </p:nvSpPr>
        <p:spPr>
          <a:xfrm>
            <a:off x="8496877" y="5577554"/>
            <a:ext cx="482476" cy="455985"/>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2244337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40404"/>
        </a:solidFill>
        <a:effectLst/>
      </p:bgPr>
    </p:bg>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18E3A8F6-23C3-46AB-B9D8-F9BA7AEF8BE1}"/>
              </a:ext>
            </a:extLst>
          </p:cNvPr>
          <p:cNvSpPr txBox="1">
            <a:spLocks/>
          </p:cNvSpPr>
          <p:nvPr/>
        </p:nvSpPr>
        <p:spPr>
          <a:xfrm>
            <a:off x="2852532" y="381977"/>
            <a:ext cx="6486936" cy="1858569"/>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lgn="ctr">
              <a:buClr>
                <a:srgbClr val="263050"/>
              </a:buClr>
              <a:buNone/>
            </a:pPr>
            <a:r>
              <a:rPr lang="en-US" sz="4800" dirty="0" err="1">
                <a:solidFill>
                  <a:prstClr val="white"/>
                </a:solidFill>
                <a:latin typeface="Corbel"/>
              </a:rPr>
              <a:t>Hormay</a:t>
            </a:r>
            <a:r>
              <a:rPr lang="en-US" sz="4800" dirty="0">
                <a:solidFill>
                  <a:prstClr val="white"/>
                </a:solidFill>
                <a:latin typeface="Corbel"/>
              </a:rPr>
              <a:t> rest-rotation</a:t>
            </a:r>
          </a:p>
        </p:txBody>
      </p:sp>
      <p:grpSp>
        <p:nvGrpSpPr>
          <p:cNvPr id="39" name="Group 38">
            <a:extLst>
              <a:ext uri="{FF2B5EF4-FFF2-40B4-BE49-F238E27FC236}">
                <a16:creationId xmlns:a16="http://schemas.microsoft.com/office/drawing/2014/main" id="{DFD3E2B3-7D62-4C5A-842A-34141D848494}"/>
              </a:ext>
            </a:extLst>
          </p:cNvPr>
          <p:cNvGrpSpPr/>
          <p:nvPr/>
        </p:nvGrpSpPr>
        <p:grpSpPr>
          <a:xfrm rot="14364844">
            <a:off x="7463522" y="642773"/>
            <a:ext cx="3221475" cy="4431820"/>
            <a:chOff x="5962630" y="2653183"/>
            <a:chExt cx="3221475" cy="4431820"/>
          </a:xfrm>
        </p:grpSpPr>
        <p:grpSp>
          <p:nvGrpSpPr>
            <p:cNvPr id="45" name="Group 44">
              <a:extLst>
                <a:ext uri="{FF2B5EF4-FFF2-40B4-BE49-F238E27FC236}">
                  <a16:creationId xmlns:a16="http://schemas.microsoft.com/office/drawing/2014/main" id="{E3E86363-7FCB-4A8C-BC11-21C857C492AC}"/>
                </a:ext>
              </a:extLst>
            </p:cNvPr>
            <p:cNvGrpSpPr/>
            <p:nvPr/>
          </p:nvGrpSpPr>
          <p:grpSpPr>
            <a:xfrm rot="14403538">
              <a:off x="5357458" y="3258355"/>
              <a:ext cx="4431820" cy="3221475"/>
              <a:chOff x="-629072" y="3261501"/>
              <a:chExt cx="4431820" cy="3221475"/>
            </a:xfrm>
          </p:grpSpPr>
          <p:pic>
            <p:nvPicPr>
              <p:cNvPr id="62" name="Picture 61">
                <a:extLst>
                  <a:ext uri="{FF2B5EF4-FFF2-40B4-BE49-F238E27FC236}">
                    <a16:creationId xmlns:a16="http://schemas.microsoft.com/office/drawing/2014/main" id="{EB6A956B-6473-4EBB-9CFB-E95800AC0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72" y="3261501"/>
                <a:ext cx="4431820" cy="3221475"/>
              </a:xfrm>
              <a:prstGeom prst="rect">
                <a:avLst/>
              </a:prstGeom>
            </p:spPr>
          </p:pic>
          <p:sp>
            <p:nvSpPr>
              <p:cNvPr id="63" name="Arc 62">
                <a:extLst>
                  <a:ext uri="{FF2B5EF4-FFF2-40B4-BE49-F238E27FC236}">
                    <a16:creationId xmlns:a16="http://schemas.microsoft.com/office/drawing/2014/main" id="{024FB4F1-3261-4622-B3A7-2BF5B8A95AC6}"/>
                  </a:ext>
                </a:extLst>
              </p:cNvPr>
              <p:cNvSpPr/>
              <p:nvPr/>
            </p:nvSpPr>
            <p:spPr>
              <a:xfrm rot="19451055">
                <a:off x="713207" y="3934356"/>
                <a:ext cx="1581742" cy="1335423"/>
              </a:xfrm>
              <a:prstGeom prst="arc">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latin typeface="Corbel"/>
                </a:endParaRPr>
              </a:p>
            </p:txBody>
          </p:sp>
        </p:grpSp>
        <p:sp>
          <p:nvSpPr>
            <p:cNvPr id="46" name="TextBox 45">
              <a:extLst>
                <a:ext uri="{FF2B5EF4-FFF2-40B4-BE49-F238E27FC236}">
                  <a16:creationId xmlns:a16="http://schemas.microsoft.com/office/drawing/2014/main" id="{4959C662-ED08-460B-A1C6-A74D9D5D507C}"/>
                </a:ext>
              </a:extLst>
            </p:cNvPr>
            <p:cNvSpPr txBox="1"/>
            <p:nvPr/>
          </p:nvSpPr>
          <p:spPr>
            <a:xfrm>
              <a:off x="6925542" y="4284289"/>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60" name="TextBox 59">
              <a:extLst>
                <a:ext uri="{FF2B5EF4-FFF2-40B4-BE49-F238E27FC236}">
                  <a16:creationId xmlns:a16="http://schemas.microsoft.com/office/drawing/2014/main" id="{C956C158-1FEA-4C46-ACA9-2F396DCA7B29}"/>
                </a:ext>
              </a:extLst>
            </p:cNvPr>
            <p:cNvSpPr txBox="1"/>
            <p:nvPr/>
          </p:nvSpPr>
          <p:spPr>
            <a:xfrm>
              <a:off x="7784257" y="4277758"/>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61" name="TextBox 60">
              <a:extLst>
                <a:ext uri="{FF2B5EF4-FFF2-40B4-BE49-F238E27FC236}">
                  <a16:creationId xmlns:a16="http://schemas.microsoft.com/office/drawing/2014/main" id="{6D459488-3530-40E9-98F1-AEBC1A2F52B4}"/>
                </a:ext>
              </a:extLst>
            </p:cNvPr>
            <p:cNvSpPr txBox="1"/>
            <p:nvPr/>
          </p:nvSpPr>
          <p:spPr>
            <a:xfrm>
              <a:off x="7351063" y="5186965"/>
              <a:ext cx="393032" cy="461665"/>
            </a:xfrm>
            <a:prstGeom prst="rect">
              <a:avLst/>
            </a:prstGeom>
            <a:noFill/>
          </p:spPr>
          <p:txBody>
            <a:bodyPr wrap="square" rtlCol="0">
              <a:spAutoFit/>
            </a:bodyPr>
            <a:lstStyle/>
            <a:p>
              <a:endParaRPr lang="en-US" sz="2400" dirty="0">
                <a:solidFill>
                  <a:prstClr val="white"/>
                </a:solidFill>
                <a:latin typeface="Corbel"/>
              </a:endParaRPr>
            </a:p>
          </p:txBody>
        </p:sp>
      </p:grpSp>
      <p:grpSp>
        <p:nvGrpSpPr>
          <p:cNvPr id="64" name="Group 63">
            <a:extLst>
              <a:ext uri="{FF2B5EF4-FFF2-40B4-BE49-F238E27FC236}">
                <a16:creationId xmlns:a16="http://schemas.microsoft.com/office/drawing/2014/main" id="{4D15B2FA-7A60-4C5E-B354-A629B76664DF}"/>
              </a:ext>
            </a:extLst>
          </p:cNvPr>
          <p:cNvGrpSpPr/>
          <p:nvPr/>
        </p:nvGrpSpPr>
        <p:grpSpPr>
          <a:xfrm rot="7204443">
            <a:off x="4466805" y="643725"/>
            <a:ext cx="3221475" cy="4431820"/>
            <a:chOff x="2965913" y="2654135"/>
            <a:chExt cx="3221475" cy="4431820"/>
          </a:xfrm>
        </p:grpSpPr>
        <p:grpSp>
          <p:nvGrpSpPr>
            <p:cNvPr id="65" name="Group 64">
              <a:extLst>
                <a:ext uri="{FF2B5EF4-FFF2-40B4-BE49-F238E27FC236}">
                  <a16:creationId xmlns:a16="http://schemas.microsoft.com/office/drawing/2014/main" id="{69ADA96F-7289-4265-B5F5-7578516AB5AC}"/>
                </a:ext>
              </a:extLst>
            </p:cNvPr>
            <p:cNvGrpSpPr/>
            <p:nvPr/>
          </p:nvGrpSpPr>
          <p:grpSpPr>
            <a:xfrm rot="7185346">
              <a:off x="2360741" y="3259307"/>
              <a:ext cx="4431820" cy="3221475"/>
              <a:chOff x="-629072" y="3261501"/>
              <a:chExt cx="4431820" cy="3221475"/>
            </a:xfrm>
          </p:grpSpPr>
          <p:pic>
            <p:nvPicPr>
              <p:cNvPr id="69" name="Picture 68">
                <a:extLst>
                  <a:ext uri="{FF2B5EF4-FFF2-40B4-BE49-F238E27FC236}">
                    <a16:creationId xmlns:a16="http://schemas.microsoft.com/office/drawing/2014/main" id="{C81E1D43-3AFE-4845-9656-42DD5983E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72" y="3261501"/>
                <a:ext cx="4431820" cy="3221475"/>
              </a:xfrm>
              <a:prstGeom prst="rect">
                <a:avLst/>
              </a:prstGeom>
            </p:spPr>
          </p:pic>
          <p:sp>
            <p:nvSpPr>
              <p:cNvPr id="70" name="Arc 69">
                <a:extLst>
                  <a:ext uri="{FF2B5EF4-FFF2-40B4-BE49-F238E27FC236}">
                    <a16:creationId xmlns:a16="http://schemas.microsoft.com/office/drawing/2014/main" id="{8AB4C775-1012-4A78-93D1-19CF7772D9EF}"/>
                  </a:ext>
                </a:extLst>
              </p:cNvPr>
              <p:cNvSpPr/>
              <p:nvPr/>
            </p:nvSpPr>
            <p:spPr>
              <a:xfrm rot="19451055">
                <a:off x="713207" y="3934356"/>
                <a:ext cx="1581742" cy="1335423"/>
              </a:xfrm>
              <a:prstGeom prst="arc">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latin typeface="Corbel"/>
                </a:endParaRPr>
              </a:p>
            </p:txBody>
          </p:sp>
        </p:grpSp>
        <p:sp>
          <p:nvSpPr>
            <p:cNvPr id="66" name="TextBox 65">
              <a:extLst>
                <a:ext uri="{FF2B5EF4-FFF2-40B4-BE49-F238E27FC236}">
                  <a16:creationId xmlns:a16="http://schemas.microsoft.com/office/drawing/2014/main" id="{A441C216-254F-4D6F-8483-23B4D2BC3174}"/>
                </a:ext>
              </a:extLst>
            </p:cNvPr>
            <p:cNvSpPr txBox="1"/>
            <p:nvPr/>
          </p:nvSpPr>
          <p:spPr>
            <a:xfrm>
              <a:off x="3927148" y="4288643"/>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67" name="TextBox 66">
              <a:extLst>
                <a:ext uri="{FF2B5EF4-FFF2-40B4-BE49-F238E27FC236}">
                  <a16:creationId xmlns:a16="http://schemas.microsoft.com/office/drawing/2014/main" id="{538C511B-FAA6-459E-98A6-9573944DBFE4}"/>
                </a:ext>
              </a:extLst>
            </p:cNvPr>
            <p:cNvSpPr txBox="1"/>
            <p:nvPr/>
          </p:nvSpPr>
          <p:spPr>
            <a:xfrm>
              <a:off x="4785863" y="4282112"/>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68" name="TextBox 67">
              <a:extLst>
                <a:ext uri="{FF2B5EF4-FFF2-40B4-BE49-F238E27FC236}">
                  <a16:creationId xmlns:a16="http://schemas.microsoft.com/office/drawing/2014/main" id="{C058B53E-5D86-4AD2-8702-BE81DD31A7AD}"/>
                </a:ext>
              </a:extLst>
            </p:cNvPr>
            <p:cNvSpPr txBox="1"/>
            <p:nvPr/>
          </p:nvSpPr>
          <p:spPr>
            <a:xfrm>
              <a:off x="4352669" y="5191319"/>
              <a:ext cx="393032" cy="461665"/>
            </a:xfrm>
            <a:prstGeom prst="rect">
              <a:avLst/>
            </a:prstGeom>
            <a:noFill/>
          </p:spPr>
          <p:txBody>
            <a:bodyPr wrap="square" rtlCol="0">
              <a:spAutoFit/>
            </a:bodyPr>
            <a:lstStyle/>
            <a:p>
              <a:endParaRPr lang="en-US" sz="2400" dirty="0">
                <a:solidFill>
                  <a:prstClr val="white"/>
                </a:solidFill>
                <a:latin typeface="Corbel"/>
              </a:endParaRPr>
            </a:p>
          </p:txBody>
        </p:sp>
      </p:grpSp>
      <p:graphicFrame>
        <p:nvGraphicFramePr>
          <p:cNvPr id="71" name="Chart 70">
            <a:extLst>
              <a:ext uri="{FF2B5EF4-FFF2-40B4-BE49-F238E27FC236}">
                <a16:creationId xmlns:a16="http://schemas.microsoft.com/office/drawing/2014/main" id="{DD394D15-BE04-433C-A324-E7612C8EC69E}"/>
              </a:ext>
            </a:extLst>
          </p:cNvPr>
          <p:cNvGraphicFramePr/>
          <p:nvPr>
            <p:extLst/>
          </p:nvPr>
        </p:nvGraphicFramePr>
        <p:xfrm>
          <a:off x="876300" y="1251092"/>
          <a:ext cx="4422858" cy="3215127"/>
        </p:xfrm>
        <a:graphic>
          <a:graphicData uri="http://schemas.openxmlformats.org/drawingml/2006/chart">
            <c:chart xmlns:c="http://schemas.openxmlformats.org/drawingml/2006/chart" xmlns:r="http://schemas.openxmlformats.org/officeDocument/2006/relationships" r:id="rId4"/>
          </a:graphicData>
        </a:graphic>
      </p:graphicFrame>
      <p:pic>
        <p:nvPicPr>
          <p:cNvPr id="72" name="Picture 71">
            <a:extLst>
              <a:ext uri="{FF2B5EF4-FFF2-40B4-BE49-F238E27FC236}">
                <a16:creationId xmlns:a16="http://schemas.microsoft.com/office/drawing/2014/main" id="{DFC8F151-6AE0-4747-9F6F-E5A1B2908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19" y="1251092"/>
            <a:ext cx="4431820" cy="3221475"/>
          </a:xfrm>
          <a:prstGeom prst="rect">
            <a:avLst/>
          </a:prstGeom>
        </p:spPr>
      </p:pic>
      <p:sp>
        <p:nvSpPr>
          <p:cNvPr id="73" name="Arc 72">
            <a:extLst>
              <a:ext uri="{FF2B5EF4-FFF2-40B4-BE49-F238E27FC236}">
                <a16:creationId xmlns:a16="http://schemas.microsoft.com/office/drawing/2014/main" id="{AE3CBBBF-13FC-4C36-A632-C3D611D1F924}"/>
              </a:ext>
            </a:extLst>
          </p:cNvPr>
          <p:cNvSpPr/>
          <p:nvPr/>
        </p:nvSpPr>
        <p:spPr>
          <a:xfrm rot="19451055">
            <a:off x="2214098" y="1923947"/>
            <a:ext cx="1581742" cy="1335423"/>
          </a:xfrm>
          <a:prstGeom prst="arc">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latin typeface="Corbel"/>
            </a:endParaRPr>
          </a:p>
        </p:txBody>
      </p:sp>
      <p:sp>
        <p:nvSpPr>
          <p:cNvPr id="74" name="TextBox 73">
            <a:extLst>
              <a:ext uri="{FF2B5EF4-FFF2-40B4-BE49-F238E27FC236}">
                <a16:creationId xmlns:a16="http://schemas.microsoft.com/office/drawing/2014/main" id="{93B27880-4EEB-49CB-981C-B3EAA35AFA64}"/>
              </a:ext>
            </a:extLst>
          </p:cNvPr>
          <p:cNvSpPr txBox="1"/>
          <p:nvPr/>
        </p:nvSpPr>
        <p:spPr>
          <a:xfrm>
            <a:off x="2457234" y="2273880"/>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75" name="TextBox 74">
            <a:extLst>
              <a:ext uri="{FF2B5EF4-FFF2-40B4-BE49-F238E27FC236}">
                <a16:creationId xmlns:a16="http://schemas.microsoft.com/office/drawing/2014/main" id="{544465E2-5C3F-42E4-8888-2511BAF8E372}"/>
              </a:ext>
            </a:extLst>
          </p:cNvPr>
          <p:cNvSpPr txBox="1"/>
          <p:nvPr/>
        </p:nvSpPr>
        <p:spPr>
          <a:xfrm>
            <a:off x="3315949" y="2267349"/>
            <a:ext cx="390561" cy="461665"/>
          </a:xfrm>
          <a:prstGeom prst="rect">
            <a:avLst/>
          </a:prstGeom>
          <a:noFill/>
        </p:spPr>
        <p:txBody>
          <a:bodyPr wrap="square" rtlCol="0">
            <a:spAutoFit/>
          </a:bodyPr>
          <a:lstStyle/>
          <a:p>
            <a:endParaRPr lang="en-US" sz="2400" dirty="0">
              <a:solidFill>
                <a:prstClr val="white"/>
              </a:solidFill>
              <a:latin typeface="Corbel"/>
            </a:endParaRPr>
          </a:p>
        </p:txBody>
      </p:sp>
      <p:sp>
        <p:nvSpPr>
          <p:cNvPr id="76" name="TextBox 75">
            <a:extLst>
              <a:ext uri="{FF2B5EF4-FFF2-40B4-BE49-F238E27FC236}">
                <a16:creationId xmlns:a16="http://schemas.microsoft.com/office/drawing/2014/main" id="{2893D251-4109-4549-86AA-FF1D5F153D4C}"/>
              </a:ext>
            </a:extLst>
          </p:cNvPr>
          <p:cNvSpPr txBox="1"/>
          <p:nvPr/>
        </p:nvSpPr>
        <p:spPr>
          <a:xfrm>
            <a:off x="2882754" y="3176556"/>
            <a:ext cx="393032" cy="461665"/>
          </a:xfrm>
          <a:prstGeom prst="rect">
            <a:avLst/>
          </a:prstGeom>
          <a:noFill/>
        </p:spPr>
        <p:txBody>
          <a:bodyPr wrap="square" rtlCol="0">
            <a:spAutoFit/>
          </a:bodyPr>
          <a:lstStyle/>
          <a:p>
            <a:endParaRPr lang="en-US" sz="2400" dirty="0">
              <a:solidFill>
                <a:prstClr val="white"/>
              </a:solidFill>
              <a:latin typeface="Corbel"/>
            </a:endParaRPr>
          </a:p>
        </p:txBody>
      </p:sp>
      <p:pic>
        <p:nvPicPr>
          <p:cNvPr id="89" name="Graphic 88" descr="Cow">
            <a:extLst>
              <a:ext uri="{FF2B5EF4-FFF2-40B4-BE49-F238E27FC236}">
                <a16:creationId xmlns:a16="http://schemas.microsoft.com/office/drawing/2014/main" id="{EFEE8015-1822-4E31-B7F8-33844549D1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703038" y="2074934"/>
            <a:ext cx="650982" cy="650982"/>
          </a:xfrm>
          <a:prstGeom prst="rect">
            <a:avLst/>
          </a:prstGeom>
        </p:spPr>
      </p:pic>
      <p:pic>
        <p:nvPicPr>
          <p:cNvPr id="90" name="Graphic 89" descr="Cow">
            <a:extLst>
              <a:ext uri="{FF2B5EF4-FFF2-40B4-BE49-F238E27FC236}">
                <a16:creationId xmlns:a16="http://schemas.microsoft.com/office/drawing/2014/main" id="{510249F8-D69D-489A-A628-18457DF9B3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209882" y="2406894"/>
            <a:ext cx="650982" cy="650982"/>
          </a:xfrm>
          <a:prstGeom prst="rect">
            <a:avLst/>
          </a:prstGeom>
        </p:spPr>
      </p:pic>
      <p:pic>
        <p:nvPicPr>
          <p:cNvPr id="91" name="Graphic 90" descr="Cow">
            <a:extLst>
              <a:ext uri="{FF2B5EF4-FFF2-40B4-BE49-F238E27FC236}">
                <a16:creationId xmlns:a16="http://schemas.microsoft.com/office/drawing/2014/main" id="{D9B954EA-7943-46D5-8E69-80852E1AE9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068944" y="1597043"/>
            <a:ext cx="650982" cy="650982"/>
          </a:xfrm>
          <a:prstGeom prst="rect">
            <a:avLst/>
          </a:prstGeom>
        </p:spPr>
      </p:pic>
      <p:pic>
        <p:nvPicPr>
          <p:cNvPr id="92" name="Graphic 91" descr="Cow">
            <a:extLst>
              <a:ext uri="{FF2B5EF4-FFF2-40B4-BE49-F238E27FC236}">
                <a16:creationId xmlns:a16="http://schemas.microsoft.com/office/drawing/2014/main" id="{B19A00FD-68B3-4120-8675-20EE48C811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100944" y="2129021"/>
            <a:ext cx="650982" cy="650982"/>
          </a:xfrm>
          <a:prstGeom prst="rect">
            <a:avLst/>
          </a:prstGeom>
        </p:spPr>
      </p:pic>
      <p:pic>
        <p:nvPicPr>
          <p:cNvPr id="93" name="Graphic 92" descr="Cow">
            <a:extLst>
              <a:ext uri="{FF2B5EF4-FFF2-40B4-BE49-F238E27FC236}">
                <a16:creationId xmlns:a16="http://schemas.microsoft.com/office/drawing/2014/main" id="{0F09DBFE-2B23-49A2-A397-F203FF51F9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607788" y="2460981"/>
            <a:ext cx="650982" cy="650982"/>
          </a:xfrm>
          <a:prstGeom prst="rect">
            <a:avLst/>
          </a:prstGeom>
        </p:spPr>
      </p:pic>
      <p:pic>
        <p:nvPicPr>
          <p:cNvPr id="94" name="Graphic 93" descr="Cow">
            <a:extLst>
              <a:ext uri="{FF2B5EF4-FFF2-40B4-BE49-F238E27FC236}">
                <a16:creationId xmlns:a16="http://schemas.microsoft.com/office/drawing/2014/main" id="{3A0A0C2D-8839-4749-A789-1A547B22A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466850" y="1651130"/>
            <a:ext cx="650982" cy="650982"/>
          </a:xfrm>
          <a:prstGeom prst="rect">
            <a:avLst/>
          </a:prstGeom>
        </p:spPr>
      </p:pic>
      <p:pic>
        <p:nvPicPr>
          <p:cNvPr id="98" name="Graphic 97" descr="Cow">
            <a:extLst>
              <a:ext uri="{FF2B5EF4-FFF2-40B4-BE49-F238E27FC236}">
                <a16:creationId xmlns:a16="http://schemas.microsoft.com/office/drawing/2014/main" id="{06B73508-4B6A-4343-B6C4-24C587FF227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474876" y="3401666"/>
            <a:ext cx="650982" cy="650982"/>
          </a:xfrm>
          <a:prstGeom prst="rect">
            <a:avLst/>
          </a:prstGeom>
        </p:spPr>
      </p:pic>
      <p:pic>
        <p:nvPicPr>
          <p:cNvPr id="99" name="Graphic 98" descr="Cow">
            <a:extLst>
              <a:ext uri="{FF2B5EF4-FFF2-40B4-BE49-F238E27FC236}">
                <a16:creationId xmlns:a16="http://schemas.microsoft.com/office/drawing/2014/main" id="{5AF05ABC-F3EA-4136-9BF1-058E970644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981720" y="3733626"/>
            <a:ext cx="650982" cy="650982"/>
          </a:xfrm>
          <a:prstGeom prst="rect">
            <a:avLst/>
          </a:prstGeom>
        </p:spPr>
      </p:pic>
      <p:pic>
        <p:nvPicPr>
          <p:cNvPr id="100" name="Graphic 99" descr="Cow">
            <a:extLst>
              <a:ext uri="{FF2B5EF4-FFF2-40B4-BE49-F238E27FC236}">
                <a16:creationId xmlns:a16="http://schemas.microsoft.com/office/drawing/2014/main" id="{0328CBF5-0E09-4728-826C-F06D55943C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40782" y="2923775"/>
            <a:ext cx="650982" cy="650982"/>
          </a:xfrm>
          <a:prstGeom prst="rect">
            <a:avLst/>
          </a:prstGeom>
        </p:spPr>
      </p:pic>
      <p:sp>
        <p:nvSpPr>
          <p:cNvPr id="44" name="Content Placeholder 2">
            <a:extLst>
              <a:ext uri="{FF2B5EF4-FFF2-40B4-BE49-F238E27FC236}">
                <a16:creationId xmlns:a16="http://schemas.microsoft.com/office/drawing/2014/main" id="{B21847EA-2697-4174-9CED-14A5BFDDD3DD}"/>
              </a:ext>
            </a:extLst>
          </p:cNvPr>
          <p:cNvSpPr txBox="1">
            <a:spLocks/>
          </p:cNvSpPr>
          <p:nvPr/>
        </p:nvSpPr>
        <p:spPr>
          <a:xfrm>
            <a:off x="1908275" y="4322593"/>
            <a:ext cx="2203958" cy="675851"/>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lgn="ctr">
              <a:buClr>
                <a:srgbClr val="263050"/>
              </a:buClr>
              <a:buNone/>
            </a:pPr>
            <a:r>
              <a:rPr lang="en-US" sz="3600" dirty="0">
                <a:solidFill>
                  <a:prstClr val="white"/>
                </a:solidFill>
                <a:latin typeface="Corbel"/>
              </a:rPr>
              <a:t>Year 1</a:t>
            </a:r>
          </a:p>
        </p:txBody>
      </p:sp>
      <p:sp>
        <p:nvSpPr>
          <p:cNvPr id="47" name="Content Placeholder 2">
            <a:extLst>
              <a:ext uri="{FF2B5EF4-FFF2-40B4-BE49-F238E27FC236}">
                <a16:creationId xmlns:a16="http://schemas.microsoft.com/office/drawing/2014/main" id="{B1FC746B-48E8-4C4C-B55C-B09831BFED32}"/>
              </a:ext>
            </a:extLst>
          </p:cNvPr>
          <p:cNvSpPr txBox="1">
            <a:spLocks/>
          </p:cNvSpPr>
          <p:nvPr/>
        </p:nvSpPr>
        <p:spPr>
          <a:xfrm>
            <a:off x="4918636" y="4322593"/>
            <a:ext cx="2203958" cy="675851"/>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lgn="ctr">
              <a:buClr>
                <a:srgbClr val="263050"/>
              </a:buClr>
              <a:buNone/>
            </a:pPr>
            <a:r>
              <a:rPr lang="en-US" sz="3600" dirty="0">
                <a:solidFill>
                  <a:prstClr val="white"/>
                </a:solidFill>
                <a:latin typeface="Corbel"/>
              </a:rPr>
              <a:t>Year 2</a:t>
            </a:r>
          </a:p>
        </p:txBody>
      </p:sp>
      <p:sp>
        <p:nvSpPr>
          <p:cNvPr id="48" name="Content Placeholder 2">
            <a:extLst>
              <a:ext uri="{FF2B5EF4-FFF2-40B4-BE49-F238E27FC236}">
                <a16:creationId xmlns:a16="http://schemas.microsoft.com/office/drawing/2014/main" id="{E3002C86-2D99-4F04-9BCD-53AB103CFBAB}"/>
              </a:ext>
            </a:extLst>
          </p:cNvPr>
          <p:cNvSpPr txBox="1">
            <a:spLocks/>
          </p:cNvSpPr>
          <p:nvPr/>
        </p:nvSpPr>
        <p:spPr>
          <a:xfrm>
            <a:off x="7978209" y="4322593"/>
            <a:ext cx="2203958" cy="675851"/>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lgn="ctr">
              <a:buClr>
                <a:srgbClr val="263050"/>
              </a:buClr>
              <a:buNone/>
            </a:pPr>
            <a:r>
              <a:rPr lang="en-US" sz="3600" dirty="0">
                <a:solidFill>
                  <a:prstClr val="white"/>
                </a:solidFill>
                <a:latin typeface="Corbel"/>
              </a:rPr>
              <a:t>Year 3</a:t>
            </a:r>
          </a:p>
        </p:txBody>
      </p:sp>
      <p:sp>
        <p:nvSpPr>
          <p:cNvPr id="2" name="Rectangle 1">
            <a:extLst>
              <a:ext uri="{FF2B5EF4-FFF2-40B4-BE49-F238E27FC236}">
                <a16:creationId xmlns:a16="http://schemas.microsoft.com/office/drawing/2014/main" id="{2EA7806E-0526-427E-83CB-24218363EBE8}"/>
              </a:ext>
            </a:extLst>
          </p:cNvPr>
          <p:cNvSpPr/>
          <p:nvPr/>
        </p:nvSpPr>
        <p:spPr>
          <a:xfrm>
            <a:off x="2064921" y="5577554"/>
            <a:ext cx="482476" cy="455985"/>
          </a:xfrm>
          <a:prstGeom prst="rect">
            <a:avLst/>
          </a:prstGeom>
          <a:solidFill>
            <a:srgbClr val="FF7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49" name="Content Placeholder 2">
            <a:extLst>
              <a:ext uri="{FF2B5EF4-FFF2-40B4-BE49-F238E27FC236}">
                <a16:creationId xmlns:a16="http://schemas.microsoft.com/office/drawing/2014/main" id="{56954AB3-1DC9-4A02-BDDB-2293E76A3DB3}"/>
              </a:ext>
            </a:extLst>
          </p:cNvPr>
          <p:cNvSpPr txBox="1">
            <a:spLocks/>
          </p:cNvSpPr>
          <p:nvPr/>
        </p:nvSpPr>
        <p:spPr>
          <a:xfrm>
            <a:off x="2324619" y="5368484"/>
            <a:ext cx="2844423" cy="861363"/>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Grazed during growing season</a:t>
            </a:r>
          </a:p>
        </p:txBody>
      </p:sp>
      <p:sp>
        <p:nvSpPr>
          <p:cNvPr id="50" name="Content Placeholder 2">
            <a:extLst>
              <a:ext uri="{FF2B5EF4-FFF2-40B4-BE49-F238E27FC236}">
                <a16:creationId xmlns:a16="http://schemas.microsoft.com/office/drawing/2014/main" id="{BC7DE18B-3AC0-47CD-BE56-6F8BFDC9268B}"/>
              </a:ext>
            </a:extLst>
          </p:cNvPr>
          <p:cNvSpPr txBox="1">
            <a:spLocks/>
          </p:cNvSpPr>
          <p:nvPr/>
        </p:nvSpPr>
        <p:spPr>
          <a:xfrm>
            <a:off x="5539830" y="5374804"/>
            <a:ext cx="2844423" cy="861363"/>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Grazed post-growing season</a:t>
            </a:r>
          </a:p>
        </p:txBody>
      </p:sp>
      <p:sp>
        <p:nvSpPr>
          <p:cNvPr id="51" name="Content Placeholder 2">
            <a:extLst>
              <a:ext uri="{FF2B5EF4-FFF2-40B4-BE49-F238E27FC236}">
                <a16:creationId xmlns:a16="http://schemas.microsoft.com/office/drawing/2014/main" id="{9AA28F3C-9F60-4D01-A336-BC3DFE4B861C}"/>
              </a:ext>
            </a:extLst>
          </p:cNvPr>
          <p:cNvSpPr txBox="1">
            <a:spLocks/>
          </p:cNvSpPr>
          <p:nvPr/>
        </p:nvSpPr>
        <p:spPr>
          <a:xfrm>
            <a:off x="8758723" y="5593291"/>
            <a:ext cx="1549594" cy="425801"/>
          </a:xfrm>
          <a:prstGeom prst="rect">
            <a:avLst/>
          </a:prstGeom>
        </p:spPr>
        <p:txBody>
          <a:bodyPr vert="horz" lIns="91440" tIns="45720" rIns="91440" bIns="45720" rtlCol="0">
            <a:no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274320" lvl="1" indent="0">
              <a:buClr>
                <a:srgbClr val="263050"/>
              </a:buClr>
              <a:buNone/>
            </a:pPr>
            <a:r>
              <a:rPr lang="en-US" sz="2800" dirty="0">
                <a:solidFill>
                  <a:prstClr val="white"/>
                </a:solidFill>
                <a:latin typeface="Corbel"/>
              </a:rPr>
              <a:t>Rested</a:t>
            </a:r>
          </a:p>
        </p:txBody>
      </p:sp>
      <p:sp>
        <p:nvSpPr>
          <p:cNvPr id="52" name="Rectangle 51">
            <a:extLst>
              <a:ext uri="{FF2B5EF4-FFF2-40B4-BE49-F238E27FC236}">
                <a16:creationId xmlns:a16="http://schemas.microsoft.com/office/drawing/2014/main" id="{F9CF8532-95C1-4CA8-8A7D-763B909CF7C2}"/>
              </a:ext>
            </a:extLst>
          </p:cNvPr>
          <p:cNvSpPr/>
          <p:nvPr/>
        </p:nvSpPr>
        <p:spPr>
          <a:xfrm>
            <a:off x="5279609" y="5577554"/>
            <a:ext cx="482476" cy="45598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53" name="Rectangle 52">
            <a:extLst>
              <a:ext uri="{FF2B5EF4-FFF2-40B4-BE49-F238E27FC236}">
                <a16:creationId xmlns:a16="http://schemas.microsoft.com/office/drawing/2014/main" id="{D88EC6DF-877C-4A4D-93E5-AC17F1DD2DB9}"/>
              </a:ext>
            </a:extLst>
          </p:cNvPr>
          <p:cNvSpPr/>
          <p:nvPr/>
        </p:nvSpPr>
        <p:spPr>
          <a:xfrm>
            <a:off x="8496877" y="5577554"/>
            <a:ext cx="482476" cy="455985"/>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1624255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your latest research project…</a:t>
            </a:r>
          </a:p>
        </p:txBody>
      </p:sp>
      <p:sp>
        <p:nvSpPr>
          <p:cNvPr id="3" name="Content Placeholder 2"/>
          <p:cNvSpPr>
            <a:spLocks noGrp="1"/>
          </p:cNvSpPr>
          <p:nvPr>
            <p:ph idx="1"/>
          </p:nvPr>
        </p:nvSpPr>
        <p:spPr>
          <a:xfrm>
            <a:off x="2162818" y="5646136"/>
            <a:ext cx="2233709" cy="641935"/>
          </a:xfrm>
        </p:spPr>
        <p:txBody>
          <a:bodyPr/>
          <a:lstStyle/>
          <a:p>
            <a:pPr marL="0" indent="0" algn="ctr">
              <a:buNone/>
            </a:pPr>
            <a:r>
              <a:rPr lang="en-US" dirty="0" smtClean="0"/>
              <a:t>Colleague</a:t>
            </a:r>
            <a:endParaRPr lang="en-US" dirty="0"/>
          </a:p>
        </p:txBody>
      </p:sp>
      <p:sp>
        <p:nvSpPr>
          <p:cNvPr id="12" name="Content Placeholder 2"/>
          <p:cNvSpPr txBox="1">
            <a:spLocks/>
          </p:cNvSpPr>
          <p:nvPr/>
        </p:nvSpPr>
        <p:spPr>
          <a:xfrm>
            <a:off x="6558221" y="5646135"/>
            <a:ext cx="4079471" cy="641935"/>
          </a:xfrm>
          <a:prstGeom prst="rect">
            <a:avLst/>
          </a:prstGeom>
        </p:spPr>
        <p:txBody>
          <a:bodyPr vert="horz" lIns="91440" tIns="45720" rIns="91440" bIns="45720" rtlCol="0">
            <a:normAutofit/>
          </a:bodyPr>
          <a:lst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800080" indent="-342891" algn="l" defTabSz="914377" rtl="0" eaLnBrk="1" latinLnBrk="0" hangingPunct="1">
              <a:lnSpc>
                <a:spcPct val="100000"/>
              </a:lnSpc>
              <a:spcBef>
                <a:spcPts val="500"/>
              </a:spcBef>
              <a:spcAft>
                <a:spcPts val="600"/>
              </a:spcAft>
              <a:buFont typeface="Corbel" panose="020B0503020204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Airplane Acquaintance</a:t>
            </a: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08431" y="2059028"/>
            <a:ext cx="5379052" cy="33769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953" y="2061796"/>
            <a:ext cx="4521439" cy="3374136"/>
          </a:xfrm>
          <a:prstGeom prst="rect">
            <a:avLst/>
          </a:prstGeom>
        </p:spPr>
      </p:pic>
      <p:sp>
        <p:nvSpPr>
          <p:cNvPr id="8" name="TextBox 7"/>
          <p:cNvSpPr txBox="1"/>
          <p:nvPr/>
        </p:nvSpPr>
        <p:spPr>
          <a:xfrm>
            <a:off x="10313773" y="5417923"/>
            <a:ext cx="1416908" cy="246221"/>
          </a:xfrm>
          <a:prstGeom prst="rect">
            <a:avLst/>
          </a:prstGeom>
          <a:noFill/>
        </p:spPr>
        <p:txBody>
          <a:bodyPr wrap="square" rtlCol="0">
            <a:spAutoFit/>
          </a:bodyPr>
          <a:lstStyle/>
          <a:p>
            <a:r>
              <a:rPr lang="en-US" sz="1000" dirty="0"/>
              <a:t>Turkish Airlines</a:t>
            </a:r>
          </a:p>
        </p:txBody>
      </p:sp>
    </p:spTree>
    <p:extLst>
      <p:ext uri="{BB962C8B-B14F-4D97-AF65-F5344CB8AC3E}">
        <p14:creationId xmlns:p14="http://schemas.microsoft.com/office/powerpoint/2010/main" val="2480376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902"/>
            <a:ext cx="12392167" cy="8111258"/>
          </a:xfrm>
          <a:prstGeom prst="rect">
            <a:avLst/>
          </a:prstGeom>
          <a:solidFill>
            <a:srgbClr val="0B0D0D"/>
          </a:solidFill>
          <a:ln>
            <a:solidFill>
              <a:srgbClr val="0B0D0D"/>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974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614103" cy="1325563"/>
          </a:xfrm>
        </p:spPr>
        <p:txBody>
          <a:bodyPr/>
          <a:lstStyle/>
          <a:p>
            <a:r>
              <a:rPr lang="en-US" dirty="0"/>
              <a:t>Take-</a:t>
            </a:r>
            <a:r>
              <a:rPr lang="en-US" dirty="0" err="1"/>
              <a:t>Aways</a:t>
            </a:r>
            <a:endParaRPr lang="en-US" dirty="0"/>
          </a:p>
        </p:txBody>
      </p:sp>
      <p:sp>
        <p:nvSpPr>
          <p:cNvPr id="3" name="Content Placeholder 2"/>
          <p:cNvSpPr>
            <a:spLocks noGrp="1"/>
          </p:cNvSpPr>
          <p:nvPr>
            <p:ph idx="1"/>
          </p:nvPr>
        </p:nvSpPr>
        <p:spPr>
          <a:xfrm>
            <a:off x="838200" y="1792172"/>
            <a:ext cx="10515600" cy="4351339"/>
          </a:xfrm>
        </p:spPr>
        <p:txBody>
          <a:bodyPr/>
          <a:lstStyle/>
          <a:p>
            <a:pPr marL="346075" indent="-346075"/>
            <a:r>
              <a:rPr lang="en-US" dirty="0" smtClean="0">
                <a:solidFill>
                  <a:srgbClr val="6C2400"/>
                </a:solidFill>
              </a:rPr>
              <a:t>Know your audience</a:t>
            </a:r>
            <a:endParaRPr lang="en-US" sz="2000" b="1" i="1" dirty="0"/>
          </a:p>
          <a:p>
            <a:pPr marL="346075" indent="-346075"/>
            <a:r>
              <a:rPr lang="en-US" dirty="0" smtClean="0">
                <a:solidFill>
                  <a:srgbClr val="6C2400"/>
                </a:solidFill>
              </a:rPr>
              <a:t>Tell a better story: </a:t>
            </a:r>
            <a:r>
              <a:rPr lang="en-US" b="1" u="sng" dirty="0" smtClean="0">
                <a:solidFill>
                  <a:srgbClr val="6C2400"/>
                </a:solidFill>
              </a:rPr>
              <a:t>C</a:t>
            </a:r>
            <a:r>
              <a:rPr lang="en-US" dirty="0" smtClean="0">
                <a:solidFill>
                  <a:srgbClr val="6C2400"/>
                </a:solidFill>
              </a:rPr>
              <a:t>onnect, </a:t>
            </a:r>
            <a:r>
              <a:rPr lang="en-US" b="1" u="sng" dirty="0" smtClean="0">
                <a:solidFill>
                  <a:srgbClr val="6C2400"/>
                </a:solidFill>
              </a:rPr>
              <a:t>C</a:t>
            </a:r>
            <a:r>
              <a:rPr lang="en-US" dirty="0" smtClean="0">
                <a:solidFill>
                  <a:srgbClr val="6C2400"/>
                </a:solidFill>
              </a:rPr>
              <a:t>aptivate, </a:t>
            </a:r>
            <a:r>
              <a:rPr lang="en-US" b="1" u="sng" dirty="0" smtClean="0">
                <a:solidFill>
                  <a:srgbClr val="6C2400"/>
                </a:solidFill>
              </a:rPr>
              <a:t>C</a:t>
            </a:r>
            <a:r>
              <a:rPr lang="en-US" dirty="0" smtClean="0">
                <a:solidFill>
                  <a:srgbClr val="6C2400"/>
                </a:solidFill>
              </a:rPr>
              <a:t>onvey</a:t>
            </a:r>
          </a:p>
          <a:p>
            <a:pPr marL="346075" indent="-346075"/>
            <a:r>
              <a:rPr lang="en-US" dirty="0" smtClean="0">
                <a:solidFill>
                  <a:srgbClr val="6C2400"/>
                </a:solidFill>
              </a:rPr>
              <a:t>Translate</a:t>
            </a:r>
          </a:p>
          <a:p>
            <a:pPr marL="282575" indent="0">
              <a:buNone/>
            </a:pPr>
            <a:r>
              <a:rPr lang="en-US" dirty="0" smtClean="0">
                <a:solidFill>
                  <a:srgbClr val="6C2400"/>
                </a:solidFill>
              </a:rPr>
              <a:t>“You </a:t>
            </a:r>
            <a:r>
              <a:rPr lang="en-US" dirty="0">
                <a:solidFill>
                  <a:srgbClr val="6C2400"/>
                </a:solidFill>
              </a:rPr>
              <a:t>should behave as if the listeners know nothing but are capable of understanding everything</a:t>
            </a:r>
            <a:r>
              <a:rPr lang="en-US" dirty="0" smtClean="0">
                <a:solidFill>
                  <a:srgbClr val="6C2400"/>
                </a:solidFill>
              </a:rPr>
              <a:t>.”</a:t>
            </a:r>
          </a:p>
          <a:p>
            <a:pPr marL="341313" indent="-341313"/>
            <a:r>
              <a:rPr lang="en-US" dirty="0" smtClean="0">
                <a:solidFill>
                  <a:srgbClr val="6C2400"/>
                </a:solidFill>
              </a:rPr>
              <a:t>Practice!</a:t>
            </a:r>
            <a:endParaRPr lang="en-US" dirty="0">
              <a:solidFill>
                <a:srgbClr val="6C2400"/>
              </a:solidFill>
            </a:endParaRPr>
          </a:p>
          <a:p>
            <a:pPr marL="0" indent="0">
              <a:buNone/>
            </a:pPr>
            <a:endParaRPr lang="en-US" dirty="0">
              <a:solidFill>
                <a:srgbClr val="6C2400"/>
              </a:solidFill>
            </a:endParaRPr>
          </a:p>
          <a:p>
            <a:pPr marL="346075" indent="-346075"/>
            <a:endParaRPr lang="en-US" dirty="0" smtClean="0">
              <a:solidFill>
                <a:srgbClr val="6C2400"/>
              </a:solidFill>
            </a:endParaRPr>
          </a:p>
        </p:txBody>
      </p:sp>
      <p:cxnSp>
        <p:nvCxnSpPr>
          <p:cNvPr id="4" name="Straight Connector 3"/>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4749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614103" cy="1325563"/>
          </a:xfrm>
        </p:spPr>
        <p:txBody>
          <a:bodyPr/>
          <a:lstStyle/>
          <a:p>
            <a:r>
              <a:rPr lang="en-US" dirty="0"/>
              <a:t>Take-</a:t>
            </a:r>
            <a:r>
              <a:rPr lang="en-US" dirty="0" err="1"/>
              <a:t>Aways</a:t>
            </a:r>
            <a:endParaRPr lang="en-US" dirty="0"/>
          </a:p>
        </p:txBody>
      </p:sp>
      <p:sp>
        <p:nvSpPr>
          <p:cNvPr id="3" name="Content Placeholder 2"/>
          <p:cNvSpPr>
            <a:spLocks noGrp="1"/>
          </p:cNvSpPr>
          <p:nvPr>
            <p:ph idx="1"/>
          </p:nvPr>
        </p:nvSpPr>
        <p:spPr>
          <a:xfrm>
            <a:off x="838200" y="1792172"/>
            <a:ext cx="10515600" cy="4351339"/>
          </a:xfrm>
        </p:spPr>
        <p:txBody>
          <a:bodyPr/>
          <a:lstStyle/>
          <a:p>
            <a:pPr marL="346075" indent="-346075"/>
            <a:r>
              <a:rPr lang="en-US" dirty="0">
                <a:solidFill>
                  <a:srgbClr val="6C2400"/>
                </a:solidFill>
              </a:rPr>
              <a:t>Broader impacts apply to </a:t>
            </a:r>
            <a:r>
              <a:rPr lang="en-US" i="1" dirty="0" smtClean="0">
                <a:solidFill>
                  <a:srgbClr val="6C2400"/>
                </a:solidFill>
              </a:rPr>
              <a:t>anyone</a:t>
            </a:r>
            <a:endParaRPr lang="en-US" sz="2000" b="1" i="1" dirty="0"/>
          </a:p>
          <a:p>
            <a:pPr marL="346075" indent="-346075"/>
            <a:r>
              <a:rPr lang="en-US" dirty="0" smtClean="0">
                <a:solidFill>
                  <a:srgbClr val="6C2400"/>
                </a:solidFill>
              </a:rPr>
              <a:t>Faculty benefits</a:t>
            </a:r>
          </a:p>
          <a:p>
            <a:pPr lvl="1"/>
            <a:r>
              <a:rPr lang="en-US" dirty="0" smtClean="0">
                <a:solidFill>
                  <a:srgbClr val="6C2400"/>
                </a:solidFill>
              </a:rPr>
              <a:t>“</a:t>
            </a:r>
            <a:r>
              <a:rPr lang="en-US" dirty="0">
                <a:solidFill>
                  <a:srgbClr val="6C2400"/>
                </a:solidFill>
              </a:rPr>
              <a:t>Yes,</a:t>
            </a:r>
            <a:r>
              <a:rPr lang="en-US" b="1" dirty="0">
                <a:solidFill>
                  <a:srgbClr val="6C2400"/>
                </a:solidFill>
              </a:rPr>
              <a:t> AND</a:t>
            </a:r>
            <a:r>
              <a:rPr lang="en-US" dirty="0">
                <a:solidFill>
                  <a:srgbClr val="6C2400"/>
                </a:solidFill>
              </a:rPr>
              <a:t>” vs. “Yes, </a:t>
            </a:r>
            <a:r>
              <a:rPr lang="en-US" b="1" dirty="0">
                <a:solidFill>
                  <a:srgbClr val="6C2400"/>
                </a:solidFill>
              </a:rPr>
              <a:t>BUT</a:t>
            </a:r>
            <a:r>
              <a:rPr lang="en-US" dirty="0">
                <a:solidFill>
                  <a:srgbClr val="6C2400"/>
                </a:solidFill>
              </a:rPr>
              <a:t>”</a:t>
            </a:r>
          </a:p>
          <a:p>
            <a:pPr lvl="1"/>
            <a:r>
              <a:rPr lang="en-US" dirty="0">
                <a:solidFill>
                  <a:srgbClr val="6C2400"/>
                </a:solidFill>
              </a:rPr>
              <a:t>Slides + Words</a:t>
            </a:r>
          </a:p>
          <a:p>
            <a:pPr lvl="1"/>
            <a:r>
              <a:rPr lang="en-US" dirty="0">
                <a:solidFill>
                  <a:srgbClr val="6C2400"/>
                </a:solidFill>
              </a:rPr>
              <a:t>Ongoing</a:t>
            </a:r>
          </a:p>
        </p:txBody>
      </p:sp>
      <p:cxnSp>
        <p:nvCxnSpPr>
          <p:cNvPr id="4" name="Straight Connector 3"/>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546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161" r="13348"/>
          <a:stretch/>
        </p:blipFill>
        <p:spPr>
          <a:xfrm>
            <a:off x="6210568" y="858237"/>
            <a:ext cx="5738996" cy="513616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082" r="2032"/>
          <a:stretch/>
        </p:blipFill>
        <p:spPr>
          <a:xfrm>
            <a:off x="253122" y="1724939"/>
            <a:ext cx="5692383" cy="4269461"/>
          </a:xfrm>
          <a:prstGeom prst="rect">
            <a:avLst/>
          </a:prstGeom>
        </p:spPr>
      </p:pic>
      <p:sp>
        <p:nvSpPr>
          <p:cNvPr id="5" name="Content Placeholder 2"/>
          <p:cNvSpPr txBox="1">
            <a:spLocks/>
          </p:cNvSpPr>
          <p:nvPr/>
        </p:nvSpPr>
        <p:spPr>
          <a:xfrm>
            <a:off x="474642" y="775307"/>
            <a:ext cx="5953432" cy="848032"/>
          </a:xfrm>
          <a:prstGeom prst="rect">
            <a:avLst/>
          </a:prstGeom>
        </p:spPr>
        <p:txBody>
          <a:bodyPr/>
          <a:lst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783" indent="-228594" algn="l" defTabSz="914377"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6C2400"/>
                </a:solidFill>
              </a:rPr>
              <a:t>www.montana.edu/stemstorytellers </a:t>
            </a:r>
            <a:endParaRPr lang="en-US" dirty="0">
              <a:solidFill>
                <a:srgbClr val="6C2400"/>
              </a:solidFill>
            </a:endParaRPr>
          </a:p>
        </p:txBody>
      </p:sp>
    </p:spTree>
    <p:extLst>
      <p:ext uri="{BB962C8B-B14F-4D97-AF65-F5344CB8AC3E}">
        <p14:creationId xmlns:p14="http://schemas.microsoft.com/office/powerpoint/2010/main" val="40569314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838200" y="1811735"/>
            <a:ext cx="10515600" cy="4351339"/>
          </a:xfrm>
        </p:spPr>
        <p:txBody>
          <a:bodyPr>
            <a:normAutofit/>
          </a:bodyPr>
          <a:lstStyle/>
          <a:p>
            <a:pPr marL="0" indent="0">
              <a:buNone/>
            </a:pPr>
            <a:r>
              <a:rPr lang="en-US" dirty="0"/>
              <a:t>Jennifer L. Green, </a:t>
            </a:r>
            <a:r>
              <a:rPr lang="en-US" dirty="0">
                <a:hlinkClick r:id="rId3"/>
              </a:rPr>
              <a:t>jgreen@montana.edu</a:t>
            </a:r>
            <a:endParaRPr lang="en-US" dirty="0"/>
          </a:p>
          <a:p>
            <a:pPr marL="457189" indent="0">
              <a:buNone/>
            </a:pPr>
            <a:r>
              <a:rPr lang="en-US" dirty="0"/>
              <a:t>Associate Professor of Statistics, Montana State University</a:t>
            </a:r>
          </a:p>
          <a:p>
            <a:pPr marL="0" indent="0">
              <a:buNone/>
            </a:pPr>
            <a:endParaRPr lang="en-US" dirty="0"/>
          </a:p>
        </p:txBody>
      </p:sp>
      <p:cxnSp>
        <p:nvCxnSpPr>
          <p:cNvPr id="4" name="Straight Connector 3"/>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171E773-8629-433F-9E9F-850A041ED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64" y="3987404"/>
            <a:ext cx="1819633" cy="1829143"/>
          </a:xfrm>
          <a:prstGeom prst="rect">
            <a:avLst/>
          </a:prstGeom>
        </p:spPr>
      </p:pic>
      <p:pic>
        <p:nvPicPr>
          <p:cNvPr id="6" name="Picture 5"/>
          <p:cNvPicPr>
            <a:picLocks noChangeAspect="1"/>
          </p:cNvPicPr>
          <p:nvPr/>
        </p:nvPicPr>
        <p:blipFill>
          <a:blip r:embed="rId5"/>
          <a:stretch>
            <a:fillRect/>
          </a:stretch>
        </p:blipFill>
        <p:spPr>
          <a:xfrm>
            <a:off x="9630843" y="4220927"/>
            <a:ext cx="1722957" cy="1362096"/>
          </a:xfrm>
          <a:prstGeom prst="rect">
            <a:avLst/>
          </a:prstGeom>
          <a:solidFill>
            <a:srgbClr val="005A9E"/>
          </a:solidFill>
        </p:spPr>
      </p:pic>
      <p:sp>
        <p:nvSpPr>
          <p:cNvPr id="7" name="Content Placeholder 2"/>
          <p:cNvSpPr txBox="1">
            <a:spLocks/>
          </p:cNvSpPr>
          <p:nvPr/>
        </p:nvSpPr>
        <p:spPr>
          <a:xfrm>
            <a:off x="2470197" y="4303586"/>
            <a:ext cx="6927000" cy="1512961"/>
          </a:xfrm>
          <a:prstGeom prst="rect">
            <a:avLst/>
          </a:prstGeom>
        </p:spPr>
        <p:txBody>
          <a:bodyPr>
            <a:normAutofit fontScale="92500" lnSpcReduction="10000"/>
          </a:bodyPr>
          <a:lstStyle>
            <a:lvl1pPr marL="228594" indent="-228594" algn="l" defTabSz="914377"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783" indent="-228594" algn="l" defTabSz="914377"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mj-lt"/>
                <a:cs typeface="Arial" pitchFamily="34" charset="0"/>
              </a:rPr>
              <a:t>This work is based in part by support from the National Science Foundation’s </a:t>
            </a:r>
            <a:r>
              <a:rPr lang="en-US" sz="2000" i="1" dirty="0">
                <a:latin typeface="+mj-lt"/>
                <a:cs typeface="Arial" pitchFamily="34" charset="0"/>
              </a:rPr>
              <a:t>Innovations in Graduate Education </a:t>
            </a:r>
            <a:r>
              <a:rPr lang="en-US" sz="2000" dirty="0">
                <a:latin typeface="+mj-lt"/>
                <a:cs typeface="Arial" pitchFamily="34" charset="0"/>
              </a:rPr>
              <a:t>(NRT:IGE) program through award number 1735124.  The findings of this work are those of the author and do not necessarily reflect the views of the NSF.</a:t>
            </a:r>
          </a:p>
        </p:txBody>
      </p:sp>
    </p:spTree>
    <p:extLst>
      <p:ext uri="{BB962C8B-B14F-4D97-AF65-F5344CB8AC3E}">
        <p14:creationId xmlns:p14="http://schemas.microsoft.com/office/powerpoint/2010/main" val="2577585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73" y="0"/>
            <a:ext cx="12380373" cy="6864364"/>
          </a:xfrm>
          <a:prstGeom prst="rect">
            <a:avLst/>
          </a:prstGeom>
        </p:spPr>
      </p:pic>
    </p:spTree>
    <p:extLst>
      <p:ext uri="{BB962C8B-B14F-4D97-AF65-F5344CB8AC3E}">
        <p14:creationId xmlns:p14="http://schemas.microsoft.com/office/powerpoint/2010/main" val="4188624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854" y="545756"/>
            <a:ext cx="12513276" cy="576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rot="946665">
              <a:off x="785264" y="1103879"/>
              <a:ext cx="2837819" cy="4496411"/>
            </p14:xfrm>
          </p:contentPart>
        </mc:Choice>
        <mc:Fallback xmlns="">
          <p:pic>
            <p:nvPicPr>
              <p:cNvPr id="7" name="Ink 6"/>
              <p:cNvPicPr/>
              <p:nvPr/>
            </p:nvPicPr>
            <p:blipFill>
              <a:blip r:embed="rId4"/>
              <a:stretch>
                <a:fillRect/>
              </a:stretch>
            </p:blipFill>
            <p:spPr>
              <a:xfrm rot="946665">
                <a:off x="778424" y="1089839"/>
                <a:ext cx="2857259" cy="4521611"/>
              </a:xfrm>
              <a:prstGeom prst="rect">
                <a:avLst/>
              </a:prstGeom>
            </p:spPr>
          </p:pic>
        </mc:Fallback>
      </mc:AlternateContent>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92345" y="929662"/>
            <a:ext cx="3247785" cy="1548713"/>
          </a:xfrm>
          <a:prstGeom prst="rect">
            <a:avLst/>
          </a:prstGeom>
        </p:spPr>
      </p:pic>
      <p:sp>
        <p:nvSpPr>
          <p:cNvPr id="5" name="TextBox 4"/>
          <p:cNvSpPr txBox="1"/>
          <p:nvPr/>
        </p:nvSpPr>
        <p:spPr>
          <a:xfrm>
            <a:off x="8307727" y="3785810"/>
            <a:ext cx="3690551" cy="523220"/>
          </a:xfrm>
          <a:prstGeom prst="rect">
            <a:avLst/>
          </a:prstGeom>
          <a:noFill/>
        </p:spPr>
        <p:txBody>
          <a:bodyPr wrap="square" rtlCol="0">
            <a:spAutoFit/>
          </a:bodyPr>
          <a:lstStyle/>
          <a:p>
            <a:r>
              <a:rPr lang="en-US" sz="2800" b="1" dirty="0">
                <a:solidFill>
                  <a:schemeClr val="bg1">
                    <a:lumMod val="50000"/>
                  </a:schemeClr>
                </a:solidFill>
                <a:latin typeface="Verdana" panose="020B0604030504040204" pitchFamily="34" charset="0"/>
                <a:ea typeface="Verdana" panose="020B0604030504040204" pitchFamily="34" charset="0"/>
              </a:rPr>
              <a:t>consulting</a:t>
            </a:r>
          </a:p>
        </p:txBody>
      </p:sp>
      <p:sp>
        <p:nvSpPr>
          <p:cNvPr id="13" name="TextBox 12"/>
          <p:cNvSpPr txBox="1"/>
          <p:nvPr/>
        </p:nvSpPr>
        <p:spPr>
          <a:xfrm>
            <a:off x="4716032" y="2492670"/>
            <a:ext cx="3690551" cy="523220"/>
          </a:xfrm>
          <a:prstGeom prst="rect">
            <a:avLst/>
          </a:prstGeom>
          <a:noFill/>
        </p:spPr>
        <p:txBody>
          <a:bodyPr wrap="square" rtlCol="0">
            <a:spAutoFit/>
          </a:bodyPr>
          <a:lstStyle/>
          <a:p>
            <a:r>
              <a:rPr lang="en-US" sz="2800" b="1" dirty="0">
                <a:solidFill>
                  <a:schemeClr val="bg1">
                    <a:lumMod val="50000"/>
                  </a:schemeClr>
                </a:solidFill>
                <a:latin typeface="Verdana" panose="020B0604030504040204" pitchFamily="34" charset="0"/>
                <a:ea typeface="Verdana" panose="020B0604030504040204" pitchFamily="34" charset="0"/>
              </a:rPr>
              <a:t>coursework</a:t>
            </a:r>
          </a:p>
        </p:txBody>
      </p:sp>
      <p:sp>
        <p:nvSpPr>
          <p:cNvPr id="14" name="TextBox 13"/>
          <p:cNvSpPr txBox="1"/>
          <p:nvPr/>
        </p:nvSpPr>
        <p:spPr>
          <a:xfrm>
            <a:off x="4716032" y="3139240"/>
            <a:ext cx="3690551" cy="523220"/>
          </a:xfrm>
          <a:prstGeom prst="rect">
            <a:avLst/>
          </a:prstGeom>
          <a:noFill/>
        </p:spPr>
        <p:txBody>
          <a:bodyPr wrap="square" rtlCol="0">
            <a:spAutoFit/>
          </a:bodyPr>
          <a:lstStyle/>
          <a:p>
            <a:r>
              <a:rPr lang="en-US" sz="2800" b="1" dirty="0">
                <a:solidFill>
                  <a:schemeClr val="bg1">
                    <a:lumMod val="50000"/>
                  </a:schemeClr>
                </a:solidFill>
                <a:latin typeface="Verdana" panose="020B0604030504040204" pitchFamily="34" charset="0"/>
                <a:ea typeface="Verdana" panose="020B0604030504040204" pitchFamily="34" charset="0"/>
              </a:rPr>
              <a:t>research</a:t>
            </a:r>
          </a:p>
        </p:txBody>
      </p:sp>
      <p:sp>
        <p:nvSpPr>
          <p:cNvPr id="15" name="TextBox 14"/>
          <p:cNvSpPr txBox="1"/>
          <p:nvPr/>
        </p:nvSpPr>
        <p:spPr>
          <a:xfrm>
            <a:off x="4716032" y="3785810"/>
            <a:ext cx="3690551" cy="523220"/>
          </a:xfrm>
          <a:prstGeom prst="rect">
            <a:avLst/>
          </a:prstGeom>
          <a:noFill/>
        </p:spPr>
        <p:txBody>
          <a:bodyPr wrap="square" rtlCol="0">
            <a:spAutoFit/>
          </a:bodyPr>
          <a:lstStyle/>
          <a:p>
            <a:r>
              <a:rPr lang="en-US" sz="2800" b="1" dirty="0">
                <a:solidFill>
                  <a:schemeClr val="bg1">
                    <a:lumMod val="50000"/>
                  </a:schemeClr>
                </a:solidFill>
                <a:latin typeface="Verdana" panose="020B0604030504040204" pitchFamily="34" charset="0"/>
                <a:ea typeface="Verdana" panose="020B0604030504040204" pitchFamily="34" charset="0"/>
              </a:rPr>
              <a:t>writing</a:t>
            </a:r>
          </a:p>
        </p:txBody>
      </p:sp>
      <p:sp>
        <p:nvSpPr>
          <p:cNvPr id="16" name="TextBox 15"/>
          <p:cNvSpPr txBox="1"/>
          <p:nvPr/>
        </p:nvSpPr>
        <p:spPr>
          <a:xfrm>
            <a:off x="8307727" y="2484460"/>
            <a:ext cx="3690551" cy="523220"/>
          </a:xfrm>
          <a:prstGeom prst="rect">
            <a:avLst/>
          </a:prstGeom>
          <a:noFill/>
        </p:spPr>
        <p:txBody>
          <a:bodyPr wrap="square" rtlCol="0">
            <a:spAutoFit/>
          </a:bodyPr>
          <a:lstStyle/>
          <a:p>
            <a:r>
              <a:rPr lang="en-US" sz="2800" b="1" dirty="0">
                <a:solidFill>
                  <a:schemeClr val="bg1">
                    <a:lumMod val="50000"/>
                  </a:schemeClr>
                </a:solidFill>
                <a:latin typeface="Verdana" panose="020B0604030504040204" pitchFamily="34" charset="0"/>
                <a:ea typeface="Verdana" panose="020B0604030504040204" pitchFamily="34" charset="0"/>
              </a:rPr>
              <a:t>presentations</a:t>
            </a:r>
          </a:p>
        </p:txBody>
      </p:sp>
      <p:sp>
        <p:nvSpPr>
          <p:cNvPr id="17" name="TextBox 16"/>
          <p:cNvSpPr txBox="1"/>
          <p:nvPr/>
        </p:nvSpPr>
        <p:spPr>
          <a:xfrm>
            <a:off x="8307727" y="3135135"/>
            <a:ext cx="3690551" cy="523220"/>
          </a:xfrm>
          <a:prstGeom prst="rect">
            <a:avLst/>
          </a:prstGeom>
          <a:noFill/>
        </p:spPr>
        <p:txBody>
          <a:bodyPr wrap="square" rtlCol="0">
            <a:spAutoFit/>
          </a:bodyPr>
          <a:lstStyle/>
          <a:p>
            <a:r>
              <a:rPr lang="en-US" sz="2800" b="1" dirty="0">
                <a:solidFill>
                  <a:schemeClr val="bg1">
                    <a:lumMod val="50000"/>
                  </a:schemeClr>
                </a:solidFill>
                <a:latin typeface="Verdana" panose="020B0604030504040204" pitchFamily="34" charset="0"/>
                <a:ea typeface="Verdana" panose="020B0604030504040204" pitchFamily="34" charset="0"/>
              </a:rPr>
              <a:t>teaching</a:t>
            </a: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68309" y="929662"/>
            <a:ext cx="3009111" cy="1548713"/>
          </a:xfrm>
          <a:prstGeom prst="rect">
            <a:avLst/>
          </a:prstGeom>
        </p:spPr>
      </p:pic>
    </p:spTree>
    <p:extLst>
      <p:ext uri="{BB962C8B-B14F-4D97-AF65-F5344CB8AC3E}">
        <p14:creationId xmlns:p14="http://schemas.microsoft.com/office/powerpoint/2010/main" val="1552479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translate </a:t>
            </a:r>
            <a:r>
              <a:rPr lang="en-US" dirty="0"/>
              <a:t>science for the public? </a:t>
            </a:r>
          </a:p>
        </p:txBody>
      </p:sp>
      <p:sp>
        <p:nvSpPr>
          <p:cNvPr id="3" name="Content Placeholder 2"/>
          <p:cNvSpPr>
            <a:spLocks noGrp="1"/>
          </p:cNvSpPr>
          <p:nvPr>
            <p:ph idx="1"/>
          </p:nvPr>
        </p:nvSpPr>
        <p:spPr>
          <a:xfrm>
            <a:off x="934403" y="1839693"/>
            <a:ext cx="10515600" cy="4351338"/>
          </a:xfrm>
        </p:spPr>
        <p:txBody>
          <a:bodyPr/>
          <a:lstStyle/>
          <a:p>
            <a:pPr marL="344488" indent="-344488"/>
            <a:endParaRPr lang="en-US" dirty="0"/>
          </a:p>
        </p:txBody>
      </p:sp>
    </p:spTree>
    <p:extLst>
      <p:ext uri="{BB962C8B-B14F-4D97-AF65-F5344CB8AC3E}">
        <p14:creationId xmlns:p14="http://schemas.microsoft.com/office/powerpoint/2010/main" val="396403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a:t>
            </a:r>
            <a:r>
              <a:rPr lang="en-US" smtClean="0"/>
              <a:t>do this?</a:t>
            </a:r>
            <a:endParaRPr lang="en-US" dirty="0"/>
          </a:p>
        </p:txBody>
      </p:sp>
      <p:pic>
        <p:nvPicPr>
          <p:cNvPr id="7"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6407770" y="4335442"/>
            <a:ext cx="1482811" cy="1837944"/>
          </a:xfrm>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651077" y="1750568"/>
            <a:ext cx="1470356" cy="1837944"/>
          </a:xfrm>
          <a:prstGeom prst="rect">
            <a:avLst/>
          </a:prstGeom>
        </p:spPr>
      </p:pic>
      <p:sp>
        <p:nvSpPr>
          <p:cNvPr id="9" name="Rectangle 8"/>
          <p:cNvSpPr/>
          <p:nvPr/>
        </p:nvSpPr>
        <p:spPr>
          <a:xfrm>
            <a:off x="2402304" y="3663771"/>
            <a:ext cx="1460913" cy="400110"/>
          </a:xfrm>
          <a:prstGeom prst="rect">
            <a:avLst/>
          </a:prstGeom>
        </p:spPr>
        <p:txBody>
          <a:bodyPr wrap="none">
            <a:spAutoFit/>
          </a:bodyPr>
          <a:lstStyle/>
          <a:p>
            <a:pPr lvl="1" algn="ctr"/>
            <a:r>
              <a:rPr lang="en-US" sz="2000" dirty="0"/>
              <a:t>Physics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4632" y="1750568"/>
            <a:ext cx="1472102" cy="18401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8490" y="1752751"/>
            <a:ext cx="1470356" cy="183794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2855" y="1750568"/>
            <a:ext cx="1470355" cy="1837944"/>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296349" y="4320061"/>
            <a:ext cx="1472184" cy="1853325"/>
          </a:xfrm>
          <a:prstGeom prst="rect">
            <a:avLst/>
          </a:prstGeom>
        </p:spPr>
      </p:pic>
      <p:sp>
        <p:nvSpPr>
          <p:cNvPr id="17" name="Rectangle 16"/>
          <p:cNvSpPr/>
          <p:nvPr/>
        </p:nvSpPr>
        <p:spPr>
          <a:xfrm>
            <a:off x="3586942" y="6233264"/>
            <a:ext cx="2307876" cy="400110"/>
          </a:xfrm>
          <a:prstGeom prst="rect">
            <a:avLst/>
          </a:prstGeom>
        </p:spPr>
        <p:txBody>
          <a:bodyPr wrap="none">
            <a:spAutoFit/>
          </a:bodyPr>
          <a:lstStyle/>
          <a:p>
            <a:pPr lvl="1"/>
            <a:r>
              <a:rPr lang="en-US" sz="2000" dirty="0"/>
              <a:t>Library Sciences</a:t>
            </a:r>
          </a:p>
        </p:txBody>
      </p:sp>
      <p:sp>
        <p:nvSpPr>
          <p:cNvPr id="18" name="Rectangle 17"/>
          <p:cNvSpPr/>
          <p:nvPr/>
        </p:nvSpPr>
        <p:spPr>
          <a:xfrm>
            <a:off x="5628680" y="3663771"/>
            <a:ext cx="2153988" cy="400110"/>
          </a:xfrm>
          <a:prstGeom prst="rect">
            <a:avLst/>
          </a:prstGeom>
        </p:spPr>
        <p:txBody>
          <a:bodyPr wrap="none">
            <a:spAutoFit/>
          </a:bodyPr>
          <a:lstStyle/>
          <a:p>
            <a:pPr lvl="1"/>
            <a:r>
              <a:rPr lang="en-US" sz="2000" dirty="0"/>
              <a:t>Math Sciences</a:t>
            </a:r>
          </a:p>
        </p:txBody>
      </p:sp>
      <p:sp>
        <p:nvSpPr>
          <p:cNvPr id="19" name="Rectangle 18"/>
          <p:cNvSpPr/>
          <p:nvPr/>
        </p:nvSpPr>
        <p:spPr>
          <a:xfrm>
            <a:off x="7608133" y="3663771"/>
            <a:ext cx="1680012" cy="400110"/>
          </a:xfrm>
          <a:prstGeom prst="rect">
            <a:avLst/>
          </a:prstGeom>
        </p:spPr>
        <p:txBody>
          <a:bodyPr wrap="none">
            <a:spAutoFit/>
          </a:bodyPr>
          <a:lstStyle/>
          <a:p>
            <a:pPr lvl="1"/>
            <a:r>
              <a:rPr lang="en-US" sz="2000" dirty="0"/>
              <a:t>Education</a:t>
            </a:r>
          </a:p>
        </p:txBody>
      </p:sp>
      <p:sp>
        <p:nvSpPr>
          <p:cNvPr id="20" name="Rectangle 19"/>
          <p:cNvSpPr/>
          <p:nvPr/>
        </p:nvSpPr>
        <p:spPr>
          <a:xfrm>
            <a:off x="3949944" y="3663771"/>
            <a:ext cx="1880643" cy="400110"/>
          </a:xfrm>
          <a:prstGeom prst="rect">
            <a:avLst/>
          </a:prstGeom>
        </p:spPr>
        <p:txBody>
          <a:bodyPr wrap="none">
            <a:spAutoFit/>
          </a:bodyPr>
          <a:lstStyle/>
          <a:p>
            <a:pPr lvl="1"/>
            <a:r>
              <a:rPr lang="en-US" sz="2000" dirty="0"/>
              <a:t>Engineering</a:t>
            </a:r>
          </a:p>
        </p:txBody>
      </p:sp>
      <p:sp>
        <p:nvSpPr>
          <p:cNvPr id="21" name="Rectangle 20"/>
          <p:cNvSpPr/>
          <p:nvPr/>
        </p:nvSpPr>
        <p:spPr>
          <a:xfrm>
            <a:off x="5794711" y="6229511"/>
            <a:ext cx="2300758" cy="400110"/>
          </a:xfrm>
          <a:prstGeom prst="rect">
            <a:avLst/>
          </a:prstGeom>
        </p:spPr>
        <p:txBody>
          <a:bodyPr wrap="none">
            <a:spAutoFit/>
          </a:bodyPr>
          <a:lstStyle/>
          <a:p>
            <a:pPr lvl="1"/>
            <a:r>
              <a:rPr lang="en-US" sz="2000" dirty="0"/>
              <a:t>Author &amp; Actor</a:t>
            </a:r>
          </a:p>
        </p:txBody>
      </p:sp>
    </p:spTree>
    <p:extLst>
      <p:ext uri="{BB962C8B-B14F-4D97-AF65-F5344CB8AC3E}">
        <p14:creationId xmlns:p14="http://schemas.microsoft.com/office/powerpoint/2010/main" val="3529403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 Storytellers</a:t>
            </a:r>
            <a:endParaRPr lang="en-US" dirty="0"/>
          </a:p>
        </p:txBody>
      </p:sp>
      <p:sp>
        <p:nvSpPr>
          <p:cNvPr id="5" name="Text Placeholder 4"/>
          <p:cNvSpPr>
            <a:spLocks noGrp="1"/>
          </p:cNvSpPr>
          <p:nvPr>
            <p:ph type="body" idx="1"/>
          </p:nvPr>
        </p:nvSpPr>
        <p:spPr>
          <a:xfrm>
            <a:off x="839789" y="1745678"/>
            <a:ext cx="5157787" cy="521529"/>
          </a:xfrm>
        </p:spPr>
        <p:txBody>
          <a:bodyPr/>
          <a:lstStyle/>
          <a:p>
            <a:pPr>
              <a:spcBef>
                <a:spcPts val="0"/>
              </a:spcBef>
            </a:pPr>
            <a:r>
              <a:rPr lang="en-US" dirty="0" smtClean="0"/>
              <a:t>Fall: Podcasting </a:t>
            </a:r>
            <a:endParaRPr lang="en-US" dirty="0"/>
          </a:p>
        </p:txBody>
      </p:sp>
      <p:sp>
        <p:nvSpPr>
          <p:cNvPr id="6" name="Content Placeholder 5"/>
          <p:cNvSpPr>
            <a:spLocks noGrp="1"/>
          </p:cNvSpPr>
          <p:nvPr>
            <p:ph sz="half" idx="2"/>
          </p:nvPr>
        </p:nvSpPr>
        <p:spPr>
          <a:xfrm>
            <a:off x="839789" y="2336265"/>
            <a:ext cx="5157787" cy="3684588"/>
          </a:xfrm>
        </p:spPr>
        <p:txBody>
          <a:bodyPr>
            <a:normAutofit fontScale="40000" lnSpcReduction="20000"/>
          </a:bodyPr>
          <a:lstStyle/>
          <a:p>
            <a:pPr marL="288925" indent="-288925">
              <a:lnSpc>
                <a:spcPct val="120000"/>
              </a:lnSpc>
              <a:spcAft>
                <a:spcPts val="0"/>
              </a:spcAft>
            </a:pPr>
            <a:r>
              <a:rPr lang="en-US" sz="5000" dirty="0">
                <a:cs typeface="Arial" panose="020B0604020202020204" pitchFamily="34" charset="0"/>
              </a:rPr>
              <a:t>Explain why your research </a:t>
            </a:r>
            <a:r>
              <a:rPr lang="en-US" sz="5000" dirty="0" smtClean="0">
                <a:cs typeface="Arial" panose="020B0604020202020204" pitchFamily="34" charset="0"/>
              </a:rPr>
              <a:t>matters</a:t>
            </a:r>
            <a:endParaRPr lang="en-US" sz="5000" dirty="0">
              <a:cs typeface="Arial" panose="020B0604020202020204" pitchFamily="34" charset="0"/>
            </a:endParaRPr>
          </a:p>
          <a:p>
            <a:pPr marL="288925" indent="-288925">
              <a:lnSpc>
                <a:spcPct val="120000"/>
              </a:lnSpc>
              <a:spcAft>
                <a:spcPts val="0"/>
              </a:spcAft>
            </a:pPr>
            <a:r>
              <a:rPr lang="en-US" sz="5000" dirty="0">
                <a:cs typeface="Arial" panose="020B0604020202020204" pitchFamily="34" charset="0"/>
              </a:rPr>
              <a:t>Discuss an unexpectedly important facet of your research</a:t>
            </a:r>
          </a:p>
          <a:p>
            <a:pPr marL="288925" indent="-288925">
              <a:lnSpc>
                <a:spcPct val="120000"/>
              </a:lnSpc>
              <a:spcAft>
                <a:spcPts val="0"/>
              </a:spcAft>
            </a:pPr>
            <a:r>
              <a:rPr lang="en-US" sz="5000" dirty="0">
                <a:cs typeface="Arial" panose="020B0604020202020204" pitchFamily="34" charset="0"/>
              </a:rPr>
              <a:t>Explain a scientific concept that is misunderstood in your field</a:t>
            </a:r>
          </a:p>
          <a:p>
            <a:pPr marL="288925" indent="-288925">
              <a:lnSpc>
                <a:spcPct val="120000"/>
              </a:lnSpc>
              <a:spcAft>
                <a:spcPts val="0"/>
              </a:spcAft>
            </a:pPr>
            <a:r>
              <a:rPr lang="en-US" sz="5000" dirty="0" smtClean="0">
                <a:cs typeface="Arial" panose="020B0604020202020204" pitchFamily="34" charset="0"/>
              </a:rPr>
              <a:t>Summarize a paper in your field for:</a:t>
            </a:r>
          </a:p>
          <a:p>
            <a:pPr marL="801688" lvl="1" indent="-344488">
              <a:lnSpc>
                <a:spcPct val="120000"/>
              </a:lnSpc>
              <a:spcAft>
                <a:spcPts val="0"/>
              </a:spcAft>
              <a:buFont typeface="Wingdings" panose="05000000000000000000" pitchFamily="2" charset="2"/>
              <a:buChar char="v"/>
            </a:pPr>
            <a:r>
              <a:rPr lang="en-US" sz="3800" dirty="0" smtClean="0">
                <a:cs typeface="Arial" panose="020B0604020202020204" pitchFamily="34" charset="0"/>
              </a:rPr>
              <a:t>Disciplinary colleagues</a:t>
            </a:r>
          </a:p>
          <a:p>
            <a:pPr marL="801688" lvl="1" indent="-344488">
              <a:lnSpc>
                <a:spcPct val="120000"/>
              </a:lnSpc>
              <a:spcAft>
                <a:spcPts val="0"/>
              </a:spcAft>
              <a:buFont typeface="Wingdings" panose="05000000000000000000" pitchFamily="2" charset="2"/>
              <a:buChar char="v"/>
            </a:pPr>
            <a:r>
              <a:rPr lang="en-US" sz="3800" dirty="0" smtClean="0">
                <a:cs typeface="Arial" panose="020B0604020202020204" pitchFamily="34" charset="0"/>
              </a:rPr>
              <a:t>Non-disciplinary colleagues</a:t>
            </a:r>
          </a:p>
          <a:p>
            <a:pPr marL="801688" lvl="1" indent="-344488">
              <a:lnSpc>
                <a:spcPct val="120000"/>
              </a:lnSpc>
              <a:spcAft>
                <a:spcPts val="0"/>
              </a:spcAft>
              <a:buFont typeface="Wingdings" panose="05000000000000000000" pitchFamily="2" charset="2"/>
              <a:buChar char="v"/>
            </a:pPr>
            <a:r>
              <a:rPr lang="en-US" sz="3800" dirty="0" smtClean="0">
                <a:cs typeface="Arial" panose="020B0604020202020204" pitchFamily="34" charset="0"/>
              </a:rPr>
              <a:t>A lay audience</a:t>
            </a:r>
          </a:p>
          <a:p>
            <a:pPr marL="288925" indent="-288925">
              <a:lnSpc>
                <a:spcPct val="120000"/>
              </a:lnSpc>
              <a:spcAft>
                <a:spcPts val="0"/>
              </a:spcAft>
            </a:pPr>
            <a:r>
              <a:rPr lang="en-US" sz="5000" dirty="0" smtClean="0">
                <a:cs typeface="Arial" panose="020B0604020202020204" pitchFamily="34" charset="0"/>
              </a:rPr>
              <a:t>Tell </a:t>
            </a:r>
            <a:r>
              <a:rPr lang="en-US" sz="5000" dirty="0">
                <a:cs typeface="Arial" panose="020B0604020202020204" pitchFamily="34" charset="0"/>
              </a:rPr>
              <a:t>a story to make a boring fact interesting</a:t>
            </a:r>
          </a:p>
          <a:p>
            <a:pPr marL="0" indent="0">
              <a:buNone/>
            </a:pPr>
            <a:endParaRPr lang="en-US" dirty="0"/>
          </a:p>
        </p:txBody>
      </p:sp>
      <p:cxnSp>
        <p:nvCxnSpPr>
          <p:cNvPr id="4" name="Straight Connector 3"/>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107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 Storytellers</a:t>
            </a:r>
            <a:endParaRPr lang="en-US" dirty="0"/>
          </a:p>
        </p:txBody>
      </p:sp>
      <p:sp>
        <p:nvSpPr>
          <p:cNvPr id="5" name="Text Placeholder 4"/>
          <p:cNvSpPr>
            <a:spLocks noGrp="1"/>
          </p:cNvSpPr>
          <p:nvPr>
            <p:ph type="body" idx="1"/>
          </p:nvPr>
        </p:nvSpPr>
        <p:spPr>
          <a:xfrm>
            <a:off x="839789" y="1745678"/>
            <a:ext cx="5157787" cy="521529"/>
          </a:xfrm>
        </p:spPr>
        <p:txBody>
          <a:bodyPr/>
          <a:lstStyle/>
          <a:p>
            <a:pPr>
              <a:spcBef>
                <a:spcPts val="0"/>
              </a:spcBef>
            </a:pPr>
            <a:r>
              <a:rPr lang="en-US" dirty="0" smtClean="0"/>
              <a:t>Fall: Podcasting </a:t>
            </a:r>
            <a:endParaRPr lang="en-US" dirty="0"/>
          </a:p>
        </p:txBody>
      </p:sp>
      <p:sp>
        <p:nvSpPr>
          <p:cNvPr id="6" name="Content Placeholder 5"/>
          <p:cNvSpPr>
            <a:spLocks noGrp="1"/>
          </p:cNvSpPr>
          <p:nvPr>
            <p:ph sz="half" idx="2"/>
          </p:nvPr>
        </p:nvSpPr>
        <p:spPr>
          <a:xfrm>
            <a:off x="839789" y="2336265"/>
            <a:ext cx="5157787" cy="3684588"/>
          </a:xfrm>
        </p:spPr>
        <p:txBody>
          <a:bodyPr>
            <a:normAutofit fontScale="40000" lnSpcReduction="20000"/>
          </a:bodyPr>
          <a:lstStyle/>
          <a:p>
            <a:pPr marL="288925" indent="-288925">
              <a:lnSpc>
                <a:spcPct val="120000"/>
              </a:lnSpc>
              <a:spcAft>
                <a:spcPts val="0"/>
              </a:spcAft>
            </a:pPr>
            <a:r>
              <a:rPr lang="en-US" sz="5000" dirty="0">
                <a:cs typeface="Arial" panose="020B0604020202020204" pitchFamily="34" charset="0"/>
              </a:rPr>
              <a:t>Explain why your research </a:t>
            </a:r>
            <a:r>
              <a:rPr lang="en-US" sz="5000" dirty="0" smtClean="0">
                <a:cs typeface="Arial" panose="020B0604020202020204" pitchFamily="34" charset="0"/>
              </a:rPr>
              <a:t>matters</a:t>
            </a:r>
            <a:endParaRPr lang="en-US" sz="5000" dirty="0">
              <a:cs typeface="Arial" panose="020B0604020202020204" pitchFamily="34" charset="0"/>
            </a:endParaRPr>
          </a:p>
          <a:p>
            <a:pPr marL="288925" indent="-288925">
              <a:lnSpc>
                <a:spcPct val="120000"/>
              </a:lnSpc>
              <a:spcAft>
                <a:spcPts val="0"/>
              </a:spcAft>
            </a:pPr>
            <a:r>
              <a:rPr lang="en-US" sz="5000" dirty="0">
                <a:cs typeface="Arial" panose="020B0604020202020204" pitchFamily="34" charset="0"/>
              </a:rPr>
              <a:t>Discuss an unexpectedly important facet of your research</a:t>
            </a:r>
          </a:p>
          <a:p>
            <a:pPr marL="288925" indent="-288925">
              <a:lnSpc>
                <a:spcPct val="120000"/>
              </a:lnSpc>
              <a:spcAft>
                <a:spcPts val="0"/>
              </a:spcAft>
            </a:pPr>
            <a:r>
              <a:rPr lang="en-US" sz="5000" dirty="0">
                <a:cs typeface="Arial" panose="020B0604020202020204" pitchFamily="34" charset="0"/>
              </a:rPr>
              <a:t>Explain a scientific concept that is misunderstood in your field</a:t>
            </a:r>
          </a:p>
          <a:p>
            <a:pPr marL="288925" indent="-288925">
              <a:lnSpc>
                <a:spcPct val="120000"/>
              </a:lnSpc>
              <a:spcAft>
                <a:spcPts val="0"/>
              </a:spcAft>
            </a:pPr>
            <a:r>
              <a:rPr lang="en-US" sz="5000" dirty="0" smtClean="0">
                <a:cs typeface="Arial" panose="020B0604020202020204" pitchFamily="34" charset="0"/>
              </a:rPr>
              <a:t>Summarize a paper in your field for:</a:t>
            </a:r>
          </a:p>
          <a:p>
            <a:pPr marL="801688" lvl="1" indent="-344488">
              <a:lnSpc>
                <a:spcPct val="120000"/>
              </a:lnSpc>
              <a:spcAft>
                <a:spcPts val="0"/>
              </a:spcAft>
              <a:buFont typeface="Wingdings" panose="05000000000000000000" pitchFamily="2" charset="2"/>
              <a:buChar char="v"/>
            </a:pPr>
            <a:r>
              <a:rPr lang="en-US" sz="3800" dirty="0" smtClean="0">
                <a:cs typeface="Arial" panose="020B0604020202020204" pitchFamily="34" charset="0"/>
              </a:rPr>
              <a:t>Disciplinary colleagues</a:t>
            </a:r>
          </a:p>
          <a:p>
            <a:pPr marL="801688" lvl="1" indent="-344488">
              <a:lnSpc>
                <a:spcPct val="120000"/>
              </a:lnSpc>
              <a:spcAft>
                <a:spcPts val="0"/>
              </a:spcAft>
              <a:buFont typeface="Wingdings" panose="05000000000000000000" pitchFamily="2" charset="2"/>
              <a:buChar char="v"/>
            </a:pPr>
            <a:r>
              <a:rPr lang="en-US" sz="3800" dirty="0" smtClean="0">
                <a:cs typeface="Arial" panose="020B0604020202020204" pitchFamily="34" charset="0"/>
              </a:rPr>
              <a:t>Non-disciplinary colleagues</a:t>
            </a:r>
          </a:p>
          <a:p>
            <a:pPr marL="801688" lvl="1" indent="-344488">
              <a:lnSpc>
                <a:spcPct val="120000"/>
              </a:lnSpc>
              <a:spcAft>
                <a:spcPts val="0"/>
              </a:spcAft>
              <a:buFont typeface="Wingdings" panose="05000000000000000000" pitchFamily="2" charset="2"/>
              <a:buChar char="v"/>
            </a:pPr>
            <a:r>
              <a:rPr lang="en-US" sz="3800" dirty="0" smtClean="0">
                <a:cs typeface="Arial" panose="020B0604020202020204" pitchFamily="34" charset="0"/>
              </a:rPr>
              <a:t>A lay audience</a:t>
            </a:r>
          </a:p>
          <a:p>
            <a:pPr marL="288925" indent="-288925">
              <a:lnSpc>
                <a:spcPct val="120000"/>
              </a:lnSpc>
              <a:spcAft>
                <a:spcPts val="0"/>
              </a:spcAft>
            </a:pPr>
            <a:r>
              <a:rPr lang="en-US" sz="5000" dirty="0" smtClean="0">
                <a:cs typeface="Arial" panose="020B0604020202020204" pitchFamily="34" charset="0"/>
              </a:rPr>
              <a:t>Tell </a:t>
            </a:r>
            <a:r>
              <a:rPr lang="en-US" sz="5000" dirty="0">
                <a:cs typeface="Arial" panose="020B0604020202020204" pitchFamily="34" charset="0"/>
              </a:rPr>
              <a:t>a story to make a boring fact interesting</a:t>
            </a:r>
          </a:p>
          <a:p>
            <a:pPr marL="0" indent="0">
              <a:buNone/>
            </a:pPr>
            <a:endParaRPr lang="en-US" dirty="0"/>
          </a:p>
        </p:txBody>
      </p:sp>
      <p:sp>
        <p:nvSpPr>
          <p:cNvPr id="7" name="Text Placeholder 6"/>
          <p:cNvSpPr>
            <a:spLocks noGrp="1"/>
          </p:cNvSpPr>
          <p:nvPr>
            <p:ph type="body" sz="quarter" idx="3"/>
          </p:nvPr>
        </p:nvSpPr>
        <p:spPr>
          <a:xfrm>
            <a:off x="6172201" y="1717542"/>
            <a:ext cx="5183188" cy="549665"/>
          </a:xfrm>
        </p:spPr>
        <p:txBody>
          <a:bodyPr/>
          <a:lstStyle/>
          <a:p>
            <a:r>
              <a:rPr lang="en-US" dirty="0" smtClean="0"/>
              <a:t>Spring: Curiosity Cafés (10 min)</a:t>
            </a:r>
            <a:endParaRPr lang="en-US" dirty="0"/>
          </a:p>
        </p:txBody>
      </p:sp>
      <p:sp>
        <p:nvSpPr>
          <p:cNvPr id="8" name="Content Placeholder 7"/>
          <p:cNvSpPr>
            <a:spLocks noGrp="1"/>
          </p:cNvSpPr>
          <p:nvPr>
            <p:ph sz="quarter" idx="4"/>
          </p:nvPr>
        </p:nvSpPr>
        <p:spPr>
          <a:xfrm>
            <a:off x="6172201" y="2336265"/>
            <a:ext cx="5183188" cy="3684588"/>
          </a:xfrm>
        </p:spPr>
        <p:txBody>
          <a:bodyPr>
            <a:normAutofit fontScale="40000" lnSpcReduction="20000"/>
          </a:bodyPr>
          <a:lstStyle/>
          <a:p>
            <a:pPr marL="288925" indent="-288925">
              <a:lnSpc>
                <a:spcPct val="120000"/>
              </a:lnSpc>
              <a:spcAft>
                <a:spcPts val="0"/>
              </a:spcAft>
            </a:pPr>
            <a:r>
              <a:rPr lang="en-US" sz="5000" dirty="0" smtClean="0">
                <a:cs typeface="Arial" panose="020B0604020202020204" pitchFamily="34" charset="0"/>
              </a:rPr>
              <a:t>Discuss an </a:t>
            </a:r>
            <a:r>
              <a:rPr lang="en-US" sz="5000" dirty="0">
                <a:cs typeface="Arial" panose="020B0604020202020204" pitchFamily="34" charset="0"/>
              </a:rPr>
              <a:t>important </a:t>
            </a:r>
            <a:r>
              <a:rPr lang="en-US" sz="5000" dirty="0" smtClean="0">
                <a:cs typeface="Arial" panose="020B0604020202020204" pitchFamily="34" charset="0"/>
              </a:rPr>
              <a:t>facet </a:t>
            </a:r>
            <a:r>
              <a:rPr lang="en-US" sz="5000" dirty="0">
                <a:cs typeface="Arial" panose="020B0604020202020204" pitchFamily="34" charset="0"/>
              </a:rPr>
              <a:t>of your research</a:t>
            </a:r>
          </a:p>
          <a:p>
            <a:pPr marL="288925" indent="-288925">
              <a:lnSpc>
                <a:spcPct val="120000"/>
              </a:lnSpc>
              <a:spcAft>
                <a:spcPts val="0"/>
              </a:spcAft>
            </a:pPr>
            <a:r>
              <a:rPr lang="en-US" sz="5000" dirty="0" smtClean="0">
                <a:cs typeface="Arial" panose="020B0604020202020204" pitchFamily="34" charset="0"/>
              </a:rPr>
              <a:t>Use metaphors to enhance audience understanding of research facet</a:t>
            </a:r>
          </a:p>
          <a:p>
            <a:pPr marL="288925" indent="-288925">
              <a:lnSpc>
                <a:spcPct val="120000"/>
              </a:lnSpc>
              <a:spcAft>
                <a:spcPts val="0"/>
              </a:spcAft>
            </a:pPr>
            <a:r>
              <a:rPr lang="en-US" sz="5000" dirty="0" smtClean="0">
                <a:cs typeface="Arial" panose="020B0604020202020204" pitchFamily="34" charset="0"/>
              </a:rPr>
              <a:t>Outline opening, structure, and patterns for talk; Visualize pattern to identify gaps</a:t>
            </a:r>
            <a:endParaRPr lang="en-US" sz="5000" dirty="0">
              <a:cs typeface="Arial" panose="020B0604020202020204" pitchFamily="34" charset="0"/>
            </a:endParaRPr>
          </a:p>
          <a:p>
            <a:pPr marL="288925" indent="-288925">
              <a:lnSpc>
                <a:spcPct val="120000"/>
              </a:lnSpc>
              <a:spcAft>
                <a:spcPts val="0"/>
              </a:spcAft>
            </a:pPr>
            <a:r>
              <a:rPr lang="en-US" sz="5000" dirty="0" smtClean="0">
                <a:cs typeface="Arial" panose="020B0604020202020204" pitchFamily="34" charset="0"/>
              </a:rPr>
              <a:t>Create slides to enhance presentation</a:t>
            </a:r>
            <a:endParaRPr lang="en-US" sz="5000" dirty="0">
              <a:cs typeface="Arial" panose="020B0604020202020204" pitchFamily="34" charset="0"/>
            </a:endParaRPr>
          </a:p>
          <a:p>
            <a:pPr marL="288925" indent="-288925">
              <a:lnSpc>
                <a:spcPct val="120000"/>
              </a:lnSpc>
              <a:spcAft>
                <a:spcPts val="0"/>
              </a:spcAft>
            </a:pPr>
            <a:r>
              <a:rPr lang="en-US" sz="5000" dirty="0" smtClean="0">
                <a:cs typeface="Arial" panose="020B0604020202020204" pitchFamily="34" charset="0"/>
              </a:rPr>
              <a:t>Perform talk, debrief, edit – repeat cycle</a:t>
            </a:r>
          </a:p>
          <a:p>
            <a:pPr marL="288925" indent="-288925">
              <a:lnSpc>
                <a:spcPct val="120000"/>
              </a:lnSpc>
              <a:spcAft>
                <a:spcPts val="0"/>
              </a:spcAft>
            </a:pPr>
            <a:r>
              <a:rPr lang="en-US" sz="5000" dirty="0" smtClean="0">
                <a:cs typeface="Arial" panose="020B0604020202020204" pitchFamily="34" charset="0"/>
              </a:rPr>
              <a:t>Practice using and reading body language</a:t>
            </a:r>
            <a:endParaRPr lang="en-US" sz="5000" dirty="0">
              <a:cs typeface="Arial" panose="020B0604020202020204" pitchFamily="34" charset="0"/>
            </a:endParaRPr>
          </a:p>
          <a:p>
            <a:endParaRPr lang="en-US" dirty="0"/>
          </a:p>
        </p:txBody>
      </p:sp>
      <p:cxnSp>
        <p:nvCxnSpPr>
          <p:cNvPr id="4" name="Straight Connector 3"/>
          <p:cNvCxnSpPr/>
          <p:nvPr/>
        </p:nvCxnSpPr>
        <p:spPr>
          <a:xfrm>
            <a:off x="916002" y="1419225"/>
            <a:ext cx="10437799" cy="0"/>
          </a:xfrm>
          <a:prstGeom prst="line">
            <a:avLst/>
          </a:prstGeom>
          <a:ln w="12700">
            <a:solidFill>
              <a:srgbClr val="6C2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216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2">
      <a:dk1>
        <a:srgbClr val="6C2400"/>
      </a:dk1>
      <a:lt1>
        <a:sysClr val="window" lastClr="FFFFFF"/>
      </a:lt1>
      <a:dk2>
        <a:srgbClr val="6C2400"/>
      </a:dk2>
      <a:lt2>
        <a:srgbClr val="D8D8D8"/>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ustom 1">
      <a:majorFont>
        <a:latin typeface="Cambria Math"/>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Design Blue 16x9">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extLst>
    <a:ext uri="{05A4C25C-085E-4340-85A3-A5531E510DB2}">
      <thm15:themeFamily xmlns:thm15="http://schemas.microsoft.com/office/thememl/2012/main" name="TF03417271.potx" id="{FAD70E18-2F21-4BAE-983F-13051C6D1C17}" vid="{4B4DF9DC-15EC-4671-A52A-56A08B977F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1635</Words>
  <Application>Microsoft Office PowerPoint</Application>
  <PresentationFormat>Widescreen</PresentationFormat>
  <Paragraphs>226</Paragraphs>
  <Slides>34</Slides>
  <Notes>34</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Verdana</vt:lpstr>
      <vt:lpstr>Cambria Math</vt:lpstr>
      <vt:lpstr>Corbel</vt:lpstr>
      <vt:lpstr>Cambria</vt:lpstr>
      <vt:lpstr>Arial</vt:lpstr>
      <vt:lpstr>Euphemia</vt:lpstr>
      <vt:lpstr>Calibri</vt:lpstr>
      <vt:lpstr>Wingdings</vt:lpstr>
      <vt:lpstr>Office Theme</vt:lpstr>
      <vt:lpstr>Banded Design Blue 16x9</vt:lpstr>
      <vt:lpstr>The Art of </vt:lpstr>
      <vt:lpstr>Describe your latest research project…</vt:lpstr>
      <vt:lpstr>Describe your latest research project…</vt:lpstr>
      <vt:lpstr>PowerPoint Presentation</vt:lpstr>
      <vt:lpstr>PowerPoint Presentation</vt:lpstr>
      <vt:lpstr>Why translate science for the public? </vt:lpstr>
      <vt:lpstr>How can we do this?</vt:lpstr>
      <vt:lpstr>STEM Storytellers</vt:lpstr>
      <vt:lpstr>STEM Storytellers</vt:lpstr>
      <vt:lpstr>Goal-Oriented Improvisation</vt:lpstr>
      <vt:lpstr>Learning Goals</vt:lpstr>
      <vt:lpstr>Learning Goals</vt:lpstr>
      <vt:lpstr>Learning Goals</vt:lpstr>
      <vt:lpstr>Learning Goals</vt:lpstr>
      <vt:lpstr>“The Story…Matters, Not Just the Ending”</vt:lpstr>
      <vt:lpstr>Storytelling</vt:lpstr>
      <vt:lpstr>Storytelling</vt:lpstr>
      <vt:lpstr>PowerPoint Presentation</vt:lpstr>
      <vt:lpstr>PowerPoint Presentation</vt:lpstr>
      <vt:lpstr>Translation</vt:lpstr>
      <vt:lpstr>Translation</vt:lpstr>
      <vt:lpstr>Lion Podcasts</vt:lpstr>
      <vt:lpstr>Storytelling</vt:lpstr>
      <vt:lpstr>Lion Podcasts</vt:lpstr>
      <vt:lpstr>“It’s All in the Delivery”</vt:lpstr>
      <vt:lpstr>Microbial Communities</vt:lpstr>
      <vt:lpstr>PowerPoint Presentation</vt:lpstr>
      <vt:lpstr>PowerPoint Presentation</vt:lpstr>
      <vt:lpstr>PowerPoint Presentation</vt:lpstr>
      <vt:lpstr>PowerPoint Presentation</vt:lpstr>
      <vt:lpstr>Take-Aways</vt:lpstr>
      <vt:lpstr>Take-Aways</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2019-07-30T23:43:02Z</dcterms:created>
  <dcterms:modified xsi:type="dcterms:W3CDTF">2020-02-11T02:25:43Z</dcterms:modified>
  <cp:contentStatus/>
</cp:coreProperties>
</file>