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embeddedFontLst>
    <p:embeddedFont>
      <p:font typeface="Lora"/>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4AA41D6-2A5B-4F2F-A8D9-CDEC9E1768C3}">
  <a:tblStyle styleId="{24AA41D6-2A5B-4F2F-A8D9-CDEC9E1768C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ra-bold.fntdata"/><Relationship Id="rId11" Type="http://schemas.openxmlformats.org/officeDocument/2006/relationships/slide" Target="slides/slide4.xml"/><Relationship Id="rId22" Type="http://schemas.openxmlformats.org/officeDocument/2006/relationships/font" Target="fonts/Lora-boldItalic.fntdata"/><Relationship Id="rId10" Type="http://schemas.openxmlformats.org/officeDocument/2006/relationships/slide" Target="slides/slide3.xml"/><Relationship Id="rId21" Type="http://schemas.openxmlformats.org/officeDocument/2006/relationships/font" Target="fonts/Lora-italic.fntdata"/><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font" Target="fonts/Lora-regular.fntdata"/><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21adc7181f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21adc7181f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21adc7181f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21adc7181f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c0a8793a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c0a8793a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f939bda9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f939bda9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058879a8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1058879a8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b889bb2a03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b889bb2a03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79b2cec39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79b2cec39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0f8ef064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0f8ef064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21adc718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21adc718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21adc7181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21adc718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2"/>
        </a:solidFill>
      </p:bgPr>
    </p:bg>
    <p:spTree>
      <p:nvGrpSpPr>
        <p:cNvPr id="20" name="Shape 20"/>
        <p:cNvGrpSpPr/>
        <p:nvPr/>
      </p:nvGrpSpPr>
      <p:grpSpPr>
        <a:xfrm>
          <a:off x="0" y="0"/>
          <a:ext cx="0" cy="0"/>
          <a:chOff x="0" y="0"/>
          <a:chExt cx="0" cy="0"/>
        </a:xfrm>
      </p:grpSpPr>
      <p:sp>
        <p:nvSpPr>
          <p:cNvPr id="21" name="Google Shape;21;p2"/>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2" name="Google Shape;22;p2"/>
          <p:cNvSpPr/>
          <p:nvPr/>
        </p:nvSpPr>
        <p:spPr>
          <a:xfrm>
            <a:off x="8991600" y="2286"/>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3" name="Google Shape;23;p2"/>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4" name="Google Shape;24;p2"/>
          <p:cNvSpPr/>
          <p:nvPr/>
        </p:nvSpPr>
        <p:spPr>
          <a:xfrm>
            <a:off x="0" y="0"/>
            <a:ext cx="9144000" cy="1885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5" name="Google Shape;25;p2"/>
          <p:cNvSpPr/>
          <p:nvPr/>
        </p:nvSpPr>
        <p:spPr>
          <a:xfrm>
            <a:off x="146304" y="4793742"/>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 name="Google Shape;26;p2"/>
          <p:cNvSpPr txBox="1"/>
          <p:nvPr>
            <p:ph idx="1" type="subTitle"/>
          </p:nvPr>
        </p:nvSpPr>
        <p:spPr>
          <a:xfrm>
            <a:off x="1371600" y="2114550"/>
            <a:ext cx="6400800" cy="1314600"/>
          </a:xfrm>
          <a:prstGeom prst="rect">
            <a:avLst/>
          </a:prstGeom>
          <a:noFill/>
          <a:ln>
            <a:noFill/>
          </a:ln>
        </p:spPr>
        <p:txBody>
          <a:bodyPr anchorCtr="0" anchor="t" bIns="45700" lIns="91425" spcFirstLastPara="1" rIns="91425" wrap="square" tIns="45700">
            <a:noAutofit/>
          </a:bodyPr>
          <a:lstStyle>
            <a:lvl1pPr lvl="0" rtl="0" algn="ctr">
              <a:spcBef>
                <a:spcPts val="320"/>
              </a:spcBef>
              <a:spcAft>
                <a:spcPts val="0"/>
              </a:spcAft>
              <a:buSzPts val="1360"/>
              <a:buNone/>
              <a:defRPr b="1" sz="1600" cap="none">
                <a:solidFill>
                  <a:schemeClr val="dk2"/>
                </a:solidFill>
              </a:defRPr>
            </a:lvl1pPr>
            <a:lvl2pPr lvl="1" rtl="0" algn="ctr">
              <a:spcBef>
                <a:spcPts val="360"/>
              </a:spcBef>
              <a:spcAft>
                <a:spcPts val="0"/>
              </a:spcAft>
              <a:buSzPts val="1260"/>
              <a:buNone/>
              <a:defRPr/>
            </a:lvl2pPr>
            <a:lvl3pPr lvl="2" rtl="0" algn="ctr">
              <a:spcBef>
                <a:spcPts val="360"/>
              </a:spcBef>
              <a:spcAft>
                <a:spcPts val="0"/>
              </a:spcAft>
              <a:buSzPts val="1350"/>
              <a:buNone/>
              <a:defRPr/>
            </a:lvl3pPr>
            <a:lvl4pPr lvl="3" rtl="0" algn="ctr">
              <a:spcBef>
                <a:spcPts val="360"/>
              </a:spcBef>
              <a:spcAft>
                <a:spcPts val="0"/>
              </a:spcAft>
              <a:buSzPts val="1260"/>
              <a:buNone/>
              <a:defRPr/>
            </a:lvl4pPr>
            <a:lvl5pPr lvl="4" rtl="0" algn="ctr">
              <a:spcBef>
                <a:spcPts val="360"/>
              </a:spcBef>
              <a:spcAft>
                <a:spcPts val="0"/>
              </a:spcAft>
              <a:buSzPts val="1800"/>
              <a:buNone/>
              <a:defRPr/>
            </a:lvl5pPr>
            <a:lvl6pPr lvl="5" rtl="0" algn="ctr">
              <a:spcBef>
                <a:spcPts val="360"/>
              </a:spcBef>
              <a:spcAft>
                <a:spcPts val="0"/>
              </a:spcAft>
              <a:buSzPts val="1440"/>
              <a:buNone/>
              <a:defRPr/>
            </a:lvl6pPr>
            <a:lvl7pPr lvl="6" rtl="0" algn="ctr">
              <a:spcBef>
                <a:spcPts val="360"/>
              </a:spcBef>
              <a:spcAft>
                <a:spcPts val="0"/>
              </a:spcAft>
              <a:buSzPts val="1620"/>
              <a:buNone/>
              <a:defRPr/>
            </a:lvl7pPr>
            <a:lvl8pPr lvl="7" rtl="0" algn="ctr">
              <a:spcBef>
                <a:spcPts val="360"/>
              </a:spcBef>
              <a:spcAft>
                <a:spcPts val="0"/>
              </a:spcAft>
              <a:buSzPts val="1800"/>
              <a:buNone/>
              <a:defRPr/>
            </a:lvl8pPr>
            <a:lvl9pPr lvl="8" rtl="0" algn="ctr">
              <a:spcBef>
                <a:spcPts val="360"/>
              </a:spcBef>
              <a:spcAft>
                <a:spcPts val="0"/>
              </a:spcAft>
              <a:buSzPts val="1620"/>
              <a:buNone/>
              <a:defRPr/>
            </a:lvl9pPr>
          </a:lstStyle>
          <a:p/>
        </p:txBody>
      </p:sp>
      <p:sp>
        <p:nvSpPr>
          <p:cNvPr id="27" name="Google Shape;27;p2"/>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2"/>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29" name="Google Shape;29;p2"/>
          <p:cNvCxnSpPr/>
          <p:nvPr/>
        </p:nvCxnSpPr>
        <p:spPr>
          <a:xfrm>
            <a:off x="155448" y="1815084"/>
            <a:ext cx="8833200" cy="0"/>
          </a:xfrm>
          <a:prstGeom prst="straightConnector1">
            <a:avLst/>
          </a:prstGeom>
          <a:noFill/>
          <a:ln cap="flat" cmpd="sng" w="11425">
            <a:solidFill>
              <a:srgbClr val="7A9798"/>
            </a:solidFill>
            <a:prstDash val="dash"/>
            <a:round/>
            <a:headEnd len="sm" w="sm" type="none"/>
            <a:tailEnd len="sm" w="sm" type="none"/>
          </a:ln>
        </p:spPr>
      </p:cxnSp>
      <p:sp>
        <p:nvSpPr>
          <p:cNvPr id="30" name="Google Shape;30;p2"/>
          <p:cNvSpPr/>
          <p:nvPr/>
        </p:nvSpPr>
        <p:spPr>
          <a:xfrm>
            <a:off x="152400" y="114300"/>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 name="Google Shape;31;p2"/>
          <p:cNvSpPr/>
          <p:nvPr/>
        </p:nvSpPr>
        <p:spPr>
          <a:xfrm>
            <a:off x="4267200" y="1586484"/>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2" name="Google Shape;32;p2"/>
          <p:cNvSpPr/>
          <p:nvPr/>
        </p:nvSpPr>
        <p:spPr>
          <a:xfrm>
            <a:off x="4361688" y="1657350"/>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3" name="Google Shape;33;p2"/>
          <p:cNvSpPr txBox="1"/>
          <p:nvPr>
            <p:ph idx="12" type="sldNum"/>
          </p:nvPr>
        </p:nvSpPr>
        <p:spPr>
          <a:xfrm>
            <a:off x="4343400" y="1649588"/>
            <a:ext cx="457200" cy="330900"/>
          </a:xfrm>
          <a:prstGeom prst="rect">
            <a:avLst/>
          </a:prstGeom>
          <a:noFill/>
          <a:ln>
            <a:noFill/>
          </a:ln>
        </p:spPr>
        <p:txBody>
          <a:bodyPr anchorCtr="0" anchor="ctr" bIns="45700" lIns="45700" spcFirstLastPara="1" rIns="45700" wrap="square" tIns="45700">
            <a:noAutofit/>
          </a:bodyPr>
          <a:lstStyle>
            <a:lvl1pPr indent="0" lvl="0" marL="0" rtl="0" algn="ctr">
              <a:spcBef>
                <a:spcPts val="0"/>
              </a:spcBef>
              <a:buNone/>
              <a:defRPr sz="1600">
                <a:solidFill>
                  <a:srgbClr val="7A9798"/>
                </a:solidFill>
                <a:latin typeface="Georgia"/>
                <a:ea typeface="Georgia"/>
                <a:cs typeface="Georgia"/>
                <a:sym typeface="Georgia"/>
              </a:defRPr>
            </a:lvl1pPr>
            <a:lvl2pPr indent="0" lvl="1" marL="0" rtl="0" algn="ctr">
              <a:spcBef>
                <a:spcPts val="0"/>
              </a:spcBef>
              <a:buNone/>
              <a:defRPr sz="1600">
                <a:solidFill>
                  <a:srgbClr val="7A9798"/>
                </a:solidFill>
                <a:latin typeface="Georgia"/>
                <a:ea typeface="Georgia"/>
                <a:cs typeface="Georgia"/>
                <a:sym typeface="Georgia"/>
              </a:defRPr>
            </a:lvl2pPr>
            <a:lvl3pPr indent="0" lvl="2" marL="0" rtl="0" algn="ctr">
              <a:spcBef>
                <a:spcPts val="0"/>
              </a:spcBef>
              <a:buNone/>
              <a:defRPr sz="1600">
                <a:solidFill>
                  <a:srgbClr val="7A9798"/>
                </a:solidFill>
                <a:latin typeface="Georgia"/>
                <a:ea typeface="Georgia"/>
                <a:cs typeface="Georgia"/>
                <a:sym typeface="Georgia"/>
              </a:defRPr>
            </a:lvl3pPr>
            <a:lvl4pPr indent="0" lvl="3" marL="0" rtl="0" algn="ctr">
              <a:spcBef>
                <a:spcPts val="0"/>
              </a:spcBef>
              <a:buNone/>
              <a:defRPr sz="1600">
                <a:solidFill>
                  <a:srgbClr val="7A9798"/>
                </a:solidFill>
                <a:latin typeface="Georgia"/>
                <a:ea typeface="Georgia"/>
                <a:cs typeface="Georgia"/>
                <a:sym typeface="Georgia"/>
              </a:defRPr>
            </a:lvl4pPr>
            <a:lvl5pPr indent="0" lvl="4" marL="0" rtl="0" algn="ctr">
              <a:spcBef>
                <a:spcPts val="0"/>
              </a:spcBef>
              <a:buNone/>
              <a:defRPr sz="1600">
                <a:solidFill>
                  <a:srgbClr val="7A9798"/>
                </a:solidFill>
                <a:latin typeface="Georgia"/>
                <a:ea typeface="Georgia"/>
                <a:cs typeface="Georgia"/>
                <a:sym typeface="Georgia"/>
              </a:defRPr>
            </a:lvl5pPr>
            <a:lvl6pPr indent="0" lvl="5" marL="0" rtl="0" algn="ctr">
              <a:spcBef>
                <a:spcPts val="0"/>
              </a:spcBef>
              <a:buNone/>
              <a:defRPr sz="1600">
                <a:solidFill>
                  <a:srgbClr val="7A9798"/>
                </a:solidFill>
                <a:latin typeface="Georgia"/>
                <a:ea typeface="Georgia"/>
                <a:cs typeface="Georgia"/>
                <a:sym typeface="Georgia"/>
              </a:defRPr>
            </a:lvl6pPr>
            <a:lvl7pPr indent="0" lvl="6" marL="0" rtl="0" algn="ctr">
              <a:spcBef>
                <a:spcPts val="0"/>
              </a:spcBef>
              <a:buNone/>
              <a:defRPr sz="1600">
                <a:solidFill>
                  <a:srgbClr val="7A9798"/>
                </a:solidFill>
                <a:latin typeface="Georgia"/>
                <a:ea typeface="Georgia"/>
                <a:cs typeface="Georgia"/>
                <a:sym typeface="Georgia"/>
              </a:defRPr>
            </a:lvl7pPr>
            <a:lvl8pPr indent="0" lvl="7" marL="0" rtl="0" algn="ctr">
              <a:spcBef>
                <a:spcPts val="0"/>
              </a:spcBef>
              <a:buNone/>
              <a:defRPr sz="1600">
                <a:solidFill>
                  <a:srgbClr val="7A9798"/>
                </a:solidFill>
                <a:latin typeface="Georgia"/>
                <a:ea typeface="Georgia"/>
                <a:cs typeface="Georgia"/>
                <a:sym typeface="Georgia"/>
              </a:defRPr>
            </a:lvl8pPr>
            <a:lvl9pPr indent="0" lvl="8" marL="0" rt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34" name="Google Shape;34;p2"/>
          <p:cNvSpPr txBox="1"/>
          <p:nvPr>
            <p:ph type="ctrTitle"/>
          </p:nvPr>
        </p:nvSpPr>
        <p:spPr>
          <a:xfrm>
            <a:off x="685800" y="285750"/>
            <a:ext cx="7772400" cy="13146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chemeClr val="accent1"/>
              </a:buClr>
              <a:buSzPts val="4200"/>
              <a:buFont typeface="Georgia"/>
              <a:buNone/>
              <a:defRPr sz="42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solidFill>
          <a:schemeClr val="lt2"/>
        </a:solidFill>
      </p:bgPr>
    </p:bg>
    <p:spTree>
      <p:nvGrpSpPr>
        <p:cNvPr id="137" name="Shape 137"/>
        <p:cNvGrpSpPr/>
        <p:nvPr/>
      </p:nvGrpSpPr>
      <p:grpSpPr>
        <a:xfrm>
          <a:off x="0" y="0"/>
          <a:ext cx="0" cy="0"/>
          <a:chOff x="0" y="0"/>
          <a:chExt cx="0" cy="0"/>
        </a:xfrm>
      </p:grpSpPr>
      <p:sp>
        <p:nvSpPr>
          <p:cNvPr id="138" name="Google Shape;138;p11"/>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rgbClr val="7A979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p11"/>
          <p:cNvSpPr txBox="1"/>
          <p:nvPr>
            <p:ph idx="1" type="body"/>
          </p:nvPr>
        </p:nvSpPr>
        <p:spPr>
          <a:xfrm rot="5400000">
            <a:off x="2844102" y="-1399350"/>
            <a:ext cx="3449700" cy="8534400"/>
          </a:xfrm>
          <a:prstGeom prst="rect">
            <a:avLst/>
          </a:prstGeom>
          <a:noFill/>
          <a:ln>
            <a:noFill/>
          </a:ln>
        </p:spPr>
        <p:txBody>
          <a:bodyPr anchorCtr="0" anchor="t" bIns="45700" lIns="91425" spcFirstLastPara="1" rIns="91425" wrap="square" tIns="45700">
            <a:noAutofit/>
          </a:bodyPr>
          <a:lstStyle>
            <a:lvl1pPr indent="-325755" lvl="0" marL="457200" rtl="0" algn="l">
              <a:spcBef>
                <a:spcPts val="360"/>
              </a:spcBef>
              <a:spcAft>
                <a:spcPts val="0"/>
              </a:spcAft>
              <a:buSzPts val="1530"/>
              <a:buChar char="⚫"/>
              <a:defRPr/>
            </a:lvl1pPr>
            <a:lvl2pPr indent="-308610" lvl="1" marL="914400" rtl="0" algn="l">
              <a:spcBef>
                <a:spcPts val="360"/>
              </a:spcBef>
              <a:spcAft>
                <a:spcPts val="0"/>
              </a:spcAft>
              <a:buSzPts val="1260"/>
              <a:buChar char="⚪"/>
              <a:defRPr/>
            </a:lvl2pPr>
            <a:lvl3pPr indent="-314325" lvl="2" marL="1371600" rtl="0" algn="l">
              <a:spcBef>
                <a:spcPts val="360"/>
              </a:spcBef>
              <a:spcAft>
                <a:spcPts val="0"/>
              </a:spcAft>
              <a:buSzPts val="1350"/>
              <a:buChar char="⯍"/>
              <a:defRPr/>
            </a:lvl3pPr>
            <a:lvl4pPr indent="-308610" lvl="3" marL="1828800" rtl="0" algn="l">
              <a:spcBef>
                <a:spcPts val="360"/>
              </a:spcBef>
              <a:spcAft>
                <a:spcPts val="0"/>
              </a:spcAft>
              <a:buSzPts val="1260"/>
              <a:buChar char="🞆"/>
              <a:defRPr/>
            </a:lvl4pPr>
            <a:lvl5pPr indent="-342900" lvl="4" marL="2286000" rtl="0" algn="l">
              <a:spcBef>
                <a:spcPts val="360"/>
              </a:spcBef>
              <a:spcAft>
                <a:spcPts val="0"/>
              </a:spcAft>
              <a:buSzPts val="1800"/>
              <a:buChar char="•"/>
              <a:defRPr/>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
        <p:nvSpPr>
          <p:cNvPr id="140" name="Google Shape;140;p11"/>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p11"/>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11"/>
          <p:cNvSpPr txBox="1"/>
          <p:nvPr>
            <p:ph idx="12" type="sldNum"/>
          </p:nvPr>
        </p:nvSpPr>
        <p:spPr>
          <a:xfrm>
            <a:off x="4343400" y="780131"/>
            <a:ext cx="457200" cy="330900"/>
          </a:xfrm>
          <a:prstGeom prst="rect">
            <a:avLst/>
          </a:prstGeom>
          <a:noFill/>
          <a:ln>
            <a:noFill/>
          </a:ln>
        </p:spPr>
        <p:txBody>
          <a:bodyPr anchorCtr="0" anchor="ctr" bIns="45700" lIns="45700" spcFirstLastPara="1" rIns="4570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solidFill>
          <a:schemeClr val="lt2"/>
        </a:solidFill>
      </p:bgPr>
    </p:bg>
    <p:spTree>
      <p:nvGrpSpPr>
        <p:cNvPr id="143" name="Shape 143"/>
        <p:cNvGrpSpPr/>
        <p:nvPr/>
      </p:nvGrpSpPr>
      <p:grpSpPr>
        <a:xfrm>
          <a:off x="0" y="0"/>
          <a:ext cx="0" cy="0"/>
          <a:chOff x="0" y="0"/>
          <a:chExt cx="0" cy="0"/>
        </a:xfrm>
      </p:grpSpPr>
      <p:sp>
        <p:nvSpPr>
          <p:cNvPr id="144" name="Google Shape;144;p12"/>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5" name="Google Shape;145;p12"/>
          <p:cNvSpPr/>
          <p:nvPr/>
        </p:nvSpPr>
        <p:spPr>
          <a:xfrm>
            <a:off x="7010400" y="0"/>
            <a:ext cx="21336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6" name="Google Shape;146;p12"/>
          <p:cNvSpPr/>
          <p:nvPr/>
        </p:nvSpPr>
        <p:spPr>
          <a:xfrm>
            <a:off x="0" y="0"/>
            <a:ext cx="9144000" cy="116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7" name="Google Shape;147;p12"/>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8" name="Google Shape;148;p12"/>
          <p:cNvSpPr/>
          <p:nvPr/>
        </p:nvSpPr>
        <p:spPr>
          <a:xfrm>
            <a:off x="146304" y="4793742"/>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9" name="Google Shape;149;p12"/>
          <p:cNvSpPr/>
          <p:nvPr/>
        </p:nvSpPr>
        <p:spPr>
          <a:xfrm>
            <a:off x="152400" y="116586"/>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50" name="Google Shape;150;p12"/>
          <p:cNvCxnSpPr/>
          <p:nvPr/>
        </p:nvCxnSpPr>
        <p:spPr>
          <a:xfrm rot="5400000">
            <a:off x="4802562" y="2458536"/>
            <a:ext cx="4683900" cy="0"/>
          </a:xfrm>
          <a:prstGeom prst="straightConnector1">
            <a:avLst/>
          </a:prstGeom>
          <a:noFill/>
          <a:ln cap="flat" cmpd="sng" w="9525">
            <a:solidFill>
              <a:srgbClr val="7A9798"/>
            </a:solidFill>
            <a:prstDash val="dash"/>
            <a:round/>
            <a:headEnd len="sm" w="sm" type="none"/>
            <a:tailEnd len="sm" w="sm" type="none"/>
          </a:ln>
        </p:spPr>
      </p:cxnSp>
      <p:sp>
        <p:nvSpPr>
          <p:cNvPr id="151" name="Google Shape;151;p12"/>
          <p:cNvSpPr/>
          <p:nvPr/>
        </p:nvSpPr>
        <p:spPr>
          <a:xfrm>
            <a:off x="6839712" y="2194322"/>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2" name="Google Shape;152;p12"/>
          <p:cNvSpPr/>
          <p:nvPr/>
        </p:nvSpPr>
        <p:spPr>
          <a:xfrm>
            <a:off x="6934200" y="2265188"/>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3" name="Google Shape;153;p12"/>
          <p:cNvSpPr txBox="1"/>
          <p:nvPr>
            <p:ph idx="12" type="sldNum"/>
          </p:nvPr>
        </p:nvSpPr>
        <p:spPr>
          <a:xfrm>
            <a:off x="6915912" y="2257426"/>
            <a:ext cx="457200" cy="330900"/>
          </a:xfrm>
          <a:prstGeom prst="rect">
            <a:avLst/>
          </a:prstGeom>
          <a:noFill/>
          <a:ln>
            <a:noFill/>
          </a:ln>
        </p:spPr>
        <p:txBody>
          <a:bodyPr anchorCtr="0" anchor="ctr" bIns="45700" lIns="45700" spcFirstLastPara="1" rIns="4570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54" name="Google Shape;154;p12"/>
          <p:cNvSpPr txBox="1"/>
          <p:nvPr>
            <p:ph idx="1" type="body"/>
          </p:nvPr>
        </p:nvSpPr>
        <p:spPr>
          <a:xfrm rot="5400000">
            <a:off x="1398450" y="-865050"/>
            <a:ext cx="4365900" cy="6553200"/>
          </a:xfrm>
          <a:prstGeom prst="rect">
            <a:avLst/>
          </a:prstGeom>
          <a:noFill/>
          <a:ln>
            <a:noFill/>
          </a:ln>
        </p:spPr>
        <p:txBody>
          <a:bodyPr anchorCtr="0" anchor="t" bIns="45700" lIns="91425" spcFirstLastPara="1" rIns="91425" wrap="square" tIns="45700">
            <a:noAutofit/>
          </a:bodyPr>
          <a:lstStyle>
            <a:lvl1pPr indent="-325755" lvl="0" marL="457200" rtl="0" algn="l">
              <a:spcBef>
                <a:spcPts val="360"/>
              </a:spcBef>
              <a:spcAft>
                <a:spcPts val="0"/>
              </a:spcAft>
              <a:buSzPts val="1530"/>
              <a:buChar char="⚫"/>
              <a:defRPr/>
            </a:lvl1pPr>
            <a:lvl2pPr indent="-308610" lvl="1" marL="914400" rtl="0" algn="l">
              <a:spcBef>
                <a:spcPts val="360"/>
              </a:spcBef>
              <a:spcAft>
                <a:spcPts val="0"/>
              </a:spcAft>
              <a:buSzPts val="1260"/>
              <a:buChar char="⚪"/>
              <a:defRPr/>
            </a:lvl2pPr>
            <a:lvl3pPr indent="-314325" lvl="2" marL="1371600" rtl="0" algn="l">
              <a:spcBef>
                <a:spcPts val="360"/>
              </a:spcBef>
              <a:spcAft>
                <a:spcPts val="0"/>
              </a:spcAft>
              <a:buSzPts val="1350"/>
              <a:buChar char="⯍"/>
              <a:defRPr/>
            </a:lvl3pPr>
            <a:lvl4pPr indent="-308610" lvl="3" marL="1828800" rtl="0" algn="l">
              <a:spcBef>
                <a:spcPts val="360"/>
              </a:spcBef>
              <a:spcAft>
                <a:spcPts val="0"/>
              </a:spcAft>
              <a:buSzPts val="1260"/>
              <a:buChar char="🞆"/>
              <a:defRPr/>
            </a:lvl4pPr>
            <a:lvl5pPr indent="-342900" lvl="4" marL="2286000" rtl="0" algn="l">
              <a:spcBef>
                <a:spcPts val="360"/>
              </a:spcBef>
              <a:spcAft>
                <a:spcPts val="0"/>
              </a:spcAft>
              <a:buSzPts val="1800"/>
              <a:buChar char="•"/>
              <a:defRPr/>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
        <p:nvSpPr>
          <p:cNvPr id="155" name="Google Shape;155;p12"/>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6" name="Google Shape;156;p12"/>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7" name="Google Shape;157;p12"/>
          <p:cNvSpPr txBox="1"/>
          <p:nvPr>
            <p:ph type="title"/>
          </p:nvPr>
        </p:nvSpPr>
        <p:spPr>
          <a:xfrm rot="5400000">
            <a:off x="5920950" y="1699051"/>
            <a:ext cx="4388700" cy="14478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rgbClr val="7A979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173" name="Shape 173"/>
        <p:cNvGrpSpPr/>
        <p:nvPr/>
      </p:nvGrpSpPr>
      <p:grpSpPr>
        <a:xfrm>
          <a:off x="0" y="0"/>
          <a:ext cx="0" cy="0"/>
          <a:chOff x="0" y="0"/>
          <a:chExt cx="0" cy="0"/>
        </a:xfrm>
      </p:grpSpPr>
      <p:sp>
        <p:nvSpPr>
          <p:cNvPr id="174" name="Google Shape;174;p14"/>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7A9798"/>
              </a:buClr>
              <a:buSzPts val="3300"/>
              <a:buFont typeface="Georgia"/>
              <a:buNone/>
              <a:defRPr>
                <a:solidFill>
                  <a:srgbClr val="7A979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14"/>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14"/>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4"/>
          <p:cNvSpPr txBox="1"/>
          <p:nvPr>
            <p:ph idx="12" type="sldNum"/>
          </p:nvPr>
        </p:nvSpPr>
        <p:spPr>
          <a:xfrm>
            <a:off x="4361688" y="769779"/>
            <a:ext cx="457200" cy="3309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178" name="Google Shape;178;p14"/>
          <p:cNvSpPr txBox="1"/>
          <p:nvPr>
            <p:ph idx="1" type="body"/>
          </p:nvPr>
        </p:nvSpPr>
        <p:spPr>
          <a:xfrm>
            <a:off x="301752" y="1145286"/>
            <a:ext cx="8503800" cy="3429000"/>
          </a:xfrm>
          <a:prstGeom prst="rect">
            <a:avLst/>
          </a:prstGeom>
          <a:noFill/>
          <a:ln>
            <a:noFill/>
          </a:ln>
        </p:spPr>
        <p:txBody>
          <a:bodyPr anchorCtr="0" anchor="t" bIns="45700" lIns="91425" spcFirstLastPara="1" rIns="91425" wrap="square" tIns="45700">
            <a:no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179" name="Shape 179"/>
        <p:cNvGrpSpPr/>
        <p:nvPr/>
      </p:nvGrpSpPr>
      <p:grpSpPr>
        <a:xfrm>
          <a:off x="0" y="0"/>
          <a:ext cx="0" cy="0"/>
          <a:chOff x="0" y="0"/>
          <a:chExt cx="0" cy="0"/>
        </a:xfrm>
      </p:grpSpPr>
      <p:sp>
        <p:nvSpPr>
          <p:cNvPr id="180" name="Google Shape;180;p15"/>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81" name="Google Shape;181;p15"/>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82" name="Google Shape;182;p15"/>
          <p:cNvSpPr/>
          <p:nvPr/>
        </p:nvSpPr>
        <p:spPr>
          <a:xfrm>
            <a:off x="0" y="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83" name="Google Shape;183;p15"/>
          <p:cNvSpPr/>
          <p:nvPr/>
        </p:nvSpPr>
        <p:spPr>
          <a:xfrm>
            <a:off x="8991600" y="14288"/>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84" name="Google Shape;184;p15"/>
          <p:cNvSpPr/>
          <p:nvPr/>
        </p:nvSpPr>
        <p:spPr>
          <a:xfrm>
            <a:off x="152400" y="1714500"/>
            <a:ext cx="88332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85" name="Google Shape;185;p15"/>
          <p:cNvSpPr/>
          <p:nvPr/>
        </p:nvSpPr>
        <p:spPr>
          <a:xfrm>
            <a:off x="155448" y="106764"/>
            <a:ext cx="8833200" cy="1604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86" name="Google Shape;186;p15"/>
          <p:cNvSpPr txBox="1"/>
          <p:nvPr>
            <p:ph idx="1" type="body"/>
          </p:nvPr>
        </p:nvSpPr>
        <p:spPr>
          <a:xfrm>
            <a:off x="1368426" y="2057400"/>
            <a:ext cx="6480300" cy="12549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320"/>
              </a:spcBef>
              <a:spcAft>
                <a:spcPts val="0"/>
              </a:spcAft>
              <a:buSzPts val="1360"/>
              <a:buNone/>
              <a:defRPr b="1" sz="1600" cap="none">
                <a:solidFill>
                  <a:schemeClr val="dk2"/>
                </a:solidFill>
              </a:defRPr>
            </a:lvl1pPr>
            <a:lvl2pPr indent="-228600" lvl="1" marL="914400" algn="l">
              <a:lnSpc>
                <a:spcPct val="100000"/>
              </a:lnSpc>
              <a:spcBef>
                <a:spcPts val="360"/>
              </a:spcBef>
              <a:spcAft>
                <a:spcPts val="0"/>
              </a:spcAft>
              <a:buSzPts val="1260"/>
              <a:buNone/>
              <a:defRPr sz="1800">
                <a:solidFill>
                  <a:srgbClr val="888888"/>
                </a:solidFill>
              </a:defRPr>
            </a:lvl2pPr>
            <a:lvl3pPr indent="-228600" lvl="2" marL="1371600" algn="l">
              <a:lnSpc>
                <a:spcPct val="100000"/>
              </a:lnSpc>
              <a:spcBef>
                <a:spcPts val="320"/>
              </a:spcBef>
              <a:spcAft>
                <a:spcPts val="0"/>
              </a:spcAft>
              <a:buSzPts val="1200"/>
              <a:buNone/>
              <a:defRPr sz="1600">
                <a:solidFill>
                  <a:srgbClr val="888888"/>
                </a:solidFill>
              </a:defRPr>
            </a:lvl3pPr>
            <a:lvl4pPr indent="-228600" lvl="3" marL="1828800" algn="l">
              <a:lnSpc>
                <a:spcPct val="100000"/>
              </a:lnSpc>
              <a:spcBef>
                <a:spcPts val="280"/>
              </a:spcBef>
              <a:spcAft>
                <a:spcPts val="0"/>
              </a:spcAft>
              <a:buSzPts val="980"/>
              <a:buNone/>
              <a:defRPr sz="1400">
                <a:solidFill>
                  <a:srgbClr val="888888"/>
                </a:solidFill>
              </a:defRPr>
            </a:lvl4pPr>
            <a:lvl5pPr indent="-228600" lvl="4" marL="2286000" algn="l">
              <a:lnSpc>
                <a:spcPct val="100000"/>
              </a:lnSpc>
              <a:spcBef>
                <a:spcPts val="280"/>
              </a:spcBef>
              <a:spcAft>
                <a:spcPts val="0"/>
              </a:spcAft>
              <a:buSzPts val="1400"/>
              <a:buFont typeface="Georgia"/>
              <a:buNone/>
              <a:defRPr sz="1400">
                <a:solidFill>
                  <a:srgbClr val="888888"/>
                </a:solidFill>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187" name="Google Shape;187;p15"/>
          <p:cNvSpPr/>
          <p:nvPr/>
        </p:nvSpPr>
        <p:spPr>
          <a:xfrm>
            <a:off x="146304" y="4793742"/>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88" name="Google Shape;188;p15"/>
          <p:cNvSpPr/>
          <p:nvPr/>
        </p:nvSpPr>
        <p:spPr>
          <a:xfrm>
            <a:off x="152400" y="114300"/>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89" name="Google Shape;189;p15"/>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15"/>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91" name="Google Shape;191;p15"/>
          <p:cNvCxnSpPr/>
          <p:nvPr/>
        </p:nvCxnSpPr>
        <p:spPr>
          <a:xfrm>
            <a:off x="152400" y="1828800"/>
            <a:ext cx="8833200" cy="0"/>
          </a:xfrm>
          <a:prstGeom prst="straightConnector1">
            <a:avLst/>
          </a:prstGeom>
          <a:noFill/>
          <a:ln cap="flat" cmpd="sng" w="11425">
            <a:solidFill>
              <a:srgbClr val="7A9798"/>
            </a:solidFill>
            <a:prstDash val="dash"/>
            <a:round/>
            <a:headEnd len="sm" w="sm" type="none"/>
            <a:tailEnd len="sm" w="sm" type="none"/>
          </a:ln>
        </p:spPr>
      </p:cxnSp>
      <p:sp>
        <p:nvSpPr>
          <p:cNvPr id="192" name="Google Shape;192;p15"/>
          <p:cNvSpPr/>
          <p:nvPr/>
        </p:nvSpPr>
        <p:spPr>
          <a:xfrm>
            <a:off x="4267200" y="1586484"/>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93" name="Google Shape;193;p15"/>
          <p:cNvSpPr/>
          <p:nvPr/>
        </p:nvSpPr>
        <p:spPr>
          <a:xfrm>
            <a:off x="4361688" y="1657350"/>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94" name="Google Shape;194;p15"/>
          <p:cNvSpPr txBox="1"/>
          <p:nvPr>
            <p:ph idx="12" type="sldNum"/>
          </p:nvPr>
        </p:nvSpPr>
        <p:spPr>
          <a:xfrm>
            <a:off x="4343400" y="1649588"/>
            <a:ext cx="457200" cy="3309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195" name="Google Shape;195;p15"/>
          <p:cNvSpPr txBox="1"/>
          <p:nvPr>
            <p:ph type="title"/>
          </p:nvPr>
        </p:nvSpPr>
        <p:spPr>
          <a:xfrm>
            <a:off x="722313" y="400050"/>
            <a:ext cx="7772400" cy="11430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FFFFFF"/>
              </a:buClr>
              <a:buSzPts val="4200"/>
              <a:buFont typeface="Georgia"/>
              <a:buNone/>
              <a:defRPr b="0" sz="420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lt2"/>
        </a:solidFill>
      </p:bgPr>
    </p:bg>
    <p:spTree>
      <p:nvGrpSpPr>
        <p:cNvPr id="196" name="Shape 196"/>
        <p:cNvGrpSpPr/>
        <p:nvPr/>
      </p:nvGrpSpPr>
      <p:grpSpPr>
        <a:xfrm>
          <a:off x="0" y="0"/>
          <a:ext cx="0" cy="0"/>
          <a:chOff x="0" y="0"/>
          <a:chExt cx="0" cy="0"/>
        </a:xfrm>
      </p:grpSpPr>
      <p:sp>
        <p:nvSpPr>
          <p:cNvPr id="197" name="Google Shape;197;p16"/>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7A97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16"/>
          <p:cNvSpPr txBox="1"/>
          <p:nvPr>
            <p:ph idx="10" type="dt"/>
          </p:nvPr>
        </p:nvSpPr>
        <p:spPr>
          <a:xfrm>
            <a:off x="5791200" y="4807458"/>
            <a:ext cx="3045000" cy="274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16"/>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16"/>
          <p:cNvSpPr txBox="1"/>
          <p:nvPr>
            <p:ph idx="12" type="sldNum"/>
          </p:nvPr>
        </p:nvSpPr>
        <p:spPr>
          <a:xfrm>
            <a:off x="4343400" y="780131"/>
            <a:ext cx="457200" cy="3309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cxnSp>
        <p:nvCxnSpPr>
          <p:cNvPr id="201" name="Google Shape;201;p16"/>
          <p:cNvCxnSpPr/>
          <p:nvPr/>
        </p:nvCxnSpPr>
        <p:spPr>
          <a:xfrm flipH="1" rot="10800000">
            <a:off x="4563080" y="1181707"/>
            <a:ext cx="9000" cy="3614700"/>
          </a:xfrm>
          <a:prstGeom prst="straightConnector1">
            <a:avLst/>
          </a:prstGeom>
          <a:noFill/>
          <a:ln cap="flat" cmpd="sng" w="9525">
            <a:solidFill>
              <a:schemeClr val="dk2"/>
            </a:solidFill>
            <a:prstDash val="dash"/>
            <a:round/>
            <a:headEnd len="sm" w="sm" type="none"/>
            <a:tailEnd len="sm" w="sm" type="none"/>
          </a:ln>
        </p:spPr>
      </p:cxnSp>
      <p:sp>
        <p:nvSpPr>
          <p:cNvPr id="202" name="Google Shape;202;p16"/>
          <p:cNvSpPr txBox="1"/>
          <p:nvPr>
            <p:ph idx="1" type="body"/>
          </p:nvPr>
        </p:nvSpPr>
        <p:spPr>
          <a:xfrm>
            <a:off x="301752" y="1028700"/>
            <a:ext cx="4038600" cy="3511200"/>
          </a:xfrm>
          <a:prstGeom prst="rect">
            <a:avLst/>
          </a:prstGeom>
          <a:noFill/>
          <a:ln>
            <a:noFill/>
          </a:ln>
        </p:spPr>
        <p:txBody>
          <a:bodyPr anchorCtr="0" anchor="t" bIns="45700" lIns="91425" spcFirstLastPara="1" rIns="91425" wrap="square" tIns="45700">
            <a:noAutofit/>
          </a:bodyPr>
          <a:lstStyle>
            <a:lvl1pPr indent="-363537" lvl="0" marL="457200" algn="l">
              <a:lnSpc>
                <a:spcPct val="100000"/>
              </a:lnSpc>
              <a:spcBef>
                <a:spcPts val="500"/>
              </a:spcBef>
              <a:spcAft>
                <a:spcPts val="0"/>
              </a:spcAft>
              <a:buSzPts val="2125"/>
              <a:buChar char="⚫"/>
              <a:defRPr sz="2500"/>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203" name="Google Shape;203;p16"/>
          <p:cNvSpPr txBox="1"/>
          <p:nvPr>
            <p:ph idx="2" type="body"/>
          </p:nvPr>
        </p:nvSpPr>
        <p:spPr>
          <a:xfrm>
            <a:off x="4800600" y="1028700"/>
            <a:ext cx="4038600" cy="3511200"/>
          </a:xfrm>
          <a:prstGeom prst="rect">
            <a:avLst/>
          </a:prstGeom>
          <a:noFill/>
          <a:ln>
            <a:noFill/>
          </a:ln>
        </p:spPr>
        <p:txBody>
          <a:bodyPr anchorCtr="0" anchor="t" bIns="45700" lIns="91425" spcFirstLastPara="1" rIns="91425" wrap="square" tIns="45700">
            <a:noAutofit/>
          </a:bodyPr>
          <a:lstStyle>
            <a:lvl1pPr indent="-363537" lvl="0" marL="457200" algn="l">
              <a:lnSpc>
                <a:spcPct val="100000"/>
              </a:lnSpc>
              <a:spcBef>
                <a:spcPts val="500"/>
              </a:spcBef>
              <a:spcAft>
                <a:spcPts val="0"/>
              </a:spcAft>
              <a:buSzPts val="2125"/>
              <a:buChar char="⚫"/>
              <a:defRPr sz="2500"/>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bg>
      <p:bgPr>
        <a:solidFill>
          <a:schemeClr val="lt2"/>
        </a:solidFill>
      </p:bgPr>
    </p:bg>
    <p:spTree>
      <p:nvGrpSpPr>
        <p:cNvPr id="204" name="Shape 204"/>
        <p:cNvGrpSpPr/>
        <p:nvPr/>
      </p:nvGrpSpPr>
      <p:grpSpPr>
        <a:xfrm>
          <a:off x="0" y="0"/>
          <a:ext cx="0" cy="0"/>
          <a:chOff x="0" y="0"/>
          <a:chExt cx="0" cy="0"/>
        </a:xfrm>
      </p:grpSpPr>
      <p:cxnSp>
        <p:nvCxnSpPr>
          <p:cNvPr id="205" name="Google Shape;205;p17"/>
          <p:cNvCxnSpPr/>
          <p:nvPr/>
        </p:nvCxnSpPr>
        <p:spPr>
          <a:xfrm rot="10800000">
            <a:off x="4572000" y="1650170"/>
            <a:ext cx="0" cy="3141000"/>
          </a:xfrm>
          <a:prstGeom prst="straightConnector1">
            <a:avLst/>
          </a:prstGeom>
          <a:noFill/>
          <a:ln cap="flat" cmpd="sng" w="9525">
            <a:solidFill>
              <a:schemeClr val="dk2"/>
            </a:solidFill>
            <a:prstDash val="dash"/>
            <a:round/>
            <a:headEnd len="sm" w="sm" type="none"/>
            <a:tailEnd len="sm" w="sm" type="none"/>
          </a:ln>
        </p:spPr>
      </p:cxnSp>
      <p:sp>
        <p:nvSpPr>
          <p:cNvPr id="206" name="Google Shape;206;p17"/>
          <p:cNvSpPr/>
          <p:nvPr/>
        </p:nvSpPr>
        <p:spPr>
          <a:xfrm>
            <a:off x="0" y="0"/>
            <a:ext cx="9144000" cy="1086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07" name="Google Shape;207;p17"/>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08" name="Google Shape;208;p17"/>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09" name="Google Shape;209;p17"/>
          <p:cNvSpPr/>
          <p:nvPr/>
        </p:nvSpPr>
        <p:spPr>
          <a:xfrm>
            <a:off x="899160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10" name="Google Shape;210;p17"/>
          <p:cNvSpPr/>
          <p:nvPr/>
        </p:nvSpPr>
        <p:spPr>
          <a:xfrm>
            <a:off x="152400" y="1028700"/>
            <a:ext cx="88332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11" name="Google Shape;211;p17"/>
          <p:cNvSpPr/>
          <p:nvPr/>
        </p:nvSpPr>
        <p:spPr>
          <a:xfrm>
            <a:off x="145923" y="4793742"/>
            <a:ext cx="8833200" cy="233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12" name="Google Shape;212;p17"/>
          <p:cNvSpPr txBox="1"/>
          <p:nvPr>
            <p:ph idx="1" type="body"/>
          </p:nvPr>
        </p:nvSpPr>
        <p:spPr>
          <a:xfrm>
            <a:off x="301752" y="1143000"/>
            <a:ext cx="4040100" cy="549600"/>
          </a:xfrm>
          <a:prstGeom prst="rect">
            <a:avLst/>
          </a:prstGeom>
          <a:noFill/>
          <a:ln>
            <a:noFill/>
          </a:ln>
          <a:effectLst>
            <a:outerShdw blurRad="50800" rotWithShape="0" dir="5400000" dist="25400">
              <a:srgbClr val="000000">
                <a:alpha val="34509"/>
              </a:srgbClr>
            </a:outerShdw>
          </a:effectLst>
        </p:spPr>
        <p:txBody>
          <a:bodyPr anchorCtr="0" anchor="ctr" bIns="45700" lIns="91425" spcFirstLastPara="1" rIns="91425" wrap="square" tIns="45700">
            <a:noAutofit/>
          </a:bodyPr>
          <a:lstStyle>
            <a:lvl1pPr indent="-228600" lvl="0" marL="457200" algn="l">
              <a:lnSpc>
                <a:spcPct val="100000"/>
              </a:lnSpc>
              <a:spcBef>
                <a:spcPts val="440"/>
              </a:spcBef>
              <a:spcAft>
                <a:spcPts val="0"/>
              </a:spcAft>
              <a:buSzPts val="1870"/>
              <a:buNone/>
              <a:defRPr b="1" sz="2200">
                <a:solidFill>
                  <a:srgbClr val="FFFFFF"/>
                </a:solidFill>
                <a:latin typeface="Georgia"/>
                <a:ea typeface="Georgia"/>
                <a:cs typeface="Georgia"/>
                <a:sym typeface="Georgia"/>
              </a:defRPr>
            </a:lvl1pPr>
            <a:lvl2pPr indent="-228600" lvl="1" marL="914400" algn="l">
              <a:lnSpc>
                <a:spcPct val="100000"/>
              </a:lnSpc>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algn="l">
              <a:lnSpc>
                <a:spcPct val="100000"/>
              </a:lnSpc>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algn="l">
              <a:lnSpc>
                <a:spcPct val="100000"/>
              </a:lnSpc>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algn="l">
              <a:lnSpc>
                <a:spcPct val="100000"/>
              </a:lnSpc>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213" name="Google Shape;213;p17"/>
          <p:cNvSpPr txBox="1"/>
          <p:nvPr>
            <p:ph idx="2" type="body"/>
          </p:nvPr>
        </p:nvSpPr>
        <p:spPr>
          <a:xfrm>
            <a:off x="4791330" y="1143000"/>
            <a:ext cx="4041900" cy="548700"/>
          </a:xfrm>
          <a:prstGeom prst="rect">
            <a:avLst/>
          </a:prstGeom>
          <a:noFill/>
          <a:ln>
            <a:noFill/>
          </a:ln>
          <a:effectLst>
            <a:outerShdw blurRad="50800" rotWithShape="0" dir="5400000" dist="25400">
              <a:srgbClr val="000000">
                <a:alpha val="34509"/>
              </a:srgbClr>
            </a:outerShdw>
          </a:effectLst>
        </p:spPr>
        <p:txBody>
          <a:bodyPr anchorCtr="0" anchor="ctr" bIns="45700" lIns="91425" spcFirstLastPara="1" rIns="91425" wrap="square" tIns="45700">
            <a:noAutofit/>
          </a:bodyPr>
          <a:lstStyle>
            <a:lvl1pPr indent="-228600" lvl="0" marL="457200" algn="l">
              <a:lnSpc>
                <a:spcPct val="100000"/>
              </a:lnSpc>
              <a:spcBef>
                <a:spcPts val="440"/>
              </a:spcBef>
              <a:spcAft>
                <a:spcPts val="0"/>
              </a:spcAft>
              <a:buSzPts val="1870"/>
              <a:buNone/>
              <a:defRPr b="1" sz="2200">
                <a:solidFill>
                  <a:schemeClr val="lt1"/>
                </a:solidFill>
                <a:latin typeface="Georgia"/>
                <a:ea typeface="Georgia"/>
                <a:cs typeface="Georgia"/>
                <a:sym typeface="Georgia"/>
              </a:defRPr>
            </a:lvl1pPr>
            <a:lvl2pPr indent="-228600" lvl="1" marL="914400" algn="l">
              <a:lnSpc>
                <a:spcPct val="100000"/>
              </a:lnSpc>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algn="l">
              <a:lnSpc>
                <a:spcPct val="100000"/>
              </a:lnSpc>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algn="l">
              <a:lnSpc>
                <a:spcPct val="100000"/>
              </a:lnSpc>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algn="l">
              <a:lnSpc>
                <a:spcPct val="100000"/>
              </a:lnSpc>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214" name="Google Shape;214;p17"/>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17"/>
          <p:cNvSpPr txBox="1"/>
          <p:nvPr>
            <p:ph idx="11" type="ftr"/>
          </p:nvPr>
        </p:nvSpPr>
        <p:spPr>
          <a:xfrm>
            <a:off x="304800" y="4807458"/>
            <a:ext cx="3581400" cy="274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16" name="Google Shape;216;p17"/>
          <p:cNvCxnSpPr/>
          <p:nvPr/>
        </p:nvCxnSpPr>
        <p:spPr>
          <a:xfrm>
            <a:off x="152400" y="960120"/>
            <a:ext cx="8833200" cy="0"/>
          </a:xfrm>
          <a:prstGeom prst="straightConnector1">
            <a:avLst/>
          </a:prstGeom>
          <a:noFill/>
          <a:ln cap="flat" cmpd="sng" w="11425">
            <a:solidFill>
              <a:srgbClr val="7A9798"/>
            </a:solidFill>
            <a:prstDash val="dash"/>
            <a:round/>
            <a:headEnd len="sm" w="sm" type="none"/>
            <a:tailEnd len="sm" w="sm" type="none"/>
          </a:ln>
        </p:spPr>
      </p:cxnSp>
      <p:sp>
        <p:nvSpPr>
          <p:cNvPr id="217" name="Google Shape;217;p17"/>
          <p:cNvSpPr/>
          <p:nvPr/>
        </p:nvSpPr>
        <p:spPr>
          <a:xfrm>
            <a:off x="152400" y="116586"/>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18" name="Google Shape;218;p17"/>
          <p:cNvSpPr txBox="1"/>
          <p:nvPr>
            <p:ph idx="3" type="body"/>
          </p:nvPr>
        </p:nvSpPr>
        <p:spPr>
          <a:xfrm>
            <a:off x="301752" y="1853537"/>
            <a:ext cx="4041600" cy="2863800"/>
          </a:xfrm>
          <a:prstGeom prst="rect">
            <a:avLst/>
          </a:prstGeom>
          <a:noFill/>
          <a:ln>
            <a:noFill/>
          </a:ln>
        </p:spPr>
        <p:txBody>
          <a:bodyPr anchorCtr="0" anchor="t" bIns="45700" lIns="91425" spcFirstLastPara="1" rIns="91425" wrap="square" tIns="45700">
            <a:no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219" name="Google Shape;219;p17"/>
          <p:cNvSpPr txBox="1"/>
          <p:nvPr>
            <p:ph idx="4" type="body"/>
          </p:nvPr>
        </p:nvSpPr>
        <p:spPr>
          <a:xfrm>
            <a:off x="4800600" y="1853537"/>
            <a:ext cx="4038600" cy="2866500"/>
          </a:xfrm>
          <a:prstGeom prst="rect">
            <a:avLst/>
          </a:prstGeom>
          <a:noFill/>
          <a:ln>
            <a:noFill/>
          </a:ln>
        </p:spPr>
        <p:txBody>
          <a:bodyPr anchorCtr="0" anchor="t" bIns="45700" lIns="91425" spcFirstLastPara="1" rIns="91425" wrap="square" tIns="45700">
            <a:no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220" name="Google Shape;220;p17"/>
          <p:cNvSpPr/>
          <p:nvPr/>
        </p:nvSpPr>
        <p:spPr>
          <a:xfrm>
            <a:off x="4267200" y="717027"/>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21" name="Google Shape;221;p17"/>
          <p:cNvSpPr/>
          <p:nvPr/>
        </p:nvSpPr>
        <p:spPr>
          <a:xfrm>
            <a:off x="4361688" y="787893"/>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22" name="Google Shape;222;p17"/>
          <p:cNvSpPr txBox="1"/>
          <p:nvPr>
            <p:ph idx="12" type="sldNum"/>
          </p:nvPr>
        </p:nvSpPr>
        <p:spPr>
          <a:xfrm>
            <a:off x="4343400" y="781812"/>
            <a:ext cx="457200" cy="3309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223" name="Google Shape;223;p17"/>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7A97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4" name="Shape 224"/>
        <p:cNvGrpSpPr/>
        <p:nvPr/>
      </p:nvGrpSpPr>
      <p:grpSpPr>
        <a:xfrm>
          <a:off x="0" y="0"/>
          <a:ext cx="0" cy="0"/>
          <a:chOff x="0" y="0"/>
          <a:chExt cx="0" cy="0"/>
        </a:xfrm>
      </p:grpSpPr>
      <p:sp>
        <p:nvSpPr>
          <p:cNvPr id="225" name="Google Shape;225;p18"/>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7A97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18"/>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18"/>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18"/>
          <p:cNvSpPr txBox="1"/>
          <p:nvPr>
            <p:ph idx="12" type="sldNum"/>
          </p:nvPr>
        </p:nvSpPr>
        <p:spPr>
          <a:xfrm>
            <a:off x="4343400" y="777015"/>
            <a:ext cx="457200" cy="3309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29" name="Shape 229"/>
        <p:cNvGrpSpPr/>
        <p:nvPr/>
      </p:nvGrpSpPr>
      <p:grpSpPr>
        <a:xfrm>
          <a:off x="0" y="0"/>
          <a:ext cx="0" cy="0"/>
          <a:chOff x="0" y="0"/>
          <a:chExt cx="0" cy="0"/>
        </a:xfrm>
      </p:grpSpPr>
      <p:sp>
        <p:nvSpPr>
          <p:cNvPr id="230" name="Google Shape;230;p19"/>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31" name="Google Shape;231;p19"/>
          <p:cNvSpPr/>
          <p:nvPr/>
        </p:nvSpPr>
        <p:spPr>
          <a:xfrm>
            <a:off x="0" y="0"/>
            <a:ext cx="9144000" cy="116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32" name="Google Shape;232;p19"/>
          <p:cNvSpPr/>
          <p:nvPr/>
        </p:nvSpPr>
        <p:spPr>
          <a:xfrm>
            <a:off x="899160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33" name="Google Shape;233;p19"/>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34" name="Google Shape;234;p19"/>
          <p:cNvSpPr/>
          <p:nvPr/>
        </p:nvSpPr>
        <p:spPr>
          <a:xfrm>
            <a:off x="146304" y="4793742"/>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35" name="Google Shape;235;p19"/>
          <p:cNvSpPr/>
          <p:nvPr/>
        </p:nvSpPr>
        <p:spPr>
          <a:xfrm>
            <a:off x="152400" y="118872"/>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36" name="Google Shape;236;p19"/>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19"/>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19"/>
          <p:cNvSpPr txBox="1"/>
          <p:nvPr>
            <p:ph idx="12" type="sldNum"/>
          </p:nvPr>
        </p:nvSpPr>
        <p:spPr>
          <a:xfrm>
            <a:off x="4267200" y="4743450"/>
            <a:ext cx="609600" cy="3309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FFFFFF"/>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solidFill>
          <a:schemeClr val="lt1"/>
        </a:solidFill>
      </p:bgPr>
    </p:bg>
    <p:spTree>
      <p:nvGrpSpPr>
        <p:cNvPr id="239" name="Shape 239"/>
        <p:cNvGrpSpPr/>
        <p:nvPr/>
      </p:nvGrpSpPr>
      <p:grpSpPr>
        <a:xfrm>
          <a:off x="0" y="0"/>
          <a:ext cx="0" cy="0"/>
          <a:chOff x="0" y="0"/>
          <a:chExt cx="0" cy="0"/>
        </a:xfrm>
      </p:grpSpPr>
      <p:sp>
        <p:nvSpPr>
          <p:cNvPr id="240" name="Google Shape;240;p20"/>
          <p:cNvSpPr/>
          <p:nvPr/>
        </p:nvSpPr>
        <p:spPr>
          <a:xfrm>
            <a:off x="152400" y="114300"/>
            <a:ext cx="8833200" cy="228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41" name="Google Shape;241;p20"/>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42" name="Google Shape;242;p20"/>
          <p:cNvSpPr/>
          <p:nvPr/>
        </p:nvSpPr>
        <p:spPr>
          <a:xfrm>
            <a:off x="899160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43" name="Google Shape;243;p20"/>
          <p:cNvSpPr/>
          <p:nvPr/>
        </p:nvSpPr>
        <p:spPr>
          <a:xfrm>
            <a:off x="0" y="0"/>
            <a:ext cx="9144000" cy="89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44" name="Google Shape;244;p20"/>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45" name="Google Shape;245;p20"/>
          <p:cNvSpPr/>
          <p:nvPr/>
        </p:nvSpPr>
        <p:spPr>
          <a:xfrm>
            <a:off x="152400" y="457200"/>
            <a:ext cx="2743200" cy="4400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46" name="Google Shape;246;p20"/>
          <p:cNvSpPr txBox="1"/>
          <p:nvPr>
            <p:ph type="title"/>
          </p:nvPr>
        </p:nvSpPr>
        <p:spPr>
          <a:xfrm>
            <a:off x="381000" y="685800"/>
            <a:ext cx="2362200" cy="742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FFFF"/>
              </a:buClr>
              <a:buSzPts val="2200"/>
              <a:buFont typeface="Georgia"/>
              <a:buNone/>
              <a:defRPr b="1" sz="2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20"/>
          <p:cNvSpPr txBox="1"/>
          <p:nvPr>
            <p:ph idx="1" type="body"/>
          </p:nvPr>
        </p:nvSpPr>
        <p:spPr>
          <a:xfrm>
            <a:off x="381000" y="1485900"/>
            <a:ext cx="2362200" cy="31086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SzPts val="1360"/>
              <a:buNone/>
              <a:defRPr sz="1600">
                <a:solidFill>
                  <a:srgbClr val="FFFFFF"/>
                </a:solidFill>
              </a:defRPr>
            </a:lvl1pPr>
            <a:lvl2pPr indent="-228600" lvl="1" marL="914400" algn="l">
              <a:lnSpc>
                <a:spcPct val="100000"/>
              </a:lnSpc>
              <a:spcBef>
                <a:spcPts val="1000"/>
              </a:spcBef>
              <a:spcAft>
                <a:spcPts val="0"/>
              </a:spcAft>
              <a:buSzPts val="840"/>
              <a:buNone/>
              <a:defRPr sz="1200"/>
            </a:lvl2pPr>
            <a:lvl3pPr indent="-228600" lvl="2" marL="1371600" algn="l">
              <a:lnSpc>
                <a:spcPct val="100000"/>
              </a:lnSpc>
              <a:spcBef>
                <a:spcPts val="200"/>
              </a:spcBef>
              <a:spcAft>
                <a:spcPts val="0"/>
              </a:spcAft>
              <a:buSzPts val="750"/>
              <a:buNone/>
              <a:defRPr sz="1000"/>
            </a:lvl3pPr>
            <a:lvl4pPr indent="-228600" lvl="3" marL="1828800" algn="l">
              <a:lnSpc>
                <a:spcPct val="100000"/>
              </a:lnSpc>
              <a:spcBef>
                <a:spcPts val="180"/>
              </a:spcBef>
              <a:spcAft>
                <a:spcPts val="0"/>
              </a:spcAft>
              <a:buSzPts val="630"/>
              <a:buNone/>
              <a:defRPr sz="900"/>
            </a:lvl4pPr>
            <a:lvl5pPr indent="-228600" lvl="4" marL="2286000" algn="l">
              <a:lnSpc>
                <a:spcPct val="100000"/>
              </a:lnSpc>
              <a:spcBef>
                <a:spcPts val="180"/>
              </a:spcBef>
              <a:spcAft>
                <a:spcPts val="0"/>
              </a:spcAft>
              <a:buSzPts val="900"/>
              <a:buFont typeface="Georgia"/>
              <a:buNone/>
              <a:defRPr sz="900"/>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248" name="Google Shape;248;p20"/>
          <p:cNvSpPr/>
          <p:nvPr/>
        </p:nvSpPr>
        <p:spPr>
          <a:xfrm>
            <a:off x="152400" y="114300"/>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cxnSp>
        <p:nvCxnSpPr>
          <p:cNvPr id="249" name="Google Shape;249;p20"/>
          <p:cNvCxnSpPr/>
          <p:nvPr/>
        </p:nvCxnSpPr>
        <p:spPr>
          <a:xfrm>
            <a:off x="152400" y="400050"/>
            <a:ext cx="8833200" cy="0"/>
          </a:xfrm>
          <a:prstGeom prst="straightConnector1">
            <a:avLst/>
          </a:prstGeom>
          <a:noFill/>
          <a:ln cap="flat" cmpd="sng" w="11425">
            <a:solidFill>
              <a:srgbClr val="7A9798"/>
            </a:solidFill>
            <a:prstDash val="dash"/>
            <a:round/>
            <a:headEnd len="sm" w="sm" type="none"/>
            <a:tailEnd len="sm" w="sm" type="none"/>
          </a:ln>
        </p:spPr>
      </p:cxnSp>
      <p:sp>
        <p:nvSpPr>
          <p:cNvPr id="250" name="Google Shape;250;p20"/>
          <p:cNvSpPr txBox="1"/>
          <p:nvPr>
            <p:ph idx="2" type="body"/>
          </p:nvPr>
        </p:nvSpPr>
        <p:spPr>
          <a:xfrm>
            <a:off x="3124200" y="514350"/>
            <a:ext cx="5638800" cy="4057800"/>
          </a:xfrm>
          <a:prstGeom prst="rect">
            <a:avLst/>
          </a:prstGeom>
          <a:noFill/>
          <a:ln>
            <a:noFill/>
          </a:ln>
        </p:spPr>
        <p:txBody>
          <a:bodyPr anchorCtr="0" anchor="t" bIns="45700" lIns="91425" spcFirstLastPara="1" rIns="91425" wrap="square" tIns="45700">
            <a:no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251" name="Google Shape;251;p20"/>
          <p:cNvSpPr/>
          <p:nvPr/>
        </p:nvSpPr>
        <p:spPr>
          <a:xfrm>
            <a:off x="1295400" y="171450"/>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52" name="Google Shape;252;p20"/>
          <p:cNvSpPr/>
          <p:nvPr/>
        </p:nvSpPr>
        <p:spPr>
          <a:xfrm>
            <a:off x="1389888" y="242316"/>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53" name="Google Shape;253;p20"/>
          <p:cNvSpPr txBox="1"/>
          <p:nvPr>
            <p:ph idx="12" type="sldNum"/>
          </p:nvPr>
        </p:nvSpPr>
        <p:spPr>
          <a:xfrm>
            <a:off x="1371600" y="234553"/>
            <a:ext cx="457200" cy="3309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254" name="Google Shape;254;p20"/>
          <p:cNvSpPr/>
          <p:nvPr/>
        </p:nvSpPr>
        <p:spPr>
          <a:xfrm>
            <a:off x="149352" y="4791289"/>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55" name="Google Shape;255;p20"/>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20"/>
          <p:cNvSpPr txBox="1"/>
          <p:nvPr>
            <p:ph idx="11" type="ftr"/>
          </p:nvPr>
        </p:nvSpPr>
        <p:spPr>
          <a:xfrm>
            <a:off x="301752" y="4808136"/>
            <a:ext cx="3383400" cy="274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57" name="Shape 257"/>
        <p:cNvGrpSpPr/>
        <p:nvPr/>
      </p:nvGrpSpPr>
      <p:grpSpPr>
        <a:xfrm>
          <a:off x="0" y="0"/>
          <a:ext cx="0" cy="0"/>
          <a:chOff x="0" y="0"/>
          <a:chExt cx="0" cy="0"/>
        </a:xfrm>
      </p:grpSpPr>
      <p:cxnSp>
        <p:nvCxnSpPr>
          <p:cNvPr id="258" name="Google Shape;258;p21"/>
          <p:cNvCxnSpPr/>
          <p:nvPr/>
        </p:nvCxnSpPr>
        <p:spPr>
          <a:xfrm>
            <a:off x="152400" y="400050"/>
            <a:ext cx="8833200" cy="0"/>
          </a:xfrm>
          <a:prstGeom prst="straightConnector1">
            <a:avLst/>
          </a:prstGeom>
          <a:noFill/>
          <a:ln cap="flat" cmpd="sng" w="11425">
            <a:solidFill>
              <a:srgbClr val="7A9798"/>
            </a:solidFill>
            <a:prstDash val="dash"/>
            <a:round/>
            <a:headEnd len="sm" w="sm" type="none"/>
            <a:tailEnd len="sm" w="sm" type="none"/>
          </a:ln>
        </p:spPr>
      </p:cxnSp>
      <p:sp>
        <p:nvSpPr>
          <p:cNvPr id="259" name="Google Shape;259;p21"/>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60" name="Google Shape;260;p21"/>
          <p:cNvSpPr/>
          <p:nvPr/>
        </p:nvSpPr>
        <p:spPr>
          <a:xfrm>
            <a:off x="899160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61" name="Google Shape;261;p21"/>
          <p:cNvSpPr/>
          <p:nvPr/>
        </p:nvSpPr>
        <p:spPr>
          <a:xfrm>
            <a:off x="0" y="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62" name="Google Shape;262;p21"/>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63" name="Google Shape;263;p21"/>
          <p:cNvSpPr/>
          <p:nvPr/>
        </p:nvSpPr>
        <p:spPr>
          <a:xfrm>
            <a:off x="152400" y="114300"/>
            <a:ext cx="8833200" cy="226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64" name="Google Shape;264;p21"/>
          <p:cNvSpPr/>
          <p:nvPr/>
        </p:nvSpPr>
        <p:spPr>
          <a:xfrm>
            <a:off x="152400" y="457200"/>
            <a:ext cx="2743200" cy="4400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65" name="Google Shape;265;p21"/>
          <p:cNvSpPr/>
          <p:nvPr/>
        </p:nvSpPr>
        <p:spPr>
          <a:xfrm>
            <a:off x="152400" y="116586"/>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66" name="Google Shape;266;p21"/>
          <p:cNvSpPr/>
          <p:nvPr/>
        </p:nvSpPr>
        <p:spPr>
          <a:xfrm>
            <a:off x="1295400" y="171450"/>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67" name="Google Shape;267;p21"/>
          <p:cNvSpPr/>
          <p:nvPr/>
        </p:nvSpPr>
        <p:spPr>
          <a:xfrm>
            <a:off x="1389888" y="242316"/>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68" name="Google Shape;268;p21"/>
          <p:cNvSpPr txBox="1"/>
          <p:nvPr>
            <p:ph idx="12" type="sldNum"/>
          </p:nvPr>
        </p:nvSpPr>
        <p:spPr>
          <a:xfrm>
            <a:off x="1371600" y="234553"/>
            <a:ext cx="457200" cy="3309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269" name="Google Shape;269;p21"/>
          <p:cNvSpPr txBox="1"/>
          <p:nvPr>
            <p:ph type="title"/>
          </p:nvPr>
        </p:nvSpPr>
        <p:spPr>
          <a:xfrm>
            <a:off x="3000375" y="3771900"/>
            <a:ext cx="5867400" cy="914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2"/>
              </a:buClr>
              <a:buSzPts val="2400"/>
              <a:buFont typeface="Georgia"/>
              <a:buNone/>
              <a:defRPr b="1"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21"/>
          <p:cNvSpPr/>
          <p:nvPr>
            <p:ph idx="2" type="pic"/>
          </p:nvPr>
        </p:nvSpPr>
        <p:spPr>
          <a:xfrm>
            <a:off x="3000375" y="457200"/>
            <a:ext cx="5867400" cy="3200400"/>
          </a:xfrm>
          <a:prstGeom prst="rect">
            <a:avLst/>
          </a:prstGeom>
          <a:noFill/>
          <a:ln>
            <a:noFill/>
          </a:ln>
        </p:spPr>
      </p:sp>
      <p:sp>
        <p:nvSpPr>
          <p:cNvPr id="271" name="Google Shape;271;p21"/>
          <p:cNvSpPr txBox="1"/>
          <p:nvPr>
            <p:ph idx="1" type="body"/>
          </p:nvPr>
        </p:nvSpPr>
        <p:spPr>
          <a:xfrm>
            <a:off x="381000" y="742950"/>
            <a:ext cx="2438400" cy="39432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SzPts val="1360"/>
              <a:buFont typeface="Georgia"/>
              <a:buNone/>
              <a:defRPr sz="1600">
                <a:solidFill>
                  <a:srgbClr val="FFFFFF"/>
                </a:solidFill>
              </a:defRPr>
            </a:lvl1pPr>
            <a:lvl2pPr indent="-281940" lvl="1" marL="914400" algn="l">
              <a:lnSpc>
                <a:spcPct val="100000"/>
              </a:lnSpc>
              <a:spcBef>
                <a:spcPts val="1000"/>
              </a:spcBef>
              <a:spcAft>
                <a:spcPts val="0"/>
              </a:spcAft>
              <a:buSzPts val="840"/>
              <a:buChar char="⚪"/>
              <a:defRPr sz="1200"/>
            </a:lvl2pPr>
            <a:lvl3pPr indent="-276225" lvl="2" marL="1371600" algn="l">
              <a:lnSpc>
                <a:spcPct val="100000"/>
              </a:lnSpc>
              <a:spcBef>
                <a:spcPts val="200"/>
              </a:spcBef>
              <a:spcAft>
                <a:spcPts val="0"/>
              </a:spcAft>
              <a:buSzPts val="750"/>
              <a:buChar char="⯍"/>
              <a:defRPr sz="1000"/>
            </a:lvl3pPr>
            <a:lvl4pPr indent="-268605" lvl="3" marL="1828800" algn="l">
              <a:lnSpc>
                <a:spcPct val="100000"/>
              </a:lnSpc>
              <a:spcBef>
                <a:spcPts val="180"/>
              </a:spcBef>
              <a:spcAft>
                <a:spcPts val="0"/>
              </a:spcAft>
              <a:buSzPts val="630"/>
              <a:buChar char="?"/>
              <a:defRPr sz="900"/>
            </a:lvl4pPr>
            <a:lvl5pPr indent="-285750" lvl="4" marL="2286000" algn="l">
              <a:lnSpc>
                <a:spcPct val="100000"/>
              </a:lnSpc>
              <a:spcBef>
                <a:spcPts val="180"/>
              </a:spcBef>
              <a:spcAft>
                <a:spcPts val="0"/>
              </a:spcAft>
              <a:buSzPts val="900"/>
              <a:buFont typeface="Georgia"/>
              <a:buChar char="•"/>
              <a:defRPr sz="900"/>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272" name="Google Shape;272;p21"/>
          <p:cNvSpPr/>
          <p:nvPr/>
        </p:nvSpPr>
        <p:spPr>
          <a:xfrm>
            <a:off x="149352" y="4791289"/>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73" name="Google Shape;273;p21"/>
          <p:cNvSpPr txBox="1"/>
          <p:nvPr>
            <p:ph idx="10" type="dt"/>
          </p:nvPr>
        </p:nvSpPr>
        <p:spPr>
          <a:xfrm>
            <a:off x="5788152" y="4803738"/>
            <a:ext cx="3045000" cy="274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21"/>
          <p:cNvSpPr txBox="1"/>
          <p:nvPr>
            <p:ph idx="11" type="ftr"/>
          </p:nvPr>
        </p:nvSpPr>
        <p:spPr>
          <a:xfrm>
            <a:off x="301752" y="4808136"/>
            <a:ext cx="3584400" cy="274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35" name="Shape 35"/>
        <p:cNvGrpSpPr/>
        <p:nvPr/>
      </p:nvGrpSpPr>
      <p:grpSpPr>
        <a:xfrm>
          <a:off x="0" y="0"/>
          <a:ext cx="0" cy="0"/>
          <a:chOff x="0" y="0"/>
          <a:chExt cx="0" cy="0"/>
        </a:xfrm>
      </p:grpSpPr>
      <p:sp>
        <p:nvSpPr>
          <p:cNvPr id="36" name="Google Shape;36;p3"/>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rgbClr val="7A9798"/>
              </a:buClr>
              <a:buSzPts val="3300"/>
              <a:buFont typeface="Georgia"/>
              <a:buNone/>
              <a:defRPr>
                <a:solidFill>
                  <a:srgbClr val="7A9798"/>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 name="Google Shape;37;p3"/>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 name="Google Shape;38;p3"/>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3"/>
          <p:cNvSpPr txBox="1"/>
          <p:nvPr>
            <p:ph idx="12" type="sldNum"/>
          </p:nvPr>
        </p:nvSpPr>
        <p:spPr>
          <a:xfrm>
            <a:off x="4361688" y="769779"/>
            <a:ext cx="457200" cy="330900"/>
          </a:xfrm>
          <a:prstGeom prst="rect">
            <a:avLst/>
          </a:prstGeom>
          <a:noFill/>
          <a:ln>
            <a:noFill/>
          </a:ln>
        </p:spPr>
        <p:txBody>
          <a:bodyPr anchorCtr="0" anchor="ctr" bIns="45700" lIns="45700" spcFirstLastPara="1" rIns="4570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40" name="Google Shape;40;p3"/>
          <p:cNvSpPr txBox="1"/>
          <p:nvPr>
            <p:ph idx="1" type="body"/>
          </p:nvPr>
        </p:nvSpPr>
        <p:spPr>
          <a:xfrm>
            <a:off x="301752" y="1145286"/>
            <a:ext cx="8503800" cy="3429000"/>
          </a:xfrm>
          <a:prstGeom prst="rect">
            <a:avLst/>
          </a:prstGeom>
          <a:noFill/>
          <a:ln>
            <a:noFill/>
          </a:ln>
        </p:spPr>
        <p:txBody>
          <a:bodyPr anchorCtr="0" anchor="t" bIns="45700" lIns="91425" spcFirstLastPara="1" rIns="91425" wrap="square" tIns="45700">
            <a:noAutofit/>
          </a:bodyPr>
          <a:lstStyle>
            <a:lvl1pPr indent="-325755" lvl="0" marL="457200" rtl="0" algn="l">
              <a:spcBef>
                <a:spcPts val="360"/>
              </a:spcBef>
              <a:spcAft>
                <a:spcPts val="0"/>
              </a:spcAft>
              <a:buSzPts val="1530"/>
              <a:buChar char="⚫"/>
              <a:defRPr/>
            </a:lvl1pPr>
            <a:lvl2pPr indent="-308610" lvl="1" marL="914400" rtl="0" algn="l">
              <a:spcBef>
                <a:spcPts val="360"/>
              </a:spcBef>
              <a:spcAft>
                <a:spcPts val="0"/>
              </a:spcAft>
              <a:buSzPts val="1260"/>
              <a:buChar char="⚪"/>
              <a:defRPr/>
            </a:lvl2pPr>
            <a:lvl3pPr indent="-314325" lvl="2" marL="1371600" rtl="0" algn="l">
              <a:spcBef>
                <a:spcPts val="360"/>
              </a:spcBef>
              <a:spcAft>
                <a:spcPts val="0"/>
              </a:spcAft>
              <a:buSzPts val="1350"/>
              <a:buChar char="⯍"/>
              <a:defRPr/>
            </a:lvl3pPr>
            <a:lvl4pPr indent="-308610" lvl="3" marL="1828800" rtl="0" algn="l">
              <a:spcBef>
                <a:spcPts val="360"/>
              </a:spcBef>
              <a:spcAft>
                <a:spcPts val="0"/>
              </a:spcAft>
              <a:buSzPts val="1260"/>
              <a:buChar char="🞆"/>
              <a:defRPr/>
            </a:lvl4pPr>
            <a:lvl5pPr indent="-342900" lvl="4" marL="2286000" rtl="0" algn="l">
              <a:spcBef>
                <a:spcPts val="360"/>
              </a:spcBef>
              <a:spcAft>
                <a:spcPts val="0"/>
              </a:spcAft>
              <a:buSzPts val="1800"/>
              <a:buChar char="•"/>
              <a:defRPr/>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solidFill>
          <a:schemeClr val="lt2"/>
        </a:solidFill>
      </p:bgPr>
    </p:bg>
    <p:spTree>
      <p:nvGrpSpPr>
        <p:cNvPr id="275" name="Shape 275"/>
        <p:cNvGrpSpPr/>
        <p:nvPr/>
      </p:nvGrpSpPr>
      <p:grpSpPr>
        <a:xfrm>
          <a:off x="0" y="0"/>
          <a:ext cx="0" cy="0"/>
          <a:chOff x="0" y="0"/>
          <a:chExt cx="0" cy="0"/>
        </a:xfrm>
      </p:grpSpPr>
      <p:sp>
        <p:nvSpPr>
          <p:cNvPr id="276" name="Google Shape;276;p22"/>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7A97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22"/>
          <p:cNvSpPr txBox="1"/>
          <p:nvPr>
            <p:ph idx="1" type="body"/>
          </p:nvPr>
        </p:nvSpPr>
        <p:spPr>
          <a:xfrm rot="5400000">
            <a:off x="2844102" y="-1399350"/>
            <a:ext cx="3449700" cy="8534400"/>
          </a:xfrm>
          <a:prstGeom prst="rect">
            <a:avLst/>
          </a:prstGeom>
          <a:noFill/>
          <a:ln>
            <a:noFill/>
          </a:ln>
        </p:spPr>
        <p:txBody>
          <a:bodyPr anchorCtr="0" anchor="t" bIns="45700" lIns="91425" spcFirstLastPara="1" rIns="91425" wrap="square" tIns="45700">
            <a:no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278" name="Google Shape;278;p22"/>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22"/>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22"/>
          <p:cNvSpPr txBox="1"/>
          <p:nvPr>
            <p:ph idx="12" type="sldNum"/>
          </p:nvPr>
        </p:nvSpPr>
        <p:spPr>
          <a:xfrm>
            <a:off x="4343400" y="780131"/>
            <a:ext cx="457200" cy="3309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solidFill>
          <a:schemeClr val="lt2"/>
        </a:solidFill>
      </p:bgPr>
    </p:bg>
    <p:spTree>
      <p:nvGrpSpPr>
        <p:cNvPr id="281" name="Shape 281"/>
        <p:cNvGrpSpPr/>
        <p:nvPr/>
      </p:nvGrpSpPr>
      <p:grpSpPr>
        <a:xfrm>
          <a:off x="0" y="0"/>
          <a:ext cx="0" cy="0"/>
          <a:chOff x="0" y="0"/>
          <a:chExt cx="0" cy="0"/>
        </a:xfrm>
      </p:grpSpPr>
      <p:sp>
        <p:nvSpPr>
          <p:cNvPr id="282" name="Google Shape;282;p23"/>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83" name="Google Shape;283;p23"/>
          <p:cNvSpPr/>
          <p:nvPr/>
        </p:nvSpPr>
        <p:spPr>
          <a:xfrm>
            <a:off x="7010400" y="0"/>
            <a:ext cx="21336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84" name="Google Shape;284;p23"/>
          <p:cNvSpPr/>
          <p:nvPr/>
        </p:nvSpPr>
        <p:spPr>
          <a:xfrm>
            <a:off x="0" y="0"/>
            <a:ext cx="9144000" cy="116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85" name="Google Shape;285;p23"/>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86" name="Google Shape;286;p23"/>
          <p:cNvSpPr/>
          <p:nvPr/>
        </p:nvSpPr>
        <p:spPr>
          <a:xfrm>
            <a:off x="146304" y="4793742"/>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287" name="Google Shape;287;p23"/>
          <p:cNvSpPr/>
          <p:nvPr/>
        </p:nvSpPr>
        <p:spPr>
          <a:xfrm>
            <a:off x="152400" y="116586"/>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cxnSp>
        <p:nvCxnSpPr>
          <p:cNvPr id="288" name="Google Shape;288;p23"/>
          <p:cNvCxnSpPr/>
          <p:nvPr/>
        </p:nvCxnSpPr>
        <p:spPr>
          <a:xfrm rot="5400000">
            <a:off x="4802562" y="2458536"/>
            <a:ext cx="4683900" cy="0"/>
          </a:xfrm>
          <a:prstGeom prst="straightConnector1">
            <a:avLst/>
          </a:prstGeom>
          <a:noFill/>
          <a:ln cap="flat" cmpd="sng" w="9525">
            <a:solidFill>
              <a:srgbClr val="7A9798"/>
            </a:solidFill>
            <a:prstDash val="dash"/>
            <a:round/>
            <a:headEnd len="sm" w="sm" type="none"/>
            <a:tailEnd len="sm" w="sm" type="none"/>
          </a:ln>
        </p:spPr>
      </p:cxnSp>
      <p:sp>
        <p:nvSpPr>
          <p:cNvPr id="289" name="Google Shape;289;p23"/>
          <p:cNvSpPr/>
          <p:nvPr/>
        </p:nvSpPr>
        <p:spPr>
          <a:xfrm>
            <a:off x="6839712" y="2194322"/>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90" name="Google Shape;290;p23"/>
          <p:cNvSpPr/>
          <p:nvPr/>
        </p:nvSpPr>
        <p:spPr>
          <a:xfrm>
            <a:off x="6934200" y="2265188"/>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291" name="Google Shape;291;p23"/>
          <p:cNvSpPr txBox="1"/>
          <p:nvPr>
            <p:ph idx="12" type="sldNum"/>
          </p:nvPr>
        </p:nvSpPr>
        <p:spPr>
          <a:xfrm>
            <a:off x="6915912" y="2257426"/>
            <a:ext cx="457200" cy="330900"/>
          </a:xfrm>
          <a:prstGeom prst="rect">
            <a:avLst/>
          </a:prstGeom>
          <a:noFill/>
          <a:ln>
            <a:noFill/>
          </a:ln>
        </p:spPr>
        <p:txBody>
          <a:bodyPr anchorCtr="0" anchor="ctr" bIns="45700" lIns="45700" spcFirstLastPara="1" rIns="45700" wrap="square" tIns="45700">
            <a:noAutofit/>
          </a:bodyPr>
          <a:lstStyle>
            <a:lvl1pPr indent="0" lvl="0"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292" name="Google Shape;292;p23"/>
          <p:cNvSpPr txBox="1"/>
          <p:nvPr>
            <p:ph idx="1" type="body"/>
          </p:nvPr>
        </p:nvSpPr>
        <p:spPr>
          <a:xfrm rot="5400000">
            <a:off x="1398450" y="-865050"/>
            <a:ext cx="4365900" cy="6553200"/>
          </a:xfrm>
          <a:prstGeom prst="rect">
            <a:avLst/>
          </a:prstGeom>
          <a:noFill/>
          <a:ln>
            <a:noFill/>
          </a:ln>
        </p:spPr>
        <p:txBody>
          <a:bodyPr anchorCtr="0" anchor="t" bIns="45700" lIns="91425" spcFirstLastPara="1" rIns="91425" wrap="square" tIns="45700">
            <a:noAutofit/>
          </a:bodyPr>
          <a:lstStyle>
            <a:lvl1pPr indent="-325755" lvl="0" marL="457200" algn="l">
              <a:lnSpc>
                <a:spcPct val="100000"/>
              </a:lnSpc>
              <a:spcBef>
                <a:spcPts val="360"/>
              </a:spcBef>
              <a:spcAft>
                <a:spcPts val="0"/>
              </a:spcAft>
              <a:buSzPts val="1530"/>
              <a:buChar char="⚫"/>
              <a:defRPr/>
            </a:lvl1pPr>
            <a:lvl2pPr indent="-308610" lvl="1" marL="914400" algn="l">
              <a:lnSpc>
                <a:spcPct val="100000"/>
              </a:lnSpc>
              <a:spcBef>
                <a:spcPts val="360"/>
              </a:spcBef>
              <a:spcAft>
                <a:spcPts val="0"/>
              </a:spcAft>
              <a:buSzPts val="1260"/>
              <a:buChar char="⚪"/>
              <a:defRPr/>
            </a:lvl2pPr>
            <a:lvl3pPr indent="-314325" lvl="2" marL="1371600" algn="l">
              <a:lnSpc>
                <a:spcPct val="100000"/>
              </a:lnSpc>
              <a:spcBef>
                <a:spcPts val="360"/>
              </a:spcBef>
              <a:spcAft>
                <a:spcPts val="0"/>
              </a:spcAft>
              <a:buSzPts val="1350"/>
              <a:buChar char="⯍"/>
              <a:defRPr/>
            </a:lvl3pPr>
            <a:lvl4pPr indent="-308610" lvl="3" marL="1828800" algn="l">
              <a:lnSpc>
                <a:spcPct val="100000"/>
              </a:lnSpc>
              <a:spcBef>
                <a:spcPts val="360"/>
              </a:spcBef>
              <a:spcAft>
                <a:spcPts val="0"/>
              </a:spcAft>
              <a:buSzPts val="1260"/>
              <a:buChar char="?"/>
              <a:defRPr/>
            </a:lvl4pPr>
            <a:lvl5pPr indent="-342900" lvl="4" marL="2286000" algn="l">
              <a:lnSpc>
                <a:spcPct val="100000"/>
              </a:lnSpc>
              <a:spcBef>
                <a:spcPts val="360"/>
              </a:spcBef>
              <a:spcAft>
                <a:spcPts val="0"/>
              </a:spcAft>
              <a:buSzPts val="1800"/>
              <a:buChar char="•"/>
              <a:defRPr/>
            </a:lvl5pPr>
            <a:lvl6pPr indent="-320039" lvl="5" marL="2743200" algn="l">
              <a:lnSpc>
                <a:spcPct val="100000"/>
              </a:lnSpc>
              <a:spcBef>
                <a:spcPts val="360"/>
              </a:spcBef>
              <a:spcAft>
                <a:spcPts val="0"/>
              </a:spcAft>
              <a:buSzPts val="1440"/>
              <a:buChar char="⚫"/>
              <a:defRPr/>
            </a:lvl6pPr>
            <a:lvl7pPr indent="-331470" lvl="6" marL="3200400" algn="l">
              <a:lnSpc>
                <a:spcPct val="100000"/>
              </a:lnSpc>
              <a:spcBef>
                <a:spcPts val="360"/>
              </a:spcBef>
              <a:spcAft>
                <a:spcPts val="0"/>
              </a:spcAft>
              <a:buSzPts val="1620"/>
              <a:buChar char="•"/>
              <a:defRPr/>
            </a:lvl7pPr>
            <a:lvl8pPr indent="-342900" lvl="7" marL="3657600" algn="l">
              <a:lnSpc>
                <a:spcPct val="100000"/>
              </a:lnSpc>
              <a:spcBef>
                <a:spcPts val="360"/>
              </a:spcBef>
              <a:spcAft>
                <a:spcPts val="0"/>
              </a:spcAft>
              <a:buSzPts val="1800"/>
              <a:buChar char="•"/>
              <a:defRPr/>
            </a:lvl8pPr>
            <a:lvl9pPr indent="-331470" lvl="8" marL="4114800" algn="l">
              <a:lnSpc>
                <a:spcPct val="100000"/>
              </a:lnSpc>
              <a:spcBef>
                <a:spcPts val="360"/>
              </a:spcBef>
              <a:spcAft>
                <a:spcPts val="0"/>
              </a:spcAft>
              <a:buSzPts val="1620"/>
              <a:buChar char="•"/>
              <a:defRPr/>
            </a:lvl9pPr>
          </a:lstStyle>
          <a:p/>
        </p:txBody>
      </p:sp>
      <p:sp>
        <p:nvSpPr>
          <p:cNvPr id="293" name="Google Shape;293;p23"/>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p23"/>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23"/>
          <p:cNvSpPr txBox="1"/>
          <p:nvPr>
            <p:ph type="title"/>
          </p:nvPr>
        </p:nvSpPr>
        <p:spPr>
          <a:xfrm rot="5400000">
            <a:off x="5920950" y="1699051"/>
            <a:ext cx="4388700" cy="14478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7A979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1" name="Shape 41"/>
        <p:cNvGrpSpPr/>
        <p:nvPr/>
      </p:nvGrpSpPr>
      <p:grpSpPr>
        <a:xfrm>
          <a:off x="0" y="0"/>
          <a:ext cx="0" cy="0"/>
          <a:chOff x="0" y="0"/>
          <a:chExt cx="0" cy="0"/>
        </a:xfrm>
      </p:grpSpPr>
      <p:sp>
        <p:nvSpPr>
          <p:cNvPr id="42" name="Google Shape;42;p4"/>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3" name="Google Shape;43;p4"/>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4" name="Google Shape;44;p4"/>
          <p:cNvSpPr/>
          <p:nvPr/>
        </p:nvSpPr>
        <p:spPr>
          <a:xfrm>
            <a:off x="0" y="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5" name="Google Shape;45;p4"/>
          <p:cNvSpPr/>
          <p:nvPr/>
        </p:nvSpPr>
        <p:spPr>
          <a:xfrm>
            <a:off x="8991600" y="14288"/>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6" name="Google Shape;46;p4"/>
          <p:cNvSpPr/>
          <p:nvPr/>
        </p:nvSpPr>
        <p:spPr>
          <a:xfrm>
            <a:off x="152400" y="1714500"/>
            <a:ext cx="88332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7" name="Google Shape;47;p4"/>
          <p:cNvSpPr/>
          <p:nvPr/>
        </p:nvSpPr>
        <p:spPr>
          <a:xfrm>
            <a:off x="155448" y="106764"/>
            <a:ext cx="8833200" cy="1604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8" name="Google Shape;48;p4"/>
          <p:cNvSpPr txBox="1"/>
          <p:nvPr>
            <p:ph idx="1" type="body"/>
          </p:nvPr>
        </p:nvSpPr>
        <p:spPr>
          <a:xfrm>
            <a:off x="1368426" y="2057400"/>
            <a:ext cx="6480300" cy="1254900"/>
          </a:xfrm>
          <a:prstGeom prst="rect">
            <a:avLst/>
          </a:prstGeom>
          <a:noFill/>
          <a:ln>
            <a:noFill/>
          </a:ln>
        </p:spPr>
        <p:txBody>
          <a:bodyPr anchorCtr="0" anchor="t" bIns="45700" lIns="91425" spcFirstLastPara="1" rIns="91425" wrap="square" tIns="45700">
            <a:noAutofit/>
          </a:bodyPr>
          <a:lstStyle>
            <a:lvl1pPr indent="-228600" lvl="0" marL="457200" rtl="0" algn="ctr">
              <a:spcBef>
                <a:spcPts val="320"/>
              </a:spcBef>
              <a:spcAft>
                <a:spcPts val="0"/>
              </a:spcAft>
              <a:buSzPts val="1360"/>
              <a:buNone/>
              <a:defRPr b="1" sz="1600" cap="none">
                <a:solidFill>
                  <a:schemeClr val="dk2"/>
                </a:solidFill>
              </a:defRPr>
            </a:lvl1pPr>
            <a:lvl2pPr indent="-228600" lvl="1" marL="914400" rtl="0" algn="l">
              <a:spcBef>
                <a:spcPts val="360"/>
              </a:spcBef>
              <a:spcAft>
                <a:spcPts val="0"/>
              </a:spcAft>
              <a:buSzPts val="1260"/>
              <a:buNone/>
              <a:defRPr sz="1800">
                <a:solidFill>
                  <a:srgbClr val="888888"/>
                </a:solidFill>
              </a:defRPr>
            </a:lvl2pPr>
            <a:lvl3pPr indent="-228600" lvl="2" marL="1371600" rtl="0" algn="l">
              <a:spcBef>
                <a:spcPts val="320"/>
              </a:spcBef>
              <a:spcAft>
                <a:spcPts val="0"/>
              </a:spcAft>
              <a:buSzPts val="1200"/>
              <a:buNone/>
              <a:defRPr sz="1600">
                <a:solidFill>
                  <a:srgbClr val="888888"/>
                </a:solidFill>
              </a:defRPr>
            </a:lvl3pPr>
            <a:lvl4pPr indent="-228600" lvl="3" marL="1828800" rtl="0" algn="l">
              <a:spcBef>
                <a:spcPts val="280"/>
              </a:spcBef>
              <a:spcAft>
                <a:spcPts val="0"/>
              </a:spcAft>
              <a:buSzPts val="980"/>
              <a:buNone/>
              <a:defRPr sz="1400">
                <a:solidFill>
                  <a:srgbClr val="888888"/>
                </a:solidFill>
              </a:defRPr>
            </a:lvl4pPr>
            <a:lvl5pPr indent="-228600" lvl="4" marL="2286000" rtl="0" algn="l">
              <a:spcBef>
                <a:spcPts val="280"/>
              </a:spcBef>
              <a:spcAft>
                <a:spcPts val="0"/>
              </a:spcAft>
              <a:buSzPts val="1400"/>
              <a:buFont typeface="Georgia"/>
              <a:buNone/>
              <a:defRPr sz="1400">
                <a:solidFill>
                  <a:srgbClr val="888888"/>
                </a:solidFill>
              </a:defRPr>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
        <p:nvSpPr>
          <p:cNvPr id="49" name="Google Shape;49;p4"/>
          <p:cNvSpPr/>
          <p:nvPr/>
        </p:nvSpPr>
        <p:spPr>
          <a:xfrm>
            <a:off x="146304" y="4793742"/>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0" name="Google Shape;50;p4"/>
          <p:cNvSpPr/>
          <p:nvPr/>
        </p:nvSpPr>
        <p:spPr>
          <a:xfrm>
            <a:off x="152400" y="114300"/>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1" name="Google Shape;51;p4"/>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4"/>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53" name="Google Shape;53;p4"/>
          <p:cNvCxnSpPr/>
          <p:nvPr/>
        </p:nvCxnSpPr>
        <p:spPr>
          <a:xfrm>
            <a:off x="152400" y="1828800"/>
            <a:ext cx="8833200" cy="0"/>
          </a:xfrm>
          <a:prstGeom prst="straightConnector1">
            <a:avLst/>
          </a:prstGeom>
          <a:noFill/>
          <a:ln cap="flat" cmpd="sng" w="11425">
            <a:solidFill>
              <a:srgbClr val="7A9798"/>
            </a:solidFill>
            <a:prstDash val="dash"/>
            <a:round/>
            <a:headEnd len="sm" w="sm" type="none"/>
            <a:tailEnd len="sm" w="sm" type="none"/>
          </a:ln>
        </p:spPr>
      </p:cxnSp>
      <p:sp>
        <p:nvSpPr>
          <p:cNvPr id="54" name="Google Shape;54;p4"/>
          <p:cNvSpPr/>
          <p:nvPr/>
        </p:nvSpPr>
        <p:spPr>
          <a:xfrm>
            <a:off x="4267200" y="1586484"/>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55" name="Google Shape;55;p4"/>
          <p:cNvSpPr/>
          <p:nvPr/>
        </p:nvSpPr>
        <p:spPr>
          <a:xfrm>
            <a:off x="4361688" y="1657350"/>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56" name="Google Shape;56;p4"/>
          <p:cNvSpPr txBox="1"/>
          <p:nvPr>
            <p:ph idx="12" type="sldNum"/>
          </p:nvPr>
        </p:nvSpPr>
        <p:spPr>
          <a:xfrm>
            <a:off x="4343400" y="1649588"/>
            <a:ext cx="457200" cy="330900"/>
          </a:xfrm>
          <a:prstGeom prst="rect">
            <a:avLst/>
          </a:prstGeom>
          <a:noFill/>
          <a:ln>
            <a:noFill/>
          </a:ln>
        </p:spPr>
        <p:txBody>
          <a:bodyPr anchorCtr="0" anchor="ctr" bIns="45700" lIns="45700" spcFirstLastPara="1" rIns="45700" wrap="square" tIns="45700">
            <a:noAutofit/>
          </a:bodyPr>
          <a:lstStyle>
            <a:lvl1pPr indent="0" lvl="0" marL="0" rtl="0" algn="ctr">
              <a:spcBef>
                <a:spcPts val="0"/>
              </a:spcBef>
              <a:buNone/>
              <a:defRPr sz="1600">
                <a:solidFill>
                  <a:srgbClr val="7A9798"/>
                </a:solidFill>
                <a:latin typeface="Georgia"/>
                <a:ea typeface="Georgia"/>
                <a:cs typeface="Georgia"/>
                <a:sym typeface="Georgia"/>
              </a:defRPr>
            </a:lvl1pPr>
            <a:lvl2pPr indent="0" lvl="1" marL="0" rtl="0" algn="ctr">
              <a:spcBef>
                <a:spcPts val="0"/>
              </a:spcBef>
              <a:buNone/>
              <a:defRPr sz="1600">
                <a:solidFill>
                  <a:srgbClr val="7A9798"/>
                </a:solidFill>
                <a:latin typeface="Georgia"/>
                <a:ea typeface="Georgia"/>
                <a:cs typeface="Georgia"/>
                <a:sym typeface="Georgia"/>
              </a:defRPr>
            </a:lvl2pPr>
            <a:lvl3pPr indent="0" lvl="2" marL="0" rtl="0" algn="ctr">
              <a:spcBef>
                <a:spcPts val="0"/>
              </a:spcBef>
              <a:buNone/>
              <a:defRPr sz="1600">
                <a:solidFill>
                  <a:srgbClr val="7A9798"/>
                </a:solidFill>
                <a:latin typeface="Georgia"/>
                <a:ea typeface="Georgia"/>
                <a:cs typeface="Georgia"/>
                <a:sym typeface="Georgia"/>
              </a:defRPr>
            </a:lvl3pPr>
            <a:lvl4pPr indent="0" lvl="3" marL="0" rtl="0" algn="ctr">
              <a:spcBef>
                <a:spcPts val="0"/>
              </a:spcBef>
              <a:buNone/>
              <a:defRPr sz="1600">
                <a:solidFill>
                  <a:srgbClr val="7A9798"/>
                </a:solidFill>
                <a:latin typeface="Georgia"/>
                <a:ea typeface="Georgia"/>
                <a:cs typeface="Georgia"/>
                <a:sym typeface="Georgia"/>
              </a:defRPr>
            </a:lvl4pPr>
            <a:lvl5pPr indent="0" lvl="4" marL="0" rtl="0" algn="ctr">
              <a:spcBef>
                <a:spcPts val="0"/>
              </a:spcBef>
              <a:buNone/>
              <a:defRPr sz="1600">
                <a:solidFill>
                  <a:srgbClr val="7A9798"/>
                </a:solidFill>
                <a:latin typeface="Georgia"/>
                <a:ea typeface="Georgia"/>
                <a:cs typeface="Georgia"/>
                <a:sym typeface="Georgia"/>
              </a:defRPr>
            </a:lvl5pPr>
            <a:lvl6pPr indent="0" lvl="5" marL="0" rtl="0" algn="ctr">
              <a:spcBef>
                <a:spcPts val="0"/>
              </a:spcBef>
              <a:buNone/>
              <a:defRPr sz="1600">
                <a:solidFill>
                  <a:srgbClr val="7A9798"/>
                </a:solidFill>
                <a:latin typeface="Georgia"/>
                <a:ea typeface="Georgia"/>
                <a:cs typeface="Georgia"/>
                <a:sym typeface="Georgia"/>
              </a:defRPr>
            </a:lvl6pPr>
            <a:lvl7pPr indent="0" lvl="6" marL="0" rtl="0" algn="ctr">
              <a:spcBef>
                <a:spcPts val="0"/>
              </a:spcBef>
              <a:buNone/>
              <a:defRPr sz="1600">
                <a:solidFill>
                  <a:srgbClr val="7A9798"/>
                </a:solidFill>
                <a:latin typeface="Georgia"/>
                <a:ea typeface="Georgia"/>
                <a:cs typeface="Georgia"/>
                <a:sym typeface="Georgia"/>
              </a:defRPr>
            </a:lvl7pPr>
            <a:lvl8pPr indent="0" lvl="7" marL="0" rtl="0" algn="ctr">
              <a:spcBef>
                <a:spcPts val="0"/>
              </a:spcBef>
              <a:buNone/>
              <a:defRPr sz="1600">
                <a:solidFill>
                  <a:srgbClr val="7A9798"/>
                </a:solidFill>
                <a:latin typeface="Georgia"/>
                <a:ea typeface="Georgia"/>
                <a:cs typeface="Georgia"/>
                <a:sym typeface="Georgia"/>
              </a:defRPr>
            </a:lvl8pPr>
            <a:lvl9pPr indent="0" lvl="8" marL="0" rt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57" name="Google Shape;57;p4"/>
          <p:cNvSpPr txBox="1"/>
          <p:nvPr>
            <p:ph type="title"/>
          </p:nvPr>
        </p:nvSpPr>
        <p:spPr>
          <a:xfrm>
            <a:off x="722313" y="400050"/>
            <a:ext cx="7772400" cy="11430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rgbClr val="FFFFFF"/>
              </a:buClr>
              <a:buSzPts val="4200"/>
              <a:buFont typeface="Georgia"/>
              <a:buNone/>
              <a:defRPr b="0" sz="4200"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lt2"/>
        </a:solidFill>
      </p:bgPr>
    </p:bg>
    <p:spTree>
      <p:nvGrpSpPr>
        <p:cNvPr id="58" name="Shape 58"/>
        <p:cNvGrpSpPr/>
        <p:nvPr/>
      </p:nvGrpSpPr>
      <p:grpSpPr>
        <a:xfrm>
          <a:off x="0" y="0"/>
          <a:ext cx="0" cy="0"/>
          <a:chOff x="0" y="0"/>
          <a:chExt cx="0" cy="0"/>
        </a:xfrm>
      </p:grpSpPr>
      <p:sp>
        <p:nvSpPr>
          <p:cNvPr id="59" name="Google Shape;59;p5"/>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rgbClr val="7A979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0" name="Google Shape;60;p5"/>
          <p:cNvSpPr txBox="1"/>
          <p:nvPr>
            <p:ph idx="10" type="dt"/>
          </p:nvPr>
        </p:nvSpPr>
        <p:spPr>
          <a:xfrm>
            <a:off x="5791200" y="4807458"/>
            <a:ext cx="3045000" cy="274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1" name="Google Shape;61;p5"/>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5"/>
          <p:cNvSpPr txBox="1"/>
          <p:nvPr>
            <p:ph idx="12" type="sldNum"/>
          </p:nvPr>
        </p:nvSpPr>
        <p:spPr>
          <a:xfrm>
            <a:off x="4343400" y="780131"/>
            <a:ext cx="457200" cy="330900"/>
          </a:xfrm>
          <a:prstGeom prst="rect">
            <a:avLst/>
          </a:prstGeom>
          <a:noFill/>
          <a:ln>
            <a:noFill/>
          </a:ln>
        </p:spPr>
        <p:txBody>
          <a:bodyPr anchorCtr="0" anchor="ctr" bIns="45700" lIns="45700" spcFirstLastPara="1" rIns="4570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cxnSp>
        <p:nvCxnSpPr>
          <p:cNvPr id="63" name="Google Shape;63;p5"/>
          <p:cNvCxnSpPr/>
          <p:nvPr/>
        </p:nvCxnSpPr>
        <p:spPr>
          <a:xfrm flipH="1" rot="10800000">
            <a:off x="4563080" y="1181707"/>
            <a:ext cx="9000" cy="3614700"/>
          </a:xfrm>
          <a:prstGeom prst="straightConnector1">
            <a:avLst/>
          </a:prstGeom>
          <a:noFill/>
          <a:ln cap="flat" cmpd="sng" w="9525">
            <a:solidFill>
              <a:schemeClr val="dk2"/>
            </a:solidFill>
            <a:prstDash val="dash"/>
            <a:round/>
            <a:headEnd len="sm" w="sm" type="none"/>
            <a:tailEnd len="sm" w="sm" type="none"/>
          </a:ln>
        </p:spPr>
      </p:cxnSp>
      <p:sp>
        <p:nvSpPr>
          <p:cNvPr id="64" name="Google Shape;64;p5"/>
          <p:cNvSpPr txBox="1"/>
          <p:nvPr>
            <p:ph idx="1" type="body"/>
          </p:nvPr>
        </p:nvSpPr>
        <p:spPr>
          <a:xfrm>
            <a:off x="301752" y="1028700"/>
            <a:ext cx="4038600" cy="3511200"/>
          </a:xfrm>
          <a:prstGeom prst="rect">
            <a:avLst/>
          </a:prstGeom>
          <a:noFill/>
          <a:ln>
            <a:noFill/>
          </a:ln>
        </p:spPr>
        <p:txBody>
          <a:bodyPr anchorCtr="0" anchor="t" bIns="45700" lIns="91425" spcFirstLastPara="1" rIns="91425" wrap="square" tIns="45700">
            <a:noAutofit/>
          </a:bodyPr>
          <a:lstStyle>
            <a:lvl1pPr indent="-363537" lvl="0" marL="457200" rtl="0" algn="l">
              <a:spcBef>
                <a:spcPts val="500"/>
              </a:spcBef>
              <a:spcAft>
                <a:spcPts val="0"/>
              </a:spcAft>
              <a:buSzPts val="2125"/>
              <a:buChar char="⚫"/>
              <a:defRPr sz="2500"/>
            </a:lvl1pPr>
            <a:lvl2pPr indent="-308610" lvl="1" marL="914400" rtl="0" algn="l">
              <a:spcBef>
                <a:spcPts val="360"/>
              </a:spcBef>
              <a:spcAft>
                <a:spcPts val="0"/>
              </a:spcAft>
              <a:buSzPts val="1260"/>
              <a:buChar char="⚪"/>
              <a:defRPr/>
            </a:lvl2pPr>
            <a:lvl3pPr indent="-314325" lvl="2" marL="1371600" rtl="0" algn="l">
              <a:spcBef>
                <a:spcPts val="360"/>
              </a:spcBef>
              <a:spcAft>
                <a:spcPts val="0"/>
              </a:spcAft>
              <a:buSzPts val="1350"/>
              <a:buChar char="⯍"/>
              <a:defRPr/>
            </a:lvl3pPr>
            <a:lvl4pPr indent="-308610" lvl="3" marL="1828800" rtl="0" algn="l">
              <a:spcBef>
                <a:spcPts val="360"/>
              </a:spcBef>
              <a:spcAft>
                <a:spcPts val="0"/>
              </a:spcAft>
              <a:buSzPts val="1260"/>
              <a:buChar char="🞆"/>
              <a:defRPr/>
            </a:lvl4pPr>
            <a:lvl5pPr indent="-342900" lvl="4" marL="2286000" rtl="0" algn="l">
              <a:spcBef>
                <a:spcPts val="360"/>
              </a:spcBef>
              <a:spcAft>
                <a:spcPts val="0"/>
              </a:spcAft>
              <a:buSzPts val="1800"/>
              <a:buChar char="•"/>
              <a:defRPr/>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
        <p:nvSpPr>
          <p:cNvPr id="65" name="Google Shape;65;p5"/>
          <p:cNvSpPr txBox="1"/>
          <p:nvPr>
            <p:ph idx="2" type="body"/>
          </p:nvPr>
        </p:nvSpPr>
        <p:spPr>
          <a:xfrm>
            <a:off x="4800600" y="1028700"/>
            <a:ext cx="4038600" cy="3511200"/>
          </a:xfrm>
          <a:prstGeom prst="rect">
            <a:avLst/>
          </a:prstGeom>
          <a:noFill/>
          <a:ln>
            <a:noFill/>
          </a:ln>
        </p:spPr>
        <p:txBody>
          <a:bodyPr anchorCtr="0" anchor="t" bIns="45700" lIns="91425" spcFirstLastPara="1" rIns="91425" wrap="square" tIns="45700">
            <a:noAutofit/>
          </a:bodyPr>
          <a:lstStyle>
            <a:lvl1pPr indent="-363537" lvl="0" marL="457200" rtl="0" algn="l">
              <a:spcBef>
                <a:spcPts val="500"/>
              </a:spcBef>
              <a:spcAft>
                <a:spcPts val="0"/>
              </a:spcAft>
              <a:buSzPts val="2125"/>
              <a:buChar char="⚫"/>
              <a:defRPr sz="2500"/>
            </a:lvl1pPr>
            <a:lvl2pPr indent="-308610" lvl="1" marL="914400" rtl="0" algn="l">
              <a:spcBef>
                <a:spcPts val="360"/>
              </a:spcBef>
              <a:spcAft>
                <a:spcPts val="0"/>
              </a:spcAft>
              <a:buSzPts val="1260"/>
              <a:buChar char="⚪"/>
              <a:defRPr/>
            </a:lvl2pPr>
            <a:lvl3pPr indent="-314325" lvl="2" marL="1371600" rtl="0" algn="l">
              <a:spcBef>
                <a:spcPts val="360"/>
              </a:spcBef>
              <a:spcAft>
                <a:spcPts val="0"/>
              </a:spcAft>
              <a:buSzPts val="1350"/>
              <a:buChar char="⯍"/>
              <a:defRPr/>
            </a:lvl3pPr>
            <a:lvl4pPr indent="-308610" lvl="3" marL="1828800" rtl="0" algn="l">
              <a:spcBef>
                <a:spcPts val="360"/>
              </a:spcBef>
              <a:spcAft>
                <a:spcPts val="0"/>
              </a:spcAft>
              <a:buSzPts val="1260"/>
              <a:buChar char="🞆"/>
              <a:defRPr/>
            </a:lvl4pPr>
            <a:lvl5pPr indent="-342900" lvl="4" marL="2286000" rtl="0" algn="l">
              <a:spcBef>
                <a:spcPts val="360"/>
              </a:spcBef>
              <a:spcAft>
                <a:spcPts val="0"/>
              </a:spcAft>
              <a:buSzPts val="1800"/>
              <a:buChar char="•"/>
              <a:defRPr/>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bg>
      <p:bgPr>
        <a:solidFill>
          <a:schemeClr val="lt2"/>
        </a:solidFill>
      </p:bgPr>
    </p:bg>
    <p:spTree>
      <p:nvGrpSpPr>
        <p:cNvPr id="66" name="Shape 66"/>
        <p:cNvGrpSpPr/>
        <p:nvPr/>
      </p:nvGrpSpPr>
      <p:grpSpPr>
        <a:xfrm>
          <a:off x="0" y="0"/>
          <a:ext cx="0" cy="0"/>
          <a:chOff x="0" y="0"/>
          <a:chExt cx="0" cy="0"/>
        </a:xfrm>
      </p:grpSpPr>
      <p:cxnSp>
        <p:nvCxnSpPr>
          <p:cNvPr id="67" name="Google Shape;67;p6"/>
          <p:cNvCxnSpPr/>
          <p:nvPr/>
        </p:nvCxnSpPr>
        <p:spPr>
          <a:xfrm rot="10800000">
            <a:off x="4572000" y="1650170"/>
            <a:ext cx="0" cy="3141000"/>
          </a:xfrm>
          <a:prstGeom prst="straightConnector1">
            <a:avLst/>
          </a:prstGeom>
          <a:noFill/>
          <a:ln cap="flat" cmpd="sng" w="9525">
            <a:solidFill>
              <a:schemeClr val="dk2"/>
            </a:solidFill>
            <a:prstDash val="dash"/>
            <a:round/>
            <a:headEnd len="sm" w="sm" type="none"/>
            <a:tailEnd len="sm" w="sm" type="none"/>
          </a:ln>
        </p:spPr>
      </p:cxnSp>
      <p:sp>
        <p:nvSpPr>
          <p:cNvPr id="68" name="Google Shape;68;p6"/>
          <p:cNvSpPr/>
          <p:nvPr/>
        </p:nvSpPr>
        <p:spPr>
          <a:xfrm>
            <a:off x="0" y="0"/>
            <a:ext cx="9144000" cy="1086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69" name="Google Shape;69;p6"/>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0" name="Google Shape;70;p6"/>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1" name="Google Shape;71;p6"/>
          <p:cNvSpPr/>
          <p:nvPr/>
        </p:nvSpPr>
        <p:spPr>
          <a:xfrm>
            <a:off x="899160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2" name="Google Shape;72;p6"/>
          <p:cNvSpPr/>
          <p:nvPr/>
        </p:nvSpPr>
        <p:spPr>
          <a:xfrm>
            <a:off x="152400" y="1028700"/>
            <a:ext cx="88332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73" name="Google Shape;73;p6"/>
          <p:cNvSpPr/>
          <p:nvPr/>
        </p:nvSpPr>
        <p:spPr>
          <a:xfrm>
            <a:off x="145923" y="4793742"/>
            <a:ext cx="8833200" cy="2331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4" name="Google Shape;74;p6"/>
          <p:cNvSpPr txBox="1"/>
          <p:nvPr>
            <p:ph idx="1" type="body"/>
          </p:nvPr>
        </p:nvSpPr>
        <p:spPr>
          <a:xfrm>
            <a:off x="301752" y="1143000"/>
            <a:ext cx="4040100" cy="549600"/>
          </a:xfrm>
          <a:prstGeom prst="rect">
            <a:avLst/>
          </a:prstGeom>
          <a:noFill/>
          <a:ln>
            <a:noFill/>
          </a:ln>
          <a:effectLst>
            <a:outerShdw blurRad="50800" rotWithShape="0" dir="5400000" dist="25400">
              <a:srgbClr val="000000">
                <a:alpha val="34900"/>
              </a:srgbClr>
            </a:outerShdw>
          </a:effectLst>
        </p:spPr>
        <p:txBody>
          <a:bodyPr anchorCtr="0" anchor="ctr" bIns="45700" lIns="91425" spcFirstLastPara="1" rIns="91425" wrap="square" tIns="45700">
            <a:noAutofit/>
          </a:bodyPr>
          <a:lstStyle>
            <a:lvl1pPr indent="-228600" lvl="0" marL="457200" rtl="0" algn="l">
              <a:spcBef>
                <a:spcPts val="440"/>
              </a:spcBef>
              <a:spcAft>
                <a:spcPts val="0"/>
              </a:spcAft>
              <a:buSzPts val="1870"/>
              <a:buNone/>
              <a:defRPr b="1" sz="2200">
                <a:solidFill>
                  <a:srgbClr val="FFFFFF"/>
                </a:solidFill>
                <a:latin typeface="Georgia"/>
                <a:ea typeface="Georgia"/>
                <a:cs typeface="Georgia"/>
                <a:sym typeface="Georgia"/>
              </a:defRPr>
            </a:lvl1pPr>
            <a:lvl2pPr indent="-228600" lvl="1" marL="914400" rtl="0" algn="l">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rtl="0" algn="l">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rtl="0" algn="l">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rtl="0" algn="l">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
        <p:nvSpPr>
          <p:cNvPr id="75" name="Google Shape;75;p6"/>
          <p:cNvSpPr txBox="1"/>
          <p:nvPr>
            <p:ph idx="2" type="body"/>
          </p:nvPr>
        </p:nvSpPr>
        <p:spPr>
          <a:xfrm>
            <a:off x="4791330" y="1143000"/>
            <a:ext cx="4041900" cy="548700"/>
          </a:xfrm>
          <a:prstGeom prst="rect">
            <a:avLst/>
          </a:prstGeom>
          <a:noFill/>
          <a:ln>
            <a:noFill/>
          </a:ln>
          <a:effectLst>
            <a:outerShdw blurRad="50800" rotWithShape="0" dir="5400000" dist="25400">
              <a:srgbClr val="000000">
                <a:alpha val="34900"/>
              </a:srgbClr>
            </a:outerShdw>
          </a:effectLst>
        </p:spPr>
        <p:txBody>
          <a:bodyPr anchorCtr="0" anchor="ctr" bIns="45700" lIns="91425" spcFirstLastPara="1" rIns="91425" wrap="square" tIns="45700">
            <a:noAutofit/>
          </a:bodyPr>
          <a:lstStyle>
            <a:lvl1pPr indent="-228600" lvl="0" marL="457200" rtl="0" algn="l">
              <a:spcBef>
                <a:spcPts val="440"/>
              </a:spcBef>
              <a:spcAft>
                <a:spcPts val="0"/>
              </a:spcAft>
              <a:buSzPts val="1870"/>
              <a:buNone/>
              <a:defRPr b="1" sz="2200">
                <a:solidFill>
                  <a:schemeClr val="lt1"/>
                </a:solidFill>
                <a:latin typeface="Georgia"/>
                <a:ea typeface="Georgia"/>
                <a:cs typeface="Georgia"/>
                <a:sym typeface="Georgia"/>
              </a:defRPr>
            </a:lvl1pPr>
            <a:lvl2pPr indent="-228600" lvl="1" marL="914400" rtl="0" algn="l">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rtl="0" algn="l">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rtl="0" algn="l">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rtl="0" algn="l">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
        <p:nvSpPr>
          <p:cNvPr id="76" name="Google Shape;76;p6"/>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6"/>
          <p:cNvSpPr txBox="1"/>
          <p:nvPr>
            <p:ph idx="11" type="ftr"/>
          </p:nvPr>
        </p:nvSpPr>
        <p:spPr>
          <a:xfrm>
            <a:off x="304800" y="4807458"/>
            <a:ext cx="3581400" cy="274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78" name="Google Shape;78;p6"/>
          <p:cNvCxnSpPr/>
          <p:nvPr/>
        </p:nvCxnSpPr>
        <p:spPr>
          <a:xfrm>
            <a:off x="152400" y="960120"/>
            <a:ext cx="8833200" cy="0"/>
          </a:xfrm>
          <a:prstGeom prst="straightConnector1">
            <a:avLst/>
          </a:prstGeom>
          <a:noFill/>
          <a:ln cap="flat" cmpd="sng" w="11425">
            <a:solidFill>
              <a:srgbClr val="7A9798"/>
            </a:solidFill>
            <a:prstDash val="dash"/>
            <a:round/>
            <a:headEnd len="sm" w="sm" type="none"/>
            <a:tailEnd len="sm" w="sm" type="none"/>
          </a:ln>
        </p:spPr>
      </p:cxnSp>
      <p:sp>
        <p:nvSpPr>
          <p:cNvPr id="79" name="Google Shape;79;p6"/>
          <p:cNvSpPr/>
          <p:nvPr/>
        </p:nvSpPr>
        <p:spPr>
          <a:xfrm>
            <a:off x="152400" y="116586"/>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0" name="Google Shape;80;p6"/>
          <p:cNvSpPr txBox="1"/>
          <p:nvPr>
            <p:ph idx="3" type="body"/>
          </p:nvPr>
        </p:nvSpPr>
        <p:spPr>
          <a:xfrm>
            <a:off x="301752" y="1853537"/>
            <a:ext cx="4041600" cy="2863800"/>
          </a:xfrm>
          <a:prstGeom prst="rect">
            <a:avLst/>
          </a:prstGeom>
          <a:noFill/>
          <a:ln>
            <a:noFill/>
          </a:ln>
        </p:spPr>
        <p:txBody>
          <a:bodyPr anchorCtr="0" anchor="t" bIns="45700" lIns="91425" spcFirstLastPara="1" rIns="91425" wrap="square" tIns="45700">
            <a:noAutofit/>
          </a:bodyPr>
          <a:lstStyle>
            <a:lvl1pPr indent="-325755" lvl="0" marL="457200" rtl="0" algn="l">
              <a:spcBef>
                <a:spcPts val="360"/>
              </a:spcBef>
              <a:spcAft>
                <a:spcPts val="0"/>
              </a:spcAft>
              <a:buSzPts val="1530"/>
              <a:buChar char="⚫"/>
              <a:defRPr/>
            </a:lvl1pPr>
            <a:lvl2pPr indent="-308610" lvl="1" marL="914400" rtl="0" algn="l">
              <a:spcBef>
                <a:spcPts val="360"/>
              </a:spcBef>
              <a:spcAft>
                <a:spcPts val="0"/>
              </a:spcAft>
              <a:buSzPts val="1260"/>
              <a:buChar char="⚪"/>
              <a:defRPr/>
            </a:lvl2pPr>
            <a:lvl3pPr indent="-314325" lvl="2" marL="1371600" rtl="0" algn="l">
              <a:spcBef>
                <a:spcPts val="360"/>
              </a:spcBef>
              <a:spcAft>
                <a:spcPts val="0"/>
              </a:spcAft>
              <a:buSzPts val="1350"/>
              <a:buChar char="⯍"/>
              <a:defRPr/>
            </a:lvl3pPr>
            <a:lvl4pPr indent="-308610" lvl="3" marL="1828800" rtl="0" algn="l">
              <a:spcBef>
                <a:spcPts val="360"/>
              </a:spcBef>
              <a:spcAft>
                <a:spcPts val="0"/>
              </a:spcAft>
              <a:buSzPts val="1260"/>
              <a:buChar char="🞆"/>
              <a:defRPr/>
            </a:lvl4pPr>
            <a:lvl5pPr indent="-342900" lvl="4" marL="2286000" rtl="0" algn="l">
              <a:spcBef>
                <a:spcPts val="360"/>
              </a:spcBef>
              <a:spcAft>
                <a:spcPts val="0"/>
              </a:spcAft>
              <a:buSzPts val="1800"/>
              <a:buChar char="•"/>
              <a:defRPr/>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
        <p:nvSpPr>
          <p:cNvPr id="81" name="Google Shape;81;p6"/>
          <p:cNvSpPr txBox="1"/>
          <p:nvPr>
            <p:ph idx="4" type="body"/>
          </p:nvPr>
        </p:nvSpPr>
        <p:spPr>
          <a:xfrm>
            <a:off x="4800600" y="1853537"/>
            <a:ext cx="4038600" cy="2866500"/>
          </a:xfrm>
          <a:prstGeom prst="rect">
            <a:avLst/>
          </a:prstGeom>
          <a:noFill/>
          <a:ln>
            <a:noFill/>
          </a:ln>
        </p:spPr>
        <p:txBody>
          <a:bodyPr anchorCtr="0" anchor="t" bIns="45700" lIns="91425" spcFirstLastPara="1" rIns="91425" wrap="square" tIns="45700">
            <a:noAutofit/>
          </a:bodyPr>
          <a:lstStyle>
            <a:lvl1pPr indent="-325755" lvl="0" marL="457200" rtl="0" algn="l">
              <a:spcBef>
                <a:spcPts val="360"/>
              </a:spcBef>
              <a:spcAft>
                <a:spcPts val="0"/>
              </a:spcAft>
              <a:buSzPts val="1530"/>
              <a:buChar char="⚫"/>
              <a:defRPr/>
            </a:lvl1pPr>
            <a:lvl2pPr indent="-308610" lvl="1" marL="914400" rtl="0" algn="l">
              <a:spcBef>
                <a:spcPts val="360"/>
              </a:spcBef>
              <a:spcAft>
                <a:spcPts val="0"/>
              </a:spcAft>
              <a:buSzPts val="1260"/>
              <a:buChar char="⚪"/>
              <a:defRPr/>
            </a:lvl2pPr>
            <a:lvl3pPr indent="-314325" lvl="2" marL="1371600" rtl="0" algn="l">
              <a:spcBef>
                <a:spcPts val="360"/>
              </a:spcBef>
              <a:spcAft>
                <a:spcPts val="0"/>
              </a:spcAft>
              <a:buSzPts val="1350"/>
              <a:buChar char="⯍"/>
              <a:defRPr/>
            </a:lvl3pPr>
            <a:lvl4pPr indent="-308610" lvl="3" marL="1828800" rtl="0" algn="l">
              <a:spcBef>
                <a:spcPts val="360"/>
              </a:spcBef>
              <a:spcAft>
                <a:spcPts val="0"/>
              </a:spcAft>
              <a:buSzPts val="1260"/>
              <a:buChar char="🞆"/>
              <a:defRPr/>
            </a:lvl4pPr>
            <a:lvl5pPr indent="-342900" lvl="4" marL="2286000" rtl="0" algn="l">
              <a:spcBef>
                <a:spcPts val="360"/>
              </a:spcBef>
              <a:spcAft>
                <a:spcPts val="0"/>
              </a:spcAft>
              <a:buSzPts val="1800"/>
              <a:buChar char="•"/>
              <a:defRPr/>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
        <p:nvSpPr>
          <p:cNvPr id="82" name="Google Shape;82;p6"/>
          <p:cNvSpPr/>
          <p:nvPr/>
        </p:nvSpPr>
        <p:spPr>
          <a:xfrm>
            <a:off x="4267200" y="717027"/>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83" name="Google Shape;83;p6"/>
          <p:cNvSpPr/>
          <p:nvPr/>
        </p:nvSpPr>
        <p:spPr>
          <a:xfrm>
            <a:off x="4361688" y="787893"/>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84" name="Google Shape;84;p6"/>
          <p:cNvSpPr txBox="1"/>
          <p:nvPr>
            <p:ph idx="12" type="sldNum"/>
          </p:nvPr>
        </p:nvSpPr>
        <p:spPr>
          <a:xfrm>
            <a:off x="4343400" y="781812"/>
            <a:ext cx="457200" cy="330900"/>
          </a:xfrm>
          <a:prstGeom prst="rect">
            <a:avLst/>
          </a:prstGeom>
          <a:noFill/>
          <a:ln>
            <a:noFill/>
          </a:ln>
        </p:spPr>
        <p:txBody>
          <a:bodyPr anchorCtr="0" anchor="ctr" bIns="45700" lIns="45700" spcFirstLastPara="1" rIns="45700" wrap="square" tIns="45700">
            <a:noAutofit/>
          </a:bodyPr>
          <a:lstStyle>
            <a:lvl1pPr indent="0" lvl="0" marL="0" rtl="0" algn="ctr">
              <a:spcBef>
                <a:spcPts val="0"/>
              </a:spcBef>
              <a:buNone/>
              <a:defRPr sz="1600">
                <a:solidFill>
                  <a:srgbClr val="7A9798"/>
                </a:solidFill>
                <a:latin typeface="Georgia"/>
                <a:ea typeface="Georgia"/>
                <a:cs typeface="Georgia"/>
                <a:sym typeface="Georgia"/>
              </a:defRPr>
            </a:lvl1pPr>
            <a:lvl2pPr indent="0" lvl="1" marL="0" rtl="0" algn="ctr">
              <a:spcBef>
                <a:spcPts val="0"/>
              </a:spcBef>
              <a:buNone/>
              <a:defRPr sz="1600">
                <a:solidFill>
                  <a:srgbClr val="7A9798"/>
                </a:solidFill>
                <a:latin typeface="Georgia"/>
                <a:ea typeface="Georgia"/>
                <a:cs typeface="Georgia"/>
                <a:sym typeface="Georgia"/>
              </a:defRPr>
            </a:lvl2pPr>
            <a:lvl3pPr indent="0" lvl="2" marL="0" rtl="0" algn="ctr">
              <a:spcBef>
                <a:spcPts val="0"/>
              </a:spcBef>
              <a:buNone/>
              <a:defRPr sz="1600">
                <a:solidFill>
                  <a:srgbClr val="7A9798"/>
                </a:solidFill>
                <a:latin typeface="Georgia"/>
                <a:ea typeface="Georgia"/>
                <a:cs typeface="Georgia"/>
                <a:sym typeface="Georgia"/>
              </a:defRPr>
            </a:lvl3pPr>
            <a:lvl4pPr indent="0" lvl="3" marL="0" rtl="0" algn="ctr">
              <a:spcBef>
                <a:spcPts val="0"/>
              </a:spcBef>
              <a:buNone/>
              <a:defRPr sz="1600">
                <a:solidFill>
                  <a:srgbClr val="7A9798"/>
                </a:solidFill>
                <a:latin typeface="Georgia"/>
                <a:ea typeface="Georgia"/>
                <a:cs typeface="Georgia"/>
                <a:sym typeface="Georgia"/>
              </a:defRPr>
            </a:lvl4pPr>
            <a:lvl5pPr indent="0" lvl="4" marL="0" rtl="0" algn="ctr">
              <a:spcBef>
                <a:spcPts val="0"/>
              </a:spcBef>
              <a:buNone/>
              <a:defRPr sz="1600">
                <a:solidFill>
                  <a:srgbClr val="7A9798"/>
                </a:solidFill>
                <a:latin typeface="Georgia"/>
                <a:ea typeface="Georgia"/>
                <a:cs typeface="Georgia"/>
                <a:sym typeface="Georgia"/>
              </a:defRPr>
            </a:lvl5pPr>
            <a:lvl6pPr indent="0" lvl="5" marL="0" rtl="0" algn="ctr">
              <a:spcBef>
                <a:spcPts val="0"/>
              </a:spcBef>
              <a:buNone/>
              <a:defRPr sz="1600">
                <a:solidFill>
                  <a:srgbClr val="7A9798"/>
                </a:solidFill>
                <a:latin typeface="Georgia"/>
                <a:ea typeface="Georgia"/>
                <a:cs typeface="Georgia"/>
                <a:sym typeface="Georgia"/>
              </a:defRPr>
            </a:lvl6pPr>
            <a:lvl7pPr indent="0" lvl="6" marL="0" rtl="0" algn="ctr">
              <a:spcBef>
                <a:spcPts val="0"/>
              </a:spcBef>
              <a:buNone/>
              <a:defRPr sz="1600">
                <a:solidFill>
                  <a:srgbClr val="7A9798"/>
                </a:solidFill>
                <a:latin typeface="Georgia"/>
                <a:ea typeface="Georgia"/>
                <a:cs typeface="Georgia"/>
                <a:sym typeface="Georgia"/>
              </a:defRPr>
            </a:lvl7pPr>
            <a:lvl8pPr indent="0" lvl="7" marL="0" rtl="0" algn="ctr">
              <a:spcBef>
                <a:spcPts val="0"/>
              </a:spcBef>
              <a:buNone/>
              <a:defRPr sz="1600">
                <a:solidFill>
                  <a:srgbClr val="7A9798"/>
                </a:solidFill>
                <a:latin typeface="Georgia"/>
                <a:ea typeface="Georgia"/>
                <a:cs typeface="Georgia"/>
                <a:sym typeface="Georgia"/>
              </a:defRPr>
            </a:lvl8pPr>
            <a:lvl9pPr indent="0" lvl="8" marL="0" rt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85" name="Google Shape;85;p6"/>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rgbClr val="7A979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7"/>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rtl="0" algn="ctr">
              <a:spcBef>
                <a:spcPts val="0"/>
              </a:spcBef>
              <a:spcAft>
                <a:spcPts val="0"/>
              </a:spcAft>
              <a:buClr>
                <a:srgbClr val="7A9798"/>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 name="Google Shape;88;p7"/>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7"/>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7"/>
          <p:cNvSpPr txBox="1"/>
          <p:nvPr>
            <p:ph idx="12" type="sldNum"/>
          </p:nvPr>
        </p:nvSpPr>
        <p:spPr>
          <a:xfrm>
            <a:off x="4343400" y="777015"/>
            <a:ext cx="457200" cy="330900"/>
          </a:xfrm>
          <a:prstGeom prst="rect">
            <a:avLst/>
          </a:prstGeom>
          <a:noFill/>
          <a:ln>
            <a:noFill/>
          </a:ln>
        </p:spPr>
        <p:txBody>
          <a:bodyPr anchorCtr="0" anchor="ctr" bIns="45700" lIns="45700" spcFirstLastPara="1" rIns="4570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91" name="Shape 91"/>
        <p:cNvGrpSpPr/>
        <p:nvPr/>
      </p:nvGrpSpPr>
      <p:grpSpPr>
        <a:xfrm>
          <a:off x="0" y="0"/>
          <a:ext cx="0" cy="0"/>
          <a:chOff x="0" y="0"/>
          <a:chExt cx="0" cy="0"/>
        </a:xfrm>
      </p:grpSpPr>
      <p:sp>
        <p:nvSpPr>
          <p:cNvPr id="92" name="Google Shape;92;p8"/>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3" name="Google Shape;93;p8"/>
          <p:cNvSpPr/>
          <p:nvPr/>
        </p:nvSpPr>
        <p:spPr>
          <a:xfrm>
            <a:off x="0" y="0"/>
            <a:ext cx="9144000" cy="116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4" name="Google Shape;94;p8"/>
          <p:cNvSpPr/>
          <p:nvPr/>
        </p:nvSpPr>
        <p:spPr>
          <a:xfrm>
            <a:off x="899160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5" name="Google Shape;95;p8"/>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6" name="Google Shape;96;p8"/>
          <p:cNvSpPr/>
          <p:nvPr/>
        </p:nvSpPr>
        <p:spPr>
          <a:xfrm>
            <a:off x="146304" y="4793742"/>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7" name="Google Shape;97;p8"/>
          <p:cNvSpPr/>
          <p:nvPr/>
        </p:nvSpPr>
        <p:spPr>
          <a:xfrm>
            <a:off x="152400" y="118872"/>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8" name="Google Shape;98;p8"/>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8"/>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8"/>
          <p:cNvSpPr txBox="1"/>
          <p:nvPr>
            <p:ph idx="12" type="sldNum"/>
          </p:nvPr>
        </p:nvSpPr>
        <p:spPr>
          <a:xfrm>
            <a:off x="4267200" y="4743450"/>
            <a:ext cx="609600" cy="330900"/>
          </a:xfrm>
          <a:prstGeom prst="rect">
            <a:avLst/>
          </a:prstGeom>
          <a:noFill/>
          <a:ln>
            <a:noFill/>
          </a:ln>
        </p:spPr>
        <p:txBody>
          <a:bodyPr anchorCtr="0" anchor="ctr" bIns="45700" lIns="45700" spcFirstLastPara="1" rIns="45700" wrap="square" tIns="45700">
            <a:noAutofit/>
          </a:bodyPr>
          <a:lstStyle>
            <a:lvl1pPr indent="0" lvl="0" marL="0" rtl="0" algn="ctr">
              <a:spcBef>
                <a:spcPts val="0"/>
              </a:spcBef>
              <a:buNone/>
              <a:defRPr sz="1600">
                <a:solidFill>
                  <a:srgbClr val="FFFFFF"/>
                </a:solidFill>
                <a:latin typeface="Georgia"/>
                <a:ea typeface="Georgia"/>
                <a:cs typeface="Georgia"/>
                <a:sym typeface="Georgia"/>
              </a:defRPr>
            </a:lvl1pPr>
            <a:lvl2pPr indent="0" lvl="1" marL="0" rtl="0" algn="ctr">
              <a:spcBef>
                <a:spcPts val="0"/>
              </a:spcBef>
              <a:buNone/>
              <a:defRPr sz="1600">
                <a:solidFill>
                  <a:srgbClr val="FFFFFF"/>
                </a:solidFill>
                <a:latin typeface="Georgia"/>
                <a:ea typeface="Georgia"/>
                <a:cs typeface="Georgia"/>
                <a:sym typeface="Georgia"/>
              </a:defRPr>
            </a:lvl2pPr>
            <a:lvl3pPr indent="0" lvl="2" marL="0" rtl="0" algn="ctr">
              <a:spcBef>
                <a:spcPts val="0"/>
              </a:spcBef>
              <a:buNone/>
              <a:defRPr sz="1600">
                <a:solidFill>
                  <a:srgbClr val="FFFFFF"/>
                </a:solidFill>
                <a:latin typeface="Georgia"/>
                <a:ea typeface="Georgia"/>
                <a:cs typeface="Georgia"/>
                <a:sym typeface="Georgia"/>
              </a:defRPr>
            </a:lvl3pPr>
            <a:lvl4pPr indent="0" lvl="3" marL="0" rtl="0" algn="ctr">
              <a:spcBef>
                <a:spcPts val="0"/>
              </a:spcBef>
              <a:buNone/>
              <a:defRPr sz="1600">
                <a:solidFill>
                  <a:srgbClr val="FFFFFF"/>
                </a:solidFill>
                <a:latin typeface="Georgia"/>
                <a:ea typeface="Georgia"/>
                <a:cs typeface="Georgia"/>
                <a:sym typeface="Georgia"/>
              </a:defRPr>
            </a:lvl4pPr>
            <a:lvl5pPr indent="0" lvl="4" marL="0" rtl="0" algn="ctr">
              <a:spcBef>
                <a:spcPts val="0"/>
              </a:spcBef>
              <a:buNone/>
              <a:defRPr sz="1600">
                <a:solidFill>
                  <a:srgbClr val="FFFFFF"/>
                </a:solidFill>
                <a:latin typeface="Georgia"/>
                <a:ea typeface="Georgia"/>
                <a:cs typeface="Georgia"/>
                <a:sym typeface="Georgia"/>
              </a:defRPr>
            </a:lvl5pPr>
            <a:lvl6pPr indent="0" lvl="5" marL="0" rtl="0" algn="ctr">
              <a:spcBef>
                <a:spcPts val="0"/>
              </a:spcBef>
              <a:buNone/>
              <a:defRPr sz="1600">
                <a:solidFill>
                  <a:srgbClr val="FFFFFF"/>
                </a:solidFill>
                <a:latin typeface="Georgia"/>
                <a:ea typeface="Georgia"/>
                <a:cs typeface="Georgia"/>
                <a:sym typeface="Georgia"/>
              </a:defRPr>
            </a:lvl6pPr>
            <a:lvl7pPr indent="0" lvl="6" marL="0" rtl="0" algn="ctr">
              <a:spcBef>
                <a:spcPts val="0"/>
              </a:spcBef>
              <a:buNone/>
              <a:defRPr sz="1600">
                <a:solidFill>
                  <a:srgbClr val="FFFFFF"/>
                </a:solidFill>
                <a:latin typeface="Georgia"/>
                <a:ea typeface="Georgia"/>
                <a:cs typeface="Georgia"/>
                <a:sym typeface="Georgia"/>
              </a:defRPr>
            </a:lvl7pPr>
            <a:lvl8pPr indent="0" lvl="7" marL="0" rtl="0" algn="ctr">
              <a:spcBef>
                <a:spcPts val="0"/>
              </a:spcBef>
              <a:buNone/>
              <a:defRPr sz="1600">
                <a:solidFill>
                  <a:srgbClr val="FFFFFF"/>
                </a:solidFill>
                <a:latin typeface="Georgia"/>
                <a:ea typeface="Georgia"/>
                <a:cs typeface="Georgia"/>
                <a:sym typeface="Georgia"/>
              </a:defRPr>
            </a:lvl8pPr>
            <a:lvl9pPr indent="0" lvl="8" marL="0" rtl="0" algn="ctr">
              <a:spcBef>
                <a:spcPts val="0"/>
              </a:spcBef>
              <a:buNone/>
              <a:defRPr sz="1600">
                <a:solidFill>
                  <a:srgbClr val="FFFFFF"/>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solidFill>
          <a:schemeClr val="lt1"/>
        </a:solidFill>
      </p:bgPr>
    </p:bg>
    <p:spTree>
      <p:nvGrpSpPr>
        <p:cNvPr id="101" name="Shape 101"/>
        <p:cNvGrpSpPr/>
        <p:nvPr/>
      </p:nvGrpSpPr>
      <p:grpSpPr>
        <a:xfrm>
          <a:off x="0" y="0"/>
          <a:ext cx="0" cy="0"/>
          <a:chOff x="0" y="0"/>
          <a:chExt cx="0" cy="0"/>
        </a:xfrm>
      </p:grpSpPr>
      <p:sp>
        <p:nvSpPr>
          <p:cNvPr id="102" name="Google Shape;102;p9"/>
          <p:cNvSpPr/>
          <p:nvPr/>
        </p:nvSpPr>
        <p:spPr>
          <a:xfrm>
            <a:off x="152400" y="114300"/>
            <a:ext cx="8833200" cy="228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3" name="Google Shape;103;p9"/>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4" name="Google Shape;104;p9"/>
          <p:cNvSpPr/>
          <p:nvPr/>
        </p:nvSpPr>
        <p:spPr>
          <a:xfrm>
            <a:off x="899160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5" name="Google Shape;105;p9"/>
          <p:cNvSpPr/>
          <p:nvPr/>
        </p:nvSpPr>
        <p:spPr>
          <a:xfrm>
            <a:off x="0" y="0"/>
            <a:ext cx="9144000" cy="89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6" name="Google Shape;106;p9"/>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7" name="Google Shape;107;p9"/>
          <p:cNvSpPr/>
          <p:nvPr/>
        </p:nvSpPr>
        <p:spPr>
          <a:xfrm>
            <a:off x="152400" y="457200"/>
            <a:ext cx="2743200" cy="4400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08" name="Google Shape;108;p9"/>
          <p:cNvSpPr txBox="1"/>
          <p:nvPr>
            <p:ph type="title"/>
          </p:nvPr>
        </p:nvSpPr>
        <p:spPr>
          <a:xfrm>
            <a:off x="381000" y="685800"/>
            <a:ext cx="2362200" cy="7428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rgbClr val="FFFFFF"/>
              </a:buClr>
              <a:buSzPts val="2200"/>
              <a:buFont typeface="Georgia"/>
              <a:buNone/>
              <a:defRPr b="1" sz="22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p9"/>
          <p:cNvSpPr txBox="1"/>
          <p:nvPr>
            <p:ph idx="1" type="body"/>
          </p:nvPr>
        </p:nvSpPr>
        <p:spPr>
          <a:xfrm>
            <a:off x="381000" y="1485900"/>
            <a:ext cx="2362200" cy="3108600"/>
          </a:xfrm>
          <a:prstGeom prst="rect">
            <a:avLst/>
          </a:prstGeom>
          <a:noFill/>
          <a:ln>
            <a:noFill/>
          </a:ln>
        </p:spPr>
        <p:txBody>
          <a:bodyPr anchorCtr="0" anchor="t" bIns="45700" lIns="91425" spcFirstLastPara="1" rIns="91425" wrap="square" tIns="45700">
            <a:noAutofit/>
          </a:bodyPr>
          <a:lstStyle>
            <a:lvl1pPr indent="-228600" lvl="0" marL="457200" rtl="0" algn="l">
              <a:spcBef>
                <a:spcPts val="320"/>
              </a:spcBef>
              <a:spcAft>
                <a:spcPts val="0"/>
              </a:spcAft>
              <a:buSzPts val="1360"/>
              <a:buNone/>
              <a:defRPr sz="1600">
                <a:solidFill>
                  <a:srgbClr val="FFFFFF"/>
                </a:solidFill>
              </a:defRPr>
            </a:lvl1pPr>
            <a:lvl2pPr indent="-228600" lvl="1" marL="914400" rtl="0" algn="l">
              <a:spcBef>
                <a:spcPts val="1000"/>
              </a:spcBef>
              <a:spcAft>
                <a:spcPts val="0"/>
              </a:spcAft>
              <a:buSzPts val="840"/>
              <a:buNone/>
              <a:defRPr sz="1200"/>
            </a:lvl2pPr>
            <a:lvl3pPr indent="-228600" lvl="2" marL="1371600" rtl="0" algn="l">
              <a:spcBef>
                <a:spcPts val="200"/>
              </a:spcBef>
              <a:spcAft>
                <a:spcPts val="0"/>
              </a:spcAft>
              <a:buSzPts val="750"/>
              <a:buNone/>
              <a:defRPr sz="1000"/>
            </a:lvl3pPr>
            <a:lvl4pPr indent="-228600" lvl="3" marL="1828800" rtl="0" algn="l">
              <a:spcBef>
                <a:spcPts val="180"/>
              </a:spcBef>
              <a:spcAft>
                <a:spcPts val="0"/>
              </a:spcAft>
              <a:buSzPts val="630"/>
              <a:buNone/>
              <a:defRPr sz="900"/>
            </a:lvl4pPr>
            <a:lvl5pPr indent="-228600" lvl="4" marL="2286000" rtl="0" algn="l">
              <a:spcBef>
                <a:spcPts val="180"/>
              </a:spcBef>
              <a:spcAft>
                <a:spcPts val="0"/>
              </a:spcAft>
              <a:buSzPts val="900"/>
              <a:buFont typeface="Georgia"/>
              <a:buNone/>
              <a:defRPr sz="900"/>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
        <p:nvSpPr>
          <p:cNvPr id="110" name="Google Shape;110;p9"/>
          <p:cNvSpPr/>
          <p:nvPr/>
        </p:nvSpPr>
        <p:spPr>
          <a:xfrm>
            <a:off x="152400" y="114300"/>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11" name="Google Shape;111;p9"/>
          <p:cNvCxnSpPr/>
          <p:nvPr/>
        </p:nvCxnSpPr>
        <p:spPr>
          <a:xfrm>
            <a:off x="152400" y="400050"/>
            <a:ext cx="8833200" cy="0"/>
          </a:xfrm>
          <a:prstGeom prst="straightConnector1">
            <a:avLst/>
          </a:prstGeom>
          <a:noFill/>
          <a:ln cap="flat" cmpd="sng" w="11425">
            <a:solidFill>
              <a:srgbClr val="7A9798"/>
            </a:solidFill>
            <a:prstDash val="dash"/>
            <a:round/>
            <a:headEnd len="sm" w="sm" type="none"/>
            <a:tailEnd len="sm" w="sm" type="none"/>
          </a:ln>
        </p:spPr>
      </p:cxnSp>
      <p:sp>
        <p:nvSpPr>
          <p:cNvPr id="112" name="Google Shape;112;p9"/>
          <p:cNvSpPr txBox="1"/>
          <p:nvPr>
            <p:ph idx="2" type="body"/>
          </p:nvPr>
        </p:nvSpPr>
        <p:spPr>
          <a:xfrm>
            <a:off x="3124200" y="514350"/>
            <a:ext cx="5638800" cy="4057800"/>
          </a:xfrm>
          <a:prstGeom prst="rect">
            <a:avLst/>
          </a:prstGeom>
          <a:noFill/>
          <a:ln>
            <a:noFill/>
          </a:ln>
        </p:spPr>
        <p:txBody>
          <a:bodyPr anchorCtr="0" anchor="t" bIns="45700" lIns="91425" spcFirstLastPara="1" rIns="91425" wrap="square" tIns="45700">
            <a:noAutofit/>
          </a:bodyPr>
          <a:lstStyle>
            <a:lvl1pPr indent="-325755" lvl="0" marL="457200" rtl="0" algn="l">
              <a:spcBef>
                <a:spcPts val="360"/>
              </a:spcBef>
              <a:spcAft>
                <a:spcPts val="0"/>
              </a:spcAft>
              <a:buSzPts val="1530"/>
              <a:buChar char="⚫"/>
              <a:defRPr/>
            </a:lvl1pPr>
            <a:lvl2pPr indent="-308610" lvl="1" marL="914400" rtl="0" algn="l">
              <a:spcBef>
                <a:spcPts val="360"/>
              </a:spcBef>
              <a:spcAft>
                <a:spcPts val="0"/>
              </a:spcAft>
              <a:buSzPts val="1260"/>
              <a:buChar char="⚪"/>
              <a:defRPr/>
            </a:lvl2pPr>
            <a:lvl3pPr indent="-314325" lvl="2" marL="1371600" rtl="0" algn="l">
              <a:spcBef>
                <a:spcPts val="360"/>
              </a:spcBef>
              <a:spcAft>
                <a:spcPts val="0"/>
              </a:spcAft>
              <a:buSzPts val="1350"/>
              <a:buChar char="⯍"/>
              <a:defRPr/>
            </a:lvl3pPr>
            <a:lvl4pPr indent="-308610" lvl="3" marL="1828800" rtl="0" algn="l">
              <a:spcBef>
                <a:spcPts val="360"/>
              </a:spcBef>
              <a:spcAft>
                <a:spcPts val="0"/>
              </a:spcAft>
              <a:buSzPts val="1260"/>
              <a:buChar char="🞆"/>
              <a:defRPr/>
            </a:lvl4pPr>
            <a:lvl5pPr indent="-342900" lvl="4" marL="2286000" rtl="0" algn="l">
              <a:spcBef>
                <a:spcPts val="360"/>
              </a:spcBef>
              <a:spcAft>
                <a:spcPts val="0"/>
              </a:spcAft>
              <a:buSzPts val="1800"/>
              <a:buChar char="•"/>
              <a:defRPr/>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
        <p:nvSpPr>
          <p:cNvPr id="113" name="Google Shape;113;p9"/>
          <p:cNvSpPr/>
          <p:nvPr/>
        </p:nvSpPr>
        <p:spPr>
          <a:xfrm>
            <a:off x="1295400" y="171450"/>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4" name="Google Shape;114;p9"/>
          <p:cNvSpPr/>
          <p:nvPr/>
        </p:nvSpPr>
        <p:spPr>
          <a:xfrm>
            <a:off x="1389888" y="242316"/>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5" name="Google Shape;115;p9"/>
          <p:cNvSpPr txBox="1"/>
          <p:nvPr>
            <p:ph idx="12" type="sldNum"/>
          </p:nvPr>
        </p:nvSpPr>
        <p:spPr>
          <a:xfrm>
            <a:off x="1371600" y="234553"/>
            <a:ext cx="457200" cy="330900"/>
          </a:xfrm>
          <a:prstGeom prst="rect">
            <a:avLst/>
          </a:prstGeom>
          <a:noFill/>
          <a:ln>
            <a:noFill/>
          </a:ln>
        </p:spPr>
        <p:txBody>
          <a:bodyPr anchorCtr="0" anchor="ctr" bIns="45700" lIns="45700" spcFirstLastPara="1" rIns="45700" wrap="square" tIns="45700">
            <a:noAutofit/>
          </a:bodyPr>
          <a:lstStyle>
            <a:lvl1pPr indent="0" lvl="0" marL="0" rtl="0" algn="ctr">
              <a:spcBef>
                <a:spcPts val="0"/>
              </a:spcBef>
              <a:buNone/>
              <a:defRPr sz="1600">
                <a:solidFill>
                  <a:srgbClr val="7A9798"/>
                </a:solidFill>
                <a:latin typeface="Georgia"/>
                <a:ea typeface="Georgia"/>
                <a:cs typeface="Georgia"/>
                <a:sym typeface="Georgia"/>
              </a:defRPr>
            </a:lvl1pPr>
            <a:lvl2pPr indent="0" lvl="1" marL="0" rtl="0" algn="ctr">
              <a:spcBef>
                <a:spcPts val="0"/>
              </a:spcBef>
              <a:buNone/>
              <a:defRPr sz="1600">
                <a:solidFill>
                  <a:srgbClr val="7A9798"/>
                </a:solidFill>
                <a:latin typeface="Georgia"/>
                <a:ea typeface="Georgia"/>
                <a:cs typeface="Georgia"/>
                <a:sym typeface="Georgia"/>
              </a:defRPr>
            </a:lvl2pPr>
            <a:lvl3pPr indent="0" lvl="2" marL="0" rtl="0" algn="ctr">
              <a:spcBef>
                <a:spcPts val="0"/>
              </a:spcBef>
              <a:buNone/>
              <a:defRPr sz="1600">
                <a:solidFill>
                  <a:srgbClr val="7A9798"/>
                </a:solidFill>
                <a:latin typeface="Georgia"/>
                <a:ea typeface="Georgia"/>
                <a:cs typeface="Georgia"/>
                <a:sym typeface="Georgia"/>
              </a:defRPr>
            </a:lvl3pPr>
            <a:lvl4pPr indent="0" lvl="3" marL="0" rtl="0" algn="ctr">
              <a:spcBef>
                <a:spcPts val="0"/>
              </a:spcBef>
              <a:buNone/>
              <a:defRPr sz="1600">
                <a:solidFill>
                  <a:srgbClr val="7A9798"/>
                </a:solidFill>
                <a:latin typeface="Georgia"/>
                <a:ea typeface="Georgia"/>
                <a:cs typeface="Georgia"/>
                <a:sym typeface="Georgia"/>
              </a:defRPr>
            </a:lvl4pPr>
            <a:lvl5pPr indent="0" lvl="4" marL="0" rtl="0" algn="ctr">
              <a:spcBef>
                <a:spcPts val="0"/>
              </a:spcBef>
              <a:buNone/>
              <a:defRPr sz="1600">
                <a:solidFill>
                  <a:srgbClr val="7A9798"/>
                </a:solidFill>
                <a:latin typeface="Georgia"/>
                <a:ea typeface="Georgia"/>
                <a:cs typeface="Georgia"/>
                <a:sym typeface="Georgia"/>
              </a:defRPr>
            </a:lvl5pPr>
            <a:lvl6pPr indent="0" lvl="5" marL="0" rtl="0" algn="ctr">
              <a:spcBef>
                <a:spcPts val="0"/>
              </a:spcBef>
              <a:buNone/>
              <a:defRPr sz="1600">
                <a:solidFill>
                  <a:srgbClr val="7A9798"/>
                </a:solidFill>
                <a:latin typeface="Georgia"/>
                <a:ea typeface="Georgia"/>
                <a:cs typeface="Georgia"/>
                <a:sym typeface="Georgia"/>
              </a:defRPr>
            </a:lvl6pPr>
            <a:lvl7pPr indent="0" lvl="6" marL="0" rtl="0" algn="ctr">
              <a:spcBef>
                <a:spcPts val="0"/>
              </a:spcBef>
              <a:buNone/>
              <a:defRPr sz="1600">
                <a:solidFill>
                  <a:srgbClr val="7A9798"/>
                </a:solidFill>
                <a:latin typeface="Georgia"/>
                <a:ea typeface="Georgia"/>
                <a:cs typeface="Georgia"/>
                <a:sym typeface="Georgia"/>
              </a:defRPr>
            </a:lvl7pPr>
            <a:lvl8pPr indent="0" lvl="7" marL="0" rtl="0" algn="ctr">
              <a:spcBef>
                <a:spcPts val="0"/>
              </a:spcBef>
              <a:buNone/>
              <a:defRPr sz="1600">
                <a:solidFill>
                  <a:srgbClr val="7A9798"/>
                </a:solidFill>
                <a:latin typeface="Georgia"/>
                <a:ea typeface="Georgia"/>
                <a:cs typeface="Georgia"/>
                <a:sym typeface="Georgia"/>
              </a:defRPr>
            </a:lvl8pPr>
            <a:lvl9pPr indent="0" lvl="8" marL="0" rtl="0" algn="ctr">
              <a:spcBef>
                <a:spcPts val="0"/>
              </a:spcBef>
              <a:buNone/>
              <a:defRPr sz="1600">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116" name="Google Shape;116;p9"/>
          <p:cNvSpPr/>
          <p:nvPr/>
        </p:nvSpPr>
        <p:spPr>
          <a:xfrm>
            <a:off x="149352" y="4791289"/>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7" name="Google Shape;117;p9"/>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9"/>
          <p:cNvSpPr txBox="1"/>
          <p:nvPr>
            <p:ph idx="11" type="ftr"/>
          </p:nvPr>
        </p:nvSpPr>
        <p:spPr>
          <a:xfrm>
            <a:off x="301752" y="4808136"/>
            <a:ext cx="3383400" cy="274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9" name="Shape 119"/>
        <p:cNvGrpSpPr/>
        <p:nvPr/>
      </p:nvGrpSpPr>
      <p:grpSpPr>
        <a:xfrm>
          <a:off x="0" y="0"/>
          <a:ext cx="0" cy="0"/>
          <a:chOff x="0" y="0"/>
          <a:chExt cx="0" cy="0"/>
        </a:xfrm>
      </p:grpSpPr>
      <p:cxnSp>
        <p:nvCxnSpPr>
          <p:cNvPr id="120" name="Google Shape;120;p10"/>
          <p:cNvCxnSpPr/>
          <p:nvPr/>
        </p:nvCxnSpPr>
        <p:spPr>
          <a:xfrm>
            <a:off x="152400" y="400050"/>
            <a:ext cx="8833200" cy="0"/>
          </a:xfrm>
          <a:prstGeom prst="straightConnector1">
            <a:avLst/>
          </a:prstGeom>
          <a:noFill/>
          <a:ln cap="flat" cmpd="sng" w="11425">
            <a:solidFill>
              <a:srgbClr val="7A9798"/>
            </a:solidFill>
            <a:prstDash val="dash"/>
            <a:round/>
            <a:headEnd len="sm" w="sm" type="none"/>
            <a:tailEnd len="sm" w="sm" type="none"/>
          </a:ln>
        </p:spPr>
      </p:cxnSp>
      <p:sp>
        <p:nvSpPr>
          <p:cNvPr id="121" name="Google Shape;121;p10"/>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2" name="Google Shape;122;p10"/>
          <p:cNvSpPr/>
          <p:nvPr/>
        </p:nvSpPr>
        <p:spPr>
          <a:xfrm>
            <a:off x="899160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3" name="Google Shape;123;p10"/>
          <p:cNvSpPr/>
          <p:nvPr/>
        </p:nvSpPr>
        <p:spPr>
          <a:xfrm>
            <a:off x="0" y="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4" name="Google Shape;124;p10"/>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5" name="Google Shape;125;p10"/>
          <p:cNvSpPr/>
          <p:nvPr/>
        </p:nvSpPr>
        <p:spPr>
          <a:xfrm>
            <a:off x="152400" y="114300"/>
            <a:ext cx="8833200" cy="226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6" name="Google Shape;126;p10"/>
          <p:cNvSpPr/>
          <p:nvPr/>
        </p:nvSpPr>
        <p:spPr>
          <a:xfrm>
            <a:off x="152400" y="457200"/>
            <a:ext cx="2743200" cy="4400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7" name="Google Shape;127;p10"/>
          <p:cNvSpPr/>
          <p:nvPr/>
        </p:nvSpPr>
        <p:spPr>
          <a:xfrm>
            <a:off x="152400" y="116586"/>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8" name="Google Shape;128;p10"/>
          <p:cNvSpPr/>
          <p:nvPr/>
        </p:nvSpPr>
        <p:spPr>
          <a:xfrm>
            <a:off x="1295400" y="171450"/>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9" name="Google Shape;129;p10"/>
          <p:cNvSpPr/>
          <p:nvPr/>
        </p:nvSpPr>
        <p:spPr>
          <a:xfrm>
            <a:off x="1389888" y="242316"/>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30" name="Google Shape;130;p10"/>
          <p:cNvSpPr txBox="1"/>
          <p:nvPr>
            <p:ph idx="12" type="sldNum"/>
          </p:nvPr>
        </p:nvSpPr>
        <p:spPr>
          <a:xfrm>
            <a:off x="1371600" y="234553"/>
            <a:ext cx="457200" cy="330900"/>
          </a:xfrm>
          <a:prstGeom prst="rect">
            <a:avLst/>
          </a:prstGeom>
          <a:noFill/>
          <a:ln>
            <a:noFill/>
          </a:ln>
        </p:spPr>
        <p:txBody>
          <a:bodyPr anchorCtr="0" anchor="ctr" bIns="45700" lIns="45700" spcFirstLastPara="1" rIns="45700"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31" name="Google Shape;131;p10"/>
          <p:cNvSpPr txBox="1"/>
          <p:nvPr>
            <p:ph type="title"/>
          </p:nvPr>
        </p:nvSpPr>
        <p:spPr>
          <a:xfrm>
            <a:off x="3000375" y="3771900"/>
            <a:ext cx="5867400" cy="9144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dk2"/>
              </a:buClr>
              <a:buSzPts val="2400"/>
              <a:buFont typeface="Georgia"/>
              <a:buNone/>
              <a:defRPr b="1" sz="2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p10"/>
          <p:cNvSpPr/>
          <p:nvPr>
            <p:ph idx="2" type="pic"/>
          </p:nvPr>
        </p:nvSpPr>
        <p:spPr>
          <a:xfrm>
            <a:off x="3000375" y="457200"/>
            <a:ext cx="5867400" cy="32004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accent1"/>
              </a:buClr>
              <a:buSzPts val="2720"/>
              <a:buFont typeface="Noto Sans Symbols"/>
              <a:buNone/>
              <a:defRPr b="0" i="0" sz="3200" u="none" cap="none" strike="noStrike">
                <a:solidFill>
                  <a:schemeClr val="dk1"/>
                </a:solidFill>
                <a:latin typeface="Georgia"/>
                <a:ea typeface="Georgia"/>
                <a:cs typeface="Georgia"/>
                <a:sym typeface="Georgia"/>
              </a:defRPr>
            </a:lvl1pPr>
            <a:lvl2pPr lvl="1"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lvl="2"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lvl="3"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lvl="4"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lvl="5"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lvl="6"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lvl="7"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lvl="8"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33" name="Google Shape;133;p10"/>
          <p:cNvSpPr txBox="1"/>
          <p:nvPr>
            <p:ph idx="1" type="body"/>
          </p:nvPr>
        </p:nvSpPr>
        <p:spPr>
          <a:xfrm>
            <a:off x="381000" y="742950"/>
            <a:ext cx="2438400" cy="3943200"/>
          </a:xfrm>
          <a:prstGeom prst="rect">
            <a:avLst/>
          </a:prstGeom>
          <a:noFill/>
          <a:ln>
            <a:noFill/>
          </a:ln>
        </p:spPr>
        <p:txBody>
          <a:bodyPr anchorCtr="0" anchor="t" bIns="45700" lIns="91425" spcFirstLastPara="1" rIns="91425" wrap="square" tIns="45700">
            <a:noAutofit/>
          </a:bodyPr>
          <a:lstStyle>
            <a:lvl1pPr indent="-228600" lvl="0" marL="457200" rtl="0" algn="l">
              <a:spcBef>
                <a:spcPts val="320"/>
              </a:spcBef>
              <a:spcAft>
                <a:spcPts val="0"/>
              </a:spcAft>
              <a:buSzPts val="1360"/>
              <a:buFont typeface="Georgia"/>
              <a:buNone/>
              <a:defRPr sz="1600">
                <a:solidFill>
                  <a:srgbClr val="FFFFFF"/>
                </a:solidFill>
              </a:defRPr>
            </a:lvl1pPr>
            <a:lvl2pPr indent="-281940" lvl="1" marL="914400" rtl="0" algn="l">
              <a:spcBef>
                <a:spcPts val="1000"/>
              </a:spcBef>
              <a:spcAft>
                <a:spcPts val="0"/>
              </a:spcAft>
              <a:buSzPts val="840"/>
              <a:buChar char="⚪"/>
              <a:defRPr sz="1200"/>
            </a:lvl2pPr>
            <a:lvl3pPr indent="-276225" lvl="2" marL="1371600" rtl="0" algn="l">
              <a:spcBef>
                <a:spcPts val="200"/>
              </a:spcBef>
              <a:spcAft>
                <a:spcPts val="0"/>
              </a:spcAft>
              <a:buSzPts val="750"/>
              <a:buChar char="⯍"/>
              <a:defRPr sz="1000"/>
            </a:lvl3pPr>
            <a:lvl4pPr indent="-268605" lvl="3" marL="1828800" rtl="0" algn="l">
              <a:spcBef>
                <a:spcPts val="180"/>
              </a:spcBef>
              <a:spcAft>
                <a:spcPts val="0"/>
              </a:spcAft>
              <a:buSzPts val="630"/>
              <a:buChar char="🞆"/>
              <a:defRPr sz="900"/>
            </a:lvl4pPr>
            <a:lvl5pPr indent="-285750" lvl="4" marL="2286000" rtl="0" algn="l">
              <a:spcBef>
                <a:spcPts val="180"/>
              </a:spcBef>
              <a:spcAft>
                <a:spcPts val="0"/>
              </a:spcAft>
              <a:buSzPts val="900"/>
              <a:buFont typeface="Georgia"/>
              <a:buChar char="•"/>
              <a:defRPr sz="900"/>
            </a:lvl5pPr>
            <a:lvl6pPr indent="-320039" lvl="5" marL="2743200" rtl="0" algn="l">
              <a:spcBef>
                <a:spcPts val="360"/>
              </a:spcBef>
              <a:spcAft>
                <a:spcPts val="0"/>
              </a:spcAft>
              <a:buSzPts val="1440"/>
              <a:buChar char="⚫"/>
              <a:defRPr/>
            </a:lvl6pPr>
            <a:lvl7pPr indent="-331470" lvl="6" marL="3200400" rtl="0" algn="l">
              <a:spcBef>
                <a:spcPts val="360"/>
              </a:spcBef>
              <a:spcAft>
                <a:spcPts val="0"/>
              </a:spcAft>
              <a:buSzPts val="1620"/>
              <a:buChar char="•"/>
              <a:defRPr/>
            </a:lvl7pPr>
            <a:lvl8pPr indent="-342900" lvl="7" marL="3657600" rtl="0" algn="l">
              <a:spcBef>
                <a:spcPts val="360"/>
              </a:spcBef>
              <a:spcAft>
                <a:spcPts val="0"/>
              </a:spcAft>
              <a:buSzPts val="1800"/>
              <a:buChar char="•"/>
              <a:defRPr/>
            </a:lvl8pPr>
            <a:lvl9pPr indent="-331470" lvl="8" marL="4114800" rtl="0" algn="l">
              <a:spcBef>
                <a:spcPts val="360"/>
              </a:spcBef>
              <a:spcAft>
                <a:spcPts val="0"/>
              </a:spcAft>
              <a:buSzPts val="1620"/>
              <a:buChar char="•"/>
              <a:defRPr/>
            </a:lvl9pPr>
          </a:lstStyle>
          <a:p/>
        </p:txBody>
      </p:sp>
      <p:sp>
        <p:nvSpPr>
          <p:cNvPr id="134" name="Google Shape;134;p10"/>
          <p:cNvSpPr/>
          <p:nvPr/>
        </p:nvSpPr>
        <p:spPr>
          <a:xfrm>
            <a:off x="149352" y="4791289"/>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35" name="Google Shape;135;p10"/>
          <p:cNvSpPr txBox="1"/>
          <p:nvPr>
            <p:ph idx="10" type="dt"/>
          </p:nvPr>
        </p:nvSpPr>
        <p:spPr>
          <a:xfrm>
            <a:off x="5788152" y="4803738"/>
            <a:ext cx="3045000" cy="274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10"/>
          <p:cNvSpPr txBox="1"/>
          <p:nvPr>
            <p:ph idx="11" type="ftr"/>
          </p:nvPr>
        </p:nvSpPr>
        <p:spPr>
          <a:xfrm>
            <a:off x="301752" y="4808136"/>
            <a:ext cx="3584400" cy="2742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 name="Google Shape;7;p1"/>
          <p:cNvSpPr/>
          <p:nvPr/>
        </p:nvSpPr>
        <p:spPr>
          <a:xfrm>
            <a:off x="0" y="0"/>
            <a:ext cx="9144000" cy="1044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 name="Google Shape;8;p1"/>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 name="Google Shape;9;p1"/>
          <p:cNvSpPr/>
          <p:nvPr/>
        </p:nvSpPr>
        <p:spPr>
          <a:xfrm>
            <a:off x="899160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 name="Google Shape;10;p1"/>
          <p:cNvSpPr/>
          <p:nvPr/>
        </p:nvSpPr>
        <p:spPr>
          <a:xfrm>
            <a:off x="149352" y="4791289"/>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 name="Google Shape;11;p1"/>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sz="14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2" name="Google Shape;12;p1"/>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 name="Google Shape;13;p1"/>
          <p:cNvSpPr/>
          <p:nvPr/>
        </p:nvSpPr>
        <p:spPr>
          <a:xfrm>
            <a:off x="152400" y="116586"/>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4" name="Google Shape;14;p1"/>
          <p:cNvCxnSpPr/>
          <p:nvPr/>
        </p:nvCxnSpPr>
        <p:spPr>
          <a:xfrm>
            <a:off x="152400" y="957557"/>
            <a:ext cx="8833200" cy="0"/>
          </a:xfrm>
          <a:prstGeom prst="straightConnector1">
            <a:avLst/>
          </a:prstGeom>
          <a:noFill/>
          <a:ln cap="flat" cmpd="sng" w="9525">
            <a:solidFill>
              <a:srgbClr val="7A9798"/>
            </a:solidFill>
            <a:prstDash val="dash"/>
            <a:round/>
            <a:headEnd len="sm" w="sm" type="none"/>
            <a:tailEnd len="sm" w="sm" type="none"/>
          </a:ln>
        </p:spPr>
      </p:cxnSp>
      <p:sp>
        <p:nvSpPr>
          <p:cNvPr id="15" name="Google Shape;15;p1"/>
          <p:cNvSpPr/>
          <p:nvPr/>
        </p:nvSpPr>
        <p:spPr>
          <a:xfrm>
            <a:off x="4267200" y="717027"/>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 name="Google Shape;16;p1"/>
          <p:cNvSpPr/>
          <p:nvPr/>
        </p:nvSpPr>
        <p:spPr>
          <a:xfrm>
            <a:off x="4361688" y="787893"/>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 name="Google Shape;17;p1"/>
          <p:cNvSpPr txBox="1"/>
          <p:nvPr>
            <p:ph idx="12" type="sldNum"/>
          </p:nvPr>
        </p:nvSpPr>
        <p:spPr>
          <a:xfrm>
            <a:off x="4343400" y="780131"/>
            <a:ext cx="457200" cy="330900"/>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b="0" sz="1600" u="none">
                <a:solidFill>
                  <a:srgbClr val="7A9798"/>
                </a:solidFill>
                <a:latin typeface="Georgia"/>
                <a:ea typeface="Georgia"/>
                <a:cs typeface="Georgia"/>
                <a:sym typeface="Georgia"/>
              </a:defRPr>
            </a:lvl1pPr>
            <a:lvl2pPr indent="0" lvl="1" marL="0" marR="0" rtl="0" algn="ctr">
              <a:spcBef>
                <a:spcPts val="0"/>
              </a:spcBef>
              <a:buNone/>
              <a:defRPr b="0" sz="1600" u="none">
                <a:solidFill>
                  <a:srgbClr val="7A9798"/>
                </a:solidFill>
                <a:latin typeface="Georgia"/>
                <a:ea typeface="Georgia"/>
                <a:cs typeface="Georgia"/>
                <a:sym typeface="Georgia"/>
              </a:defRPr>
            </a:lvl2pPr>
            <a:lvl3pPr indent="0" lvl="2" marL="0" marR="0" rtl="0" algn="ctr">
              <a:spcBef>
                <a:spcPts val="0"/>
              </a:spcBef>
              <a:buNone/>
              <a:defRPr b="0" sz="1600" u="none">
                <a:solidFill>
                  <a:srgbClr val="7A9798"/>
                </a:solidFill>
                <a:latin typeface="Georgia"/>
                <a:ea typeface="Georgia"/>
                <a:cs typeface="Georgia"/>
                <a:sym typeface="Georgia"/>
              </a:defRPr>
            </a:lvl3pPr>
            <a:lvl4pPr indent="0" lvl="3" marL="0" marR="0" rtl="0" algn="ctr">
              <a:spcBef>
                <a:spcPts val="0"/>
              </a:spcBef>
              <a:buNone/>
              <a:defRPr b="0" sz="1600" u="none">
                <a:solidFill>
                  <a:srgbClr val="7A9798"/>
                </a:solidFill>
                <a:latin typeface="Georgia"/>
                <a:ea typeface="Georgia"/>
                <a:cs typeface="Georgia"/>
                <a:sym typeface="Georgia"/>
              </a:defRPr>
            </a:lvl4pPr>
            <a:lvl5pPr indent="0" lvl="4" marL="0" marR="0" rtl="0" algn="ctr">
              <a:spcBef>
                <a:spcPts val="0"/>
              </a:spcBef>
              <a:buNone/>
              <a:defRPr b="0" sz="1600" u="none">
                <a:solidFill>
                  <a:srgbClr val="7A9798"/>
                </a:solidFill>
                <a:latin typeface="Georgia"/>
                <a:ea typeface="Georgia"/>
                <a:cs typeface="Georgia"/>
                <a:sym typeface="Georgia"/>
              </a:defRPr>
            </a:lvl5pPr>
            <a:lvl6pPr indent="0" lvl="5" marL="0" marR="0" rtl="0" algn="ctr">
              <a:spcBef>
                <a:spcPts val="0"/>
              </a:spcBef>
              <a:buNone/>
              <a:defRPr b="0" sz="1600" u="none">
                <a:solidFill>
                  <a:srgbClr val="7A9798"/>
                </a:solidFill>
                <a:latin typeface="Georgia"/>
                <a:ea typeface="Georgia"/>
                <a:cs typeface="Georgia"/>
                <a:sym typeface="Georgia"/>
              </a:defRPr>
            </a:lvl6pPr>
            <a:lvl7pPr indent="0" lvl="6" marL="0" marR="0" rtl="0" algn="ctr">
              <a:spcBef>
                <a:spcPts val="0"/>
              </a:spcBef>
              <a:buNone/>
              <a:defRPr b="0" sz="1600" u="none">
                <a:solidFill>
                  <a:srgbClr val="7A9798"/>
                </a:solidFill>
                <a:latin typeface="Georgia"/>
                <a:ea typeface="Georgia"/>
                <a:cs typeface="Georgia"/>
                <a:sym typeface="Georgia"/>
              </a:defRPr>
            </a:lvl7pPr>
            <a:lvl8pPr indent="0" lvl="7" marL="0" marR="0" rtl="0" algn="ctr">
              <a:spcBef>
                <a:spcPts val="0"/>
              </a:spcBef>
              <a:buNone/>
              <a:defRPr b="0" sz="1600" u="none">
                <a:solidFill>
                  <a:srgbClr val="7A9798"/>
                </a:solidFill>
                <a:latin typeface="Georgia"/>
                <a:ea typeface="Georgia"/>
                <a:cs typeface="Georgia"/>
                <a:sym typeface="Georgia"/>
              </a:defRPr>
            </a:lvl8pPr>
            <a:lvl9pPr indent="0" lvl="8" marL="0" marR="0" rtl="0" algn="ctr">
              <a:spcBef>
                <a:spcPts val="0"/>
              </a:spcBef>
              <a:buNone/>
              <a:defRPr b="0" sz="1600" u="non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18" name="Google Shape;18;p1"/>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rgbClr val="7A9798"/>
              </a:buClr>
              <a:buSzPts val="3300"/>
              <a:buFont typeface="Georgia"/>
              <a:buNone/>
              <a:defRPr b="0" i="0" sz="3300" u="none" cap="none" strike="noStrike">
                <a:solidFill>
                  <a:srgbClr val="7A9798"/>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 name="Google Shape;19;p1"/>
          <p:cNvSpPr txBox="1"/>
          <p:nvPr>
            <p:ph idx="1" type="body"/>
          </p:nvPr>
        </p:nvSpPr>
        <p:spPr>
          <a:xfrm>
            <a:off x="301752" y="1143000"/>
            <a:ext cx="8534400" cy="3449700"/>
          </a:xfrm>
          <a:prstGeom prst="rect">
            <a:avLst/>
          </a:prstGeom>
          <a:noFill/>
          <a:ln>
            <a:noFill/>
          </a:ln>
        </p:spPr>
        <p:txBody>
          <a:bodyPr anchorCtr="0" anchor="t" bIns="45700" lIns="91425" spcFirstLastPara="1" rIns="91425" wrap="square" tIns="45700">
            <a:noAutofit/>
          </a:bodyPr>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13"/>
          <p:cNvSpPr/>
          <p:nvPr/>
        </p:nvSpPr>
        <p:spPr>
          <a:xfrm>
            <a:off x="0" y="5029200"/>
            <a:ext cx="9144000" cy="114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60" name="Google Shape;160;p13"/>
          <p:cNvSpPr/>
          <p:nvPr/>
        </p:nvSpPr>
        <p:spPr>
          <a:xfrm>
            <a:off x="0" y="0"/>
            <a:ext cx="9144000" cy="10449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61" name="Google Shape;161;p13"/>
          <p:cNvSpPr/>
          <p:nvPr/>
        </p:nvSpPr>
        <p:spPr>
          <a:xfrm>
            <a:off x="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62" name="Google Shape;162;p13"/>
          <p:cNvSpPr/>
          <p:nvPr/>
        </p:nvSpPr>
        <p:spPr>
          <a:xfrm>
            <a:off x="8991600" y="0"/>
            <a:ext cx="1524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63" name="Google Shape;163;p13"/>
          <p:cNvSpPr/>
          <p:nvPr/>
        </p:nvSpPr>
        <p:spPr>
          <a:xfrm>
            <a:off x="149352" y="4791289"/>
            <a:ext cx="8833200" cy="232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sp>
        <p:nvSpPr>
          <p:cNvPr id="164" name="Google Shape;164;p13"/>
          <p:cNvSpPr txBox="1"/>
          <p:nvPr>
            <p:ph idx="10" type="dt"/>
          </p:nvPr>
        </p:nvSpPr>
        <p:spPr>
          <a:xfrm>
            <a:off x="5791200" y="4803738"/>
            <a:ext cx="3045000" cy="274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FFFFFF"/>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9pPr>
          </a:lstStyle>
          <a:p/>
        </p:txBody>
      </p:sp>
      <p:sp>
        <p:nvSpPr>
          <p:cNvPr id="165" name="Google Shape;165;p13"/>
          <p:cNvSpPr txBox="1"/>
          <p:nvPr>
            <p:ph idx="11" type="ftr"/>
          </p:nvPr>
        </p:nvSpPr>
        <p:spPr>
          <a:xfrm>
            <a:off x="304800" y="4808136"/>
            <a:ext cx="3581400" cy="274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FFFFFF"/>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eorgia"/>
                <a:ea typeface="Georgia"/>
                <a:cs typeface="Georgia"/>
                <a:sym typeface="Georgia"/>
              </a:defRPr>
            </a:lvl9pPr>
          </a:lstStyle>
          <a:p/>
        </p:txBody>
      </p:sp>
      <p:sp>
        <p:nvSpPr>
          <p:cNvPr id="166" name="Google Shape;166;p13"/>
          <p:cNvSpPr/>
          <p:nvPr/>
        </p:nvSpPr>
        <p:spPr>
          <a:xfrm>
            <a:off x="152400" y="116586"/>
            <a:ext cx="8833200" cy="4910400"/>
          </a:xfrm>
          <a:prstGeom prst="rect">
            <a:avLst/>
          </a:prstGeom>
          <a:noFill/>
          <a:ln cap="flat" cmpd="sng" w="9525">
            <a:solidFill>
              <a:srgbClr val="7A979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eorgia"/>
              <a:ea typeface="Georgia"/>
              <a:cs typeface="Georgia"/>
              <a:sym typeface="Georgia"/>
            </a:endParaRPr>
          </a:p>
        </p:txBody>
      </p:sp>
      <p:cxnSp>
        <p:nvCxnSpPr>
          <p:cNvPr id="167" name="Google Shape;167;p13"/>
          <p:cNvCxnSpPr/>
          <p:nvPr/>
        </p:nvCxnSpPr>
        <p:spPr>
          <a:xfrm>
            <a:off x="152400" y="957557"/>
            <a:ext cx="8833200" cy="0"/>
          </a:xfrm>
          <a:prstGeom prst="straightConnector1">
            <a:avLst/>
          </a:prstGeom>
          <a:noFill/>
          <a:ln cap="flat" cmpd="sng" w="9525">
            <a:solidFill>
              <a:srgbClr val="7A9798"/>
            </a:solidFill>
            <a:prstDash val="dash"/>
            <a:round/>
            <a:headEnd len="sm" w="sm" type="none"/>
            <a:tailEnd len="sm" w="sm" type="none"/>
          </a:ln>
        </p:spPr>
      </p:cxnSp>
      <p:sp>
        <p:nvSpPr>
          <p:cNvPr id="168" name="Google Shape;168;p13"/>
          <p:cNvSpPr/>
          <p:nvPr/>
        </p:nvSpPr>
        <p:spPr>
          <a:xfrm>
            <a:off x="4267200" y="717027"/>
            <a:ext cx="609600" cy="4572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69" name="Google Shape;169;p13"/>
          <p:cNvSpPr/>
          <p:nvPr/>
        </p:nvSpPr>
        <p:spPr>
          <a:xfrm>
            <a:off x="4361688" y="787893"/>
            <a:ext cx="420600" cy="315600"/>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eorgia"/>
              <a:ea typeface="Georgia"/>
              <a:cs typeface="Georgia"/>
              <a:sym typeface="Georgia"/>
            </a:endParaRPr>
          </a:p>
        </p:txBody>
      </p:sp>
      <p:sp>
        <p:nvSpPr>
          <p:cNvPr id="170" name="Google Shape;170;p13"/>
          <p:cNvSpPr txBox="1"/>
          <p:nvPr>
            <p:ph idx="12" type="sldNum"/>
          </p:nvPr>
        </p:nvSpPr>
        <p:spPr>
          <a:xfrm>
            <a:off x="4343400" y="780131"/>
            <a:ext cx="457200" cy="3309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7A9798"/>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
              <a:t>‹#›</a:t>
            </a:fld>
            <a:endParaRPr/>
          </a:p>
        </p:txBody>
      </p:sp>
      <p:sp>
        <p:nvSpPr>
          <p:cNvPr id="171" name="Google Shape;171;p13"/>
          <p:cNvSpPr txBox="1"/>
          <p:nvPr>
            <p:ph type="title"/>
          </p:nvPr>
        </p:nvSpPr>
        <p:spPr>
          <a:xfrm>
            <a:off x="301752" y="171450"/>
            <a:ext cx="8534400" cy="5691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7A9798"/>
              </a:buClr>
              <a:buSzPts val="3300"/>
              <a:buFont typeface="Georgia"/>
              <a:buNone/>
              <a:defRPr b="0" i="0" sz="3300" u="none" cap="none" strike="noStrike">
                <a:solidFill>
                  <a:srgbClr val="7A9798"/>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2" name="Google Shape;172;p13"/>
          <p:cNvSpPr txBox="1"/>
          <p:nvPr>
            <p:ph idx="1" type="body"/>
          </p:nvPr>
        </p:nvSpPr>
        <p:spPr>
          <a:xfrm>
            <a:off x="301752" y="1143000"/>
            <a:ext cx="8534400" cy="3449700"/>
          </a:xfrm>
          <a:prstGeom prst="rect">
            <a:avLst/>
          </a:prstGeom>
          <a:noFill/>
          <a:ln>
            <a:noFill/>
          </a:ln>
        </p:spPr>
        <p:txBody>
          <a:bodyPr anchorCtr="0" anchor="t" bIns="45700" lIns="91425" spcFirstLastPara="1" rIns="91425" wrap="square" tIns="45700">
            <a:noAutofit/>
          </a:bodyPr>
          <a:lstStyle>
            <a:lvl1pPr indent="-374332" lvl="0" marL="457200" marR="0" rtl="0" algn="l">
              <a:lnSpc>
                <a:spcPct val="100000"/>
              </a:lnSpc>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lnSpc>
                <a:spcPct val="100000"/>
              </a:lnSpc>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lnSpc>
                <a:spcPct val="100000"/>
              </a:lnSpc>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lnSpc>
                <a:spcPct val="100000"/>
              </a:lnSpc>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lnSpc>
                <a:spcPct val="100000"/>
              </a:lnSpc>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lnSpc>
                <a:spcPct val="100000"/>
              </a:lnSpc>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lnSpc>
                <a:spcPct val="100000"/>
              </a:lnSpc>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lnSpc>
                <a:spcPct val="100000"/>
              </a:lnSpc>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lnSpc>
                <a:spcPct val="100000"/>
              </a:lnSpc>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bit.ly/bayesrules-feedbac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ww.minedogucu.com/" TargetMode="External"/><Relationship Id="rId4" Type="http://schemas.openxmlformats.org/officeDocument/2006/relationships/hyperlink" Target="https://twitter.com/MineDogucu" TargetMode="External"/><Relationship Id="rId5" Type="http://schemas.openxmlformats.org/officeDocument/2006/relationships/hyperlink" Target="https://mastodon.social/@MineDoguc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tandfonline.com/author/Khachatryan%2C+Dav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bayesrulesbook.com/"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www.bayesrulesbook.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4"/>
          <p:cNvSpPr txBox="1"/>
          <p:nvPr>
            <p:ph type="ctrTitle"/>
          </p:nvPr>
        </p:nvSpPr>
        <p:spPr>
          <a:xfrm>
            <a:off x="358600" y="285750"/>
            <a:ext cx="8348400" cy="1173300"/>
          </a:xfrm>
          <a:prstGeom prst="rect">
            <a:avLst/>
          </a:prstGeom>
        </p:spPr>
        <p:txBody>
          <a:bodyPr anchorCtr="0" anchor="b" bIns="45700" lIns="91425" spcFirstLastPara="1" rIns="91425" wrap="square" tIns="45700">
            <a:noAutofit/>
          </a:bodyPr>
          <a:lstStyle/>
          <a:p>
            <a:pPr indent="0" lvl="0" marL="0" marR="0" rtl="0" algn="ctr">
              <a:lnSpc>
                <a:spcPct val="100000"/>
              </a:lnSpc>
              <a:spcBef>
                <a:spcPts val="0"/>
              </a:spcBef>
              <a:spcAft>
                <a:spcPts val="0"/>
              </a:spcAft>
              <a:buNone/>
            </a:pPr>
            <a:r>
              <a:rPr lang="en" sz="2800"/>
              <a:t>Framework for Accessible and Inclusive Teaching Materials for Statistics and Data Science Courses</a:t>
            </a:r>
            <a:endParaRPr sz="2800"/>
          </a:p>
        </p:txBody>
      </p:sp>
      <p:sp>
        <p:nvSpPr>
          <p:cNvPr id="301" name="Google Shape;301;p24"/>
          <p:cNvSpPr txBox="1"/>
          <p:nvPr/>
        </p:nvSpPr>
        <p:spPr>
          <a:xfrm>
            <a:off x="1328800" y="4261675"/>
            <a:ext cx="6408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
                <a:latin typeface="Georgia"/>
                <a:ea typeface="Georgia"/>
                <a:cs typeface="Georgia"/>
                <a:sym typeface="Georgia"/>
              </a:rPr>
              <a:t>Mine Dogucu</a:t>
            </a:r>
            <a:endParaRPr b="1">
              <a:latin typeface="Georgia"/>
              <a:ea typeface="Georgia"/>
              <a:cs typeface="Georgia"/>
              <a:sym typeface="Georgia"/>
            </a:endParaRPr>
          </a:p>
          <a:p>
            <a:pPr indent="0" lvl="0" marL="0" marR="0" rtl="0" algn="ctr">
              <a:lnSpc>
                <a:spcPct val="100000"/>
              </a:lnSpc>
              <a:spcBef>
                <a:spcPts val="0"/>
              </a:spcBef>
              <a:spcAft>
                <a:spcPts val="0"/>
              </a:spcAft>
              <a:buNone/>
            </a:pPr>
            <a:r>
              <a:rPr b="1" lang="en">
                <a:latin typeface="Georgia"/>
                <a:ea typeface="Georgia"/>
                <a:cs typeface="Georgia"/>
                <a:sym typeface="Georgia"/>
              </a:rPr>
              <a:t>University of California Irvine/University College London</a:t>
            </a:r>
            <a:endParaRPr b="1">
              <a:latin typeface="Georgia"/>
              <a:ea typeface="Georgia"/>
              <a:cs typeface="Georgia"/>
              <a:sym typeface="Georgia"/>
            </a:endParaRPr>
          </a:p>
        </p:txBody>
      </p:sp>
      <p:pic>
        <p:nvPicPr>
          <p:cNvPr id="302" name="Google Shape;302;p24"/>
          <p:cNvPicPr preferRelativeResize="0"/>
          <p:nvPr/>
        </p:nvPicPr>
        <p:blipFill>
          <a:blip r:embed="rId3">
            <a:alphaModFix/>
          </a:blip>
          <a:stretch>
            <a:fillRect/>
          </a:stretch>
        </p:blipFill>
        <p:spPr>
          <a:xfrm>
            <a:off x="3411425" y="2029549"/>
            <a:ext cx="2321149" cy="22870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3"/>
          <p:cNvSpPr txBox="1"/>
          <p:nvPr>
            <p:ph type="title"/>
          </p:nvPr>
        </p:nvSpPr>
        <p:spPr>
          <a:xfrm>
            <a:off x="301752" y="171450"/>
            <a:ext cx="8534400" cy="569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
              <a:t>Commencement</a:t>
            </a:r>
            <a:endParaRPr/>
          </a:p>
        </p:txBody>
      </p:sp>
      <p:sp>
        <p:nvSpPr>
          <p:cNvPr id="371" name="Google Shape;371;p33"/>
          <p:cNvSpPr txBox="1"/>
          <p:nvPr>
            <p:ph idx="1" type="body"/>
          </p:nvPr>
        </p:nvSpPr>
        <p:spPr>
          <a:xfrm>
            <a:off x="317050" y="1235329"/>
            <a:ext cx="8503800" cy="2271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3000">
                <a:solidFill>
                  <a:srgbClr val="333333"/>
                </a:solidFill>
                <a:latin typeface="Arial"/>
                <a:ea typeface="Arial"/>
                <a:cs typeface="Arial"/>
                <a:sym typeface="Arial"/>
              </a:rPr>
              <a:t>As our understanding and practice around accessibility and inclusion evolve, we welcome any feedback on these topics through a Google Form (</a:t>
            </a:r>
            <a:r>
              <a:rPr lang="en" sz="3000" u="sng">
                <a:solidFill>
                  <a:schemeClr val="hlink"/>
                </a:solidFill>
                <a:latin typeface="Arial"/>
                <a:ea typeface="Arial"/>
                <a:cs typeface="Arial"/>
                <a:sym typeface="Arial"/>
                <a:hlinkClick r:id="rId3"/>
              </a:rPr>
              <a:t>bit.ly/bayesrules-feedback</a:t>
            </a:r>
            <a:r>
              <a:rPr lang="en" sz="3000">
                <a:solidFill>
                  <a:srgbClr val="333333"/>
                </a:solidFill>
                <a:latin typeface="Arial"/>
                <a:ea typeface="Arial"/>
                <a:cs typeface="Arial"/>
                <a:sym typeface="Arial"/>
              </a:rPr>
              <a:t>). </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4"/>
          <p:cNvSpPr txBox="1"/>
          <p:nvPr>
            <p:ph type="title"/>
          </p:nvPr>
        </p:nvSpPr>
        <p:spPr>
          <a:xfrm>
            <a:off x="301752" y="171450"/>
            <a:ext cx="8534400" cy="569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
              <a:t>QUESTIONS?</a:t>
            </a:r>
            <a:endParaRPr/>
          </a:p>
        </p:txBody>
      </p:sp>
      <p:sp>
        <p:nvSpPr>
          <p:cNvPr id="377" name="Google Shape;377;p34"/>
          <p:cNvSpPr txBox="1"/>
          <p:nvPr>
            <p:ph idx="1" type="body"/>
          </p:nvPr>
        </p:nvSpPr>
        <p:spPr>
          <a:xfrm>
            <a:off x="1052275" y="1895275"/>
            <a:ext cx="6945300" cy="1611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a:t>Website: </a:t>
            </a:r>
            <a:r>
              <a:rPr lang="en" u="sng">
                <a:solidFill>
                  <a:schemeClr val="hlink"/>
                </a:solidFill>
                <a:hlinkClick r:id="rId3"/>
              </a:rPr>
              <a:t>minedogucu.com</a:t>
            </a:r>
            <a:endParaRPr/>
          </a:p>
          <a:p>
            <a:pPr indent="0" lvl="0" marL="0" rtl="0" algn="l">
              <a:spcBef>
                <a:spcPts val="360"/>
              </a:spcBef>
              <a:spcAft>
                <a:spcPts val="0"/>
              </a:spcAft>
              <a:buNone/>
            </a:pPr>
            <a:r>
              <a:rPr lang="en"/>
              <a:t>Twitter: </a:t>
            </a:r>
            <a:r>
              <a:rPr lang="en" u="sng">
                <a:solidFill>
                  <a:schemeClr val="hlink"/>
                </a:solidFill>
                <a:hlinkClick r:id="rId4"/>
              </a:rPr>
              <a:t>MineDogucu</a:t>
            </a:r>
            <a:endParaRPr/>
          </a:p>
          <a:p>
            <a:pPr indent="0" lvl="0" marL="0" rtl="0" algn="l">
              <a:spcBef>
                <a:spcPts val="360"/>
              </a:spcBef>
              <a:spcAft>
                <a:spcPts val="0"/>
              </a:spcAft>
              <a:buNone/>
            </a:pPr>
            <a:r>
              <a:rPr lang="en"/>
              <a:t>Mastodon: </a:t>
            </a:r>
            <a:r>
              <a:rPr lang="en" u="sng">
                <a:solidFill>
                  <a:schemeClr val="hlink"/>
                </a:solidFill>
                <a:hlinkClick r:id="rId5"/>
              </a:rPr>
              <a:t>mastodon.social/@MineDogucu</a:t>
            </a:r>
            <a:endParaRPr/>
          </a:p>
          <a:p>
            <a:pPr indent="0" lvl="0" marL="0" rtl="0" algn="l">
              <a:spcBef>
                <a:spcPts val="36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5"/>
          <p:cNvSpPr txBox="1"/>
          <p:nvPr>
            <p:ph type="ctrTitle"/>
          </p:nvPr>
        </p:nvSpPr>
        <p:spPr>
          <a:xfrm>
            <a:off x="685800" y="285750"/>
            <a:ext cx="7772400" cy="13146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
              <a:t>CAUSE/JSDSE webinar series</a:t>
            </a:r>
            <a:endParaRPr/>
          </a:p>
        </p:txBody>
      </p:sp>
      <p:sp>
        <p:nvSpPr>
          <p:cNvPr id="308" name="Google Shape;308;p25"/>
          <p:cNvSpPr txBox="1"/>
          <p:nvPr>
            <p:ph idx="1" type="subTitle"/>
          </p:nvPr>
        </p:nvSpPr>
        <p:spPr>
          <a:xfrm>
            <a:off x="1422600" y="2232875"/>
            <a:ext cx="2236500" cy="402600"/>
          </a:xfrm>
          <a:prstGeom prst="rect">
            <a:avLst/>
          </a:prstGeom>
        </p:spPr>
        <p:txBody>
          <a:bodyPr anchorCtr="0" anchor="t" bIns="45700" lIns="91425" spcFirstLastPara="1" rIns="91425" wrap="square" tIns="45700">
            <a:noAutofit/>
          </a:bodyPr>
          <a:lstStyle/>
          <a:p>
            <a:pPr indent="0" lvl="0" marL="0" rtl="0" algn="ctr">
              <a:spcBef>
                <a:spcPts val="320"/>
              </a:spcBef>
              <a:spcAft>
                <a:spcPts val="0"/>
              </a:spcAft>
              <a:buNone/>
            </a:pPr>
            <a:r>
              <a:rPr lang="en" sz="2300">
                <a:solidFill>
                  <a:schemeClr val="dk1"/>
                </a:solidFill>
              </a:rPr>
              <a:t>Welcome!</a:t>
            </a:r>
            <a:endParaRPr sz="2300">
              <a:solidFill>
                <a:schemeClr val="dk1"/>
              </a:solidFill>
            </a:endParaRPr>
          </a:p>
        </p:txBody>
      </p:sp>
      <p:sp>
        <p:nvSpPr>
          <p:cNvPr id="309" name="Google Shape;309;p25"/>
          <p:cNvSpPr txBox="1"/>
          <p:nvPr/>
        </p:nvSpPr>
        <p:spPr>
          <a:xfrm>
            <a:off x="677250" y="2821375"/>
            <a:ext cx="3727200" cy="12930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320"/>
              </a:spcBef>
              <a:spcAft>
                <a:spcPts val="0"/>
              </a:spcAft>
              <a:buNone/>
            </a:pPr>
            <a:r>
              <a:rPr b="1" lang="en" sz="1800">
                <a:solidFill>
                  <a:schemeClr val="dk2"/>
                </a:solidFill>
                <a:latin typeface="Georgia"/>
                <a:ea typeface="Georgia"/>
                <a:cs typeface="Georgia"/>
                <a:sym typeface="Georgia"/>
              </a:rPr>
              <a:t>Host and Moderator:</a:t>
            </a:r>
            <a:endParaRPr b="1" sz="1800">
              <a:solidFill>
                <a:schemeClr val="dk2"/>
              </a:solidFill>
              <a:latin typeface="Georgia"/>
              <a:ea typeface="Georgia"/>
              <a:cs typeface="Georgia"/>
              <a:sym typeface="Georgia"/>
            </a:endParaRPr>
          </a:p>
          <a:p>
            <a:pPr indent="0" lvl="0" marL="0" marR="0" rtl="0" algn="ctr">
              <a:lnSpc>
                <a:spcPct val="100000"/>
              </a:lnSpc>
              <a:spcBef>
                <a:spcPts val="320"/>
              </a:spcBef>
              <a:spcAft>
                <a:spcPts val="0"/>
              </a:spcAft>
              <a:buNone/>
            </a:pPr>
            <a:r>
              <a:rPr b="1" lang="en" sz="1800">
                <a:solidFill>
                  <a:schemeClr val="dk2"/>
                </a:solidFill>
                <a:latin typeface="Georgia"/>
                <a:ea typeface="Georgia"/>
                <a:cs typeface="Georgia"/>
                <a:sym typeface="Georgia"/>
              </a:rPr>
              <a:t>Leigh Johnson</a:t>
            </a:r>
            <a:endParaRPr b="1" sz="1800">
              <a:solidFill>
                <a:schemeClr val="dk2"/>
              </a:solidFill>
              <a:latin typeface="Georgia"/>
              <a:ea typeface="Georgia"/>
              <a:cs typeface="Georgia"/>
              <a:sym typeface="Georgia"/>
            </a:endParaRPr>
          </a:p>
          <a:p>
            <a:pPr indent="0" lvl="0" marL="0" marR="0" rtl="0" algn="ctr">
              <a:lnSpc>
                <a:spcPct val="100000"/>
              </a:lnSpc>
              <a:spcBef>
                <a:spcPts val="320"/>
              </a:spcBef>
              <a:spcAft>
                <a:spcPts val="0"/>
              </a:spcAft>
              <a:buNone/>
            </a:pPr>
            <a:r>
              <a:rPr b="1" lang="en">
                <a:solidFill>
                  <a:schemeClr val="dk2"/>
                </a:solidFill>
                <a:latin typeface="Georgia"/>
                <a:ea typeface="Georgia"/>
                <a:cs typeface="Georgia"/>
                <a:sym typeface="Georgia"/>
              </a:rPr>
              <a:t>Capital University</a:t>
            </a:r>
            <a:endParaRPr b="1">
              <a:solidFill>
                <a:schemeClr val="dk2"/>
              </a:solidFill>
              <a:latin typeface="Georgia"/>
              <a:ea typeface="Georgia"/>
              <a:cs typeface="Georgia"/>
              <a:sym typeface="Georgia"/>
            </a:endParaRPr>
          </a:p>
          <a:p>
            <a:pPr indent="0" lvl="0" marL="0" marR="0" rtl="0" algn="ctr">
              <a:lnSpc>
                <a:spcPct val="100000"/>
              </a:lnSpc>
              <a:spcBef>
                <a:spcPts val="320"/>
              </a:spcBef>
              <a:spcAft>
                <a:spcPts val="0"/>
              </a:spcAft>
              <a:buNone/>
            </a:pPr>
            <a:r>
              <a:rPr b="1" lang="en">
                <a:solidFill>
                  <a:schemeClr val="dk2"/>
                </a:solidFill>
                <a:latin typeface="Georgia"/>
                <a:ea typeface="Georgia"/>
                <a:cs typeface="Georgia"/>
                <a:sym typeface="Georgia"/>
              </a:rPr>
              <a:t>Columbus, OH</a:t>
            </a:r>
            <a:endParaRPr b="1">
              <a:solidFill>
                <a:schemeClr val="dk2"/>
              </a:solidFill>
              <a:latin typeface="Georgia"/>
              <a:ea typeface="Georgia"/>
              <a:cs typeface="Georgia"/>
              <a:sym typeface="Georgia"/>
            </a:endParaRPr>
          </a:p>
        </p:txBody>
      </p:sp>
      <p:pic>
        <p:nvPicPr>
          <p:cNvPr id="310" name="Google Shape;310;p25"/>
          <p:cNvPicPr preferRelativeResize="0"/>
          <p:nvPr/>
        </p:nvPicPr>
        <p:blipFill rotWithShape="1">
          <a:blip r:embed="rId3">
            <a:alphaModFix/>
          </a:blip>
          <a:srcRect b="0" l="0" r="7106" t="10104"/>
          <a:stretch/>
        </p:blipFill>
        <p:spPr>
          <a:xfrm>
            <a:off x="5824800" y="2001938"/>
            <a:ext cx="2121026" cy="273687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6"/>
          <p:cNvSpPr txBox="1"/>
          <p:nvPr>
            <p:ph type="title"/>
          </p:nvPr>
        </p:nvSpPr>
        <p:spPr>
          <a:xfrm>
            <a:off x="209000" y="229500"/>
            <a:ext cx="3970800" cy="629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 sz="2500"/>
              <a:t>What’s new in the journal?</a:t>
            </a:r>
            <a:endParaRPr sz="2500"/>
          </a:p>
        </p:txBody>
      </p:sp>
      <p:pic>
        <p:nvPicPr>
          <p:cNvPr id="316" name="Google Shape;316;p26"/>
          <p:cNvPicPr preferRelativeResize="0"/>
          <p:nvPr/>
        </p:nvPicPr>
        <p:blipFill rotWithShape="1">
          <a:blip r:embed="rId3">
            <a:alphaModFix/>
          </a:blip>
          <a:srcRect b="38007" l="0" r="0" t="0"/>
          <a:stretch/>
        </p:blipFill>
        <p:spPr>
          <a:xfrm>
            <a:off x="335700" y="1156462"/>
            <a:ext cx="6884319" cy="1530826"/>
          </a:xfrm>
          <a:prstGeom prst="rect">
            <a:avLst/>
          </a:prstGeom>
          <a:noFill/>
          <a:ln cap="flat" cmpd="sng" w="19050">
            <a:solidFill>
              <a:schemeClr val="dk2"/>
            </a:solidFill>
            <a:prstDash val="solid"/>
            <a:round/>
            <a:headEnd len="sm" w="sm" type="none"/>
            <a:tailEnd len="sm" w="sm" type="none"/>
          </a:ln>
        </p:spPr>
      </p:pic>
      <p:pic>
        <p:nvPicPr>
          <p:cNvPr id="317" name="Google Shape;317;p26"/>
          <p:cNvPicPr preferRelativeResize="0"/>
          <p:nvPr/>
        </p:nvPicPr>
        <p:blipFill rotWithShape="1">
          <a:blip r:embed="rId4">
            <a:alphaModFix/>
          </a:blip>
          <a:srcRect b="42399" l="0" r="1584" t="0"/>
          <a:stretch/>
        </p:blipFill>
        <p:spPr>
          <a:xfrm>
            <a:off x="2054275" y="2910900"/>
            <a:ext cx="6912501" cy="1377875"/>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7"/>
          <p:cNvSpPr txBox="1"/>
          <p:nvPr>
            <p:ph type="title"/>
          </p:nvPr>
        </p:nvSpPr>
        <p:spPr>
          <a:xfrm>
            <a:off x="301752" y="171450"/>
            <a:ext cx="8534400" cy="569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
              <a:t>Upcoming CAUSE/JSDSE Webinars</a:t>
            </a:r>
            <a:endParaRPr/>
          </a:p>
        </p:txBody>
      </p:sp>
      <p:sp>
        <p:nvSpPr>
          <p:cNvPr id="323" name="Google Shape;323;p27"/>
          <p:cNvSpPr txBox="1"/>
          <p:nvPr/>
        </p:nvSpPr>
        <p:spPr>
          <a:xfrm>
            <a:off x="301850" y="1258000"/>
            <a:ext cx="8534400" cy="1354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900">
                <a:latin typeface="Georgia"/>
                <a:ea typeface="Georgia"/>
                <a:cs typeface="Georgia"/>
                <a:sym typeface="Georgia"/>
              </a:rPr>
              <a:t>Designing a Large, Online Simulation-Based Introductory Statistics Course</a:t>
            </a:r>
            <a:endParaRPr sz="1900">
              <a:latin typeface="Georgia"/>
              <a:ea typeface="Georgia"/>
              <a:cs typeface="Georgia"/>
              <a:sym typeface="Georgia"/>
            </a:endParaRPr>
          </a:p>
          <a:p>
            <a:pPr indent="0" lvl="0" marL="0" marR="0" rtl="0" algn="ctr">
              <a:lnSpc>
                <a:spcPct val="100000"/>
              </a:lnSpc>
              <a:spcBef>
                <a:spcPts val="0"/>
              </a:spcBef>
              <a:spcAft>
                <a:spcPts val="0"/>
              </a:spcAft>
              <a:buNone/>
            </a:pPr>
            <a:r>
              <a:t/>
            </a:r>
            <a:endParaRPr sz="1900">
              <a:latin typeface="Georgia"/>
              <a:ea typeface="Georgia"/>
              <a:cs typeface="Georgia"/>
              <a:sym typeface="Georgia"/>
            </a:endParaRPr>
          </a:p>
          <a:p>
            <a:pPr indent="0" lvl="0" marL="0" marR="0" rtl="0" algn="ctr">
              <a:lnSpc>
                <a:spcPct val="100000"/>
              </a:lnSpc>
              <a:spcBef>
                <a:spcPts val="0"/>
              </a:spcBef>
              <a:spcAft>
                <a:spcPts val="0"/>
              </a:spcAft>
              <a:buNone/>
            </a:pPr>
            <a:r>
              <a:rPr lang="en" sz="1900">
                <a:latin typeface="Georgia"/>
                <a:ea typeface="Georgia"/>
                <a:cs typeface="Georgia"/>
                <a:sym typeface="Georgia"/>
              </a:rPr>
              <a:t>Erin Blankenship, Ella Burnham, Sydney Brown</a:t>
            </a:r>
            <a:endParaRPr sz="1900">
              <a:latin typeface="Georgia"/>
              <a:ea typeface="Georgia"/>
              <a:cs typeface="Georgia"/>
              <a:sym typeface="Georgia"/>
            </a:endParaRPr>
          </a:p>
          <a:p>
            <a:pPr indent="0" lvl="0" marL="0" marR="0" rtl="0" algn="ctr">
              <a:lnSpc>
                <a:spcPct val="100000"/>
              </a:lnSpc>
              <a:spcBef>
                <a:spcPts val="0"/>
              </a:spcBef>
              <a:spcAft>
                <a:spcPts val="0"/>
              </a:spcAft>
              <a:buNone/>
            </a:pPr>
            <a:r>
              <a:rPr lang="en" sz="1900">
                <a:latin typeface="Georgia"/>
                <a:ea typeface="Georgia"/>
                <a:cs typeface="Georgia"/>
                <a:sym typeface="Georgia"/>
              </a:rPr>
              <a:t>April  18, 2023 4 PM EST</a:t>
            </a:r>
            <a:endParaRPr sz="1900">
              <a:latin typeface="Georgia"/>
              <a:ea typeface="Georgia"/>
              <a:cs typeface="Georgia"/>
              <a:sym typeface="Georgia"/>
            </a:endParaRPr>
          </a:p>
        </p:txBody>
      </p:sp>
      <p:sp>
        <p:nvSpPr>
          <p:cNvPr id="324" name="Google Shape;324;p27"/>
          <p:cNvSpPr txBox="1"/>
          <p:nvPr/>
        </p:nvSpPr>
        <p:spPr>
          <a:xfrm>
            <a:off x="304800" y="2993975"/>
            <a:ext cx="8534400" cy="1354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 sz="1900">
                <a:latin typeface="Georgia"/>
                <a:ea typeface="Georgia"/>
                <a:cs typeface="Georgia"/>
                <a:sym typeface="Georgia"/>
              </a:rPr>
              <a:t>Playmeans: Inclusive and Engaging Data Science through Music</a:t>
            </a:r>
            <a:endParaRPr sz="1900">
              <a:latin typeface="Georgia"/>
              <a:ea typeface="Georgia"/>
              <a:cs typeface="Georgia"/>
              <a:sym typeface="Georgia"/>
            </a:endParaRPr>
          </a:p>
          <a:p>
            <a:pPr indent="0" lvl="0" marL="0" marR="0" rtl="0" algn="l">
              <a:lnSpc>
                <a:spcPct val="100000"/>
              </a:lnSpc>
              <a:spcBef>
                <a:spcPts val="0"/>
              </a:spcBef>
              <a:spcAft>
                <a:spcPts val="0"/>
              </a:spcAft>
              <a:buNone/>
            </a:pPr>
            <a:r>
              <a:t/>
            </a:r>
            <a:endParaRPr sz="1900">
              <a:latin typeface="Georgia"/>
              <a:ea typeface="Georgia"/>
              <a:cs typeface="Georgia"/>
              <a:sym typeface="Georgia"/>
            </a:endParaRPr>
          </a:p>
          <a:p>
            <a:pPr indent="0" lvl="0" marL="0" marR="0" rtl="0" algn="ctr">
              <a:lnSpc>
                <a:spcPct val="100000"/>
              </a:lnSpc>
              <a:spcBef>
                <a:spcPts val="0"/>
              </a:spcBef>
              <a:spcAft>
                <a:spcPts val="0"/>
              </a:spcAft>
              <a:buNone/>
            </a:pPr>
            <a:r>
              <a:rPr lang="en" sz="1900">
                <a:uFill>
                  <a:noFill/>
                </a:uFill>
                <a:latin typeface="Georgia"/>
                <a:ea typeface="Georgia"/>
                <a:cs typeface="Georgia"/>
                <a:sym typeface="Georgia"/>
                <a:hlinkClick r:id="rId3"/>
              </a:rPr>
              <a:t>Davit Khachatryan</a:t>
            </a:r>
            <a:endParaRPr sz="1900">
              <a:latin typeface="Georgia"/>
              <a:ea typeface="Georgia"/>
              <a:cs typeface="Georgia"/>
              <a:sym typeface="Georgia"/>
            </a:endParaRPr>
          </a:p>
          <a:p>
            <a:pPr indent="0" lvl="0" marL="0" marR="0" rtl="0" algn="ctr">
              <a:lnSpc>
                <a:spcPct val="100000"/>
              </a:lnSpc>
              <a:spcBef>
                <a:spcPts val="0"/>
              </a:spcBef>
              <a:spcAft>
                <a:spcPts val="0"/>
              </a:spcAft>
              <a:buNone/>
            </a:pPr>
            <a:r>
              <a:rPr lang="en" sz="1900">
                <a:latin typeface="Georgia"/>
                <a:ea typeface="Georgia"/>
                <a:cs typeface="Georgia"/>
                <a:sym typeface="Georgia"/>
              </a:rPr>
              <a:t>May 16, 2023 4 PM EST</a:t>
            </a:r>
            <a:endParaRPr sz="1900">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8"/>
          <p:cNvSpPr txBox="1"/>
          <p:nvPr>
            <p:ph type="title"/>
          </p:nvPr>
        </p:nvSpPr>
        <p:spPr>
          <a:xfrm>
            <a:off x="225552" y="171450"/>
            <a:ext cx="8534400" cy="569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r>
              <a:rPr lang="en" sz="1700"/>
              <a:t>             </a:t>
            </a:r>
            <a:r>
              <a:rPr lang="en" sz="1700"/>
              <a:t>Consortium for the Advancement of Undergraduate Statistics Education</a:t>
            </a:r>
            <a:endParaRPr sz="1700"/>
          </a:p>
        </p:txBody>
      </p:sp>
      <p:pic>
        <p:nvPicPr>
          <p:cNvPr id="330" name="Google Shape;330;p28"/>
          <p:cNvPicPr preferRelativeResize="0"/>
          <p:nvPr/>
        </p:nvPicPr>
        <p:blipFill>
          <a:blip r:embed="rId3">
            <a:alphaModFix/>
          </a:blip>
          <a:stretch>
            <a:fillRect/>
          </a:stretch>
        </p:blipFill>
        <p:spPr>
          <a:xfrm>
            <a:off x="225550" y="423023"/>
            <a:ext cx="1316401" cy="317525"/>
          </a:xfrm>
          <a:prstGeom prst="rect">
            <a:avLst/>
          </a:prstGeom>
          <a:noFill/>
          <a:ln>
            <a:noFill/>
          </a:ln>
        </p:spPr>
      </p:pic>
      <p:sp>
        <p:nvSpPr>
          <p:cNvPr id="331" name="Google Shape;331;p28"/>
          <p:cNvSpPr txBox="1"/>
          <p:nvPr/>
        </p:nvSpPr>
        <p:spPr>
          <a:xfrm>
            <a:off x="4864150" y="1130300"/>
            <a:ext cx="3895800" cy="10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solidFill>
                <a:schemeClr val="dk1"/>
              </a:solidFill>
              <a:latin typeface="Georgia"/>
              <a:ea typeface="Georgia"/>
              <a:cs typeface="Georgia"/>
              <a:sym typeface="Georgia"/>
            </a:endParaRPr>
          </a:p>
          <a:p>
            <a:pPr indent="0" lvl="0" marL="0" rtl="0" algn="l">
              <a:spcBef>
                <a:spcPts val="0"/>
              </a:spcBef>
              <a:spcAft>
                <a:spcPts val="0"/>
              </a:spcAft>
              <a:buNone/>
            </a:pPr>
            <a:r>
              <a:t/>
            </a:r>
            <a:endParaRPr sz="1700">
              <a:solidFill>
                <a:schemeClr val="dk1"/>
              </a:solidFill>
              <a:latin typeface="Georgia"/>
              <a:ea typeface="Georgia"/>
              <a:cs typeface="Georgia"/>
              <a:sym typeface="Georgia"/>
            </a:endParaRPr>
          </a:p>
          <a:p>
            <a:pPr indent="0" lvl="0" marL="0" rtl="0" algn="l">
              <a:spcBef>
                <a:spcPts val="0"/>
              </a:spcBef>
              <a:spcAft>
                <a:spcPts val="0"/>
              </a:spcAft>
              <a:buNone/>
            </a:pPr>
            <a:r>
              <a:t/>
            </a:r>
            <a:endParaRPr sz="1900">
              <a:solidFill>
                <a:schemeClr val="dk1"/>
              </a:solidFill>
              <a:latin typeface="Georgia"/>
              <a:ea typeface="Georgia"/>
              <a:cs typeface="Georgia"/>
              <a:sym typeface="Georgia"/>
            </a:endParaRPr>
          </a:p>
        </p:txBody>
      </p:sp>
      <p:sp>
        <p:nvSpPr>
          <p:cNvPr id="332" name="Google Shape;332;p28"/>
          <p:cNvSpPr txBox="1"/>
          <p:nvPr/>
        </p:nvSpPr>
        <p:spPr>
          <a:xfrm>
            <a:off x="345731" y="3960600"/>
            <a:ext cx="609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Georgia"/>
                <a:ea typeface="Georgia"/>
                <a:cs typeface="Georgia"/>
                <a:sym typeface="Georgia"/>
              </a:rPr>
              <a:t>https://www.causeweb.org/cause/uscots/uscots23</a:t>
            </a:r>
            <a:endParaRPr sz="1800">
              <a:latin typeface="Georgia"/>
              <a:ea typeface="Georgia"/>
              <a:cs typeface="Georgia"/>
              <a:sym typeface="Georgia"/>
            </a:endParaRPr>
          </a:p>
        </p:txBody>
      </p:sp>
      <p:sp>
        <p:nvSpPr>
          <p:cNvPr id="333" name="Google Shape;333;p28"/>
          <p:cNvSpPr txBox="1"/>
          <p:nvPr/>
        </p:nvSpPr>
        <p:spPr>
          <a:xfrm>
            <a:off x="5386000" y="1299500"/>
            <a:ext cx="3533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Early Bird Registration (before April 17th) - $225</a:t>
            </a:r>
            <a:endParaRPr sz="2000"/>
          </a:p>
          <a:p>
            <a:pPr indent="0" lvl="0" marL="0" rtl="0" algn="l">
              <a:spcBef>
                <a:spcPts val="0"/>
              </a:spcBef>
              <a:spcAft>
                <a:spcPts val="0"/>
              </a:spcAft>
              <a:buNone/>
            </a:pPr>
            <a:r>
              <a:rPr lang="en" sz="2000"/>
              <a:t>Standard Registration - $275</a:t>
            </a:r>
            <a:endParaRPr sz="2000"/>
          </a:p>
          <a:p>
            <a:pPr indent="0" lvl="0" marL="0" marR="0" rtl="0" algn="l">
              <a:lnSpc>
                <a:spcPct val="100000"/>
              </a:lnSpc>
              <a:spcBef>
                <a:spcPts val="0"/>
              </a:spcBef>
              <a:spcAft>
                <a:spcPts val="0"/>
              </a:spcAft>
              <a:buNone/>
            </a:pPr>
            <a:r>
              <a:t/>
            </a:r>
            <a:endParaRPr sz="2000"/>
          </a:p>
          <a:p>
            <a:pPr indent="0" lvl="0" marL="0" marR="0" rtl="0" algn="l">
              <a:lnSpc>
                <a:spcPct val="100000"/>
              </a:lnSpc>
              <a:spcBef>
                <a:spcPts val="0"/>
              </a:spcBef>
              <a:spcAft>
                <a:spcPts val="0"/>
              </a:spcAft>
              <a:buNone/>
            </a:pPr>
            <a:r>
              <a:rPr lang="en" sz="2000"/>
              <a:t>Some attendees may be eligible for a CAUSE grant for free or reduced registration.</a:t>
            </a:r>
            <a:endParaRPr sz="2000"/>
          </a:p>
        </p:txBody>
      </p:sp>
      <p:pic>
        <p:nvPicPr>
          <p:cNvPr id="334" name="Google Shape;334;p28"/>
          <p:cNvPicPr preferRelativeResize="0"/>
          <p:nvPr/>
        </p:nvPicPr>
        <p:blipFill>
          <a:blip r:embed="rId4">
            <a:alphaModFix/>
          </a:blip>
          <a:stretch>
            <a:fillRect/>
          </a:stretch>
        </p:blipFill>
        <p:spPr>
          <a:xfrm>
            <a:off x="345725" y="1217850"/>
            <a:ext cx="4864124" cy="25994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animEffect filter="fade" transition="in">
                                      <p:cBhvr>
                                        <p:cTn dur="1000"/>
                                        <p:tgtEl>
                                          <p:spTgt spid="3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animEffect filter="fade" transition="in">
                                      <p:cBhvr>
                                        <p:cTn dur="1000"/>
                                        <p:tgtEl>
                                          <p:spTgt spid="3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2" st="2"/>
                                            </p:txEl>
                                          </p:spTgt>
                                        </p:tgtEl>
                                        <p:attrNameLst>
                                          <p:attrName>style.visibility</p:attrName>
                                        </p:attrNameLst>
                                      </p:cBhvr>
                                      <p:to>
                                        <p:strVal val="visible"/>
                                      </p:to>
                                    </p:set>
                                    <p:animEffect filter="fade" transition="in">
                                      <p:cBhvr>
                                        <p:cTn dur="1000"/>
                                        <p:tgtEl>
                                          <p:spTgt spid="33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9"/>
          <p:cNvSpPr txBox="1"/>
          <p:nvPr>
            <p:ph type="title"/>
          </p:nvPr>
        </p:nvSpPr>
        <p:spPr>
          <a:xfrm>
            <a:off x="301752" y="171450"/>
            <a:ext cx="8534400" cy="569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
              <a:t>Mine Dogucu</a:t>
            </a:r>
            <a:endParaRPr/>
          </a:p>
        </p:txBody>
      </p:sp>
      <p:sp>
        <p:nvSpPr>
          <p:cNvPr id="340" name="Google Shape;340;p29"/>
          <p:cNvSpPr txBox="1"/>
          <p:nvPr/>
        </p:nvSpPr>
        <p:spPr>
          <a:xfrm>
            <a:off x="661176" y="4073475"/>
            <a:ext cx="2764200" cy="400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320"/>
              </a:spcBef>
              <a:spcAft>
                <a:spcPts val="0"/>
              </a:spcAft>
              <a:buNone/>
            </a:pPr>
            <a:r>
              <a:rPr b="1" lang="en">
                <a:solidFill>
                  <a:schemeClr val="dk2"/>
                </a:solidFill>
                <a:latin typeface="Georgia"/>
                <a:ea typeface="Georgia"/>
                <a:cs typeface="Georgia"/>
                <a:sym typeface="Georgia"/>
              </a:rPr>
              <a:t>Mine Dogucu</a:t>
            </a:r>
            <a:endParaRPr b="1">
              <a:solidFill>
                <a:schemeClr val="dk2"/>
              </a:solidFill>
              <a:latin typeface="Georgia"/>
              <a:ea typeface="Georgia"/>
              <a:cs typeface="Georgia"/>
              <a:sym typeface="Georgia"/>
            </a:endParaRPr>
          </a:p>
        </p:txBody>
      </p:sp>
      <p:sp>
        <p:nvSpPr>
          <p:cNvPr id="341" name="Google Shape;341;p29"/>
          <p:cNvSpPr txBox="1"/>
          <p:nvPr/>
        </p:nvSpPr>
        <p:spPr>
          <a:xfrm>
            <a:off x="3789950" y="1220775"/>
            <a:ext cx="5108100" cy="3509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l">
              <a:lnSpc>
                <a:spcPct val="100000"/>
              </a:lnSpc>
              <a:spcBef>
                <a:spcPts val="320"/>
              </a:spcBef>
              <a:spcAft>
                <a:spcPts val="0"/>
              </a:spcAft>
              <a:buNone/>
            </a:pPr>
            <a:r>
              <a:rPr lang="en" sz="1800">
                <a:solidFill>
                  <a:schemeClr val="dk1"/>
                </a:solidFill>
                <a:latin typeface="Georgia"/>
                <a:ea typeface="Georgia"/>
                <a:cs typeface="Georgia"/>
                <a:sym typeface="Georgia"/>
              </a:rPr>
              <a:t>Mine Dogucu is a Lecturer (Teaching) in the Department of Statistical Science at University College London and is on leave from her position as an Assistant Professor of Teaching in the Department of Statistics at University of California Irvine. Her work focuses on modern pedagogical approaches in the statistics curriculum, making data science education accessible, and undergraduate Bayesian education. She is the coauthor of the book </a:t>
            </a:r>
            <a:r>
              <a:rPr lang="en" sz="1800" u="sng">
                <a:solidFill>
                  <a:schemeClr val="hlink"/>
                </a:solidFill>
                <a:latin typeface="Georgia"/>
                <a:ea typeface="Georgia"/>
                <a:cs typeface="Georgia"/>
                <a:sym typeface="Georgia"/>
                <a:hlinkClick r:id="rId3"/>
              </a:rPr>
              <a:t>Bayes Rules! An Introduction to Bayesian Modeling with R</a:t>
            </a:r>
            <a:r>
              <a:rPr lang="en" sz="1800">
                <a:solidFill>
                  <a:schemeClr val="dk1"/>
                </a:solidFill>
                <a:latin typeface="Georgia"/>
                <a:ea typeface="Georgia"/>
                <a:cs typeface="Georgia"/>
                <a:sym typeface="Georgia"/>
              </a:rPr>
              <a:t>.</a:t>
            </a:r>
            <a:endParaRPr sz="1800">
              <a:solidFill>
                <a:schemeClr val="dk1"/>
              </a:solidFill>
              <a:latin typeface="Georgia"/>
              <a:ea typeface="Georgia"/>
              <a:cs typeface="Georgia"/>
              <a:sym typeface="Georgia"/>
            </a:endParaRPr>
          </a:p>
        </p:txBody>
      </p:sp>
      <p:pic>
        <p:nvPicPr>
          <p:cNvPr descr="A headshot of a woman with curly, short, ear-length hair with green eyes and red lipstick." id="342" name="Google Shape;342;p29" title="Headshot of Mine Dogucu"/>
          <p:cNvPicPr preferRelativeResize="0"/>
          <p:nvPr/>
        </p:nvPicPr>
        <p:blipFill>
          <a:blip r:embed="rId4">
            <a:alphaModFix/>
          </a:blip>
          <a:stretch>
            <a:fillRect/>
          </a:stretch>
        </p:blipFill>
        <p:spPr>
          <a:xfrm>
            <a:off x="1005400" y="1329849"/>
            <a:ext cx="2321149" cy="22870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0"/>
          <p:cNvSpPr txBox="1"/>
          <p:nvPr>
            <p:ph type="title"/>
          </p:nvPr>
        </p:nvSpPr>
        <p:spPr>
          <a:xfrm>
            <a:off x="301752" y="171450"/>
            <a:ext cx="8534400" cy="569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
              <a:t>Co-authors</a:t>
            </a:r>
            <a:endParaRPr/>
          </a:p>
        </p:txBody>
      </p:sp>
      <p:pic>
        <p:nvPicPr>
          <p:cNvPr descr="A headshot of a woman with long blonde hair wearing a brownish yellow tshirt and a red and pink floral silk scarf wrapped around her neck." id="348" name="Google Shape;348;p30" title="Headshot of Alicia Johnson"/>
          <p:cNvPicPr preferRelativeResize="0"/>
          <p:nvPr/>
        </p:nvPicPr>
        <p:blipFill>
          <a:blip r:embed="rId3">
            <a:alphaModFix/>
          </a:blip>
          <a:stretch>
            <a:fillRect/>
          </a:stretch>
        </p:blipFill>
        <p:spPr>
          <a:xfrm>
            <a:off x="1151500" y="1243025"/>
            <a:ext cx="2657450" cy="2657450"/>
          </a:xfrm>
          <a:prstGeom prst="rect">
            <a:avLst/>
          </a:prstGeom>
          <a:noFill/>
          <a:ln>
            <a:noFill/>
          </a:ln>
        </p:spPr>
      </p:pic>
      <p:pic>
        <p:nvPicPr>
          <p:cNvPr descr="A headshot of a man with short dark hair, and a dark moustache. He is wearing a blue button up shirt and dark gray jacket." id="349" name="Google Shape;349;p30" title="Headshot of Miles Ott"/>
          <p:cNvPicPr preferRelativeResize="0"/>
          <p:nvPr/>
        </p:nvPicPr>
        <p:blipFill>
          <a:blip r:embed="rId4">
            <a:alphaModFix/>
          </a:blip>
          <a:stretch>
            <a:fillRect/>
          </a:stretch>
        </p:blipFill>
        <p:spPr>
          <a:xfrm>
            <a:off x="5449175" y="1207551"/>
            <a:ext cx="2728400" cy="2728400"/>
          </a:xfrm>
          <a:prstGeom prst="rect">
            <a:avLst/>
          </a:prstGeom>
          <a:noFill/>
          <a:ln>
            <a:noFill/>
          </a:ln>
        </p:spPr>
      </p:pic>
      <p:sp>
        <p:nvSpPr>
          <p:cNvPr id="350" name="Google Shape;350;p30"/>
          <p:cNvSpPr txBox="1"/>
          <p:nvPr/>
        </p:nvSpPr>
        <p:spPr>
          <a:xfrm>
            <a:off x="1151500" y="4073475"/>
            <a:ext cx="2657400" cy="615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320"/>
              </a:spcBef>
              <a:spcAft>
                <a:spcPts val="0"/>
              </a:spcAft>
              <a:buNone/>
            </a:pPr>
            <a:r>
              <a:rPr b="1" lang="en">
                <a:solidFill>
                  <a:schemeClr val="dk2"/>
                </a:solidFill>
                <a:latin typeface="Georgia"/>
                <a:ea typeface="Georgia"/>
                <a:cs typeface="Georgia"/>
                <a:sym typeface="Georgia"/>
              </a:rPr>
              <a:t>Alicia Johnson</a:t>
            </a:r>
            <a:br>
              <a:rPr b="1" lang="en">
                <a:solidFill>
                  <a:schemeClr val="dk2"/>
                </a:solidFill>
                <a:latin typeface="Georgia"/>
                <a:ea typeface="Georgia"/>
                <a:cs typeface="Georgia"/>
                <a:sym typeface="Georgia"/>
              </a:rPr>
            </a:br>
            <a:r>
              <a:rPr b="1" lang="en">
                <a:solidFill>
                  <a:schemeClr val="dk2"/>
                </a:solidFill>
                <a:latin typeface="Georgia"/>
                <a:ea typeface="Georgia"/>
                <a:cs typeface="Georgia"/>
                <a:sym typeface="Georgia"/>
              </a:rPr>
              <a:t>Macalester College</a:t>
            </a:r>
            <a:endParaRPr b="1">
              <a:solidFill>
                <a:schemeClr val="dk2"/>
              </a:solidFill>
              <a:latin typeface="Georgia"/>
              <a:ea typeface="Georgia"/>
              <a:cs typeface="Georgia"/>
              <a:sym typeface="Georgia"/>
            </a:endParaRPr>
          </a:p>
        </p:txBody>
      </p:sp>
      <p:sp>
        <p:nvSpPr>
          <p:cNvPr id="351" name="Google Shape;351;p30"/>
          <p:cNvSpPr txBox="1"/>
          <p:nvPr/>
        </p:nvSpPr>
        <p:spPr>
          <a:xfrm>
            <a:off x="5449175" y="4073475"/>
            <a:ext cx="2728500" cy="6156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spAutoFit/>
          </a:bodyPr>
          <a:lstStyle/>
          <a:p>
            <a:pPr indent="0" lvl="0" marL="0" marR="0" rtl="0" algn="ctr">
              <a:lnSpc>
                <a:spcPct val="100000"/>
              </a:lnSpc>
              <a:spcBef>
                <a:spcPts val="320"/>
              </a:spcBef>
              <a:spcAft>
                <a:spcPts val="0"/>
              </a:spcAft>
              <a:buNone/>
            </a:pPr>
            <a:r>
              <a:rPr b="1" lang="en">
                <a:solidFill>
                  <a:schemeClr val="dk2"/>
                </a:solidFill>
                <a:latin typeface="Georgia"/>
                <a:ea typeface="Georgia"/>
                <a:cs typeface="Georgia"/>
                <a:sym typeface="Georgia"/>
              </a:rPr>
              <a:t>Miles Ott</a:t>
            </a:r>
            <a:br>
              <a:rPr b="1" lang="en">
                <a:solidFill>
                  <a:schemeClr val="dk2"/>
                </a:solidFill>
                <a:latin typeface="Georgia"/>
                <a:ea typeface="Georgia"/>
                <a:cs typeface="Georgia"/>
                <a:sym typeface="Georgia"/>
              </a:rPr>
            </a:br>
            <a:r>
              <a:rPr b="1" lang="en">
                <a:solidFill>
                  <a:schemeClr val="dk2"/>
                </a:solidFill>
                <a:latin typeface="Georgia"/>
                <a:ea typeface="Georgia"/>
                <a:cs typeface="Georgia"/>
                <a:sym typeface="Georgia"/>
              </a:rPr>
              <a:t>Tubi</a:t>
            </a:r>
            <a:endParaRPr b="1">
              <a:solidFill>
                <a:schemeClr val="dk2"/>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1"/>
          <p:cNvSpPr txBox="1"/>
          <p:nvPr>
            <p:ph type="title"/>
          </p:nvPr>
        </p:nvSpPr>
        <p:spPr>
          <a:xfrm>
            <a:off x="301752" y="171450"/>
            <a:ext cx="8534400" cy="569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
              <a:t>How it all began</a:t>
            </a:r>
            <a:endParaRPr/>
          </a:p>
        </p:txBody>
      </p:sp>
      <p:sp>
        <p:nvSpPr>
          <p:cNvPr id="357" name="Google Shape;357;p31"/>
          <p:cNvSpPr txBox="1"/>
          <p:nvPr>
            <p:ph idx="1" type="body"/>
          </p:nvPr>
        </p:nvSpPr>
        <p:spPr>
          <a:xfrm>
            <a:off x="4033975" y="1145275"/>
            <a:ext cx="4771800" cy="34290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2500">
                <a:solidFill>
                  <a:srgbClr val="333333"/>
                </a:solidFill>
                <a:latin typeface="Arial"/>
                <a:ea typeface="Arial"/>
                <a:cs typeface="Arial"/>
                <a:sym typeface="Arial"/>
              </a:rPr>
              <a:t>Goal 1. Course materials should be physically accessible.</a:t>
            </a:r>
            <a:r>
              <a:rPr lang="en" sz="2500">
                <a:solidFill>
                  <a:srgbClr val="333333"/>
                </a:solidFill>
                <a:latin typeface="Arial"/>
                <a:ea typeface="Arial"/>
                <a:cs typeface="Arial"/>
                <a:sym typeface="Arial"/>
              </a:rPr>
              <a:t> </a:t>
            </a:r>
            <a:endParaRPr sz="2500">
              <a:solidFill>
                <a:srgbClr val="333333"/>
              </a:solidFill>
              <a:latin typeface="Arial"/>
              <a:ea typeface="Arial"/>
              <a:cs typeface="Arial"/>
              <a:sym typeface="Arial"/>
            </a:endParaRPr>
          </a:p>
          <a:p>
            <a:pPr indent="0" lvl="0" marL="0" rtl="0" algn="l">
              <a:spcBef>
                <a:spcPts val="360"/>
              </a:spcBef>
              <a:spcAft>
                <a:spcPts val="0"/>
              </a:spcAft>
              <a:buNone/>
            </a:pPr>
            <a:r>
              <a:t/>
            </a:r>
            <a:endParaRPr sz="2500">
              <a:solidFill>
                <a:srgbClr val="333333"/>
              </a:solidFill>
              <a:latin typeface="Arial"/>
              <a:ea typeface="Arial"/>
              <a:cs typeface="Arial"/>
              <a:sym typeface="Arial"/>
            </a:endParaRPr>
          </a:p>
          <a:p>
            <a:pPr indent="0" lvl="0" marL="0" rtl="0" algn="l">
              <a:spcBef>
                <a:spcPts val="360"/>
              </a:spcBef>
              <a:spcAft>
                <a:spcPts val="0"/>
              </a:spcAft>
              <a:buNone/>
            </a:pPr>
            <a:r>
              <a:rPr b="1" lang="en" sz="2500">
                <a:solidFill>
                  <a:srgbClr val="333333"/>
                </a:solidFill>
                <a:latin typeface="Arial"/>
                <a:ea typeface="Arial"/>
                <a:cs typeface="Arial"/>
                <a:sym typeface="Arial"/>
              </a:rPr>
              <a:t>Goal 2. The development and delivery of course materials should be inclusive of a diverse body of learners.</a:t>
            </a:r>
            <a:r>
              <a:rPr lang="en" sz="2500">
                <a:solidFill>
                  <a:srgbClr val="333333"/>
                </a:solidFill>
                <a:latin typeface="Arial"/>
                <a:ea typeface="Arial"/>
                <a:cs typeface="Arial"/>
                <a:sym typeface="Arial"/>
              </a:rPr>
              <a:t> </a:t>
            </a:r>
            <a:endParaRPr sz="2500">
              <a:solidFill>
                <a:srgbClr val="333333"/>
              </a:solidFill>
              <a:latin typeface="Arial"/>
              <a:ea typeface="Arial"/>
              <a:cs typeface="Arial"/>
              <a:sym typeface="Arial"/>
            </a:endParaRPr>
          </a:p>
        </p:txBody>
      </p:sp>
      <p:pic>
        <p:nvPicPr>
          <p:cNvPr descr="a hex shaped logo with shiny green-pink disco ball and purple starry background. There is text that says Bayes Rules!" id="358" name="Google Shape;358;p31" title="Bayes Rules logo"/>
          <p:cNvPicPr preferRelativeResize="0"/>
          <p:nvPr/>
        </p:nvPicPr>
        <p:blipFill>
          <a:blip r:embed="rId3">
            <a:alphaModFix/>
          </a:blip>
          <a:stretch>
            <a:fillRect/>
          </a:stretch>
        </p:blipFill>
        <p:spPr>
          <a:xfrm>
            <a:off x="707600" y="1024700"/>
            <a:ext cx="2415876" cy="2795625"/>
          </a:xfrm>
          <a:prstGeom prst="rect">
            <a:avLst/>
          </a:prstGeom>
          <a:noFill/>
          <a:ln>
            <a:noFill/>
          </a:ln>
        </p:spPr>
      </p:pic>
      <p:sp>
        <p:nvSpPr>
          <p:cNvPr id="359" name="Google Shape;359;p31"/>
          <p:cNvSpPr txBox="1"/>
          <p:nvPr/>
        </p:nvSpPr>
        <p:spPr>
          <a:xfrm>
            <a:off x="539575" y="3992700"/>
            <a:ext cx="3494400" cy="53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50" u="sng">
                <a:solidFill>
                  <a:schemeClr val="hlink"/>
                </a:solidFill>
                <a:latin typeface="Lora"/>
                <a:ea typeface="Lora"/>
                <a:cs typeface="Lora"/>
                <a:sym typeface="Lora"/>
                <a:hlinkClick r:id="rId4"/>
              </a:rPr>
              <a:t>bayesrulesbook.com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2"/>
          <p:cNvSpPr txBox="1"/>
          <p:nvPr>
            <p:ph type="title"/>
          </p:nvPr>
        </p:nvSpPr>
        <p:spPr>
          <a:xfrm>
            <a:off x="301752" y="171450"/>
            <a:ext cx="8534400" cy="569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 sz="2000"/>
              <a:t>Checklist for evaluating accessibility and inclusion of teaching materials.</a:t>
            </a:r>
            <a:endParaRPr sz="2000"/>
          </a:p>
        </p:txBody>
      </p:sp>
      <p:graphicFrame>
        <p:nvGraphicFramePr>
          <p:cNvPr id="365" name="Google Shape;365;p32"/>
          <p:cNvGraphicFramePr/>
          <p:nvPr/>
        </p:nvGraphicFramePr>
        <p:xfrm>
          <a:off x="234050" y="1254575"/>
          <a:ext cx="3000000" cy="3000000"/>
        </p:xfrm>
        <a:graphic>
          <a:graphicData uri="http://schemas.openxmlformats.org/drawingml/2006/table">
            <a:tbl>
              <a:tblPr>
                <a:noFill/>
                <a:tableStyleId>{24AA41D6-2A5B-4F2F-A8D9-CDEC9E1768C3}</a:tableStyleId>
              </a:tblPr>
              <a:tblGrid>
                <a:gridCol w="2233475"/>
                <a:gridCol w="6434925"/>
              </a:tblGrid>
              <a:tr h="450325">
                <a:tc>
                  <a:txBody>
                    <a:bodyPr/>
                    <a:lstStyle/>
                    <a:p>
                      <a:pPr indent="0" lvl="0" marL="0" rtl="0" algn="l">
                        <a:spcBef>
                          <a:spcPts val="0"/>
                        </a:spcBef>
                        <a:spcAft>
                          <a:spcPts val="0"/>
                        </a:spcAft>
                        <a:buNone/>
                      </a:pPr>
                      <a:r>
                        <a:rPr lang="en" sz="1200">
                          <a:latin typeface="Georgia"/>
                          <a:ea typeface="Georgia"/>
                          <a:cs typeface="Georgia"/>
                          <a:sym typeface="Georgia"/>
                        </a:rPr>
                        <a:t>Accessibility and Inclusion Criteria</a:t>
                      </a:r>
                      <a:endParaRPr sz="1200">
                        <a:latin typeface="Georgia"/>
                        <a:ea typeface="Georgia"/>
                        <a:cs typeface="Georgia"/>
                        <a:sym typeface="Georgia"/>
                      </a:endParaRPr>
                    </a:p>
                  </a:txBody>
                  <a:tcPr marT="9525" marB="91425" marR="9525" marL="9525" anchor="b">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Georgia"/>
                          <a:ea typeface="Georgia"/>
                          <a:cs typeface="Georgia"/>
                          <a:sym typeface="Georgia"/>
                        </a:rPr>
                        <a:t>Questions</a:t>
                      </a:r>
                      <a:endParaRPr sz="1200">
                        <a:latin typeface="Georgia"/>
                        <a:ea typeface="Georgia"/>
                        <a:cs typeface="Georgia"/>
                        <a:sym typeface="Georgia"/>
                      </a:endParaRPr>
                    </a:p>
                  </a:txBody>
                  <a:tcPr marT="9525" marB="91425" marR="9525" marL="9525" anchor="b">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74250">
                <a:tc>
                  <a:txBody>
                    <a:bodyPr/>
                    <a:lstStyle/>
                    <a:p>
                      <a:pPr indent="0" lvl="0" marL="0" rtl="0" algn="l">
                        <a:spcBef>
                          <a:spcPts val="0"/>
                        </a:spcBef>
                        <a:spcAft>
                          <a:spcPts val="0"/>
                        </a:spcAft>
                        <a:buNone/>
                      </a:pPr>
                      <a:r>
                        <a:rPr lang="en" sz="1200">
                          <a:latin typeface="Georgia"/>
                          <a:ea typeface="Georgia"/>
                          <a:cs typeface="Georgia"/>
                          <a:sym typeface="Georgia"/>
                        </a:rPr>
                        <a:t>Accessibility</a:t>
                      </a:r>
                      <a:endParaRPr sz="1200">
                        <a:latin typeface="Georgia"/>
                        <a:ea typeface="Georgia"/>
                        <a:cs typeface="Georgia"/>
                        <a:sym typeface="Georgia"/>
                      </a:endParaRPr>
                    </a:p>
                  </a:txBody>
                  <a:tcPr marT="9525" marB="91425" marR="9525" marL="9525" anchor="b">
                    <a:lnT cap="flat" cmpd="sng" w="762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 sz="1200">
                          <a:latin typeface="Georgia"/>
                          <a:ea typeface="Georgia"/>
                          <a:cs typeface="Georgia"/>
                          <a:sym typeface="Georgia"/>
                        </a:rPr>
                        <a:t>Is the cost affordable for learners from diverse socioeconomic backgrounds?</a:t>
                      </a:r>
                      <a:endParaRPr sz="1200">
                        <a:latin typeface="Georgia"/>
                        <a:ea typeface="Georgia"/>
                        <a:cs typeface="Georgia"/>
                        <a:sym typeface="Georgia"/>
                      </a:endParaRPr>
                    </a:p>
                  </a:txBody>
                  <a:tcPr marT="9525" marB="91425" marR="9525" marL="9525" anchor="b">
                    <a:lnT cap="flat" cmpd="sng" w="7625">
                      <a:solidFill>
                        <a:srgbClr val="000000"/>
                      </a:solidFill>
                      <a:prstDash val="solid"/>
                      <a:round/>
                      <a:headEnd len="sm" w="sm" type="none"/>
                      <a:tailEnd len="sm" w="sm" type="none"/>
                    </a:lnT>
                  </a:tcPr>
                </a:tc>
              </a:tr>
              <a:tr h="305775">
                <a:tc>
                  <a:txBody>
                    <a:bodyPr/>
                    <a:lstStyle/>
                    <a:p>
                      <a:pPr indent="0" lvl="0" marL="0" rtl="0" algn="l">
                        <a:spcBef>
                          <a:spcPts val="0"/>
                        </a:spcBef>
                        <a:spcAft>
                          <a:spcPts val="0"/>
                        </a:spcAft>
                        <a:buNone/>
                      </a:pPr>
                      <a:r>
                        <a:t/>
                      </a:r>
                      <a:endParaRPr>
                        <a:latin typeface="Georgia"/>
                        <a:ea typeface="Georgia"/>
                        <a:cs typeface="Georgia"/>
                        <a:sym typeface="Georgia"/>
                      </a:endParaRPr>
                    </a:p>
                  </a:txBody>
                  <a:tcPr marT="9525" marB="91425" marR="9525" marL="9525" anchor="b"/>
                </a:tc>
                <a:tc>
                  <a:txBody>
                    <a:bodyPr/>
                    <a:lstStyle/>
                    <a:p>
                      <a:pPr indent="0" lvl="0" marL="0" rtl="0" algn="l">
                        <a:spcBef>
                          <a:spcPts val="0"/>
                        </a:spcBef>
                        <a:spcAft>
                          <a:spcPts val="0"/>
                        </a:spcAft>
                        <a:buNone/>
                      </a:pPr>
                      <a:r>
                        <a:rPr lang="en" sz="1200">
                          <a:latin typeface="Georgia"/>
                          <a:ea typeface="Georgia"/>
                          <a:cs typeface="Georgia"/>
                          <a:sym typeface="Georgia"/>
                        </a:rPr>
                        <a:t>Are plots distinguishable to color blind learners?</a:t>
                      </a:r>
                      <a:endParaRPr sz="1200">
                        <a:latin typeface="Georgia"/>
                        <a:ea typeface="Georgia"/>
                        <a:cs typeface="Georgia"/>
                        <a:sym typeface="Georgia"/>
                      </a:endParaRPr>
                    </a:p>
                  </a:txBody>
                  <a:tcPr marT="9525" marB="91425" marR="9525" marL="9525" anchor="b"/>
                </a:tc>
              </a:tr>
              <a:tr h="274250">
                <a:tc>
                  <a:txBody>
                    <a:bodyPr/>
                    <a:lstStyle/>
                    <a:p>
                      <a:pPr indent="0" lvl="0" marL="0" rtl="0" algn="l">
                        <a:spcBef>
                          <a:spcPts val="0"/>
                        </a:spcBef>
                        <a:spcAft>
                          <a:spcPts val="0"/>
                        </a:spcAft>
                        <a:buNone/>
                      </a:pPr>
                      <a:r>
                        <a:rPr lang="en" sz="1200">
                          <a:latin typeface="Georgia"/>
                          <a:ea typeface="Georgia"/>
                          <a:cs typeface="Georgia"/>
                          <a:sym typeface="Georgia"/>
                        </a:rPr>
                        <a:t> </a:t>
                      </a:r>
                      <a:endParaRPr sz="1200">
                        <a:latin typeface="Georgia"/>
                        <a:ea typeface="Georgia"/>
                        <a:cs typeface="Georgia"/>
                        <a:sym typeface="Georgia"/>
                      </a:endParaRPr>
                    </a:p>
                  </a:txBody>
                  <a:tcPr marT="9525" marB="91425" marR="9525" marL="9525" anchor="b">
                    <a:lnB cap="flat" cmpd="sng" w="76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Georgia"/>
                          <a:ea typeface="Georgia"/>
                          <a:cs typeface="Georgia"/>
                          <a:sym typeface="Georgia"/>
                        </a:rPr>
                        <a:t>Is alt text provided for images?</a:t>
                      </a:r>
                      <a:endParaRPr sz="1200">
                        <a:latin typeface="Georgia"/>
                        <a:ea typeface="Georgia"/>
                        <a:cs typeface="Georgia"/>
                        <a:sym typeface="Georgia"/>
                      </a:endParaRPr>
                    </a:p>
                  </a:txBody>
                  <a:tcPr marT="9525" marB="91425" marR="9525" marL="9525" anchor="b">
                    <a:lnB cap="flat" cmpd="sng" w="7625">
                      <a:solidFill>
                        <a:srgbClr val="000000"/>
                      </a:solidFill>
                      <a:prstDash val="solid"/>
                      <a:round/>
                      <a:headEnd len="sm" w="sm" type="none"/>
                      <a:tailEnd len="sm" w="sm" type="none"/>
                    </a:lnB>
                  </a:tcPr>
                </a:tc>
              </a:tr>
              <a:tr h="274250">
                <a:tc>
                  <a:txBody>
                    <a:bodyPr/>
                    <a:lstStyle/>
                    <a:p>
                      <a:pPr indent="0" lvl="0" marL="0" rtl="0" algn="l">
                        <a:spcBef>
                          <a:spcPts val="0"/>
                        </a:spcBef>
                        <a:spcAft>
                          <a:spcPts val="0"/>
                        </a:spcAft>
                        <a:buNone/>
                      </a:pPr>
                      <a:r>
                        <a:rPr lang="en" sz="1200">
                          <a:latin typeface="Georgia"/>
                          <a:ea typeface="Georgia"/>
                          <a:cs typeface="Georgia"/>
                          <a:sym typeface="Georgia"/>
                        </a:rPr>
                        <a:t>Inclusivity of scholars</a:t>
                      </a:r>
                      <a:endParaRPr sz="1200">
                        <a:latin typeface="Georgia"/>
                        <a:ea typeface="Georgia"/>
                        <a:cs typeface="Georgia"/>
                        <a:sym typeface="Georgia"/>
                      </a:endParaRPr>
                    </a:p>
                  </a:txBody>
                  <a:tcPr marT="9525" marB="91425" marR="9525" marL="9525" anchor="b">
                    <a:lnT cap="flat" cmpd="sng" w="762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 sz="1200">
                          <a:latin typeface="Georgia"/>
                          <a:ea typeface="Georgia"/>
                          <a:cs typeface="Georgia"/>
                          <a:sym typeface="Georgia"/>
                        </a:rPr>
                        <a:t>Do the cited scholars represent diversity across identities, experiences, and expertise?</a:t>
                      </a:r>
                      <a:endParaRPr sz="1200">
                        <a:latin typeface="Georgia"/>
                        <a:ea typeface="Georgia"/>
                        <a:cs typeface="Georgia"/>
                        <a:sym typeface="Georgia"/>
                      </a:endParaRPr>
                    </a:p>
                  </a:txBody>
                  <a:tcPr marT="9525" marB="91425" marR="9525" marL="9525" anchor="b">
                    <a:lnT cap="flat" cmpd="sng" w="7625">
                      <a:solidFill>
                        <a:srgbClr val="000000"/>
                      </a:solidFill>
                      <a:prstDash val="solid"/>
                      <a:round/>
                      <a:headEnd len="sm" w="sm" type="none"/>
                      <a:tailEnd len="sm" w="sm" type="none"/>
                    </a:lnT>
                  </a:tcPr>
                </a:tc>
              </a:tr>
              <a:tr h="274250">
                <a:tc>
                  <a:txBody>
                    <a:bodyPr/>
                    <a:lstStyle/>
                    <a:p>
                      <a:pPr indent="0" lvl="0" marL="0" rtl="0" algn="l">
                        <a:spcBef>
                          <a:spcPts val="0"/>
                        </a:spcBef>
                        <a:spcAft>
                          <a:spcPts val="0"/>
                        </a:spcAft>
                        <a:buNone/>
                      </a:pPr>
                      <a:r>
                        <a:rPr lang="en" sz="1200">
                          <a:latin typeface="Georgia"/>
                          <a:ea typeface="Georgia"/>
                          <a:cs typeface="Georgia"/>
                          <a:sym typeface="Georgia"/>
                        </a:rPr>
                        <a:t> </a:t>
                      </a:r>
                      <a:endParaRPr sz="1200">
                        <a:latin typeface="Georgia"/>
                        <a:ea typeface="Georgia"/>
                        <a:cs typeface="Georgia"/>
                        <a:sym typeface="Georgia"/>
                      </a:endParaRPr>
                    </a:p>
                  </a:txBody>
                  <a:tcPr marT="9525" marB="91425" marR="9525" marL="9525" anchor="b">
                    <a:lnB cap="flat" cmpd="sng" w="76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Georgia"/>
                          <a:ea typeface="Georgia"/>
                          <a:cs typeface="Georgia"/>
                          <a:sym typeface="Georgia"/>
                        </a:rPr>
                        <a:t>Are scholars cited using the correct names and pronouns?</a:t>
                      </a:r>
                      <a:endParaRPr sz="1200">
                        <a:latin typeface="Georgia"/>
                        <a:ea typeface="Georgia"/>
                        <a:cs typeface="Georgia"/>
                        <a:sym typeface="Georgia"/>
                      </a:endParaRPr>
                    </a:p>
                  </a:txBody>
                  <a:tcPr marT="9525" marB="91425" marR="9525" marL="9525" anchor="b">
                    <a:lnB cap="flat" cmpd="sng" w="7625">
                      <a:solidFill>
                        <a:srgbClr val="000000"/>
                      </a:solidFill>
                      <a:prstDash val="solid"/>
                      <a:round/>
                      <a:headEnd len="sm" w="sm" type="none"/>
                      <a:tailEnd len="sm" w="sm" type="none"/>
                    </a:lnB>
                  </a:tcPr>
                </a:tc>
              </a:tr>
              <a:tr h="274250">
                <a:tc>
                  <a:txBody>
                    <a:bodyPr/>
                    <a:lstStyle/>
                    <a:p>
                      <a:pPr indent="0" lvl="0" marL="0" rtl="0" algn="l">
                        <a:spcBef>
                          <a:spcPts val="0"/>
                        </a:spcBef>
                        <a:spcAft>
                          <a:spcPts val="0"/>
                        </a:spcAft>
                        <a:buNone/>
                      </a:pPr>
                      <a:r>
                        <a:rPr lang="en" sz="1200">
                          <a:latin typeface="Georgia"/>
                          <a:ea typeface="Georgia"/>
                          <a:cs typeface="Georgia"/>
                          <a:sym typeface="Georgia"/>
                        </a:rPr>
                        <a:t>Inclusivity of students</a:t>
                      </a:r>
                      <a:endParaRPr sz="1200">
                        <a:latin typeface="Georgia"/>
                        <a:ea typeface="Georgia"/>
                        <a:cs typeface="Georgia"/>
                        <a:sym typeface="Georgia"/>
                      </a:endParaRPr>
                    </a:p>
                  </a:txBody>
                  <a:tcPr marT="9525" marB="91425" marR="9525" marL="9525" anchor="b">
                    <a:lnT cap="flat" cmpd="sng" w="762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 sz="1200">
                          <a:latin typeface="Georgia"/>
                          <a:ea typeface="Georgia"/>
                          <a:cs typeface="Georgia"/>
                          <a:sym typeface="Georgia"/>
                        </a:rPr>
                        <a:t>Do examples avoid the necessity of specialized knowledge?</a:t>
                      </a:r>
                      <a:endParaRPr sz="1200">
                        <a:latin typeface="Georgia"/>
                        <a:ea typeface="Georgia"/>
                        <a:cs typeface="Georgia"/>
                        <a:sym typeface="Georgia"/>
                      </a:endParaRPr>
                    </a:p>
                  </a:txBody>
                  <a:tcPr marT="9525" marB="91425" marR="9525" marL="9525" anchor="b">
                    <a:lnT cap="flat" cmpd="sng" w="7625">
                      <a:solidFill>
                        <a:srgbClr val="000000"/>
                      </a:solidFill>
                      <a:prstDash val="solid"/>
                      <a:round/>
                      <a:headEnd len="sm" w="sm" type="none"/>
                      <a:tailEnd len="sm" w="sm" type="none"/>
                    </a:lnT>
                  </a:tcPr>
                </a:tc>
              </a:tr>
              <a:tr h="305775">
                <a:tc>
                  <a:txBody>
                    <a:bodyPr/>
                    <a:lstStyle/>
                    <a:p>
                      <a:pPr indent="0" lvl="0" marL="0" rtl="0" algn="l">
                        <a:spcBef>
                          <a:spcPts val="0"/>
                        </a:spcBef>
                        <a:spcAft>
                          <a:spcPts val="0"/>
                        </a:spcAft>
                        <a:buNone/>
                      </a:pPr>
                      <a:r>
                        <a:t/>
                      </a:r>
                      <a:endParaRPr>
                        <a:latin typeface="Georgia"/>
                        <a:ea typeface="Georgia"/>
                        <a:cs typeface="Georgia"/>
                        <a:sym typeface="Georgia"/>
                      </a:endParaRPr>
                    </a:p>
                  </a:txBody>
                  <a:tcPr marT="9525" marB="91425" marR="9525" marL="9525" anchor="b"/>
                </a:tc>
                <a:tc>
                  <a:txBody>
                    <a:bodyPr/>
                    <a:lstStyle/>
                    <a:p>
                      <a:pPr indent="0" lvl="0" marL="0" rtl="0" algn="l">
                        <a:spcBef>
                          <a:spcPts val="0"/>
                        </a:spcBef>
                        <a:spcAft>
                          <a:spcPts val="0"/>
                        </a:spcAft>
                        <a:buNone/>
                      </a:pPr>
                      <a:r>
                        <a:rPr lang="en" sz="1200">
                          <a:latin typeface="Georgia"/>
                          <a:ea typeface="Georgia"/>
                          <a:cs typeface="Georgia"/>
                          <a:sym typeface="Georgia"/>
                        </a:rPr>
                        <a:t>Do names and pronouns reflect diverse cultural and personal identities?</a:t>
                      </a:r>
                      <a:endParaRPr sz="1200">
                        <a:latin typeface="Georgia"/>
                        <a:ea typeface="Georgia"/>
                        <a:cs typeface="Georgia"/>
                        <a:sym typeface="Georgia"/>
                      </a:endParaRPr>
                    </a:p>
                  </a:txBody>
                  <a:tcPr marT="9525" marB="91425" marR="9525" marL="9525" anchor="b"/>
                </a:tc>
              </a:tr>
              <a:tr h="305775">
                <a:tc>
                  <a:txBody>
                    <a:bodyPr/>
                    <a:lstStyle/>
                    <a:p>
                      <a:pPr indent="0" lvl="0" marL="0" rtl="0" algn="l">
                        <a:spcBef>
                          <a:spcPts val="0"/>
                        </a:spcBef>
                        <a:spcAft>
                          <a:spcPts val="0"/>
                        </a:spcAft>
                        <a:buNone/>
                      </a:pPr>
                      <a:r>
                        <a:t/>
                      </a:r>
                      <a:endParaRPr>
                        <a:latin typeface="Georgia"/>
                        <a:ea typeface="Georgia"/>
                        <a:cs typeface="Georgia"/>
                        <a:sym typeface="Georgia"/>
                      </a:endParaRPr>
                    </a:p>
                  </a:txBody>
                  <a:tcPr marT="9525" marB="91425" marR="9525" marL="9525" anchor="b"/>
                </a:tc>
                <a:tc>
                  <a:txBody>
                    <a:bodyPr/>
                    <a:lstStyle/>
                    <a:p>
                      <a:pPr indent="0" lvl="0" marL="0" rtl="0" algn="l">
                        <a:spcBef>
                          <a:spcPts val="0"/>
                        </a:spcBef>
                        <a:spcAft>
                          <a:spcPts val="0"/>
                        </a:spcAft>
                        <a:buNone/>
                      </a:pPr>
                      <a:r>
                        <a:rPr lang="en" sz="1200">
                          <a:latin typeface="Georgia"/>
                          <a:ea typeface="Georgia"/>
                          <a:cs typeface="Georgia"/>
                          <a:sym typeface="Georgia"/>
                        </a:rPr>
                        <a:t>Are there examples that could potentially speak to younger as well as older students?</a:t>
                      </a:r>
                      <a:endParaRPr sz="1200">
                        <a:latin typeface="Georgia"/>
                        <a:ea typeface="Georgia"/>
                        <a:cs typeface="Georgia"/>
                        <a:sym typeface="Georgia"/>
                      </a:endParaRPr>
                    </a:p>
                  </a:txBody>
                  <a:tcPr marT="9525" marB="91425" marR="9525" marL="9525" anchor="b"/>
                </a:tc>
              </a:tr>
              <a:tr h="305775">
                <a:tc>
                  <a:txBody>
                    <a:bodyPr/>
                    <a:lstStyle/>
                    <a:p>
                      <a:pPr indent="0" lvl="0" marL="0" rtl="0" algn="l">
                        <a:spcBef>
                          <a:spcPts val="0"/>
                        </a:spcBef>
                        <a:spcAft>
                          <a:spcPts val="0"/>
                        </a:spcAft>
                        <a:buNone/>
                      </a:pPr>
                      <a:r>
                        <a:t/>
                      </a:r>
                      <a:endParaRPr>
                        <a:latin typeface="Georgia"/>
                        <a:ea typeface="Georgia"/>
                        <a:cs typeface="Georgia"/>
                        <a:sym typeface="Georgia"/>
                      </a:endParaRPr>
                    </a:p>
                  </a:txBody>
                  <a:tcPr marT="9525" marB="91425" marR="9525" marL="9525" anchor="b"/>
                </a:tc>
                <a:tc>
                  <a:txBody>
                    <a:bodyPr/>
                    <a:lstStyle/>
                    <a:p>
                      <a:pPr indent="0" lvl="0" marL="0" rtl="0" algn="l">
                        <a:spcBef>
                          <a:spcPts val="0"/>
                        </a:spcBef>
                        <a:spcAft>
                          <a:spcPts val="0"/>
                        </a:spcAft>
                        <a:buNone/>
                      </a:pPr>
                      <a:r>
                        <a:rPr lang="en" sz="1200">
                          <a:latin typeface="Georgia"/>
                          <a:ea typeface="Georgia"/>
                          <a:cs typeface="Georgia"/>
                          <a:sym typeface="Georgia"/>
                        </a:rPr>
                        <a:t>Does the delivery embrace mistakes and critical thinking?</a:t>
                      </a:r>
                      <a:endParaRPr sz="1200">
                        <a:latin typeface="Georgia"/>
                        <a:ea typeface="Georgia"/>
                        <a:cs typeface="Georgia"/>
                        <a:sym typeface="Georgia"/>
                      </a:endParaRPr>
                    </a:p>
                  </a:txBody>
                  <a:tcPr marT="9525" marB="91425" marR="9525" marL="9525" anchor="b"/>
                </a:tc>
              </a:tr>
              <a:tr h="274250">
                <a:tc>
                  <a:txBody>
                    <a:bodyPr/>
                    <a:lstStyle/>
                    <a:p>
                      <a:pPr indent="0" lvl="0" marL="0" rtl="0" algn="l">
                        <a:spcBef>
                          <a:spcPts val="0"/>
                        </a:spcBef>
                        <a:spcAft>
                          <a:spcPts val="0"/>
                        </a:spcAft>
                        <a:buNone/>
                      </a:pPr>
                      <a:r>
                        <a:rPr lang="en" sz="1200">
                          <a:latin typeface="Georgia"/>
                          <a:ea typeface="Georgia"/>
                          <a:cs typeface="Georgia"/>
                          <a:sym typeface="Georgia"/>
                        </a:rPr>
                        <a:t> </a:t>
                      </a:r>
                      <a:endParaRPr sz="1200">
                        <a:latin typeface="Georgia"/>
                        <a:ea typeface="Georgia"/>
                        <a:cs typeface="Georgia"/>
                        <a:sym typeface="Georgia"/>
                      </a:endParaRPr>
                    </a:p>
                  </a:txBody>
                  <a:tcPr marT="9525" marB="91425" marR="9525" marL="9525" anchor="b">
                    <a:lnB cap="flat" cmpd="sng" w="76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Georgia"/>
                          <a:ea typeface="Georgia"/>
                          <a:cs typeface="Georgia"/>
                          <a:sym typeface="Georgia"/>
                        </a:rPr>
                        <a:t>Are efforts made to accommodate different academic experiences and create a shared foundation?</a:t>
                      </a:r>
                      <a:endParaRPr sz="1200">
                        <a:latin typeface="Georgia"/>
                        <a:ea typeface="Georgia"/>
                        <a:cs typeface="Georgia"/>
                        <a:sym typeface="Georgia"/>
                      </a:endParaRPr>
                    </a:p>
                  </a:txBody>
                  <a:tcPr marT="9525" marB="91425" marR="9525" marL="9525" anchor="b">
                    <a:lnB cap="flat" cmpd="sng" w="7625">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