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8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4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0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0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A535-1721-4AA6-94E1-CB7DA37B1AA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538B-2668-4547-830F-FD749A0A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97541" y="3784143"/>
            <a:ext cx="5467372" cy="3034168"/>
            <a:chOff x="412749" y="1230314"/>
            <a:chExt cx="7131051" cy="5599111"/>
          </a:xfrm>
        </p:grpSpPr>
        <p:sp>
          <p:nvSpPr>
            <p:cNvPr id="5" name="Freeform 16"/>
            <p:cNvSpPr>
              <a:spLocks/>
            </p:cNvSpPr>
            <p:nvPr/>
          </p:nvSpPr>
          <p:spPr bwMode="gray">
            <a:xfrm rot="14128376">
              <a:off x="4722686" y="-63581"/>
              <a:ext cx="1374811" cy="3962601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A4301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gray">
            <a:xfrm rot="14922872">
              <a:off x="4875094" y="165025"/>
              <a:ext cx="1374811" cy="3962601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E6C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gray">
            <a:xfrm rot="20805504">
              <a:off x="4540098" y="2790719"/>
              <a:ext cx="1374845" cy="3962504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516A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gray">
            <a:xfrm rot="5461794">
              <a:off x="1706644" y="2194883"/>
              <a:ext cx="1374811" cy="3962601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499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gray">
            <a:xfrm>
              <a:off x="4303549" y="2866921"/>
              <a:ext cx="1374845" cy="3962504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5DDF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gray">
            <a:xfrm rot="6256290">
              <a:off x="1706644" y="1969452"/>
              <a:ext cx="1374811" cy="3962601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A2EAE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3" descr="C:\Users\Ivo\Desktop\media-CE7A2F20.png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FEF9"/>
                </a:clrFrom>
                <a:clrTo>
                  <a:srgbClr val="FCFE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4" t="26622" r="21609" b="39027"/>
            <a:stretch>
              <a:fillRect/>
            </a:stretch>
          </p:blipFill>
          <p:spPr bwMode="auto">
            <a:xfrm>
              <a:off x="1218880" y="3562266"/>
              <a:ext cx="2057504" cy="85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2590549" y="2438287"/>
              <a:ext cx="3795904" cy="1600242"/>
              <a:chOff x="2590800" y="2438400"/>
              <a:chExt cx="3795712" cy="1600200"/>
            </a:xfrm>
          </p:grpSpPr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2590800" y="2438400"/>
                <a:ext cx="3795712" cy="1600200"/>
                <a:chOff x="2016" y="1920"/>
                <a:chExt cx="1680" cy="1680"/>
              </a:xfrm>
            </p:grpSpPr>
            <p:sp>
              <p:nvSpPr>
                <p:cNvPr id="17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4343"/>
                    </a:gs>
                    <a:gs pos="100000">
                      <a:srgbClr val="6E1E1E"/>
                    </a:gs>
                  </a:gsLst>
                  <a:lin ang="5400000" scaled="1"/>
                </a:gra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1434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Text Box 25"/>
              <p:cNvSpPr txBox="1">
                <a:spLocks noChangeArrowheads="1"/>
              </p:cNvSpPr>
              <p:nvPr/>
            </p:nvSpPr>
            <p:spPr bwMode="gray">
              <a:xfrm>
                <a:off x="3066880" y="3025914"/>
                <a:ext cx="2875102" cy="96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</a:rPr>
                  <a:t>Distributome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3" name="Picture 4" descr="C:\Users\Ivo\Desktop\osulogo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" t="18086" r="6355" b="6184"/>
            <a:stretch>
              <a:fillRect/>
            </a:stretch>
          </p:blipFill>
          <p:spPr bwMode="auto">
            <a:xfrm>
              <a:off x="3733607" y="4419539"/>
              <a:ext cx="1828893" cy="152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48053" y="1575137"/>
              <a:ext cx="1861217" cy="119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339933"/>
                  </a:solidFill>
                  <a:latin typeface="Eras Demi ITC" pitchFamily="34" charset="0"/>
                </a:rPr>
                <a:t>UCLA</a:t>
              </a:r>
              <a:endParaRPr lang="en-US" sz="6600" b="1" dirty="0">
                <a:solidFill>
                  <a:srgbClr val="339933"/>
                </a:solidFill>
                <a:latin typeface="Eras Demi ITC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991600" cy="2362200"/>
          </a:xfrm>
        </p:spPr>
        <p:txBody>
          <a:bodyPr>
            <a:normAutofit/>
          </a:bodyPr>
          <a:lstStyle/>
          <a:p>
            <a:r>
              <a:rPr lang="en-US" dirty="0"/>
              <a:t>Hands-on Distributome Activities for Teaching </a:t>
            </a:r>
            <a:r>
              <a:rPr lang="en-US" dirty="0" smtClean="0"/>
              <a:t>Probability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Interactive </a:t>
            </a:r>
            <a:r>
              <a:rPr lang="en-US" sz="2000" dirty="0"/>
              <a:t>Teaching of Probability Distributions Theory </a:t>
            </a:r>
            <a:r>
              <a:rPr lang="en-US" sz="2000" dirty="0" smtClean="0"/>
              <a:t>&amp; Applications </a:t>
            </a:r>
            <a:r>
              <a:rPr lang="en-US" sz="2000" dirty="0"/>
              <a:t>using Data, Models and </a:t>
            </a:r>
            <a:r>
              <a:rPr lang="en-US" sz="2000" dirty="0" err="1"/>
              <a:t>Webapps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9769" y="4114800"/>
            <a:ext cx="2065631" cy="50202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Ivo D. Dinov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6248400" y="5575042"/>
            <a:ext cx="2209800" cy="7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/>
              <a:t>Dennis Pearl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2140281" y="4419600"/>
            <a:ext cx="220311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 smtClean="0"/>
              <a:t>Kyle </a:t>
            </a:r>
            <a:r>
              <a:rPr lang="en-US" sz="2400" b="1" dirty="0" err="1" smtClean="0"/>
              <a:t>Siegrist</a:t>
            </a:r>
            <a:endParaRPr lang="en-US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6260" r="8466" b="78030"/>
          <a:stretch/>
        </p:blipFill>
        <p:spPr bwMode="auto">
          <a:xfrm>
            <a:off x="0" y="470344"/>
            <a:ext cx="9144000" cy="52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F:\Ivo.dir\Research\Proposals\SOCR\2008\NSF_Proposal_Distributome_UAH_2008\Web\images\Distributom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6304"/>
            <a:ext cx="82409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/>
          <p:cNvSpPr txBox="1">
            <a:spLocks/>
          </p:cNvSpPr>
          <p:nvPr/>
        </p:nvSpPr>
        <p:spPr bwMode="auto">
          <a:xfrm>
            <a:off x="1752600" y="25862"/>
            <a:ext cx="5405672" cy="63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b="1" u="sng" kern="1200" dirty="0" smtClean="0">
                <a:solidFill>
                  <a:srgbClr val="0000FF"/>
                </a:solidFill>
              </a:rPr>
              <a:t>http://Distributome.org </a:t>
            </a:r>
            <a:endParaRPr lang="en-US" sz="3600" b="1" u="sng" kern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0" y="329601"/>
            <a:ext cx="9144000" cy="6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3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Hands-on Distributome Activities for Teaching Probability  Interactive Teaching of Probability Distributions Theory &amp; Applications using Data, Models and Webapps</vt:lpstr>
      <vt:lpstr>PowerPoint Presentation</vt:lpstr>
    </vt:vector>
  </TitlesOfParts>
  <Company>LONI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Teaching of Probability Distributions Theory &amp; Applications using Data, Models and Webapps</dc:title>
  <dc:creator>Ivo Dinov</dc:creator>
  <cp:lastModifiedBy>Dennis Pearl</cp:lastModifiedBy>
  <cp:revision>3</cp:revision>
  <dcterms:created xsi:type="dcterms:W3CDTF">2012-03-30T21:08:44Z</dcterms:created>
  <dcterms:modified xsi:type="dcterms:W3CDTF">2012-11-26T20:53:51Z</dcterms:modified>
</cp:coreProperties>
</file>