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2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3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7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4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8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13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2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1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2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8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86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3517A-9276-B747-AD5D-465074FF9640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4B249-2669-A846-A7DC-9129CC470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16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7484" y="452303"/>
            <a:ext cx="7772400" cy="1470025"/>
          </a:xfrm>
        </p:spPr>
        <p:txBody>
          <a:bodyPr/>
          <a:lstStyle/>
          <a:p>
            <a:r>
              <a:rPr lang="en-US" dirty="0" smtClean="0"/>
              <a:t>Jeff Witmer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2563" y="176965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Opening session comments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82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2563" y="318301"/>
            <a:ext cx="6400800" cy="75509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Estimate parameter and effect sizes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2938" y="1679339"/>
            <a:ext cx="8653158" cy="755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"All models are wrong, but some models are useful." 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1073393"/>
            <a:ext cx="5246743" cy="755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>
                <a:solidFill>
                  <a:schemeClr val="tx1"/>
                </a:solidFill>
              </a:rPr>
              <a:t>Famous person (George Box):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14408" y="2905929"/>
            <a:ext cx="8821688" cy="755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"All parameters are non-zero, but some are close enough."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2419711"/>
            <a:ext cx="1492563" cy="6680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 smtClean="0">
                <a:solidFill>
                  <a:schemeClr val="tx1"/>
                </a:solidFill>
              </a:rPr>
              <a:t>Me: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35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2563" y="318301"/>
            <a:ext cx="6400800" cy="1272126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Don't tell me that H0 is rejected;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I already knew that it was false.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1" y="1828484"/>
            <a:ext cx="9011698" cy="12102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Tell me the effect size.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Give me a (Bayesian) estimate of the size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	of the parameter.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168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246" y="514838"/>
            <a:ext cx="6400800" cy="755092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Context -- prior information/belief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08246" y="2581430"/>
            <a:ext cx="8149841" cy="8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Is 5/8 good?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18700" y="1109495"/>
            <a:ext cx="6715656" cy="1236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Note: Students resist this. Calculation is easy; thinking is hard.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60646" y="3451703"/>
            <a:ext cx="8149841" cy="8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If hitting a baseball, then Yes.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60646" y="4299143"/>
            <a:ext cx="8149841" cy="8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If driving a taxi, then No.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7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08246" y="476117"/>
            <a:ext cx="8149841" cy="8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Scientific process -- prior information/belief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08246" y="1322769"/>
            <a:ext cx="8149841" cy="8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“But I teach CIs, which are better than tests.”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08246" y="2170208"/>
            <a:ext cx="8149841" cy="12509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A CI is a test inverted, so what are you really teaching? Teach prediction, not just confidence.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213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08246" y="476117"/>
            <a:ext cx="8149841" cy="8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Stat ≠ Math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08246" y="1322769"/>
            <a:ext cx="8149841" cy="8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Conditions </a:t>
            </a:r>
            <a:r>
              <a:rPr lang="en-US" dirty="0" err="1" smtClean="0">
                <a:solidFill>
                  <a:schemeClr val="tx1"/>
                </a:solidFill>
              </a:rPr>
              <a:t>vs</a:t>
            </a:r>
            <a:r>
              <a:rPr lang="en-US" dirty="0" smtClean="0">
                <a:solidFill>
                  <a:schemeClr val="tx1"/>
                </a:solidFill>
              </a:rPr>
              <a:t> assumptions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08246" y="2001867"/>
            <a:ext cx="8149841" cy="8474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</a:rPr>
              <a:t>Pseudo-accuracy (P-value = 0.02</a:t>
            </a:r>
            <a:r>
              <a:rPr lang="en-US" strike="sngStrike" dirty="0" smtClean="0">
                <a:solidFill>
                  <a:srgbClr val="FF0000"/>
                </a:solidFill>
              </a:rPr>
              <a:t>142278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605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181</Words>
  <Application>Microsoft Macintosh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Jeff Witmer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Oberlin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Jeff Witmer</dc:title>
  <dc:creator>Jeff Witmer</dc:creator>
  <cp:lastModifiedBy>Jeff Witmer</cp:lastModifiedBy>
  <cp:revision>6</cp:revision>
  <dcterms:created xsi:type="dcterms:W3CDTF">2015-05-28T02:21:28Z</dcterms:created>
  <dcterms:modified xsi:type="dcterms:W3CDTF">2015-05-28T11:52:16Z</dcterms:modified>
</cp:coreProperties>
</file>