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9" r:id="rId3"/>
    <p:sldId id="262" r:id="rId4"/>
    <p:sldId id="264" r:id="rId5"/>
    <p:sldId id="265" r:id="rId6"/>
    <p:sldId id="266" r:id="rId7"/>
    <p:sldId id="267" r:id="rId8"/>
    <p:sldId id="269" r:id="rId9"/>
    <p:sldId id="270" r:id="rId10"/>
    <p:sldId id="272" r:id="rId11"/>
    <p:sldId id="271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F429C4-5DFE-4008-9C67-F6C5FFC3DA6A}" type="doc">
      <dgm:prSet loTypeId="urn:microsoft.com/office/officeart/2005/8/layout/gear1" loCatId="relationship" qsTypeId="urn:microsoft.com/office/officeart/2005/8/quickstyle/simple1" qsCatId="simple" csTypeId="urn:microsoft.com/office/officeart/2005/8/colors/colorful4" csCatId="colorful" phldr="1"/>
      <dgm:spPr/>
    </dgm:pt>
    <dgm:pt modelId="{482CBE4A-DFA0-4754-9235-E078EF9D6F4F}">
      <dgm:prSet phldrT="[Text]" custT="1"/>
      <dgm:spPr/>
      <dgm:t>
        <a:bodyPr/>
        <a:lstStyle/>
        <a:p>
          <a:r>
            <a:rPr lang="en-US" sz="3700" dirty="0" smtClean="0"/>
            <a:t>Leadership</a:t>
          </a:r>
          <a:endParaRPr lang="en-US" sz="3700" dirty="0"/>
        </a:p>
      </dgm:t>
    </dgm:pt>
    <dgm:pt modelId="{32FD2CAC-2862-479B-A853-008D81FB4174}" type="parTrans" cxnId="{E5FF6854-FE09-4184-AA04-8D1223D07903}">
      <dgm:prSet/>
      <dgm:spPr/>
      <dgm:t>
        <a:bodyPr/>
        <a:lstStyle/>
        <a:p>
          <a:endParaRPr lang="en-US"/>
        </a:p>
      </dgm:t>
    </dgm:pt>
    <dgm:pt modelId="{94ABFF6D-EA0A-4C65-B98B-8781F4472457}" type="sibTrans" cxnId="{E5FF6854-FE09-4184-AA04-8D1223D07903}">
      <dgm:prSet/>
      <dgm:spPr/>
      <dgm:t>
        <a:bodyPr/>
        <a:lstStyle/>
        <a:p>
          <a:endParaRPr lang="en-US"/>
        </a:p>
      </dgm:t>
    </dgm:pt>
    <dgm:pt modelId="{A568B4B2-3B24-47ED-BB05-FE243D457CA0}">
      <dgm:prSet phldrT="[Text]" custT="1"/>
      <dgm:spPr/>
      <dgm:t>
        <a:bodyPr/>
        <a:lstStyle/>
        <a:p>
          <a:r>
            <a:rPr lang="en-US" sz="3700" dirty="0" smtClean="0"/>
            <a:t>Support</a:t>
          </a:r>
          <a:endParaRPr lang="en-US" sz="3700" dirty="0"/>
        </a:p>
      </dgm:t>
    </dgm:pt>
    <dgm:pt modelId="{2E6E9ACF-26E6-4B52-9443-24E597DD13FE}" type="parTrans" cxnId="{9DC646E7-736D-468A-9518-AC93AAA81C58}">
      <dgm:prSet/>
      <dgm:spPr/>
      <dgm:t>
        <a:bodyPr/>
        <a:lstStyle/>
        <a:p>
          <a:endParaRPr lang="en-US"/>
        </a:p>
      </dgm:t>
    </dgm:pt>
    <dgm:pt modelId="{14492E70-9E96-49BB-B2C2-66BB59413DB8}" type="sibTrans" cxnId="{9DC646E7-736D-468A-9518-AC93AAA81C58}">
      <dgm:prSet/>
      <dgm:spPr/>
      <dgm:t>
        <a:bodyPr/>
        <a:lstStyle/>
        <a:p>
          <a:endParaRPr lang="en-US"/>
        </a:p>
      </dgm:t>
    </dgm:pt>
    <dgm:pt modelId="{3ABD353B-6586-4182-BC0D-6D470FC07AAB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7891FB0A-DE55-4552-A9D0-55B7689C3E76}" type="parTrans" cxnId="{B8805D9E-1DA5-48B5-9337-6505DE28F03A}">
      <dgm:prSet/>
      <dgm:spPr/>
      <dgm:t>
        <a:bodyPr/>
        <a:lstStyle/>
        <a:p>
          <a:endParaRPr lang="en-US"/>
        </a:p>
      </dgm:t>
    </dgm:pt>
    <dgm:pt modelId="{E5AC977B-33E2-4383-91DE-41086164FAE9}" type="sibTrans" cxnId="{B8805D9E-1DA5-48B5-9337-6505DE28F03A}">
      <dgm:prSet/>
      <dgm:spPr/>
      <dgm:t>
        <a:bodyPr/>
        <a:lstStyle/>
        <a:p>
          <a:endParaRPr lang="en-US"/>
        </a:p>
      </dgm:t>
    </dgm:pt>
    <dgm:pt modelId="{BCCD08F0-A673-40C9-8ABC-4BF094B5DEC7}" type="pres">
      <dgm:prSet presAssocID="{E7F429C4-5DFE-4008-9C67-F6C5FFC3DA6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F13D2AE-A583-41B4-9AD0-482D2D38FBC6}" type="pres">
      <dgm:prSet presAssocID="{482CBE4A-DFA0-4754-9235-E078EF9D6F4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09294-6B1D-4C8C-94CA-972AB279EF22}" type="pres">
      <dgm:prSet presAssocID="{482CBE4A-DFA0-4754-9235-E078EF9D6F4F}" presName="gear1srcNode" presStyleLbl="node1" presStyleIdx="0" presStyleCnt="3"/>
      <dgm:spPr/>
      <dgm:t>
        <a:bodyPr/>
        <a:lstStyle/>
        <a:p>
          <a:endParaRPr lang="en-US"/>
        </a:p>
      </dgm:t>
    </dgm:pt>
    <dgm:pt modelId="{8CA99367-F8BD-4A0B-BBB0-8E5D4840E7BF}" type="pres">
      <dgm:prSet presAssocID="{482CBE4A-DFA0-4754-9235-E078EF9D6F4F}" presName="gear1dstNode" presStyleLbl="node1" presStyleIdx="0" presStyleCnt="3"/>
      <dgm:spPr/>
      <dgm:t>
        <a:bodyPr/>
        <a:lstStyle/>
        <a:p>
          <a:endParaRPr lang="en-US"/>
        </a:p>
      </dgm:t>
    </dgm:pt>
    <dgm:pt modelId="{5E3AB343-36D5-46C1-B810-DA9B7A6F6F22}" type="pres">
      <dgm:prSet presAssocID="{A568B4B2-3B24-47ED-BB05-FE243D457CA0}" presName="gear2" presStyleLbl="node1" presStyleIdx="1" presStyleCnt="3" custScaleX="137454" custScaleY="135518" custLinFactNeighborX="-22040" custLinFactNeighborY="309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30D91-5FC8-49A4-8FCE-41A6163FA43A}" type="pres">
      <dgm:prSet presAssocID="{A568B4B2-3B24-47ED-BB05-FE243D457CA0}" presName="gear2srcNode" presStyleLbl="node1" presStyleIdx="1" presStyleCnt="3"/>
      <dgm:spPr/>
      <dgm:t>
        <a:bodyPr/>
        <a:lstStyle/>
        <a:p>
          <a:endParaRPr lang="en-US"/>
        </a:p>
      </dgm:t>
    </dgm:pt>
    <dgm:pt modelId="{B1EBD40F-859C-4026-B304-30ABEF841805}" type="pres">
      <dgm:prSet presAssocID="{A568B4B2-3B24-47ED-BB05-FE243D457CA0}" presName="gear2dstNode" presStyleLbl="node1" presStyleIdx="1" presStyleCnt="3"/>
      <dgm:spPr/>
      <dgm:t>
        <a:bodyPr/>
        <a:lstStyle/>
        <a:p>
          <a:endParaRPr lang="en-US"/>
        </a:p>
      </dgm:t>
    </dgm:pt>
    <dgm:pt modelId="{57A28590-730B-442C-B517-E3077A40DE2C}" type="pres">
      <dgm:prSet presAssocID="{3ABD353B-6586-4182-BC0D-6D470FC07AAB}" presName="gear3" presStyleLbl="node1" presStyleIdx="2" presStyleCnt="3" custAng="0" custScaleX="128958" custScaleY="132339"/>
      <dgm:spPr/>
      <dgm:t>
        <a:bodyPr/>
        <a:lstStyle/>
        <a:p>
          <a:endParaRPr lang="en-US"/>
        </a:p>
      </dgm:t>
    </dgm:pt>
    <dgm:pt modelId="{7B68A370-2B27-4CEA-80A6-E7C5E4B2F8F7}" type="pres">
      <dgm:prSet presAssocID="{3ABD353B-6586-4182-BC0D-6D470FC07AA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7F5CC-FF92-464F-9C4D-C452C6F7BF74}" type="pres">
      <dgm:prSet presAssocID="{3ABD353B-6586-4182-BC0D-6D470FC07AAB}" presName="gear3srcNode" presStyleLbl="node1" presStyleIdx="2" presStyleCnt="3"/>
      <dgm:spPr/>
      <dgm:t>
        <a:bodyPr/>
        <a:lstStyle/>
        <a:p>
          <a:endParaRPr lang="en-US"/>
        </a:p>
      </dgm:t>
    </dgm:pt>
    <dgm:pt modelId="{28505BD6-CB1D-4A84-BC5F-0EEBC2C388BC}" type="pres">
      <dgm:prSet presAssocID="{3ABD353B-6586-4182-BC0D-6D470FC07AAB}" presName="gear3dstNode" presStyleLbl="node1" presStyleIdx="2" presStyleCnt="3"/>
      <dgm:spPr/>
      <dgm:t>
        <a:bodyPr/>
        <a:lstStyle/>
        <a:p>
          <a:endParaRPr lang="en-US"/>
        </a:p>
      </dgm:t>
    </dgm:pt>
    <dgm:pt modelId="{E82C5A54-056F-4DE6-A62E-467B712A8A85}" type="pres">
      <dgm:prSet presAssocID="{94ABFF6D-EA0A-4C65-B98B-8781F4472457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0E425D6D-386D-44E5-87B7-B21E598EBB6F}" type="pres">
      <dgm:prSet presAssocID="{14492E70-9E96-49BB-B2C2-66BB59413DB8}" presName="connector2" presStyleLbl="sibTrans2D1" presStyleIdx="1" presStyleCnt="3" custAng="20481945" custLinFactNeighborX="-34006" custLinFactNeighborY="30280"/>
      <dgm:spPr/>
      <dgm:t>
        <a:bodyPr/>
        <a:lstStyle/>
        <a:p>
          <a:endParaRPr lang="en-US"/>
        </a:p>
      </dgm:t>
    </dgm:pt>
    <dgm:pt modelId="{9A107380-5110-43AC-B8F0-E2DA996C65D0}" type="pres">
      <dgm:prSet presAssocID="{E5AC977B-33E2-4383-91DE-41086164FAE9}" presName="connector3" presStyleLbl="sibTrans2D1" presStyleIdx="2" presStyleCnt="3" custAng="677686" custScaleX="129824" custScaleY="135032" custLinFactNeighborX="2592" custLinFactNeighborY="5582"/>
      <dgm:spPr/>
      <dgm:t>
        <a:bodyPr/>
        <a:lstStyle/>
        <a:p>
          <a:endParaRPr lang="en-US"/>
        </a:p>
      </dgm:t>
    </dgm:pt>
  </dgm:ptLst>
  <dgm:cxnLst>
    <dgm:cxn modelId="{1EB5D5AF-D7F6-4CC9-95B0-3FAD20AEED1D}" type="presOf" srcId="{3ABD353B-6586-4182-BC0D-6D470FC07AAB}" destId="{28505BD6-CB1D-4A84-BC5F-0EEBC2C388BC}" srcOrd="3" destOrd="0" presId="urn:microsoft.com/office/officeart/2005/8/layout/gear1"/>
    <dgm:cxn modelId="{401BCFE6-8B56-442F-A56B-CC71D33DCB8B}" type="presOf" srcId="{E5AC977B-33E2-4383-91DE-41086164FAE9}" destId="{9A107380-5110-43AC-B8F0-E2DA996C65D0}" srcOrd="0" destOrd="0" presId="urn:microsoft.com/office/officeart/2005/8/layout/gear1"/>
    <dgm:cxn modelId="{14E16417-382E-48B8-A7E7-B84D971D35E3}" type="presOf" srcId="{482CBE4A-DFA0-4754-9235-E078EF9D6F4F}" destId="{AF13D2AE-A583-41B4-9AD0-482D2D38FBC6}" srcOrd="0" destOrd="0" presId="urn:microsoft.com/office/officeart/2005/8/layout/gear1"/>
    <dgm:cxn modelId="{EA14A2CD-D31F-4D13-A8E1-9F484204B103}" type="presOf" srcId="{A568B4B2-3B24-47ED-BB05-FE243D457CA0}" destId="{5E3AB343-36D5-46C1-B810-DA9B7A6F6F22}" srcOrd="0" destOrd="0" presId="urn:microsoft.com/office/officeart/2005/8/layout/gear1"/>
    <dgm:cxn modelId="{C1FCB20B-E76C-4BF1-B7E2-5AAE7213E7AA}" type="presOf" srcId="{A568B4B2-3B24-47ED-BB05-FE243D457CA0}" destId="{53130D91-5FC8-49A4-8FCE-41A6163FA43A}" srcOrd="1" destOrd="0" presId="urn:microsoft.com/office/officeart/2005/8/layout/gear1"/>
    <dgm:cxn modelId="{E19C94D3-1907-4A3B-9AB5-22D56C0140AE}" type="presOf" srcId="{94ABFF6D-EA0A-4C65-B98B-8781F4472457}" destId="{E82C5A54-056F-4DE6-A62E-467B712A8A85}" srcOrd="0" destOrd="0" presId="urn:microsoft.com/office/officeart/2005/8/layout/gear1"/>
    <dgm:cxn modelId="{7A4046C0-7B0C-4DC4-84CE-44D5A714C10B}" type="presOf" srcId="{E7F429C4-5DFE-4008-9C67-F6C5FFC3DA6A}" destId="{BCCD08F0-A673-40C9-8ABC-4BF094B5DEC7}" srcOrd="0" destOrd="0" presId="urn:microsoft.com/office/officeart/2005/8/layout/gear1"/>
    <dgm:cxn modelId="{DC011271-64ED-479C-BF49-1E018BB2D5F1}" type="presOf" srcId="{3ABD353B-6586-4182-BC0D-6D470FC07AAB}" destId="{BAC7F5CC-FF92-464F-9C4D-C452C6F7BF74}" srcOrd="2" destOrd="0" presId="urn:microsoft.com/office/officeart/2005/8/layout/gear1"/>
    <dgm:cxn modelId="{9DC646E7-736D-468A-9518-AC93AAA81C58}" srcId="{E7F429C4-5DFE-4008-9C67-F6C5FFC3DA6A}" destId="{A568B4B2-3B24-47ED-BB05-FE243D457CA0}" srcOrd="1" destOrd="0" parTransId="{2E6E9ACF-26E6-4B52-9443-24E597DD13FE}" sibTransId="{14492E70-9E96-49BB-B2C2-66BB59413DB8}"/>
    <dgm:cxn modelId="{100CBC12-9C43-4261-8803-14B5218A6F09}" type="presOf" srcId="{482CBE4A-DFA0-4754-9235-E078EF9D6F4F}" destId="{D6D09294-6B1D-4C8C-94CA-972AB279EF22}" srcOrd="1" destOrd="0" presId="urn:microsoft.com/office/officeart/2005/8/layout/gear1"/>
    <dgm:cxn modelId="{622CA54B-AC3D-4BD7-A877-34D4037F60DA}" type="presOf" srcId="{482CBE4A-DFA0-4754-9235-E078EF9D6F4F}" destId="{8CA99367-F8BD-4A0B-BBB0-8E5D4840E7BF}" srcOrd="2" destOrd="0" presId="urn:microsoft.com/office/officeart/2005/8/layout/gear1"/>
    <dgm:cxn modelId="{F0E16960-CF19-4BA3-92DA-B93AFECCD067}" type="presOf" srcId="{A568B4B2-3B24-47ED-BB05-FE243D457CA0}" destId="{B1EBD40F-859C-4026-B304-30ABEF841805}" srcOrd="2" destOrd="0" presId="urn:microsoft.com/office/officeart/2005/8/layout/gear1"/>
    <dgm:cxn modelId="{4F97DB94-79C0-4B90-979F-F5E3088563E8}" type="presOf" srcId="{3ABD353B-6586-4182-BC0D-6D470FC07AAB}" destId="{57A28590-730B-442C-B517-E3077A40DE2C}" srcOrd="0" destOrd="0" presId="urn:microsoft.com/office/officeart/2005/8/layout/gear1"/>
    <dgm:cxn modelId="{E5FF6854-FE09-4184-AA04-8D1223D07903}" srcId="{E7F429C4-5DFE-4008-9C67-F6C5FFC3DA6A}" destId="{482CBE4A-DFA0-4754-9235-E078EF9D6F4F}" srcOrd="0" destOrd="0" parTransId="{32FD2CAC-2862-479B-A853-008D81FB4174}" sibTransId="{94ABFF6D-EA0A-4C65-B98B-8781F4472457}"/>
    <dgm:cxn modelId="{A876EAD9-81CF-40AB-BD0C-F35CF4152F2F}" type="presOf" srcId="{14492E70-9E96-49BB-B2C2-66BB59413DB8}" destId="{0E425D6D-386D-44E5-87B7-B21E598EBB6F}" srcOrd="0" destOrd="0" presId="urn:microsoft.com/office/officeart/2005/8/layout/gear1"/>
    <dgm:cxn modelId="{C37D823B-FC7B-4910-9E9E-58E42E85CC21}" type="presOf" srcId="{3ABD353B-6586-4182-BC0D-6D470FC07AAB}" destId="{7B68A370-2B27-4CEA-80A6-E7C5E4B2F8F7}" srcOrd="1" destOrd="0" presId="urn:microsoft.com/office/officeart/2005/8/layout/gear1"/>
    <dgm:cxn modelId="{B8805D9E-1DA5-48B5-9337-6505DE28F03A}" srcId="{E7F429C4-5DFE-4008-9C67-F6C5FFC3DA6A}" destId="{3ABD353B-6586-4182-BC0D-6D470FC07AAB}" srcOrd="2" destOrd="0" parTransId="{7891FB0A-DE55-4552-A9D0-55B7689C3E76}" sibTransId="{E5AC977B-33E2-4383-91DE-41086164FAE9}"/>
    <dgm:cxn modelId="{5FA1AA7F-3BB7-449E-A97F-201C896EBDBE}" type="presParOf" srcId="{BCCD08F0-A673-40C9-8ABC-4BF094B5DEC7}" destId="{AF13D2AE-A583-41B4-9AD0-482D2D38FBC6}" srcOrd="0" destOrd="0" presId="urn:microsoft.com/office/officeart/2005/8/layout/gear1"/>
    <dgm:cxn modelId="{AE58F3C2-480B-4965-B53B-7FA46AC6A21F}" type="presParOf" srcId="{BCCD08F0-A673-40C9-8ABC-4BF094B5DEC7}" destId="{D6D09294-6B1D-4C8C-94CA-972AB279EF22}" srcOrd="1" destOrd="0" presId="urn:microsoft.com/office/officeart/2005/8/layout/gear1"/>
    <dgm:cxn modelId="{EEF08C04-9D4D-468A-86E1-4ADAA452CB47}" type="presParOf" srcId="{BCCD08F0-A673-40C9-8ABC-4BF094B5DEC7}" destId="{8CA99367-F8BD-4A0B-BBB0-8E5D4840E7BF}" srcOrd="2" destOrd="0" presId="urn:microsoft.com/office/officeart/2005/8/layout/gear1"/>
    <dgm:cxn modelId="{4078724F-32CD-4AC2-9485-FFA64FD7E019}" type="presParOf" srcId="{BCCD08F0-A673-40C9-8ABC-4BF094B5DEC7}" destId="{5E3AB343-36D5-46C1-B810-DA9B7A6F6F22}" srcOrd="3" destOrd="0" presId="urn:microsoft.com/office/officeart/2005/8/layout/gear1"/>
    <dgm:cxn modelId="{2ECC01B2-0590-4C8E-8C45-73DC6DC29D76}" type="presParOf" srcId="{BCCD08F0-A673-40C9-8ABC-4BF094B5DEC7}" destId="{53130D91-5FC8-49A4-8FCE-41A6163FA43A}" srcOrd="4" destOrd="0" presId="urn:microsoft.com/office/officeart/2005/8/layout/gear1"/>
    <dgm:cxn modelId="{3A212F15-2CF2-4EE0-93B0-1E6DF0B71059}" type="presParOf" srcId="{BCCD08F0-A673-40C9-8ABC-4BF094B5DEC7}" destId="{B1EBD40F-859C-4026-B304-30ABEF841805}" srcOrd="5" destOrd="0" presId="urn:microsoft.com/office/officeart/2005/8/layout/gear1"/>
    <dgm:cxn modelId="{F5A59DBA-8910-4174-8CE4-DF685D545345}" type="presParOf" srcId="{BCCD08F0-A673-40C9-8ABC-4BF094B5DEC7}" destId="{57A28590-730B-442C-B517-E3077A40DE2C}" srcOrd="6" destOrd="0" presId="urn:microsoft.com/office/officeart/2005/8/layout/gear1"/>
    <dgm:cxn modelId="{9A660B67-4958-4AC2-915D-7B9E0FD242B1}" type="presParOf" srcId="{BCCD08F0-A673-40C9-8ABC-4BF094B5DEC7}" destId="{7B68A370-2B27-4CEA-80A6-E7C5E4B2F8F7}" srcOrd="7" destOrd="0" presId="urn:microsoft.com/office/officeart/2005/8/layout/gear1"/>
    <dgm:cxn modelId="{0CD1BCD6-6D75-4722-92B4-A3BE8C4CD5EE}" type="presParOf" srcId="{BCCD08F0-A673-40C9-8ABC-4BF094B5DEC7}" destId="{BAC7F5CC-FF92-464F-9C4D-C452C6F7BF74}" srcOrd="8" destOrd="0" presId="urn:microsoft.com/office/officeart/2005/8/layout/gear1"/>
    <dgm:cxn modelId="{5897EBD5-2056-433A-9AC0-6F72C5FE8225}" type="presParOf" srcId="{BCCD08F0-A673-40C9-8ABC-4BF094B5DEC7}" destId="{28505BD6-CB1D-4A84-BC5F-0EEBC2C388BC}" srcOrd="9" destOrd="0" presId="urn:microsoft.com/office/officeart/2005/8/layout/gear1"/>
    <dgm:cxn modelId="{2C65AFC9-D8BE-4FA9-B273-1C3572FD5AD7}" type="presParOf" srcId="{BCCD08F0-A673-40C9-8ABC-4BF094B5DEC7}" destId="{E82C5A54-056F-4DE6-A62E-467B712A8A85}" srcOrd="10" destOrd="0" presId="urn:microsoft.com/office/officeart/2005/8/layout/gear1"/>
    <dgm:cxn modelId="{378EC2C5-51FD-4BF0-8357-BD4FAFC70829}" type="presParOf" srcId="{BCCD08F0-A673-40C9-8ABC-4BF094B5DEC7}" destId="{0E425D6D-386D-44E5-87B7-B21E598EBB6F}" srcOrd="11" destOrd="0" presId="urn:microsoft.com/office/officeart/2005/8/layout/gear1"/>
    <dgm:cxn modelId="{56344EA5-839D-4FC6-909B-F20826BE3693}" type="presParOf" srcId="{BCCD08F0-A673-40C9-8ABC-4BF094B5DEC7}" destId="{9A107380-5110-43AC-B8F0-E2DA996C65D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CD62C-A0F0-4815-AEA4-19B41319E693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5B2149B-3C60-4CE0-8DA2-BFD446264667}">
      <dgm:prSet phldrT="[Text]" custT="1"/>
      <dgm:spPr/>
      <dgm:t>
        <a:bodyPr/>
        <a:lstStyle/>
        <a:p>
          <a:r>
            <a:rPr lang="en-US" sz="4400" dirty="0" smtClean="0"/>
            <a:t>Leader-ship</a:t>
          </a:r>
          <a:endParaRPr lang="en-US" sz="3600" dirty="0"/>
        </a:p>
      </dgm:t>
    </dgm:pt>
    <dgm:pt modelId="{CD67E14A-FD81-4D34-982C-DD05F7A61A87}" type="parTrans" cxnId="{8FDA1765-5812-43EA-8061-7904F67109E9}">
      <dgm:prSet/>
      <dgm:spPr/>
      <dgm:t>
        <a:bodyPr/>
        <a:lstStyle/>
        <a:p>
          <a:endParaRPr lang="en-US"/>
        </a:p>
      </dgm:t>
    </dgm:pt>
    <dgm:pt modelId="{1A7092BB-42BC-4F85-A4E2-37034EB87A10}" type="sibTrans" cxnId="{8FDA1765-5812-43EA-8061-7904F67109E9}">
      <dgm:prSet/>
      <dgm:spPr/>
      <dgm:t>
        <a:bodyPr/>
        <a:lstStyle/>
        <a:p>
          <a:endParaRPr lang="en-US"/>
        </a:p>
      </dgm:t>
    </dgm:pt>
    <dgm:pt modelId="{479F7734-808D-4923-B4CF-F7E758C0D039}">
      <dgm:prSet phldrT="[Text]"/>
      <dgm:spPr/>
      <dgm:t>
        <a:bodyPr/>
        <a:lstStyle/>
        <a:p>
          <a:r>
            <a:rPr lang="en-US" dirty="0" smtClean="0"/>
            <a:t>Stats</a:t>
          </a:r>
        </a:p>
      </dgm:t>
    </dgm:pt>
    <dgm:pt modelId="{7CB4E54F-95D6-4B76-BCFB-5FC6B920956B}" type="parTrans" cxnId="{AC3C4941-042E-496C-8F31-8D07396DFB7E}">
      <dgm:prSet/>
      <dgm:spPr/>
      <dgm:t>
        <a:bodyPr/>
        <a:lstStyle/>
        <a:p>
          <a:endParaRPr lang="en-US"/>
        </a:p>
      </dgm:t>
    </dgm:pt>
    <dgm:pt modelId="{57F88B0F-394D-4855-BB72-AD33DCF9B877}" type="sibTrans" cxnId="{AC3C4941-042E-496C-8F31-8D07396DFB7E}">
      <dgm:prSet/>
      <dgm:spPr/>
      <dgm:t>
        <a:bodyPr/>
        <a:lstStyle/>
        <a:p>
          <a:endParaRPr lang="en-US"/>
        </a:p>
      </dgm:t>
    </dgm:pt>
    <dgm:pt modelId="{641371D3-9E2F-4344-B4DC-056CFFB96737}">
      <dgm:prSet phldrT="[Text]"/>
      <dgm:spPr/>
      <dgm:t>
        <a:bodyPr/>
        <a:lstStyle/>
        <a:p>
          <a:r>
            <a:rPr lang="en-US" dirty="0" smtClean="0"/>
            <a:t>Math</a:t>
          </a:r>
          <a:endParaRPr lang="en-US" dirty="0"/>
        </a:p>
      </dgm:t>
    </dgm:pt>
    <dgm:pt modelId="{F304B2C4-0B07-4C4D-A8C2-17F25B5D1D85}" type="parTrans" cxnId="{0EC6E581-1F1A-43E2-8254-7E800815CA58}">
      <dgm:prSet/>
      <dgm:spPr/>
      <dgm:t>
        <a:bodyPr/>
        <a:lstStyle/>
        <a:p>
          <a:endParaRPr lang="en-US"/>
        </a:p>
      </dgm:t>
    </dgm:pt>
    <dgm:pt modelId="{8C7E552E-FA21-4216-8800-4F32FE0E8755}" type="sibTrans" cxnId="{0EC6E581-1F1A-43E2-8254-7E800815CA58}">
      <dgm:prSet/>
      <dgm:spPr/>
      <dgm:t>
        <a:bodyPr/>
        <a:lstStyle/>
        <a:p>
          <a:endParaRPr lang="en-US"/>
        </a:p>
      </dgm:t>
    </dgm:pt>
    <dgm:pt modelId="{5C0D80CB-37C2-4D27-A3D2-492243836C46}">
      <dgm:prSet phldrT="[Text]"/>
      <dgm:spPr/>
      <dgm:t>
        <a:bodyPr/>
        <a:lstStyle/>
        <a:p>
          <a:r>
            <a:rPr lang="en-US" dirty="0" smtClean="0"/>
            <a:t>Educ</a:t>
          </a:r>
          <a:endParaRPr lang="en-US" dirty="0"/>
        </a:p>
      </dgm:t>
    </dgm:pt>
    <dgm:pt modelId="{E4185A6B-5DFB-4BF9-9C44-22356FB7842B}" type="parTrans" cxnId="{9FE060C0-1223-4AE3-857B-F23C15EA520B}">
      <dgm:prSet/>
      <dgm:spPr/>
      <dgm:t>
        <a:bodyPr/>
        <a:lstStyle/>
        <a:p>
          <a:endParaRPr lang="en-US"/>
        </a:p>
      </dgm:t>
    </dgm:pt>
    <dgm:pt modelId="{1CBC7567-5CBA-4E99-BBD4-A8647D451A7C}" type="sibTrans" cxnId="{9FE060C0-1223-4AE3-857B-F23C15EA520B}">
      <dgm:prSet/>
      <dgm:spPr/>
      <dgm:t>
        <a:bodyPr/>
        <a:lstStyle/>
        <a:p>
          <a:endParaRPr lang="en-US"/>
        </a:p>
      </dgm:t>
    </dgm:pt>
    <dgm:pt modelId="{553214F8-CCEB-456A-A0E8-5D0F0086A3F9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D637D30C-6499-4CE6-A991-1B8BDB36E710}" type="parTrans" cxnId="{A47CA51D-9DD6-4004-9E99-F3E532EB7428}">
      <dgm:prSet/>
      <dgm:spPr/>
      <dgm:t>
        <a:bodyPr/>
        <a:lstStyle/>
        <a:p>
          <a:endParaRPr lang="en-US"/>
        </a:p>
      </dgm:t>
    </dgm:pt>
    <dgm:pt modelId="{12A953B9-8AF1-4A01-BA9A-6260BF10EC04}" type="sibTrans" cxnId="{A47CA51D-9DD6-4004-9E99-F3E532EB7428}">
      <dgm:prSet/>
      <dgm:spPr/>
      <dgm:t>
        <a:bodyPr/>
        <a:lstStyle/>
        <a:p>
          <a:endParaRPr lang="en-US"/>
        </a:p>
      </dgm:t>
    </dgm:pt>
    <dgm:pt modelId="{9463F6B0-3F66-4550-8940-18477C1AE5AC}">
      <dgm:prSet phldrT="[Text]"/>
      <dgm:spPr/>
      <dgm:t>
        <a:bodyPr/>
        <a:lstStyle/>
        <a:p>
          <a:r>
            <a:rPr lang="en-US" dirty="0" smtClean="0"/>
            <a:t>Psych</a:t>
          </a:r>
          <a:endParaRPr lang="en-US" dirty="0"/>
        </a:p>
      </dgm:t>
    </dgm:pt>
    <dgm:pt modelId="{9743E173-EA98-40FA-8728-73E4E7BFA463}" type="parTrans" cxnId="{2510C079-A84B-4326-94C0-EB0008422B74}">
      <dgm:prSet/>
      <dgm:spPr/>
      <dgm:t>
        <a:bodyPr/>
        <a:lstStyle/>
        <a:p>
          <a:endParaRPr lang="en-US"/>
        </a:p>
      </dgm:t>
    </dgm:pt>
    <dgm:pt modelId="{1653334A-6E38-46DF-B64D-E8F46805C5EE}" type="sibTrans" cxnId="{2510C079-A84B-4326-94C0-EB0008422B74}">
      <dgm:prSet/>
      <dgm:spPr/>
      <dgm:t>
        <a:bodyPr/>
        <a:lstStyle/>
        <a:p>
          <a:endParaRPr lang="en-US"/>
        </a:p>
      </dgm:t>
    </dgm:pt>
    <dgm:pt modelId="{723096E6-19F8-492F-BC5F-8C4FB3EB62CD}">
      <dgm:prSet phldrT="[Text]"/>
      <dgm:spPr/>
      <dgm:t>
        <a:bodyPr/>
        <a:lstStyle/>
        <a:p>
          <a:r>
            <a:rPr lang="en-US" dirty="0" smtClean="0"/>
            <a:t>More</a:t>
          </a:r>
          <a:endParaRPr lang="en-US" dirty="0"/>
        </a:p>
      </dgm:t>
    </dgm:pt>
    <dgm:pt modelId="{7F196EF9-B2EF-4628-9A69-547551E4AE33}" type="parTrans" cxnId="{36B4DD25-DAB6-41E4-ABAC-1A01BAED9D32}">
      <dgm:prSet/>
      <dgm:spPr/>
      <dgm:t>
        <a:bodyPr/>
        <a:lstStyle/>
        <a:p>
          <a:endParaRPr lang="en-US"/>
        </a:p>
      </dgm:t>
    </dgm:pt>
    <dgm:pt modelId="{FD4A6C56-1592-4F7F-A696-D2D6701E5704}" type="sibTrans" cxnId="{36B4DD25-DAB6-41E4-ABAC-1A01BAED9D32}">
      <dgm:prSet/>
      <dgm:spPr/>
      <dgm:t>
        <a:bodyPr/>
        <a:lstStyle/>
        <a:p>
          <a:endParaRPr lang="en-US"/>
        </a:p>
      </dgm:t>
    </dgm:pt>
    <dgm:pt modelId="{84E2FEFF-1414-4F14-8ED0-D029608284D0}" type="pres">
      <dgm:prSet presAssocID="{191CD62C-A0F0-4815-AEA4-19B41319E69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219E3D1-D7B3-447B-8033-42D79F1AE1FE}" type="pres">
      <dgm:prSet presAssocID="{55B2149B-3C60-4CE0-8DA2-BFD446264667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602C7EAB-01EF-4E38-9307-DF1436483312}" type="pres">
      <dgm:prSet presAssocID="{479F7734-808D-4923-B4CF-F7E758C0D039}" presName="Accent1" presStyleCnt="0"/>
      <dgm:spPr/>
    </dgm:pt>
    <dgm:pt modelId="{8DCA873D-18DC-498D-A972-E33D30468F3D}" type="pres">
      <dgm:prSet presAssocID="{479F7734-808D-4923-B4CF-F7E758C0D039}" presName="Accent" presStyleLbl="bgShp" presStyleIdx="0" presStyleCnt="6"/>
      <dgm:spPr/>
    </dgm:pt>
    <dgm:pt modelId="{5A8B30B5-390F-4FB3-8AA1-C5C01B5609DF}" type="pres">
      <dgm:prSet presAssocID="{479F7734-808D-4923-B4CF-F7E758C0D039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79870-3E6F-463E-B818-A36FC46F3163}" type="pres">
      <dgm:prSet presAssocID="{641371D3-9E2F-4344-B4DC-056CFFB96737}" presName="Accent2" presStyleCnt="0"/>
      <dgm:spPr/>
    </dgm:pt>
    <dgm:pt modelId="{46FCB405-F50B-4532-8BEA-98A39766FA27}" type="pres">
      <dgm:prSet presAssocID="{641371D3-9E2F-4344-B4DC-056CFFB96737}" presName="Accent" presStyleLbl="bgShp" presStyleIdx="1" presStyleCnt="6"/>
      <dgm:spPr/>
    </dgm:pt>
    <dgm:pt modelId="{BC806DB6-7A63-4522-8BDE-935A7D8B711D}" type="pres">
      <dgm:prSet presAssocID="{641371D3-9E2F-4344-B4DC-056CFFB9673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B36DA-40B2-40CB-B8BD-EED527BD722F}" type="pres">
      <dgm:prSet presAssocID="{5C0D80CB-37C2-4D27-A3D2-492243836C46}" presName="Accent3" presStyleCnt="0"/>
      <dgm:spPr/>
    </dgm:pt>
    <dgm:pt modelId="{0E32D64E-B670-4450-800D-633BA2E82EEE}" type="pres">
      <dgm:prSet presAssocID="{5C0D80CB-37C2-4D27-A3D2-492243836C46}" presName="Accent" presStyleLbl="bgShp" presStyleIdx="2" presStyleCnt="6"/>
      <dgm:spPr/>
    </dgm:pt>
    <dgm:pt modelId="{9DB03DDA-A1A1-4047-A5A8-DA4714B72251}" type="pres">
      <dgm:prSet presAssocID="{5C0D80CB-37C2-4D27-A3D2-492243836C4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4CEF0-42BD-40BF-8CDD-EB78D52BF444}" type="pres">
      <dgm:prSet presAssocID="{553214F8-CCEB-456A-A0E8-5D0F0086A3F9}" presName="Accent4" presStyleCnt="0"/>
      <dgm:spPr/>
    </dgm:pt>
    <dgm:pt modelId="{3D67A174-3B78-4CFC-8CF5-35B652B9861F}" type="pres">
      <dgm:prSet presAssocID="{553214F8-CCEB-456A-A0E8-5D0F0086A3F9}" presName="Accent" presStyleLbl="bgShp" presStyleIdx="3" presStyleCnt="6"/>
      <dgm:spPr/>
    </dgm:pt>
    <dgm:pt modelId="{AC3F9874-E7B6-4CAF-9C0F-202AA8D4D31A}" type="pres">
      <dgm:prSet presAssocID="{553214F8-CCEB-456A-A0E8-5D0F0086A3F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F8846-AD65-48BF-A2E5-D051531B606D}" type="pres">
      <dgm:prSet presAssocID="{9463F6B0-3F66-4550-8940-18477C1AE5AC}" presName="Accent5" presStyleCnt="0"/>
      <dgm:spPr/>
    </dgm:pt>
    <dgm:pt modelId="{56529932-C70C-44A7-ACE9-E728B317F5C1}" type="pres">
      <dgm:prSet presAssocID="{9463F6B0-3F66-4550-8940-18477C1AE5AC}" presName="Accent" presStyleLbl="bgShp" presStyleIdx="4" presStyleCnt="6"/>
      <dgm:spPr/>
    </dgm:pt>
    <dgm:pt modelId="{53F6AA99-2B5E-457F-A9B6-B550B682589D}" type="pres">
      <dgm:prSet presAssocID="{9463F6B0-3F66-4550-8940-18477C1AE5AC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4DA80-C2CF-4FC6-AB33-0701C6E89B2A}" type="pres">
      <dgm:prSet presAssocID="{723096E6-19F8-492F-BC5F-8C4FB3EB62CD}" presName="Accent6" presStyleCnt="0"/>
      <dgm:spPr/>
    </dgm:pt>
    <dgm:pt modelId="{B40B76C7-182E-4B28-8635-D2DF1E56C799}" type="pres">
      <dgm:prSet presAssocID="{723096E6-19F8-492F-BC5F-8C4FB3EB62CD}" presName="Accent" presStyleLbl="bgShp" presStyleIdx="5" presStyleCnt="6"/>
      <dgm:spPr/>
    </dgm:pt>
    <dgm:pt modelId="{4BFCDE63-FAC8-46C9-B282-F9BBE38717CE}" type="pres">
      <dgm:prSet presAssocID="{723096E6-19F8-492F-BC5F-8C4FB3EB62C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7CA51D-9DD6-4004-9E99-F3E532EB7428}" srcId="{55B2149B-3C60-4CE0-8DA2-BFD446264667}" destId="{553214F8-CCEB-456A-A0E8-5D0F0086A3F9}" srcOrd="3" destOrd="0" parTransId="{D637D30C-6499-4CE6-A991-1B8BDB36E710}" sibTransId="{12A953B9-8AF1-4A01-BA9A-6260BF10EC04}"/>
    <dgm:cxn modelId="{98C38BF6-9E82-4751-BAD3-2F25C4A9C37A}" type="presOf" srcId="{5C0D80CB-37C2-4D27-A3D2-492243836C46}" destId="{9DB03DDA-A1A1-4047-A5A8-DA4714B72251}" srcOrd="0" destOrd="0" presId="urn:microsoft.com/office/officeart/2011/layout/HexagonRadial"/>
    <dgm:cxn modelId="{0EC6E581-1F1A-43E2-8254-7E800815CA58}" srcId="{55B2149B-3C60-4CE0-8DA2-BFD446264667}" destId="{641371D3-9E2F-4344-B4DC-056CFFB96737}" srcOrd="1" destOrd="0" parTransId="{F304B2C4-0B07-4C4D-A8C2-17F25B5D1D85}" sibTransId="{8C7E552E-FA21-4216-8800-4F32FE0E8755}"/>
    <dgm:cxn modelId="{211FBA86-743E-4B8D-A344-E19E2AA3E90E}" type="presOf" srcId="{191CD62C-A0F0-4815-AEA4-19B41319E693}" destId="{84E2FEFF-1414-4F14-8ED0-D029608284D0}" srcOrd="0" destOrd="0" presId="urn:microsoft.com/office/officeart/2011/layout/HexagonRadial"/>
    <dgm:cxn modelId="{9FE060C0-1223-4AE3-857B-F23C15EA520B}" srcId="{55B2149B-3C60-4CE0-8DA2-BFD446264667}" destId="{5C0D80CB-37C2-4D27-A3D2-492243836C46}" srcOrd="2" destOrd="0" parTransId="{E4185A6B-5DFB-4BF9-9C44-22356FB7842B}" sibTransId="{1CBC7567-5CBA-4E99-BBD4-A8647D451A7C}"/>
    <dgm:cxn modelId="{36B4DD25-DAB6-41E4-ABAC-1A01BAED9D32}" srcId="{55B2149B-3C60-4CE0-8DA2-BFD446264667}" destId="{723096E6-19F8-492F-BC5F-8C4FB3EB62CD}" srcOrd="5" destOrd="0" parTransId="{7F196EF9-B2EF-4628-9A69-547551E4AE33}" sibTransId="{FD4A6C56-1592-4F7F-A696-D2D6701E5704}"/>
    <dgm:cxn modelId="{9E28BDF8-BF72-4F55-A867-E0D26CA6E9D1}" type="presOf" srcId="{553214F8-CCEB-456A-A0E8-5D0F0086A3F9}" destId="{AC3F9874-E7B6-4CAF-9C0F-202AA8D4D31A}" srcOrd="0" destOrd="0" presId="urn:microsoft.com/office/officeart/2011/layout/HexagonRadial"/>
    <dgm:cxn modelId="{16DD4A67-A7A5-4BAA-B52E-45142A269A8C}" type="presOf" srcId="{55B2149B-3C60-4CE0-8DA2-BFD446264667}" destId="{0219E3D1-D7B3-447B-8033-42D79F1AE1FE}" srcOrd="0" destOrd="0" presId="urn:microsoft.com/office/officeart/2011/layout/HexagonRadial"/>
    <dgm:cxn modelId="{E13E88FD-E66C-4E55-A390-A8D177FF7734}" type="presOf" srcId="{9463F6B0-3F66-4550-8940-18477C1AE5AC}" destId="{53F6AA99-2B5E-457F-A9B6-B550B682589D}" srcOrd="0" destOrd="0" presId="urn:microsoft.com/office/officeart/2011/layout/HexagonRadial"/>
    <dgm:cxn modelId="{A43CB3CC-2FC7-486A-AD1A-62005640DDE3}" type="presOf" srcId="{641371D3-9E2F-4344-B4DC-056CFFB96737}" destId="{BC806DB6-7A63-4522-8BDE-935A7D8B711D}" srcOrd="0" destOrd="0" presId="urn:microsoft.com/office/officeart/2011/layout/HexagonRadial"/>
    <dgm:cxn modelId="{2510C079-A84B-4326-94C0-EB0008422B74}" srcId="{55B2149B-3C60-4CE0-8DA2-BFD446264667}" destId="{9463F6B0-3F66-4550-8940-18477C1AE5AC}" srcOrd="4" destOrd="0" parTransId="{9743E173-EA98-40FA-8728-73E4E7BFA463}" sibTransId="{1653334A-6E38-46DF-B64D-E8F46805C5EE}"/>
    <dgm:cxn modelId="{1F9BCFED-385F-43EF-820C-DB741135ACCA}" type="presOf" srcId="{723096E6-19F8-492F-BC5F-8C4FB3EB62CD}" destId="{4BFCDE63-FAC8-46C9-B282-F9BBE38717CE}" srcOrd="0" destOrd="0" presId="urn:microsoft.com/office/officeart/2011/layout/HexagonRadial"/>
    <dgm:cxn modelId="{AC3C4941-042E-496C-8F31-8D07396DFB7E}" srcId="{55B2149B-3C60-4CE0-8DA2-BFD446264667}" destId="{479F7734-808D-4923-B4CF-F7E758C0D039}" srcOrd="0" destOrd="0" parTransId="{7CB4E54F-95D6-4B76-BCFB-5FC6B920956B}" sibTransId="{57F88B0F-394D-4855-BB72-AD33DCF9B877}"/>
    <dgm:cxn modelId="{CC757000-A5A5-4A45-AF69-E40CD97BD0B0}" type="presOf" srcId="{479F7734-808D-4923-B4CF-F7E758C0D039}" destId="{5A8B30B5-390F-4FB3-8AA1-C5C01B5609DF}" srcOrd="0" destOrd="0" presId="urn:microsoft.com/office/officeart/2011/layout/HexagonRadial"/>
    <dgm:cxn modelId="{8FDA1765-5812-43EA-8061-7904F67109E9}" srcId="{191CD62C-A0F0-4815-AEA4-19B41319E693}" destId="{55B2149B-3C60-4CE0-8DA2-BFD446264667}" srcOrd="0" destOrd="0" parTransId="{CD67E14A-FD81-4D34-982C-DD05F7A61A87}" sibTransId="{1A7092BB-42BC-4F85-A4E2-37034EB87A10}"/>
    <dgm:cxn modelId="{216B6071-AE17-489C-9C1A-C2321BBF8767}" type="presParOf" srcId="{84E2FEFF-1414-4F14-8ED0-D029608284D0}" destId="{0219E3D1-D7B3-447B-8033-42D79F1AE1FE}" srcOrd="0" destOrd="0" presId="urn:microsoft.com/office/officeart/2011/layout/HexagonRadial"/>
    <dgm:cxn modelId="{84439047-F880-4996-8BD6-686C03BD5D97}" type="presParOf" srcId="{84E2FEFF-1414-4F14-8ED0-D029608284D0}" destId="{602C7EAB-01EF-4E38-9307-DF1436483312}" srcOrd="1" destOrd="0" presId="urn:microsoft.com/office/officeart/2011/layout/HexagonRadial"/>
    <dgm:cxn modelId="{34E9867F-F8F2-4B07-9F30-BCC9C8766D03}" type="presParOf" srcId="{602C7EAB-01EF-4E38-9307-DF1436483312}" destId="{8DCA873D-18DC-498D-A972-E33D30468F3D}" srcOrd="0" destOrd="0" presId="urn:microsoft.com/office/officeart/2011/layout/HexagonRadial"/>
    <dgm:cxn modelId="{4E73AFAF-21E6-4061-B069-0D53D0D05DBD}" type="presParOf" srcId="{84E2FEFF-1414-4F14-8ED0-D029608284D0}" destId="{5A8B30B5-390F-4FB3-8AA1-C5C01B5609DF}" srcOrd="2" destOrd="0" presId="urn:microsoft.com/office/officeart/2011/layout/HexagonRadial"/>
    <dgm:cxn modelId="{DB36FAE9-8EFD-4869-A3FE-ADA440A39FE7}" type="presParOf" srcId="{84E2FEFF-1414-4F14-8ED0-D029608284D0}" destId="{26C79870-3E6F-463E-B818-A36FC46F3163}" srcOrd="3" destOrd="0" presId="urn:microsoft.com/office/officeart/2011/layout/HexagonRadial"/>
    <dgm:cxn modelId="{028CFE7E-FE14-41C4-B6CD-6D5F1EEAEB98}" type="presParOf" srcId="{26C79870-3E6F-463E-B818-A36FC46F3163}" destId="{46FCB405-F50B-4532-8BEA-98A39766FA27}" srcOrd="0" destOrd="0" presId="urn:microsoft.com/office/officeart/2011/layout/HexagonRadial"/>
    <dgm:cxn modelId="{2A781DD9-9ECA-40B9-9C8C-18F06CAE368F}" type="presParOf" srcId="{84E2FEFF-1414-4F14-8ED0-D029608284D0}" destId="{BC806DB6-7A63-4522-8BDE-935A7D8B711D}" srcOrd="4" destOrd="0" presId="urn:microsoft.com/office/officeart/2011/layout/HexagonRadial"/>
    <dgm:cxn modelId="{10308362-75B6-4B93-B0AE-DE985C4C01DB}" type="presParOf" srcId="{84E2FEFF-1414-4F14-8ED0-D029608284D0}" destId="{349B36DA-40B2-40CB-B8BD-EED527BD722F}" srcOrd="5" destOrd="0" presId="urn:microsoft.com/office/officeart/2011/layout/HexagonRadial"/>
    <dgm:cxn modelId="{E2A7533C-FB2B-4924-AD74-9C4C856DFEA3}" type="presParOf" srcId="{349B36DA-40B2-40CB-B8BD-EED527BD722F}" destId="{0E32D64E-B670-4450-800D-633BA2E82EEE}" srcOrd="0" destOrd="0" presId="urn:microsoft.com/office/officeart/2011/layout/HexagonRadial"/>
    <dgm:cxn modelId="{D54CFF2E-A4DB-47D2-B21B-743592862F9E}" type="presParOf" srcId="{84E2FEFF-1414-4F14-8ED0-D029608284D0}" destId="{9DB03DDA-A1A1-4047-A5A8-DA4714B72251}" srcOrd="6" destOrd="0" presId="urn:microsoft.com/office/officeart/2011/layout/HexagonRadial"/>
    <dgm:cxn modelId="{AFA383F2-C01A-460B-9B86-D91CCDA6224E}" type="presParOf" srcId="{84E2FEFF-1414-4F14-8ED0-D029608284D0}" destId="{E1F4CEF0-42BD-40BF-8CDD-EB78D52BF444}" srcOrd="7" destOrd="0" presId="urn:microsoft.com/office/officeart/2011/layout/HexagonRadial"/>
    <dgm:cxn modelId="{3170B444-B5F0-4D21-A086-8D1BB19300B6}" type="presParOf" srcId="{E1F4CEF0-42BD-40BF-8CDD-EB78D52BF444}" destId="{3D67A174-3B78-4CFC-8CF5-35B652B9861F}" srcOrd="0" destOrd="0" presId="urn:microsoft.com/office/officeart/2011/layout/HexagonRadial"/>
    <dgm:cxn modelId="{178815D5-12B4-445E-8A4D-A39764E875C9}" type="presParOf" srcId="{84E2FEFF-1414-4F14-8ED0-D029608284D0}" destId="{AC3F9874-E7B6-4CAF-9C0F-202AA8D4D31A}" srcOrd="8" destOrd="0" presId="urn:microsoft.com/office/officeart/2011/layout/HexagonRadial"/>
    <dgm:cxn modelId="{C8138E86-7D25-4D88-BB77-E362574406C5}" type="presParOf" srcId="{84E2FEFF-1414-4F14-8ED0-D029608284D0}" destId="{5E6F8846-AD65-48BF-A2E5-D051531B606D}" srcOrd="9" destOrd="0" presId="urn:microsoft.com/office/officeart/2011/layout/HexagonRadial"/>
    <dgm:cxn modelId="{92EC7D1A-1989-4987-A9FC-14736AC8B572}" type="presParOf" srcId="{5E6F8846-AD65-48BF-A2E5-D051531B606D}" destId="{56529932-C70C-44A7-ACE9-E728B317F5C1}" srcOrd="0" destOrd="0" presId="urn:microsoft.com/office/officeart/2011/layout/HexagonRadial"/>
    <dgm:cxn modelId="{8E2928B1-744B-4F2C-88EB-61088D1ED805}" type="presParOf" srcId="{84E2FEFF-1414-4F14-8ED0-D029608284D0}" destId="{53F6AA99-2B5E-457F-A9B6-B550B682589D}" srcOrd="10" destOrd="0" presId="urn:microsoft.com/office/officeart/2011/layout/HexagonRadial"/>
    <dgm:cxn modelId="{7FA6E034-949A-4E2E-81D5-04920E36BAA6}" type="presParOf" srcId="{84E2FEFF-1414-4F14-8ED0-D029608284D0}" destId="{D8A4DA80-C2CF-4FC6-AB33-0701C6E89B2A}" srcOrd="11" destOrd="0" presId="urn:microsoft.com/office/officeart/2011/layout/HexagonRadial"/>
    <dgm:cxn modelId="{9192A292-8E5B-40BF-9353-A2AA8EBB1213}" type="presParOf" srcId="{D8A4DA80-C2CF-4FC6-AB33-0701C6E89B2A}" destId="{B40B76C7-182E-4B28-8635-D2DF1E56C799}" srcOrd="0" destOrd="0" presId="urn:microsoft.com/office/officeart/2011/layout/HexagonRadial"/>
    <dgm:cxn modelId="{1F5D7235-6C73-4A6A-9C85-3DCA7BBE8639}" type="presParOf" srcId="{84E2FEFF-1414-4F14-8ED0-D029608284D0}" destId="{4BFCDE63-FAC8-46C9-B282-F9BBE38717C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53B00C-BD31-4669-8218-613DD99576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71B561-9CBB-4845-84B9-A06675FD9D3B}">
      <dgm:prSet phldrT="[Text]" custT="1"/>
      <dgm:spPr/>
      <dgm:t>
        <a:bodyPr/>
        <a:lstStyle/>
        <a:p>
          <a:r>
            <a:rPr lang="en-US" sz="7200" dirty="0" smtClean="0"/>
            <a:t>Leaders</a:t>
          </a:r>
          <a:endParaRPr lang="en-US" sz="7200" dirty="0"/>
        </a:p>
      </dgm:t>
    </dgm:pt>
    <dgm:pt modelId="{FF43EFE9-11A7-48EE-8561-83DF306F49FD}" type="parTrans" cxnId="{A120C9F7-0521-43EE-82C9-645AD736580B}">
      <dgm:prSet/>
      <dgm:spPr/>
      <dgm:t>
        <a:bodyPr/>
        <a:lstStyle/>
        <a:p>
          <a:endParaRPr lang="en-US"/>
        </a:p>
      </dgm:t>
    </dgm:pt>
    <dgm:pt modelId="{C13F3839-36C7-42A4-B641-9B9250945ACE}" type="sibTrans" cxnId="{A120C9F7-0521-43EE-82C9-645AD736580B}">
      <dgm:prSet/>
      <dgm:spPr/>
      <dgm:t>
        <a:bodyPr/>
        <a:lstStyle/>
        <a:p>
          <a:endParaRPr lang="en-US"/>
        </a:p>
      </dgm:t>
    </dgm:pt>
    <dgm:pt modelId="{E87BA0C2-7751-44CC-8BCA-322BDB6C33DE}" type="pres">
      <dgm:prSet presAssocID="{2653B00C-BD31-4669-8218-613DD99576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DBCEDAA-D8DA-49F2-9E9F-4C074C1A8907}" type="pres">
      <dgm:prSet presAssocID="{0B71B561-9CBB-4845-84B9-A06675FD9D3B}" presName="Parent" presStyleLbl="node0" presStyleIdx="0" presStyleCnt="1" custLinFactNeighborX="-63" custLinFactNeighborY="-28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1B5D0ACE-24BA-4365-ACE2-6BE7ECB5A5F5}" type="pres">
      <dgm:prSet presAssocID="{0B71B561-9CBB-4845-84B9-A06675FD9D3B}" presName="Accent1" presStyleLbl="node1" presStyleIdx="0" presStyleCnt="6"/>
      <dgm:spPr/>
    </dgm:pt>
    <dgm:pt modelId="{4C6D49B2-17DF-41C8-9309-9D8AFD5672C2}" type="pres">
      <dgm:prSet presAssocID="{0B71B561-9CBB-4845-84B9-A06675FD9D3B}" presName="Accent2" presStyleLbl="node1" presStyleIdx="1" presStyleCnt="6"/>
      <dgm:spPr/>
    </dgm:pt>
    <dgm:pt modelId="{25118795-49C4-4B04-A8F6-971DE9635DBD}" type="pres">
      <dgm:prSet presAssocID="{0B71B561-9CBB-4845-84B9-A06675FD9D3B}" presName="Accent3" presStyleLbl="node1" presStyleIdx="2" presStyleCnt="6"/>
      <dgm:spPr/>
    </dgm:pt>
    <dgm:pt modelId="{B1597B26-7C60-4B8C-A7B2-18C1EDDE5E38}" type="pres">
      <dgm:prSet presAssocID="{0B71B561-9CBB-4845-84B9-A06675FD9D3B}" presName="Accent4" presStyleLbl="node1" presStyleIdx="3" presStyleCnt="6"/>
      <dgm:spPr/>
    </dgm:pt>
    <dgm:pt modelId="{34831C7E-0036-463A-B985-2AAEC795379C}" type="pres">
      <dgm:prSet presAssocID="{0B71B561-9CBB-4845-84B9-A06675FD9D3B}" presName="Accent5" presStyleLbl="node1" presStyleIdx="4" presStyleCnt="6"/>
      <dgm:spPr/>
    </dgm:pt>
    <dgm:pt modelId="{EFEC0474-22F5-4094-A728-6907FAE86F50}" type="pres">
      <dgm:prSet presAssocID="{0B71B561-9CBB-4845-84B9-A06675FD9D3B}" presName="Accent6" presStyleLbl="node1" presStyleIdx="5" presStyleCnt="6"/>
      <dgm:spPr/>
    </dgm:pt>
  </dgm:ptLst>
  <dgm:cxnLst>
    <dgm:cxn modelId="{A120C9F7-0521-43EE-82C9-645AD736580B}" srcId="{2653B00C-BD31-4669-8218-613DD99576B8}" destId="{0B71B561-9CBB-4845-84B9-A06675FD9D3B}" srcOrd="0" destOrd="0" parTransId="{FF43EFE9-11A7-48EE-8561-83DF306F49FD}" sibTransId="{C13F3839-36C7-42A4-B641-9B9250945ACE}"/>
    <dgm:cxn modelId="{48726BBA-5B78-4008-B24A-57321FB7958D}" type="presOf" srcId="{2653B00C-BD31-4669-8218-613DD99576B8}" destId="{E87BA0C2-7751-44CC-8BCA-322BDB6C33DE}" srcOrd="0" destOrd="0" presId="urn:microsoft.com/office/officeart/2009/3/layout/CircleRelationship"/>
    <dgm:cxn modelId="{C1475D51-C15B-4460-86E7-DD9F56F0D265}" type="presOf" srcId="{0B71B561-9CBB-4845-84B9-A06675FD9D3B}" destId="{7DBCEDAA-D8DA-49F2-9E9F-4C074C1A8907}" srcOrd="0" destOrd="0" presId="urn:microsoft.com/office/officeart/2009/3/layout/CircleRelationship"/>
    <dgm:cxn modelId="{64B0849A-B0A2-4322-A993-5BFFF689367E}" type="presParOf" srcId="{E87BA0C2-7751-44CC-8BCA-322BDB6C33DE}" destId="{7DBCEDAA-D8DA-49F2-9E9F-4C074C1A8907}" srcOrd="0" destOrd="0" presId="urn:microsoft.com/office/officeart/2009/3/layout/CircleRelationship"/>
    <dgm:cxn modelId="{DDA1E5CD-E359-4493-93E3-C6E26D9D82D5}" type="presParOf" srcId="{E87BA0C2-7751-44CC-8BCA-322BDB6C33DE}" destId="{1B5D0ACE-24BA-4365-ACE2-6BE7ECB5A5F5}" srcOrd="1" destOrd="0" presId="urn:microsoft.com/office/officeart/2009/3/layout/CircleRelationship"/>
    <dgm:cxn modelId="{9E895A05-67B7-498E-B887-39351F37F296}" type="presParOf" srcId="{E87BA0C2-7751-44CC-8BCA-322BDB6C33DE}" destId="{4C6D49B2-17DF-41C8-9309-9D8AFD5672C2}" srcOrd="2" destOrd="0" presId="urn:microsoft.com/office/officeart/2009/3/layout/CircleRelationship"/>
    <dgm:cxn modelId="{E8C99234-55BD-4643-B066-2DE1F40CE6D6}" type="presParOf" srcId="{E87BA0C2-7751-44CC-8BCA-322BDB6C33DE}" destId="{25118795-49C4-4B04-A8F6-971DE9635DBD}" srcOrd="3" destOrd="0" presId="urn:microsoft.com/office/officeart/2009/3/layout/CircleRelationship"/>
    <dgm:cxn modelId="{0F7779C8-63FC-43DD-8F0D-FAC655EAC959}" type="presParOf" srcId="{E87BA0C2-7751-44CC-8BCA-322BDB6C33DE}" destId="{B1597B26-7C60-4B8C-A7B2-18C1EDDE5E38}" srcOrd="4" destOrd="0" presId="urn:microsoft.com/office/officeart/2009/3/layout/CircleRelationship"/>
    <dgm:cxn modelId="{C388EDFC-45E6-40AE-92CD-399988E0A0B1}" type="presParOf" srcId="{E87BA0C2-7751-44CC-8BCA-322BDB6C33DE}" destId="{34831C7E-0036-463A-B985-2AAEC795379C}" srcOrd="5" destOrd="0" presId="urn:microsoft.com/office/officeart/2009/3/layout/CircleRelationship"/>
    <dgm:cxn modelId="{DE9C5332-6EC5-43B2-ACAB-6D1316248041}" type="presParOf" srcId="{E87BA0C2-7751-44CC-8BCA-322BDB6C33DE}" destId="{EFEC0474-22F5-4094-A728-6907FAE86F50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53B00C-BD31-4669-8218-613DD99576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71B561-9CBB-4845-84B9-A06675FD9D3B}">
      <dgm:prSet phldrT="[Text]" custT="1"/>
      <dgm:spPr/>
      <dgm:t>
        <a:bodyPr/>
        <a:lstStyle/>
        <a:p>
          <a:r>
            <a:rPr lang="en-US" sz="7200" dirty="0" smtClean="0"/>
            <a:t>Leaders</a:t>
          </a:r>
          <a:endParaRPr lang="en-US" sz="7200" dirty="0"/>
        </a:p>
      </dgm:t>
    </dgm:pt>
    <dgm:pt modelId="{FF43EFE9-11A7-48EE-8561-83DF306F49FD}" type="parTrans" cxnId="{A120C9F7-0521-43EE-82C9-645AD736580B}">
      <dgm:prSet/>
      <dgm:spPr/>
      <dgm:t>
        <a:bodyPr/>
        <a:lstStyle/>
        <a:p>
          <a:endParaRPr lang="en-US"/>
        </a:p>
      </dgm:t>
    </dgm:pt>
    <dgm:pt modelId="{C13F3839-36C7-42A4-B641-9B9250945ACE}" type="sibTrans" cxnId="{A120C9F7-0521-43EE-82C9-645AD736580B}">
      <dgm:prSet/>
      <dgm:spPr/>
      <dgm:t>
        <a:bodyPr/>
        <a:lstStyle/>
        <a:p>
          <a:endParaRPr lang="en-US"/>
        </a:p>
      </dgm:t>
    </dgm:pt>
    <dgm:pt modelId="{E87BA0C2-7751-44CC-8BCA-322BDB6C33DE}" type="pres">
      <dgm:prSet presAssocID="{2653B00C-BD31-4669-8218-613DD99576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DBCEDAA-D8DA-49F2-9E9F-4C074C1A8907}" type="pres">
      <dgm:prSet presAssocID="{0B71B561-9CBB-4845-84B9-A06675FD9D3B}" presName="Parent" presStyleLbl="node0" presStyleIdx="0" presStyleCnt="1" custLinFactNeighborX="-63" custLinFactNeighborY="-28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1B5D0ACE-24BA-4365-ACE2-6BE7ECB5A5F5}" type="pres">
      <dgm:prSet presAssocID="{0B71B561-9CBB-4845-84B9-A06675FD9D3B}" presName="Accent1" presStyleLbl="node1" presStyleIdx="0" presStyleCnt="6"/>
      <dgm:spPr/>
    </dgm:pt>
    <dgm:pt modelId="{4C6D49B2-17DF-41C8-9309-9D8AFD5672C2}" type="pres">
      <dgm:prSet presAssocID="{0B71B561-9CBB-4845-84B9-A06675FD9D3B}" presName="Accent2" presStyleLbl="node1" presStyleIdx="1" presStyleCnt="6"/>
      <dgm:spPr/>
    </dgm:pt>
    <dgm:pt modelId="{25118795-49C4-4B04-A8F6-971DE9635DBD}" type="pres">
      <dgm:prSet presAssocID="{0B71B561-9CBB-4845-84B9-A06675FD9D3B}" presName="Accent3" presStyleLbl="node1" presStyleIdx="2" presStyleCnt="6"/>
      <dgm:spPr/>
    </dgm:pt>
    <dgm:pt modelId="{B1597B26-7C60-4B8C-A7B2-18C1EDDE5E38}" type="pres">
      <dgm:prSet presAssocID="{0B71B561-9CBB-4845-84B9-A06675FD9D3B}" presName="Accent4" presStyleLbl="node1" presStyleIdx="3" presStyleCnt="6"/>
      <dgm:spPr/>
    </dgm:pt>
    <dgm:pt modelId="{34831C7E-0036-463A-B985-2AAEC795379C}" type="pres">
      <dgm:prSet presAssocID="{0B71B561-9CBB-4845-84B9-A06675FD9D3B}" presName="Accent5" presStyleLbl="node1" presStyleIdx="4" presStyleCnt="6"/>
      <dgm:spPr/>
    </dgm:pt>
    <dgm:pt modelId="{EFEC0474-22F5-4094-A728-6907FAE86F50}" type="pres">
      <dgm:prSet presAssocID="{0B71B561-9CBB-4845-84B9-A06675FD9D3B}" presName="Accent6" presStyleLbl="node1" presStyleIdx="5" presStyleCnt="6"/>
      <dgm:spPr/>
    </dgm:pt>
  </dgm:ptLst>
  <dgm:cxnLst>
    <dgm:cxn modelId="{15982DD8-2F36-40FD-8E1F-8150F08BB5BB}" type="presOf" srcId="{0B71B561-9CBB-4845-84B9-A06675FD9D3B}" destId="{7DBCEDAA-D8DA-49F2-9E9F-4C074C1A8907}" srcOrd="0" destOrd="0" presId="urn:microsoft.com/office/officeart/2009/3/layout/CircleRelationship"/>
    <dgm:cxn modelId="{A120C9F7-0521-43EE-82C9-645AD736580B}" srcId="{2653B00C-BD31-4669-8218-613DD99576B8}" destId="{0B71B561-9CBB-4845-84B9-A06675FD9D3B}" srcOrd="0" destOrd="0" parTransId="{FF43EFE9-11A7-48EE-8561-83DF306F49FD}" sibTransId="{C13F3839-36C7-42A4-B641-9B9250945ACE}"/>
    <dgm:cxn modelId="{D63501CC-7EC7-4B43-A528-C62A26A160E6}" type="presOf" srcId="{2653B00C-BD31-4669-8218-613DD99576B8}" destId="{E87BA0C2-7751-44CC-8BCA-322BDB6C33DE}" srcOrd="0" destOrd="0" presId="urn:microsoft.com/office/officeart/2009/3/layout/CircleRelationship"/>
    <dgm:cxn modelId="{EF40E4EE-E9D5-4BB2-9486-C0E580A93260}" type="presParOf" srcId="{E87BA0C2-7751-44CC-8BCA-322BDB6C33DE}" destId="{7DBCEDAA-D8DA-49F2-9E9F-4C074C1A8907}" srcOrd="0" destOrd="0" presId="urn:microsoft.com/office/officeart/2009/3/layout/CircleRelationship"/>
    <dgm:cxn modelId="{FFE64B02-6460-4B23-8E42-2E639901945E}" type="presParOf" srcId="{E87BA0C2-7751-44CC-8BCA-322BDB6C33DE}" destId="{1B5D0ACE-24BA-4365-ACE2-6BE7ECB5A5F5}" srcOrd="1" destOrd="0" presId="urn:microsoft.com/office/officeart/2009/3/layout/CircleRelationship"/>
    <dgm:cxn modelId="{AF0543D8-8B49-44BE-ADE2-CE963C6EB3FA}" type="presParOf" srcId="{E87BA0C2-7751-44CC-8BCA-322BDB6C33DE}" destId="{4C6D49B2-17DF-41C8-9309-9D8AFD5672C2}" srcOrd="2" destOrd="0" presId="urn:microsoft.com/office/officeart/2009/3/layout/CircleRelationship"/>
    <dgm:cxn modelId="{586AE2E0-7DE8-4001-BD9B-A1AE13608FA6}" type="presParOf" srcId="{E87BA0C2-7751-44CC-8BCA-322BDB6C33DE}" destId="{25118795-49C4-4B04-A8F6-971DE9635DBD}" srcOrd="3" destOrd="0" presId="urn:microsoft.com/office/officeart/2009/3/layout/CircleRelationship"/>
    <dgm:cxn modelId="{51095C51-42D6-460F-9E62-A182FAA07CB3}" type="presParOf" srcId="{E87BA0C2-7751-44CC-8BCA-322BDB6C33DE}" destId="{B1597B26-7C60-4B8C-A7B2-18C1EDDE5E38}" srcOrd="4" destOrd="0" presId="urn:microsoft.com/office/officeart/2009/3/layout/CircleRelationship"/>
    <dgm:cxn modelId="{AEB777F4-198B-4B33-994E-05E0089EA808}" type="presParOf" srcId="{E87BA0C2-7751-44CC-8BCA-322BDB6C33DE}" destId="{34831C7E-0036-463A-B985-2AAEC795379C}" srcOrd="5" destOrd="0" presId="urn:microsoft.com/office/officeart/2009/3/layout/CircleRelationship"/>
    <dgm:cxn modelId="{11E36B1E-F445-4F19-9747-392AAA489585}" type="presParOf" srcId="{E87BA0C2-7751-44CC-8BCA-322BDB6C33DE}" destId="{EFEC0474-22F5-4094-A728-6907FAE86F50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BEBEE3-DBAB-43D2-984F-96279671AA39}" type="doc">
      <dgm:prSet loTypeId="urn:microsoft.com/office/officeart/2005/8/layout/radial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374905B-E050-47EF-BAFA-5A440F4D8C7B}">
      <dgm:prSet phldrT="[Text]" custT="1"/>
      <dgm:spPr/>
      <dgm:t>
        <a:bodyPr/>
        <a:lstStyle/>
        <a:p>
          <a:pPr algn="ctr"/>
          <a:r>
            <a:rPr lang="en-US" sz="6000" dirty="0" smtClean="0"/>
            <a:t>Support</a:t>
          </a:r>
          <a:endParaRPr lang="en-US" sz="6000" dirty="0"/>
        </a:p>
      </dgm:t>
    </dgm:pt>
    <dgm:pt modelId="{68553640-C709-4DDC-A095-FB33EE90BE66}" type="parTrans" cxnId="{03E3BE07-5F71-4B0A-81CF-439F2555B8D4}">
      <dgm:prSet/>
      <dgm:spPr/>
      <dgm:t>
        <a:bodyPr/>
        <a:lstStyle/>
        <a:p>
          <a:pPr algn="ctr"/>
          <a:endParaRPr lang="en-US"/>
        </a:p>
      </dgm:t>
    </dgm:pt>
    <dgm:pt modelId="{2C401208-36C2-4FB5-B9AF-8CAB05114E65}" type="sibTrans" cxnId="{03E3BE07-5F71-4B0A-81CF-439F2555B8D4}">
      <dgm:prSet/>
      <dgm:spPr/>
      <dgm:t>
        <a:bodyPr/>
        <a:lstStyle/>
        <a:p>
          <a:pPr algn="ctr"/>
          <a:endParaRPr lang="en-US"/>
        </a:p>
      </dgm:t>
    </dgm:pt>
    <dgm:pt modelId="{4C2989E6-3BC6-406F-858B-93CEC12ECD7F}">
      <dgm:prSet phldrT="[Text]"/>
      <dgm:spPr/>
      <dgm:t>
        <a:bodyPr/>
        <a:lstStyle/>
        <a:p>
          <a:pPr algn="ctr"/>
          <a:r>
            <a:rPr lang="en-US" dirty="0" smtClean="0"/>
            <a:t>ASA</a:t>
          </a:r>
          <a:endParaRPr lang="en-US" dirty="0"/>
        </a:p>
      </dgm:t>
    </dgm:pt>
    <dgm:pt modelId="{95997F35-2312-41B9-9EFB-CDB4DD3156B8}" type="parTrans" cxnId="{88ECE6F2-4AB1-4AE2-A143-2B1B0AF7F502}">
      <dgm:prSet/>
      <dgm:spPr/>
      <dgm:t>
        <a:bodyPr/>
        <a:lstStyle/>
        <a:p>
          <a:pPr algn="ctr"/>
          <a:endParaRPr lang="en-US"/>
        </a:p>
      </dgm:t>
    </dgm:pt>
    <dgm:pt modelId="{014FFD79-F6BA-407B-8E87-C00592468987}" type="sibTrans" cxnId="{88ECE6F2-4AB1-4AE2-A143-2B1B0AF7F502}">
      <dgm:prSet/>
      <dgm:spPr/>
      <dgm:t>
        <a:bodyPr/>
        <a:lstStyle/>
        <a:p>
          <a:pPr algn="ctr"/>
          <a:endParaRPr lang="en-US"/>
        </a:p>
      </dgm:t>
    </dgm:pt>
    <dgm:pt modelId="{B709D94E-8066-4A66-BF7F-7D76A69D29A8}">
      <dgm:prSet phldrT="[Text]"/>
      <dgm:spPr/>
      <dgm:t>
        <a:bodyPr/>
        <a:lstStyle/>
        <a:p>
          <a:pPr algn="ctr"/>
          <a:r>
            <a:rPr lang="en-US" dirty="0" smtClean="0"/>
            <a:t>MAA</a:t>
          </a:r>
          <a:endParaRPr lang="en-US" dirty="0"/>
        </a:p>
      </dgm:t>
    </dgm:pt>
    <dgm:pt modelId="{3BD2288D-A80B-4115-BAC8-DC60DD15589C}" type="parTrans" cxnId="{004CCDC4-EB17-4C8A-82AA-55145A9E8EDE}">
      <dgm:prSet/>
      <dgm:spPr/>
      <dgm:t>
        <a:bodyPr/>
        <a:lstStyle/>
        <a:p>
          <a:pPr algn="ctr"/>
          <a:endParaRPr lang="en-US"/>
        </a:p>
      </dgm:t>
    </dgm:pt>
    <dgm:pt modelId="{429567D6-A3AA-4996-9D43-225902B32FD3}" type="sibTrans" cxnId="{004CCDC4-EB17-4C8A-82AA-55145A9E8EDE}">
      <dgm:prSet/>
      <dgm:spPr/>
      <dgm:t>
        <a:bodyPr/>
        <a:lstStyle/>
        <a:p>
          <a:pPr algn="ctr"/>
          <a:endParaRPr lang="en-US"/>
        </a:p>
      </dgm:t>
    </dgm:pt>
    <dgm:pt modelId="{18D59737-5727-4664-8E12-1544D13CE23C}">
      <dgm:prSet phldrT="[Text]"/>
      <dgm:spPr/>
      <dgm:t>
        <a:bodyPr/>
        <a:lstStyle/>
        <a:p>
          <a:pPr algn="ctr"/>
          <a:r>
            <a:rPr lang="en-US" dirty="0" err="1" smtClean="0"/>
            <a:t>Dept</a:t>
          </a:r>
          <a:r>
            <a:rPr lang="en-US" dirty="0" smtClean="0"/>
            <a:t> of Ed</a:t>
          </a:r>
          <a:endParaRPr lang="en-US" dirty="0"/>
        </a:p>
      </dgm:t>
    </dgm:pt>
    <dgm:pt modelId="{1F0BEBC2-934B-4382-91D8-036AC0CAD17A}" type="parTrans" cxnId="{F82F0F0B-2C4A-4109-B6DE-99F3A438D83A}">
      <dgm:prSet/>
      <dgm:spPr/>
      <dgm:t>
        <a:bodyPr/>
        <a:lstStyle/>
        <a:p>
          <a:pPr algn="ctr"/>
          <a:endParaRPr lang="en-US"/>
        </a:p>
      </dgm:t>
    </dgm:pt>
    <dgm:pt modelId="{5988A559-6A83-40B6-B3C7-57F50DDD5B3E}" type="sibTrans" cxnId="{F82F0F0B-2C4A-4109-B6DE-99F3A438D83A}">
      <dgm:prSet/>
      <dgm:spPr/>
      <dgm:t>
        <a:bodyPr/>
        <a:lstStyle/>
        <a:p>
          <a:pPr algn="ctr"/>
          <a:endParaRPr lang="en-US"/>
        </a:p>
      </dgm:t>
    </dgm:pt>
    <dgm:pt modelId="{DF61A7F0-D7BD-479F-80BC-656FAFDCDBD1}">
      <dgm:prSet phldrT="[Text]"/>
      <dgm:spPr/>
      <dgm:t>
        <a:bodyPr/>
        <a:lstStyle/>
        <a:p>
          <a:pPr algn="ctr"/>
          <a:r>
            <a:rPr lang="en-US" dirty="0" smtClean="0"/>
            <a:t>NSF</a:t>
          </a:r>
          <a:endParaRPr lang="en-US" dirty="0"/>
        </a:p>
      </dgm:t>
    </dgm:pt>
    <dgm:pt modelId="{0514379D-1D6C-4908-82EA-71B26441DDEA}" type="parTrans" cxnId="{1ED0BADD-72C9-46A1-BD93-103B03F110D2}">
      <dgm:prSet/>
      <dgm:spPr/>
      <dgm:t>
        <a:bodyPr/>
        <a:lstStyle/>
        <a:p>
          <a:pPr algn="ctr"/>
          <a:endParaRPr lang="en-US"/>
        </a:p>
      </dgm:t>
    </dgm:pt>
    <dgm:pt modelId="{16BCA1FE-5AC5-4384-B596-1DBDCDAB69C9}" type="sibTrans" cxnId="{1ED0BADD-72C9-46A1-BD93-103B03F110D2}">
      <dgm:prSet/>
      <dgm:spPr/>
      <dgm:t>
        <a:bodyPr/>
        <a:lstStyle/>
        <a:p>
          <a:pPr algn="ctr"/>
          <a:endParaRPr lang="en-US"/>
        </a:p>
      </dgm:t>
    </dgm:pt>
    <dgm:pt modelId="{21B6CB21-EF7C-47C9-9D40-1CBCB3C6F7BB}">
      <dgm:prSet phldrT="[Text]"/>
      <dgm:spPr/>
      <dgm:t>
        <a:bodyPr/>
        <a:lstStyle/>
        <a:p>
          <a:pPr algn="ctr"/>
          <a:r>
            <a:rPr lang="en-US" dirty="0" smtClean="0"/>
            <a:t>More</a:t>
          </a:r>
          <a:endParaRPr lang="en-US" dirty="0"/>
        </a:p>
      </dgm:t>
    </dgm:pt>
    <dgm:pt modelId="{27283BEC-EB84-4AB2-9AF2-268F358013F8}" type="parTrans" cxnId="{C34F73F9-E4E4-4CEE-B25A-4F6156B3E47D}">
      <dgm:prSet/>
      <dgm:spPr/>
      <dgm:t>
        <a:bodyPr/>
        <a:lstStyle/>
        <a:p>
          <a:pPr algn="ctr"/>
          <a:endParaRPr lang="en-US"/>
        </a:p>
      </dgm:t>
    </dgm:pt>
    <dgm:pt modelId="{D1684E2D-6BB5-4954-AF00-32754C02D5A0}" type="sibTrans" cxnId="{C34F73F9-E4E4-4CEE-B25A-4F6156B3E47D}">
      <dgm:prSet/>
      <dgm:spPr/>
      <dgm:t>
        <a:bodyPr/>
        <a:lstStyle/>
        <a:p>
          <a:pPr algn="ctr"/>
          <a:endParaRPr lang="en-US"/>
        </a:p>
      </dgm:t>
    </dgm:pt>
    <dgm:pt modelId="{6C31E146-F857-45DE-A558-D7766CACCAF1}" type="pres">
      <dgm:prSet presAssocID="{A6BEBEE3-DBAB-43D2-984F-96279671AA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B830E3-B3CB-455A-BE25-E63DC881CEA7}" type="pres">
      <dgm:prSet presAssocID="{A6BEBEE3-DBAB-43D2-984F-96279671AA39}" presName="radial" presStyleCnt="0">
        <dgm:presLayoutVars>
          <dgm:animLvl val="ctr"/>
        </dgm:presLayoutVars>
      </dgm:prSet>
      <dgm:spPr/>
    </dgm:pt>
    <dgm:pt modelId="{D8FE52BD-0ED0-42D7-8B68-679290C196F6}" type="pres">
      <dgm:prSet presAssocID="{A374905B-E050-47EF-BAFA-5A440F4D8C7B}" presName="centerShape" presStyleLbl="vennNode1" presStyleIdx="0" presStyleCnt="6"/>
      <dgm:spPr/>
      <dgm:t>
        <a:bodyPr/>
        <a:lstStyle/>
        <a:p>
          <a:endParaRPr lang="en-US"/>
        </a:p>
      </dgm:t>
    </dgm:pt>
    <dgm:pt modelId="{97B22BDE-905D-4BBB-A730-FA19F58E90FA}" type="pres">
      <dgm:prSet presAssocID="{4C2989E6-3BC6-406F-858B-93CEC12ECD7F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0CB1F-A216-438A-8DFA-7BC7BF08C0E5}" type="pres">
      <dgm:prSet presAssocID="{B709D94E-8066-4A66-BF7F-7D76A69D29A8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2E010-6786-4FD5-85EE-1469FB806B09}" type="pres">
      <dgm:prSet presAssocID="{18D59737-5727-4664-8E12-1544D13CE23C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B93C-8967-4729-A395-C7300DB3FB52}" type="pres">
      <dgm:prSet presAssocID="{DF61A7F0-D7BD-479F-80BC-656FAFDCDBD1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24B5F-F43B-463B-9BA3-FB870DCFD628}" type="pres">
      <dgm:prSet presAssocID="{21B6CB21-EF7C-47C9-9D40-1CBCB3C6F7BB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505281-9F42-4AA1-A4CB-6BBB1D27E668}" type="presOf" srcId="{21B6CB21-EF7C-47C9-9D40-1CBCB3C6F7BB}" destId="{D8424B5F-F43B-463B-9BA3-FB870DCFD628}" srcOrd="0" destOrd="0" presId="urn:microsoft.com/office/officeart/2005/8/layout/radial3"/>
    <dgm:cxn modelId="{004CCDC4-EB17-4C8A-82AA-55145A9E8EDE}" srcId="{A374905B-E050-47EF-BAFA-5A440F4D8C7B}" destId="{B709D94E-8066-4A66-BF7F-7D76A69D29A8}" srcOrd="1" destOrd="0" parTransId="{3BD2288D-A80B-4115-BAC8-DC60DD15589C}" sibTransId="{429567D6-A3AA-4996-9D43-225902B32FD3}"/>
    <dgm:cxn modelId="{01DF2185-DB88-4C53-B21A-9C7AFCA0CAA2}" type="presOf" srcId="{A374905B-E050-47EF-BAFA-5A440F4D8C7B}" destId="{D8FE52BD-0ED0-42D7-8B68-679290C196F6}" srcOrd="0" destOrd="0" presId="urn:microsoft.com/office/officeart/2005/8/layout/radial3"/>
    <dgm:cxn modelId="{1ED0BADD-72C9-46A1-BD93-103B03F110D2}" srcId="{A374905B-E050-47EF-BAFA-5A440F4D8C7B}" destId="{DF61A7F0-D7BD-479F-80BC-656FAFDCDBD1}" srcOrd="3" destOrd="0" parTransId="{0514379D-1D6C-4908-82EA-71B26441DDEA}" sibTransId="{16BCA1FE-5AC5-4384-B596-1DBDCDAB69C9}"/>
    <dgm:cxn modelId="{C34F73F9-E4E4-4CEE-B25A-4F6156B3E47D}" srcId="{A374905B-E050-47EF-BAFA-5A440F4D8C7B}" destId="{21B6CB21-EF7C-47C9-9D40-1CBCB3C6F7BB}" srcOrd="4" destOrd="0" parTransId="{27283BEC-EB84-4AB2-9AF2-268F358013F8}" sibTransId="{D1684E2D-6BB5-4954-AF00-32754C02D5A0}"/>
    <dgm:cxn modelId="{88ECE6F2-4AB1-4AE2-A143-2B1B0AF7F502}" srcId="{A374905B-E050-47EF-BAFA-5A440F4D8C7B}" destId="{4C2989E6-3BC6-406F-858B-93CEC12ECD7F}" srcOrd="0" destOrd="0" parTransId="{95997F35-2312-41B9-9EFB-CDB4DD3156B8}" sibTransId="{014FFD79-F6BA-407B-8E87-C00592468987}"/>
    <dgm:cxn modelId="{C9D9CC0D-E129-4728-9EAE-29592CC00621}" type="presOf" srcId="{DF61A7F0-D7BD-479F-80BC-656FAFDCDBD1}" destId="{B430B93C-8967-4729-A395-C7300DB3FB52}" srcOrd="0" destOrd="0" presId="urn:microsoft.com/office/officeart/2005/8/layout/radial3"/>
    <dgm:cxn modelId="{DEC94BA5-F798-4AEF-A6D0-6A54C0CEA983}" type="presOf" srcId="{B709D94E-8066-4A66-BF7F-7D76A69D29A8}" destId="{3E60CB1F-A216-438A-8DFA-7BC7BF08C0E5}" srcOrd="0" destOrd="0" presId="urn:microsoft.com/office/officeart/2005/8/layout/radial3"/>
    <dgm:cxn modelId="{5752FC83-5169-40B8-A4F6-5A522ED5279F}" type="presOf" srcId="{4C2989E6-3BC6-406F-858B-93CEC12ECD7F}" destId="{97B22BDE-905D-4BBB-A730-FA19F58E90FA}" srcOrd="0" destOrd="0" presId="urn:microsoft.com/office/officeart/2005/8/layout/radial3"/>
    <dgm:cxn modelId="{F82F0F0B-2C4A-4109-B6DE-99F3A438D83A}" srcId="{A374905B-E050-47EF-BAFA-5A440F4D8C7B}" destId="{18D59737-5727-4664-8E12-1544D13CE23C}" srcOrd="2" destOrd="0" parTransId="{1F0BEBC2-934B-4382-91D8-036AC0CAD17A}" sibTransId="{5988A559-6A83-40B6-B3C7-57F50DDD5B3E}"/>
    <dgm:cxn modelId="{23D4BB10-D447-46D2-80FE-493743210B67}" type="presOf" srcId="{A6BEBEE3-DBAB-43D2-984F-96279671AA39}" destId="{6C31E146-F857-45DE-A558-D7766CACCAF1}" srcOrd="0" destOrd="0" presId="urn:microsoft.com/office/officeart/2005/8/layout/radial3"/>
    <dgm:cxn modelId="{03E3BE07-5F71-4B0A-81CF-439F2555B8D4}" srcId="{A6BEBEE3-DBAB-43D2-984F-96279671AA39}" destId="{A374905B-E050-47EF-BAFA-5A440F4D8C7B}" srcOrd="0" destOrd="0" parTransId="{68553640-C709-4DDC-A095-FB33EE90BE66}" sibTransId="{2C401208-36C2-4FB5-B9AF-8CAB05114E65}"/>
    <dgm:cxn modelId="{2BA388DA-02F3-4212-BB66-A9392E24D577}" type="presOf" srcId="{18D59737-5727-4664-8E12-1544D13CE23C}" destId="{1A32E010-6786-4FD5-85EE-1469FB806B09}" srcOrd="0" destOrd="0" presId="urn:microsoft.com/office/officeart/2005/8/layout/radial3"/>
    <dgm:cxn modelId="{B66DD926-9B14-46E9-A3E9-7E1D4CF5B671}" type="presParOf" srcId="{6C31E146-F857-45DE-A558-D7766CACCAF1}" destId="{DFB830E3-B3CB-455A-BE25-E63DC881CEA7}" srcOrd="0" destOrd="0" presId="urn:microsoft.com/office/officeart/2005/8/layout/radial3"/>
    <dgm:cxn modelId="{40BE0175-B16D-4917-96F9-38FA5337CC06}" type="presParOf" srcId="{DFB830E3-B3CB-455A-BE25-E63DC881CEA7}" destId="{D8FE52BD-0ED0-42D7-8B68-679290C196F6}" srcOrd="0" destOrd="0" presId="urn:microsoft.com/office/officeart/2005/8/layout/radial3"/>
    <dgm:cxn modelId="{BA711F01-490C-4791-B142-6497D7F6B91F}" type="presParOf" srcId="{DFB830E3-B3CB-455A-BE25-E63DC881CEA7}" destId="{97B22BDE-905D-4BBB-A730-FA19F58E90FA}" srcOrd="1" destOrd="0" presId="urn:microsoft.com/office/officeart/2005/8/layout/radial3"/>
    <dgm:cxn modelId="{1BFF71B5-9545-4E33-819A-C9A22001BBD7}" type="presParOf" srcId="{DFB830E3-B3CB-455A-BE25-E63DC881CEA7}" destId="{3E60CB1F-A216-438A-8DFA-7BC7BF08C0E5}" srcOrd="2" destOrd="0" presId="urn:microsoft.com/office/officeart/2005/8/layout/radial3"/>
    <dgm:cxn modelId="{320F90F9-B1BA-4F44-8CCD-558E773CDFAA}" type="presParOf" srcId="{DFB830E3-B3CB-455A-BE25-E63DC881CEA7}" destId="{1A32E010-6786-4FD5-85EE-1469FB806B09}" srcOrd="3" destOrd="0" presId="urn:microsoft.com/office/officeart/2005/8/layout/radial3"/>
    <dgm:cxn modelId="{A3F45E45-86B1-45AD-9A43-05C66593336D}" type="presParOf" srcId="{DFB830E3-B3CB-455A-BE25-E63DC881CEA7}" destId="{B430B93C-8967-4729-A395-C7300DB3FB52}" srcOrd="4" destOrd="0" presId="urn:microsoft.com/office/officeart/2005/8/layout/radial3"/>
    <dgm:cxn modelId="{B6C55F27-1B51-4D2F-8731-B60ABA31E7D2}" type="presParOf" srcId="{DFB830E3-B3CB-455A-BE25-E63DC881CEA7}" destId="{D8424B5F-F43B-463B-9BA3-FB870DCFD628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693A6D-943F-4C9F-90E5-9E53D5EC2824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4D4938D-C47F-484F-9309-79A87ACF6474}">
      <dgm:prSet phldrT="[Text]"/>
      <dgm:spPr/>
      <dgm:t>
        <a:bodyPr/>
        <a:lstStyle/>
        <a:p>
          <a:r>
            <a:rPr lang="en-US" dirty="0" smtClean="0"/>
            <a:t>Research/</a:t>
          </a:r>
          <a:br>
            <a:rPr lang="en-US" dirty="0" smtClean="0"/>
          </a:br>
          <a:r>
            <a:rPr lang="en-US" dirty="0" smtClean="0"/>
            <a:t>Innovation</a:t>
          </a:r>
          <a:endParaRPr lang="en-US" dirty="0"/>
        </a:p>
      </dgm:t>
    </dgm:pt>
    <dgm:pt modelId="{0B809E98-047C-4C6B-8A12-CA5342B00540}" type="parTrans" cxnId="{596C7B73-E153-42F0-BC53-8D0BAD12099C}">
      <dgm:prSet/>
      <dgm:spPr/>
      <dgm:t>
        <a:bodyPr/>
        <a:lstStyle/>
        <a:p>
          <a:endParaRPr lang="en-US"/>
        </a:p>
      </dgm:t>
    </dgm:pt>
    <dgm:pt modelId="{45B76C93-7511-47EF-BC9B-93011C3513AB}" type="sibTrans" cxnId="{596C7B73-E153-42F0-BC53-8D0BAD12099C}">
      <dgm:prSet/>
      <dgm:spPr/>
      <dgm:t>
        <a:bodyPr/>
        <a:lstStyle/>
        <a:p>
          <a:endParaRPr lang="en-US"/>
        </a:p>
      </dgm:t>
    </dgm:pt>
    <dgm:pt modelId="{4F469538-E3AF-47DD-A63D-7D3821023284}">
      <dgm:prSet phldrT="[Text]"/>
      <dgm:spPr/>
      <dgm:t>
        <a:bodyPr/>
        <a:lstStyle/>
        <a:p>
          <a:r>
            <a:rPr lang="en-US" dirty="0" smtClean="0"/>
            <a:t>Stat 101</a:t>
          </a:r>
          <a:endParaRPr lang="en-US" dirty="0"/>
        </a:p>
      </dgm:t>
    </dgm:pt>
    <dgm:pt modelId="{8BEACA1D-4978-40BD-8C3A-20ECAB6C666A}" type="parTrans" cxnId="{613C0D1E-C3C0-4D1F-AC71-4653272C3888}">
      <dgm:prSet/>
      <dgm:spPr/>
      <dgm:t>
        <a:bodyPr/>
        <a:lstStyle/>
        <a:p>
          <a:endParaRPr lang="en-US"/>
        </a:p>
      </dgm:t>
    </dgm:pt>
    <dgm:pt modelId="{E66BD535-D8F0-47BE-9DE3-583C5E341926}" type="sibTrans" cxnId="{613C0D1E-C3C0-4D1F-AC71-4653272C3888}">
      <dgm:prSet/>
      <dgm:spPr/>
      <dgm:t>
        <a:bodyPr/>
        <a:lstStyle/>
        <a:p>
          <a:endParaRPr lang="en-US"/>
        </a:p>
      </dgm:t>
    </dgm:pt>
    <dgm:pt modelId="{C2EF2024-1D54-4348-A7F0-3D7E0E377F36}">
      <dgm:prSet phldrT="[Text]"/>
      <dgm:spPr/>
      <dgm:t>
        <a:bodyPr/>
        <a:lstStyle/>
        <a:p>
          <a:r>
            <a:rPr lang="en-US" dirty="0" smtClean="0"/>
            <a:t>Stat 2</a:t>
          </a:r>
          <a:endParaRPr lang="en-US" dirty="0"/>
        </a:p>
      </dgm:t>
    </dgm:pt>
    <dgm:pt modelId="{05CF5491-A983-4256-82A0-9615628E427C}" type="parTrans" cxnId="{5A18D13F-AEB8-4798-BD52-FE4EDF084C94}">
      <dgm:prSet/>
      <dgm:spPr/>
      <dgm:t>
        <a:bodyPr/>
        <a:lstStyle/>
        <a:p>
          <a:endParaRPr lang="en-US"/>
        </a:p>
      </dgm:t>
    </dgm:pt>
    <dgm:pt modelId="{E2DD2364-4F8E-4354-A57D-338E528C8D94}" type="sibTrans" cxnId="{5A18D13F-AEB8-4798-BD52-FE4EDF084C94}">
      <dgm:prSet/>
      <dgm:spPr/>
      <dgm:t>
        <a:bodyPr/>
        <a:lstStyle/>
        <a:p>
          <a:endParaRPr lang="en-US"/>
        </a:p>
      </dgm:t>
    </dgm:pt>
    <dgm:pt modelId="{40F824D0-8C77-4579-B65A-CC9CC21701FE}">
      <dgm:prSet phldrT="[Text]"/>
      <dgm:spPr/>
      <dgm:t>
        <a:bodyPr/>
        <a:lstStyle/>
        <a:p>
          <a:r>
            <a:rPr lang="en-US" dirty="0" smtClean="0"/>
            <a:t>Student Learning</a:t>
          </a:r>
          <a:endParaRPr lang="en-US" dirty="0"/>
        </a:p>
      </dgm:t>
    </dgm:pt>
    <dgm:pt modelId="{31D96669-A6DC-4517-9806-96F49C719914}" type="parTrans" cxnId="{BE767FF3-123B-43BD-B4BC-EC2FA6A5CEEB}">
      <dgm:prSet/>
      <dgm:spPr/>
      <dgm:t>
        <a:bodyPr/>
        <a:lstStyle/>
        <a:p>
          <a:endParaRPr lang="en-US"/>
        </a:p>
      </dgm:t>
    </dgm:pt>
    <dgm:pt modelId="{A6CFACEC-E162-428B-AC82-41163BC6149B}" type="sibTrans" cxnId="{BE767FF3-123B-43BD-B4BC-EC2FA6A5CEEB}">
      <dgm:prSet/>
      <dgm:spPr/>
      <dgm:t>
        <a:bodyPr/>
        <a:lstStyle/>
        <a:p>
          <a:endParaRPr lang="en-US"/>
        </a:p>
      </dgm:t>
    </dgm:pt>
    <dgm:pt modelId="{98F6A9B0-CD5E-4DCD-9729-093F905BA896}">
      <dgm:prSet phldrT="[Text]"/>
      <dgm:spPr/>
      <dgm:t>
        <a:bodyPr/>
        <a:lstStyle/>
        <a:p>
          <a:r>
            <a:rPr lang="en-US" dirty="0" smtClean="0"/>
            <a:t>Profess.</a:t>
          </a:r>
        </a:p>
        <a:p>
          <a:r>
            <a:rPr lang="en-US" dirty="0" smtClean="0"/>
            <a:t>Develop.</a:t>
          </a:r>
          <a:endParaRPr lang="en-US" dirty="0"/>
        </a:p>
      </dgm:t>
    </dgm:pt>
    <dgm:pt modelId="{83F34FAE-D342-4FCE-AC31-10A0BF8E166D}" type="parTrans" cxnId="{71502D21-9847-495F-8639-B87A13C6AF41}">
      <dgm:prSet/>
      <dgm:spPr/>
      <dgm:t>
        <a:bodyPr/>
        <a:lstStyle/>
        <a:p>
          <a:endParaRPr lang="en-US"/>
        </a:p>
      </dgm:t>
    </dgm:pt>
    <dgm:pt modelId="{B2A9ECD6-9EC9-464F-9111-C9FC73B2079E}" type="sibTrans" cxnId="{71502D21-9847-495F-8639-B87A13C6AF41}">
      <dgm:prSet/>
      <dgm:spPr/>
      <dgm:t>
        <a:bodyPr/>
        <a:lstStyle/>
        <a:p>
          <a:endParaRPr lang="en-US"/>
        </a:p>
      </dgm:t>
    </dgm:pt>
    <dgm:pt modelId="{89570A8C-A817-4922-80CB-B690F17AD06E}">
      <dgm:prSet phldrT="[Text]"/>
      <dgm:spPr/>
      <dgm:t>
        <a:bodyPr/>
        <a:lstStyle/>
        <a:p>
          <a:r>
            <a:rPr lang="en-US" dirty="0" smtClean="0"/>
            <a:t>Stat Ed PhD</a:t>
          </a:r>
          <a:endParaRPr lang="en-US" dirty="0"/>
        </a:p>
      </dgm:t>
    </dgm:pt>
    <dgm:pt modelId="{3DC41A20-9776-40A6-ADCA-04D6C56E11E5}" type="parTrans" cxnId="{216BCAFB-68C1-437F-9E4E-7E32C0BAD099}">
      <dgm:prSet/>
      <dgm:spPr/>
      <dgm:t>
        <a:bodyPr/>
        <a:lstStyle/>
        <a:p>
          <a:endParaRPr lang="en-US"/>
        </a:p>
      </dgm:t>
    </dgm:pt>
    <dgm:pt modelId="{713A59BD-B3BD-49CA-A5AC-726EFE8FC0FB}" type="sibTrans" cxnId="{216BCAFB-68C1-437F-9E4E-7E32C0BAD099}">
      <dgm:prSet/>
      <dgm:spPr/>
      <dgm:t>
        <a:bodyPr/>
        <a:lstStyle/>
        <a:p>
          <a:endParaRPr lang="en-US"/>
        </a:p>
      </dgm:t>
    </dgm:pt>
    <dgm:pt modelId="{30F79539-FBBD-4C78-9B62-71C3B8D76CD6}">
      <dgm:prSet phldrT="[Text]"/>
      <dgm:spPr/>
      <dgm:t>
        <a:bodyPr/>
        <a:lstStyle/>
        <a:p>
          <a:r>
            <a:rPr lang="en-US" dirty="0" smtClean="0"/>
            <a:t>More …</a:t>
          </a:r>
          <a:endParaRPr lang="en-US" dirty="0"/>
        </a:p>
      </dgm:t>
    </dgm:pt>
    <dgm:pt modelId="{FFAE9B4D-A23C-49DA-BBE8-088B8A48982B}" type="parTrans" cxnId="{0D2BAA0F-5196-44B2-A4FB-1679CD8DB73D}">
      <dgm:prSet/>
      <dgm:spPr/>
      <dgm:t>
        <a:bodyPr/>
        <a:lstStyle/>
        <a:p>
          <a:endParaRPr lang="en-US"/>
        </a:p>
      </dgm:t>
    </dgm:pt>
    <dgm:pt modelId="{73879020-D047-4215-8B81-1B2C7CD35FF0}" type="sibTrans" cxnId="{0D2BAA0F-5196-44B2-A4FB-1679CD8DB73D}">
      <dgm:prSet/>
      <dgm:spPr/>
      <dgm:t>
        <a:bodyPr/>
        <a:lstStyle/>
        <a:p>
          <a:endParaRPr lang="en-US"/>
        </a:p>
      </dgm:t>
    </dgm:pt>
    <dgm:pt modelId="{3C5ECEE1-C929-4A15-AF86-AE69DE9ADBD6}">
      <dgm:prSet phldrT="[Text]"/>
      <dgm:spPr/>
      <dgm:t>
        <a:bodyPr/>
        <a:lstStyle/>
        <a:p>
          <a:r>
            <a:rPr lang="en-US" dirty="0" smtClean="0"/>
            <a:t>Yet to Come</a:t>
          </a:r>
          <a:endParaRPr lang="en-US" dirty="0"/>
        </a:p>
      </dgm:t>
    </dgm:pt>
    <dgm:pt modelId="{03F071A0-1CE5-499F-816C-3B0E26294483}" type="parTrans" cxnId="{303937F6-BFF7-4B5F-9F1E-A20838648EE8}">
      <dgm:prSet/>
      <dgm:spPr/>
      <dgm:t>
        <a:bodyPr/>
        <a:lstStyle/>
        <a:p>
          <a:endParaRPr lang="en-US"/>
        </a:p>
      </dgm:t>
    </dgm:pt>
    <dgm:pt modelId="{67042A4C-E89B-427C-9B68-6E24E6F6D986}" type="sibTrans" cxnId="{303937F6-BFF7-4B5F-9F1E-A20838648EE8}">
      <dgm:prSet/>
      <dgm:spPr/>
      <dgm:t>
        <a:bodyPr/>
        <a:lstStyle/>
        <a:p>
          <a:endParaRPr lang="en-US"/>
        </a:p>
      </dgm:t>
    </dgm:pt>
    <dgm:pt modelId="{8F2D00B9-13D6-4ECF-8797-4DF03496DE27}" type="pres">
      <dgm:prSet presAssocID="{78693A6D-943F-4C9F-90E5-9E53D5EC282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E45957-818D-43FB-A5DE-445A601E789D}" type="pres">
      <dgm:prSet presAssocID="{A4D4938D-C47F-484F-9309-79A87ACF6474}" presName="centerShape" presStyleLbl="node0" presStyleIdx="0" presStyleCnt="1" custScaleX="159217" custScaleY="158563"/>
      <dgm:spPr/>
      <dgm:t>
        <a:bodyPr/>
        <a:lstStyle/>
        <a:p>
          <a:endParaRPr lang="en-US"/>
        </a:p>
      </dgm:t>
    </dgm:pt>
    <dgm:pt modelId="{9706AA00-4268-419C-9BAC-ACB6F71DF156}" type="pres">
      <dgm:prSet presAssocID="{4F469538-E3AF-47DD-A63D-7D382102328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A55E7-EC94-4F99-9DB0-5679E2D6D183}" type="pres">
      <dgm:prSet presAssocID="{4F469538-E3AF-47DD-A63D-7D3821023284}" presName="dummy" presStyleCnt="0"/>
      <dgm:spPr/>
    </dgm:pt>
    <dgm:pt modelId="{9379A62E-3CBF-441A-ABCB-37E6A10E35F7}" type="pres">
      <dgm:prSet presAssocID="{E66BD535-D8F0-47BE-9DE3-583C5E341926}" presName="sibTrans" presStyleLbl="sibTrans2D1" presStyleIdx="0" presStyleCnt="7"/>
      <dgm:spPr/>
      <dgm:t>
        <a:bodyPr/>
        <a:lstStyle/>
        <a:p>
          <a:endParaRPr lang="en-US"/>
        </a:p>
      </dgm:t>
    </dgm:pt>
    <dgm:pt modelId="{086C49CE-5A32-4EB6-AF8C-08FE387FDB05}" type="pres">
      <dgm:prSet presAssocID="{C2EF2024-1D54-4348-A7F0-3D7E0E377F3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22D9B-0B94-4F6B-8C6D-008B9710EDAE}" type="pres">
      <dgm:prSet presAssocID="{C2EF2024-1D54-4348-A7F0-3D7E0E377F36}" presName="dummy" presStyleCnt="0"/>
      <dgm:spPr/>
    </dgm:pt>
    <dgm:pt modelId="{9460FE24-A050-458E-84CC-BECC3BBB914A}" type="pres">
      <dgm:prSet presAssocID="{E2DD2364-4F8E-4354-A57D-338E528C8D9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F18EA85D-9EF6-41FB-AE72-32C7003C18DF}" type="pres">
      <dgm:prSet presAssocID="{40F824D0-8C77-4579-B65A-CC9CC21701F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43878-EB61-4CC9-81BE-12F60FF46506}" type="pres">
      <dgm:prSet presAssocID="{40F824D0-8C77-4579-B65A-CC9CC21701FE}" presName="dummy" presStyleCnt="0"/>
      <dgm:spPr/>
    </dgm:pt>
    <dgm:pt modelId="{CB7A5655-879F-49E9-B06C-73582B4A3512}" type="pres">
      <dgm:prSet presAssocID="{A6CFACEC-E162-428B-AC82-41163BC6149B}" presName="sibTrans" presStyleLbl="sibTrans2D1" presStyleIdx="2" presStyleCnt="7"/>
      <dgm:spPr/>
      <dgm:t>
        <a:bodyPr/>
        <a:lstStyle/>
        <a:p>
          <a:endParaRPr lang="en-US"/>
        </a:p>
      </dgm:t>
    </dgm:pt>
    <dgm:pt modelId="{9C915A3A-B5A4-460E-BD1B-EDEF411F89A2}" type="pres">
      <dgm:prSet presAssocID="{98F6A9B0-CD5E-4DCD-9729-093F905BA89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7F24A-4E58-424C-8ABD-19442594FE7D}" type="pres">
      <dgm:prSet presAssocID="{98F6A9B0-CD5E-4DCD-9729-093F905BA896}" presName="dummy" presStyleCnt="0"/>
      <dgm:spPr/>
    </dgm:pt>
    <dgm:pt modelId="{43A840A4-5CB5-4638-A750-858CED2DFF78}" type="pres">
      <dgm:prSet presAssocID="{B2A9ECD6-9EC9-464F-9111-C9FC73B2079E}" presName="sibTrans" presStyleLbl="sibTrans2D1" presStyleIdx="3" presStyleCnt="7"/>
      <dgm:spPr/>
      <dgm:t>
        <a:bodyPr/>
        <a:lstStyle/>
        <a:p>
          <a:endParaRPr lang="en-US"/>
        </a:p>
      </dgm:t>
    </dgm:pt>
    <dgm:pt modelId="{27869F5C-D4EB-4C2A-B75B-C2E92501CB89}" type="pres">
      <dgm:prSet presAssocID="{89570A8C-A817-4922-80CB-B690F17AD06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76B29A-F323-48D7-B942-1EE82636CEAE}" type="pres">
      <dgm:prSet presAssocID="{89570A8C-A817-4922-80CB-B690F17AD06E}" presName="dummy" presStyleCnt="0"/>
      <dgm:spPr/>
    </dgm:pt>
    <dgm:pt modelId="{6AF8837E-1F90-4311-AC7E-47CD578DE36A}" type="pres">
      <dgm:prSet presAssocID="{713A59BD-B3BD-49CA-A5AC-726EFE8FC0FB}" presName="sibTrans" presStyleLbl="sibTrans2D1" presStyleIdx="4" presStyleCnt="7"/>
      <dgm:spPr/>
      <dgm:t>
        <a:bodyPr/>
        <a:lstStyle/>
        <a:p>
          <a:endParaRPr lang="en-US"/>
        </a:p>
      </dgm:t>
    </dgm:pt>
    <dgm:pt modelId="{3F285D81-3DE0-4789-AE0D-A48B65C068BA}" type="pres">
      <dgm:prSet presAssocID="{30F79539-FBBD-4C78-9B62-71C3B8D76CD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511AA9-21C0-4EB8-9433-B95EC16AAD96}" type="pres">
      <dgm:prSet presAssocID="{30F79539-FBBD-4C78-9B62-71C3B8D76CD6}" presName="dummy" presStyleCnt="0"/>
      <dgm:spPr/>
    </dgm:pt>
    <dgm:pt modelId="{78EB5D0C-32E2-4177-9871-917DB63CEBE9}" type="pres">
      <dgm:prSet presAssocID="{73879020-D047-4215-8B81-1B2C7CD35FF0}" presName="sibTrans" presStyleLbl="sibTrans2D1" presStyleIdx="5" presStyleCnt="7"/>
      <dgm:spPr/>
      <dgm:t>
        <a:bodyPr/>
        <a:lstStyle/>
        <a:p>
          <a:endParaRPr lang="en-US"/>
        </a:p>
      </dgm:t>
    </dgm:pt>
    <dgm:pt modelId="{9C0312A4-9D88-46EE-A55F-40B7323E9B59}" type="pres">
      <dgm:prSet presAssocID="{3C5ECEE1-C929-4A15-AF86-AE69DE9ADBD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6BAA1-5CB3-4E43-A367-18D233058076}" type="pres">
      <dgm:prSet presAssocID="{3C5ECEE1-C929-4A15-AF86-AE69DE9ADBD6}" presName="dummy" presStyleCnt="0"/>
      <dgm:spPr/>
    </dgm:pt>
    <dgm:pt modelId="{F7B9758A-7EEC-4983-A357-FFA50A3BF36C}" type="pres">
      <dgm:prSet presAssocID="{67042A4C-E89B-427C-9B68-6E24E6F6D986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0EAC7EBA-C732-4832-9E46-8D5517607880}" type="presOf" srcId="{E66BD535-D8F0-47BE-9DE3-583C5E341926}" destId="{9379A62E-3CBF-441A-ABCB-37E6A10E35F7}" srcOrd="0" destOrd="0" presId="urn:microsoft.com/office/officeart/2005/8/layout/radial6"/>
    <dgm:cxn modelId="{BE767FF3-123B-43BD-B4BC-EC2FA6A5CEEB}" srcId="{A4D4938D-C47F-484F-9309-79A87ACF6474}" destId="{40F824D0-8C77-4579-B65A-CC9CC21701FE}" srcOrd="2" destOrd="0" parTransId="{31D96669-A6DC-4517-9806-96F49C719914}" sibTransId="{A6CFACEC-E162-428B-AC82-41163BC6149B}"/>
    <dgm:cxn modelId="{2BE3D9B8-A892-4501-A46E-6690E6DC721F}" type="presOf" srcId="{A6CFACEC-E162-428B-AC82-41163BC6149B}" destId="{CB7A5655-879F-49E9-B06C-73582B4A3512}" srcOrd="0" destOrd="0" presId="urn:microsoft.com/office/officeart/2005/8/layout/radial6"/>
    <dgm:cxn modelId="{36C75C66-0C8C-45BA-A028-4FDF9F965E02}" type="presOf" srcId="{713A59BD-B3BD-49CA-A5AC-726EFE8FC0FB}" destId="{6AF8837E-1F90-4311-AC7E-47CD578DE36A}" srcOrd="0" destOrd="0" presId="urn:microsoft.com/office/officeart/2005/8/layout/radial6"/>
    <dgm:cxn modelId="{0D2BAA0F-5196-44B2-A4FB-1679CD8DB73D}" srcId="{A4D4938D-C47F-484F-9309-79A87ACF6474}" destId="{30F79539-FBBD-4C78-9B62-71C3B8D76CD6}" srcOrd="5" destOrd="0" parTransId="{FFAE9B4D-A23C-49DA-BBE8-088B8A48982B}" sibTransId="{73879020-D047-4215-8B81-1B2C7CD35FF0}"/>
    <dgm:cxn modelId="{DA6808DB-9EEF-4F8E-B1A2-0428C18F7F90}" type="presOf" srcId="{4F469538-E3AF-47DD-A63D-7D3821023284}" destId="{9706AA00-4268-419C-9BAC-ACB6F71DF156}" srcOrd="0" destOrd="0" presId="urn:microsoft.com/office/officeart/2005/8/layout/radial6"/>
    <dgm:cxn modelId="{303937F6-BFF7-4B5F-9F1E-A20838648EE8}" srcId="{A4D4938D-C47F-484F-9309-79A87ACF6474}" destId="{3C5ECEE1-C929-4A15-AF86-AE69DE9ADBD6}" srcOrd="6" destOrd="0" parTransId="{03F071A0-1CE5-499F-816C-3B0E26294483}" sibTransId="{67042A4C-E89B-427C-9B68-6E24E6F6D986}"/>
    <dgm:cxn modelId="{923D84DB-E76C-4608-8368-AB40A1143371}" type="presOf" srcId="{C2EF2024-1D54-4348-A7F0-3D7E0E377F36}" destId="{086C49CE-5A32-4EB6-AF8C-08FE387FDB05}" srcOrd="0" destOrd="0" presId="urn:microsoft.com/office/officeart/2005/8/layout/radial6"/>
    <dgm:cxn modelId="{668ECE57-95B5-4E24-BDA2-94A45683B7EC}" type="presOf" srcId="{B2A9ECD6-9EC9-464F-9111-C9FC73B2079E}" destId="{43A840A4-5CB5-4638-A750-858CED2DFF78}" srcOrd="0" destOrd="0" presId="urn:microsoft.com/office/officeart/2005/8/layout/radial6"/>
    <dgm:cxn modelId="{613C0D1E-C3C0-4D1F-AC71-4653272C3888}" srcId="{A4D4938D-C47F-484F-9309-79A87ACF6474}" destId="{4F469538-E3AF-47DD-A63D-7D3821023284}" srcOrd="0" destOrd="0" parTransId="{8BEACA1D-4978-40BD-8C3A-20ECAB6C666A}" sibTransId="{E66BD535-D8F0-47BE-9DE3-583C5E341926}"/>
    <dgm:cxn modelId="{CF5128C7-9396-4140-A94F-359391F29813}" type="presOf" srcId="{78693A6D-943F-4C9F-90E5-9E53D5EC2824}" destId="{8F2D00B9-13D6-4ECF-8797-4DF03496DE27}" srcOrd="0" destOrd="0" presId="urn:microsoft.com/office/officeart/2005/8/layout/radial6"/>
    <dgm:cxn modelId="{6B1258B2-0D44-47EC-AAE0-BA27334A7457}" type="presOf" srcId="{3C5ECEE1-C929-4A15-AF86-AE69DE9ADBD6}" destId="{9C0312A4-9D88-46EE-A55F-40B7323E9B59}" srcOrd="0" destOrd="0" presId="urn:microsoft.com/office/officeart/2005/8/layout/radial6"/>
    <dgm:cxn modelId="{793C2E48-7A98-4EB1-845A-8F3109647E07}" type="presOf" srcId="{67042A4C-E89B-427C-9B68-6E24E6F6D986}" destId="{F7B9758A-7EEC-4983-A357-FFA50A3BF36C}" srcOrd="0" destOrd="0" presId="urn:microsoft.com/office/officeart/2005/8/layout/radial6"/>
    <dgm:cxn modelId="{0C0EE2C6-5CFB-4C14-88EB-C99A0673052F}" type="presOf" srcId="{89570A8C-A817-4922-80CB-B690F17AD06E}" destId="{27869F5C-D4EB-4C2A-B75B-C2E92501CB89}" srcOrd="0" destOrd="0" presId="urn:microsoft.com/office/officeart/2005/8/layout/radial6"/>
    <dgm:cxn modelId="{9A4E2713-8314-4D4E-9C74-CEC35E6B1FF9}" type="presOf" srcId="{98F6A9B0-CD5E-4DCD-9729-093F905BA896}" destId="{9C915A3A-B5A4-460E-BD1B-EDEF411F89A2}" srcOrd="0" destOrd="0" presId="urn:microsoft.com/office/officeart/2005/8/layout/radial6"/>
    <dgm:cxn modelId="{596C7B73-E153-42F0-BC53-8D0BAD12099C}" srcId="{78693A6D-943F-4C9F-90E5-9E53D5EC2824}" destId="{A4D4938D-C47F-484F-9309-79A87ACF6474}" srcOrd="0" destOrd="0" parTransId="{0B809E98-047C-4C6B-8A12-CA5342B00540}" sibTransId="{45B76C93-7511-47EF-BC9B-93011C3513AB}"/>
    <dgm:cxn modelId="{71502D21-9847-495F-8639-B87A13C6AF41}" srcId="{A4D4938D-C47F-484F-9309-79A87ACF6474}" destId="{98F6A9B0-CD5E-4DCD-9729-093F905BA896}" srcOrd="3" destOrd="0" parTransId="{83F34FAE-D342-4FCE-AC31-10A0BF8E166D}" sibTransId="{B2A9ECD6-9EC9-464F-9111-C9FC73B2079E}"/>
    <dgm:cxn modelId="{5A18D13F-AEB8-4798-BD52-FE4EDF084C94}" srcId="{A4D4938D-C47F-484F-9309-79A87ACF6474}" destId="{C2EF2024-1D54-4348-A7F0-3D7E0E377F36}" srcOrd="1" destOrd="0" parTransId="{05CF5491-A983-4256-82A0-9615628E427C}" sibTransId="{E2DD2364-4F8E-4354-A57D-338E528C8D94}"/>
    <dgm:cxn modelId="{216BCAFB-68C1-437F-9E4E-7E32C0BAD099}" srcId="{A4D4938D-C47F-484F-9309-79A87ACF6474}" destId="{89570A8C-A817-4922-80CB-B690F17AD06E}" srcOrd="4" destOrd="0" parTransId="{3DC41A20-9776-40A6-ADCA-04D6C56E11E5}" sibTransId="{713A59BD-B3BD-49CA-A5AC-726EFE8FC0FB}"/>
    <dgm:cxn modelId="{4991ABF4-E84A-4A02-86CE-CCB4BE84D7CD}" type="presOf" srcId="{30F79539-FBBD-4C78-9B62-71C3B8D76CD6}" destId="{3F285D81-3DE0-4789-AE0D-A48B65C068BA}" srcOrd="0" destOrd="0" presId="urn:microsoft.com/office/officeart/2005/8/layout/radial6"/>
    <dgm:cxn modelId="{3A3033C9-CAE0-4A7F-B194-E621B0EF16FC}" type="presOf" srcId="{A4D4938D-C47F-484F-9309-79A87ACF6474}" destId="{81E45957-818D-43FB-A5DE-445A601E789D}" srcOrd="0" destOrd="0" presId="urn:microsoft.com/office/officeart/2005/8/layout/radial6"/>
    <dgm:cxn modelId="{EACA0A45-774A-4073-B470-83A5299A2EB8}" type="presOf" srcId="{40F824D0-8C77-4579-B65A-CC9CC21701FE}" destId="{F18EA85D-9EF6-41FB-AE72-32C7003C18DF}" srcOrd="0" destOrd="0" presId="urn:microsoft.com/office/officeart/2005/8/layout/radial6"/>
    <dgm:cxn modelId="{A0808256-6398-4B3C-83BC-993F0F504641}" type="presOf" srcId="{73879020-D047-4215-8B81-1B2C7CD35FF0}" destId="{78EB5D0C-32E2-4177-9871-917DB63CEBE9}" srcOrd="0" destOrd="0" presId="urn:microsoft.com/office/officeart/2005/8/layout/radial6"/>
    <dgm:cxn modelId="{1DB58DA6-70C6-4A01-93DD-D3E03A04D240}" type="presOf" srcId="{E2DD2364-4F8E-4354-A57D-338E528C8D94}" destId="{9460FE24-A050-458E-84CC-BECC3BBB914A}" srcOrd="0" destOrd="0" presId="urn:microsoft.com/office/officeart/2005/8/layout/radial6"/>
    <dgm:cxn modelId="{0E07BADA-5730-4C05-963E-1AC78235AC94}" type="presParOf" srcId="{8F2D00B9-13D6-4ECF-8797-4DF03496DE27}" destId="{81E45957-818D-43FB-A5DE-445A601E789D}" srcOrd="0" destOrd="0" presId="urn:microsoft.com/office/officeart/2005/8/layout/radial6"/>
    <dgm:cxn modelId="{11707B8A-E9A9-41B1-8576-B571C75248B5}" type="presParOf" srcId="{8F2D00B9-13D6-4ECF-8797-4DF03496DE27}" destId="{9706AA00-4268-419C-9BAC-ACB6F71DF156}" srcOrd="1" destOrd="0" presId="urn:microsoft.com/office/officeart/2005/8/layout/radial6"/>
    <dgm:cxn modelId="{CFAE54CF-28DB-4AFB-A20B-A09212310332}" type="presParOf" srcId="{8F2D00B9-13D6-4ECF-8797-4DF03496DE27}" destId="{F7DA55E7-EC94-4F99-9DB0-5679E2D6D183}" srcOrd="2" destOrd="0" presId="urn:microsoft.com/office/officeart/2005/8/layout/radial6"/>
    <dgm:cxn modelId="{3826D925-3D87-498C-BAE7-1EB0DBCE2EF1}" type="presParOf" srcId="{8F2D00B9-13D6-4ECF-8797-4DF03496DE27}" destId="{9379A62E-3CBF-441A-ABCB-37E6A10E35F7}" srcOrd="3" destOrd="0" presId="urn:microsoft.com/office/officeart/2005/8/layout/radial6"/>
    <dgm:cxn modelId="{BA5DD796-0CEA-4619-84BF-5BF8F2A7C76D}" type="presParOf" srcId="{8F2D00B9-13D6-4ECF-8797-4DF03496DE27}" destId="{086C49CE-5A32-4EB6-AF8C-08FE387FDB05}" srcOrd="4" destOrd="0" presId="urn:microsoft.com/office/officeart/2005/8/layout/radial6"/>
    <dgm:cxn modelId="{A653BA34-0F4A-4B34-BD66-9D6492E0DB55}" type="presParOf" srcId="{8F2D00B9-13D6-4ECF-8797-4DF03496DE27}" destId="{31822D9B-0B94-4F6B-8C6D-008B9710EDAE}" srcOrd="5" destOrd="0" presId="urn:microsoft.com/office/officeart/2005/8/layout/radial6"/>
    <dgm:cxn modelId="{8DE55AB6-89B1-44F1-B913-DB45F424D020}" type="presParOf" srcId="{8F2D00B9-13D6-4ECF-8797-4DF03496DE27}" destId="{9460FE24-A050-458E-84CC-BECC3BBB914A}" srcOrd="6" destOrd="0" presId="urn:microsoft.com/office/officeart/2005/8/layout/radial6"/>
    <dgm:cxn modelId="{3F249FBE-D97A-434E-891A-CD537C572926}" type="presParOf" srcId="{8F2D00B9-13D6-4ECF-8797-4DF03496DE27}" destId="{F18EA85D-9EF6-41FB-AE72-32C7003C18DF}" srcOrd="7" destOrd="0" presId="urn:microsoft.com/office/officeart/2005/8/layout/radial6"/>
    <dgm:cxn modelId="{1C940119-11E1-463C-A666-1EDF9A8D25D6}" type="presParOf" srcId="{8F2D00B9-13D6-4ECF-8797-4DF03496DE27}" destId="{61743878-EB61-4CC9-81BE-12F60FF46506}" srcOrd="8" destOrd="0" presId="urn:microsoft.com/office/officeart/2005/8/layout/radial6"/>
    <dgm:cxn modelId="{E940E5F2-310B-4F6D-A703-8C98260B54CC}" type="presParOf" srcId="{8F2D00B9-13D6-4ECF-8797-4DF03496DE27}" destId="{CB7A5655-879F-49E9-B06C-73582B4A3512}" srcOrd="9" destOrd="0" presId="urn:microsoft.com/office/officeart/2005/8/layout/radial6"/>
    <dgm:cxn modelId="{26BFC2E8-FB4F-4BD6-A345-3273935AC53E}" type="presParOf" srcId="{8F2D00B9-13D6-4ECF-8797-4DF03496DE27}" destId="{9C915A3A-B5A4-460E-BD1B-EDEF411F89A2}" srcOrd="10" destOrd="0" presId="urn:microsoft.com/office/officeart/2005/8/layout/radial6"/>
    <dgm:cxn modelId="{9C1C7EDD-6B84-463F-BC25-CCC5E421F9EA}" type="presParOf" srcId="{8F2D00B9-13D6-4ECF-8797-4DF03496DE27}" destId="{A2E7F24A-4E58-424C-8ABD-19442594FE7D}" srcOrd="11" destOrd="0" presId="urn:microsoft.com/office/officeart/2005/8/layout/radial6"/>
    <dgm:cxn modelId="{BE15E3FF-C2A7-46FE-84EC-EA3F1D4016D1}" type="presParOf" srcId="{8F2D00B9-13D6-4ECF-8797-4DF03496DE27}" destId="{43A840A4-5CB5-4638-A750-858CED2DFF78}" srcOrd="12" destOrd="0" presId="urn:microsoft.com/office/officeart/2005/8/layout/radial6"/>
    <dgm:cxn modelId="{8C2970C1-9B57-4511-8BAA-7C568B346D7A}" type="presParOf" srcId="{8F2D00B9-13D6-4ECF-8797-4DF03496DE27}" destId="{27869F5C-D4EB-4C2A-B75B-C2E92501CB89}" srcOrd="13" destOrd="0" presId="urn:microsoft.com/office/officeart/2005/8/layout/radial6"/>
    <dgm:cxn modelId="{5FF459B1-FD0D-4D1A-882A-939263604F04}" type="presParOf" srcId="{8F2D00B9-13D6-4ECF-8797-4DF03496DE27}" destId="{C176B29A-F323-48D7-B942-1EE82636CEAE}" srcOrd="14" destOrd="0" presId="urn:microsoft.com/office/officeart/2005/8/layout/radial6"/>
    <dgm:cxn modelId="{8BC59AC1-3CCF-4050-AE65-30ECA2C150AC}" type="presParOf" srcId="{8F2D00B9-13D6-4ECF-8797-4DF03496DE27}" destId="{6AF8837E-1F90-4311-AC7E-47CD578DE36A}" srcOrd="15" destOrd="0" presId="urn:microsoft.com/office/officeart/2005/8/layout/radial6"/>
    <dgm:cxn modelId="{80B08666-2908-44A0-939B-8E182914044D}" type="presParOf" srcId="{8F2D00B9-13D6-4ECF-8797-4DF03496DE27}" destId="{3F285D81-3DE0-4789-AE0D-A48B65C068BA}" srcOrd="16" destOrd="0" presId="urn:microsoft.com/office/officeart/2005/8/layout/radial6"/>
    <dgm:cxn modelId="{7A462F83-C05E-46BD-9FED-5AAE834968E6}" type="presParOf" srcId="{8F2D00B9-13D6-4ECF-8797-4DF03496DE27}" destId="{E7511AA9-21C0-4EB8-9433-B95EC16AAD96}" srcOrd="17" destOrd="0" presId="urn:microsoft.com/office/officeart/2005/8/layout/radial6"/>
    <dgm:cxn modelId="{1CF163C4-47B3-4200-AFE2-655496867DBA}" type="presParOf" srcId="{8F2D00B9-13D6-4ECF-8797-4DF03496DE27}" destId="{78EB5D0C-32E2-4177-9871-917DB63CEBE9}" srcOrd="18" destOrd="0" presId="urn:microsoft.com/office/officeart/2005/8/layout/radial6"/>
    <dgm:cxn modelId="{67481476-846C-48E2-8ADE-9B82C89C1F11}" type="presParOf" srcId="{8F2D00B9-13D6-4ECF-8797-4DF03496DE27}" destId="{9C0312A4-9D88-46EE-A55F-40B7323E9B59}" srcOrd="19" destOrd="0" presId="urn:microsoft.com/office/officeart/2005/8/layout/radial6"/>
    <dgm:cxn modelId="{0CA9D6BE-B190-4EFF-BCF0-3A4662E4A0EC}" type="presParOf" srcId="{8F2D00B9-13D6-4ECF-8797-4DF03496DE27}" destId="{7966BAA1-5CB3-4E43-A367-18D233058076}" srcOrd="20" destOrd="0" presId="urn:microsoft.com/office/officeart/2005/8/layout/radial6"/>
    <dgm:cxn modelId="{DBA7564B-CA80-476F-84D0-27357738CF93}" type="presParOf" srcId="{8F2D00B9-13D6-4ECF-8797-4DF03496DE27}" destId="{F7B9758A-7EEC-4983-A357-FFA50A3BF36C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D198CE-628B-4AC0-80D6-7131D80BEF51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7E433ED-04A4-473F-BF5A-47B853B6FD31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276AB541-4A81-43AA-9FBB-0D6C7986252D}" type="parTrans" cxnId="{6EE6BFCB-4BCF-4BD6-A652-E8D1CE282AE6}">
      <dgm:prSet/>
      <dgm:spPr/>
      <dgm:t>
        <a:bodyPr/>
        <a:lstStyle/>
        <a:p>
          <a:endParaRPr lang="en-US"/>
        </a:p>
      </dgm:t>
    </dgm:pt>
    <dgm:pt modelId="{8A76F4AA-83EB-4184-BCD4-37C371B42844}" type="sibTrans" cxnId="{6EE6BFCB-4BCF-4BD6-A652-E8D1CE282AE6}">
      <dgm:prSet/>
      <dgm:spPr/>
      <dgm:t>
        <a:bodyPr/>
        <a:lstStyle/>
        <a:p>
          <a:endParaRPr lang="en-US"/>
        </a:p>
      </dgm:t>
    </dgm:pt>
    <dgm:pt modelId="{01FA0EA4-F110-44F1-813E-8BF4FECA8214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US" dirty="0"/>
        </a:p>
      </dgm:t>
    </dgm:pt>
    <dgm:pt modelId="{78B53E49-4F13-4B47-8FFE-EACC39C5441B}" type="parTrans" cxnId="{03DFF5F5-49EA-4BFE-BFAE-40231385B3D8}">
      <dgm:prSet/>
      <dgm:spPr/>
      <dgm:t>
        <a:bodyPr/>
        <a:lstStyle/>
        <a:p>
          <a:endParaRPr lang="en-US"/>
        </a:p>
      </dgm:t>
    </dgm:pt>
    <dgm:pt modelId="{A7C657DF-92F3-49ED-B7F2-6052584582EB}" type="sibTrans" cxnId="{03DFF5F5-49EA-4BFE-BFAE-40231385B3D8}">
      <dgm:prSet/>
      <dgm:spPr/>
      <dgm:t>
        <a:bodyPr/>
        <a:lstStyle/>
        <a:p>
          <a:endParaRPr lang="en-US"/>
        </a:p>
      </dgm:t>
    </dgm:pt>
    <dgm:pt modelId="{10309B20-0E76-46B4-A118-090FFCEC523C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75959F1A-2434-4EF7-AEA5-9EE70A1BC01E}" type="parTrans" cxnId="{DEC0447D-76B9-4700-B4B2-A43630D86B51}">
      <dgm:prSet/>
      <dgm:spPr/>
      <dgm:t>
        <a:bodyPr/>
        <a:lstStyle/>
        <a:p>
          <a:endParaRPr lang="en-US"/>
        </a:p>
      </dgm:t>
    </dgm:pt>
    <dgm:pt modelId="{5123F021-DD86-4CC6-B4BE-47BCA7575DEE}" type="sibTrans" cxnId="{DEC0447D-76B9-4700-B4B2-A43630D86B51}">
      <dgm:prSet/>
      <dgm:spPr/>
      <dgm:t>
        <a:bodyPr/>
        <a:lstStyle/>
        <a:p>
          <a:endParaRPr lang="en-US"/>
        </a:p>
      </dgm:t>
    </dgm:pt>
    <dgm:pt modelId="{81283816-F3BD-4CB2-BE35-A0BF854DF4B1}">
      <dgm:prSet phldrT="[Text]"/>
      <dgm:spPr/>
      <dgm:t>
        <a:bodyPr/>
        <a:lstStyle/>
        <a:p>
          <a:endParaRPr lang="en-US" b="1" cap="none" spc="0" dirty="0">
            <a:ln w="0"/>
            <a:solidFill>
              <a:srgbClr val="7030A0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C073166-8364-46B0-88AE-16CC67737F16}" type="parTrans" cxnId="{9BE341FC-4A22-42DD-BE6A-5E403FEC8D3A}">
      <dgm:prSet/>
      <dgm:spPr/>
      <dgm:t>
        <a:bodyPr/>
        <a:lstStyle/>
        <a:p>
          <a:endParaRPr lang="en-US"/>
        </a:p>
      </dgm:t>
    </dgm:pt>
    <dgm:pt modelId="{9C6CB5BF-9C47-4782-AAA9-DF7F6218FAE8}" type="sibTrans" cxnId="{9BE341FC-4A22-42DD-BE6A-5E403FEC8D3A}">
      <dgm:prSet/>
      <dgm:spPr/>
      <dgm:t>
        <a:bodyPr/>
        <a:lstStyle/>
        <a:p>
          <a:endParaRPr lang="en-US"/>
        </a:p>
      </dgm:t>
    </dgm:pt>
    <dgm:pt modelId="{01F8597F-D355-4412-9F56-C188A0B8F88C}" type="pres">
      <dgm:prSet presAssocID="{82D198CE-628B-4AC0-80D6-7131D80BEF5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3FEE01-923D-4A5D-BD4D-C7AD9050DE68}" type="pres">
      <dgm:prSet presAssocID="{82D198CE-628B-4AC0-80D6-7131D80BEF51}" presName="ellipse" presStyleLbl="trBgShp" presStyleIdx="0" presStyleCnt="1"/>
      <dgm:spPr/>
    </dgm:pt>
    <dgm:pt modelId="{BC824E30-2619-4EF8-940D-97EDC3BC2D13}" type="pres">
      <dgm:prSet presAssocID="{82D198CE-628B-4AC0-80D6-7131D80BEF51}" presName="arrow1" presStyleLbl="fgShp" presStyleIdx="0" presStyleCnt="1" custLinFactNeighborY="-2033"/>
      <dgm:spPr/>
    </dgm:pt>
    <dgm:pt modelId="{FB63895B-BA83-415A-84A8-46CC56C456B3}" type="pres">
      <dgm:prSet presAssocID="{82D198CE-628B-4AC0-80D6-7131D80BEF51}" presName="rectangle" presStyleLbl="revTx" presStyleIdx="0" presStyleCnt="1" custLinFactNeighborY="-1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66A7C-DFDC-44E8-BAC2-765FD221D28B}" type="pres">
      <dgm:prSet presAssocID="{01FA0EA4-F110-44F1-813E-8BF4FECA821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967AE-B232-4086-B876-B16C59147FFC}" type="pres">
      <dgm:prSet presAssocID="{10309B20-0E76-46B4-A118-090FFCEC523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5C44E-72F5-4B82-AA46-41F48281BED7}" type="pres">
      <dgm:prSet presAssocID="{81283816-F3BD-4CB2-BE35-A0BF854DF4B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D17BA-5A48-4217-9512-92A460D44E3F}" type="pres">
      <dgm:prSet presAssocID="{82D198CE-628B-4AC0-80D6-7131D80BEF51}" presName="funnel" presStyleLbl="trAlignAcc1" presStyleIdx="0" presStyleCnt="1"/>
      <dgm:spPr/>
    </dgm:pt>
  </dgm:ptLst>
  <dgm:cxnLst>
    <dgm:cxn modelId="{9BE341FC-4A22-42DD-BE6A-5E403FEC8D3A}" srcId="{82D198CE-628B-4AC0-80D6-7131D80BEF51}" destId="{81283816-F3BD-4CB2-BE35-A0BF854DF4B1}" srcOrd="3" destOrd="0" parTransId="{5C073166-8364-46B0-88AE-16CC67737F16}" sibTransId="{9C6CB5BF-9C47-4782-AAA9-DF7F6218FAE8}"/>
    <dgm:cxn modelId="{EE82E72D-0BE6-4EC3-823C-3809C6A02B77}" type="presOf" srcId="{81283816-F3BD-4CB2-BE35-A0BF854DF4B1}" destId="{FB63895B-BA83-415A-84A8-46CC56C456B3}" srcOrd="0" destOrd="0" presId="urn:microsoft.com/office/officeart/2005/8/layout/funnel1"/>
    <dgm:cxn modelId="{93E1CD2E-883F-403B-824A-3F3F77A075B6}" type="presOf" srcId="{10309B20-0E76-46B4-A118-090FFCEC523C}" destId="{05F66A7C-DFDC-44E8-BAC2-765FD221D28B}" srcOrd="0" destOrd="0" presId="urn:microsoft.com/office/officeart/2005/8/layout/funnel1"/>
    <dgm:cxn modelId="{DEB83B59-2F38-4489-AD32-A99496DF0651}" type="presOf" srcId="{01FA0EA4-F110-44F1-813E-8BF4FECA8214}" destId="{09A967AE-B232-4086-B876-B16C59147FFC}" srcOrd="0" destOrd="0" presId="urn:microsoft.com/office/officeart/2005/8/layout/funnel1"/>
    <dgm:cxn modelId="{B999F64C-16E1-45F6-9D34-1EA4F965C828}" type="presOf" srcId="{57E433ED-04A4-473F-BF5A-47B853B6FD31}" destId="{37A5C44E-72F5-4B82-AA46-41F48281BED7}" srcOrd="0" destOrd="0" presId="urn:microsoft.com/office/officeart/2005/8/layout/funnel1"/>
    <dgm:cxn modelId="{DEC0447D-76B9-4700-B4B2-A43630D86B51}" srcId="{82D198CE-628B-4AC0-80D6-7131D80BEF51}" destId="{10309B20-0E76-46B4-A118-090FFCEC523C}" srcOrd="2" destOrd="0" parTransId="{75959F1A-2434-4EF7-AEA5-9EE70A1BC01E}" sibTransId="{5123F021-DD86-4CC6-B4BE-47BCA7575DEE}"/>
    <dgm:cxn modelId="{03DFF5F5-49EA-4BFE-BFAE-40231385B3D8}" srcId="{82D198CE-628B-4AC0-80D6-7131D80BEF51}" destId="{01FA0EA4-F110-44F1-813E-8BF4FECA8214}" srcOrd="1" destOrd="0" parTransId="{78B53E49-4F13-4B47-8FFE-EACC39C5441B}" sibTransId="{A7C657DF-92F3-49ED-B7F2-6052584582EB}"/>
    <dgm:cxn modelId="{8DE5BA06-98BF-4F72-8028-81EEDBDC85BF}" type="presOf" srcId="{82D198CE-628B-4AC0-80D6-7131D80BEF51}" destId="{01F8597F-D355-4412-9F56-C188A0B8F88C}" srcOrd="0" destOrd="0" presId="urn:microsoft.com/office/officeart/2005/8/layout/funnel1"/>
    <dgm:cxn modelId="{6EE6BFCB-4BCF-4BD6-A652-E8D1CE282AE6}" srcId="{82D198CE-628B-4AC0-80D6-7131D80BEF51}" destId="{57E433ED-04A4-473F-BF5A-47B853B6FD31}" srcOrd="0" destOrd="0" parTransId="{276AB541-4A81-43AA-9FBB-0D6C7986252D}" sibTransId="{8A76F4AA-83EB-4184-BCD4-37C371B42844}"/>
    <dgm:cxn modelId="{13BD28B5-F1BD-4B04-BBEA-5D590AC89334}" type="presParOf" srcId="{01F8597F-D355-4412-9F56-C188A0B8F88C}" destId="{603FEE01-923D-4A5D-BD4D-C7AD9050DE68}" srcOrd="0" destOrd="0" presId="urn:microsoft.com/office/officeart/2005/8/layout/funnel1"/>
    <dgm:cxn modelId="{BEDB4E07-9B10-4A46-A779-9531D6BE0541}" type="presParOf" srcId="{01F8597F-D355-4412-9F56-C188A0B8F88C}" destId="{BC824E30-2619-4EF8-940D-97EDC3BC2D13}" srcOrd="1" destOrd="0" presId="urn:microsoft.com/office/officeart/2005/8/layout/funnel1"/>
    <dgm:cxn modelId="{7F7937C7-73CF-479B-912D-479FAC224CE1}" type="presParOf" srcId="{01F8597F-D355-4412-9F56-C188A0B8F88C}" destId="{FB63895B-BA83-415A-84A8-46CC56C456B3}" srcOrd="2" destOrd="0" presId="urn:microsoft.com/office/officeart/2005/8/layout/funnel1"/>
    <dgm:cxn modelId="{E989AB71-D0BC-499A-AA4B-300BBF4FE343}" type="presParOf" srcId="{01F8597F-D355-4412-9F56-C188A0B8F88C}" destId="{05F66A7C-DFDC-44E8-BAC2-765FD221D28B}" srcOrd="3" destOrd="0" presId="urn:microsoft.com/office/officeart/2005/8/layout/funnel1"/>
    <dgm:cxn modelId="{88F72F40-0B1C-4827-A89E-56C12C104AB2}" type="presParOf" srcId="{01F8597F-D355-4412-9F56-C188A0B8F88C}" destId="{09A967AE-B232-4086-B876-B16C59147FFC}" srcOrd="4" destOrd="0" presId="urn:microsoft.com/office/officeart/2005/8/layout/funnel1"/>
    <dgm:cxn modelId="{A8D84FFA-8DC1-4281-B154-951D5D6AE0EA}" type="presParOf" srcId="{01F8597F-D355-4412-9F56-C188A0B8F88C}" destId="{37A5C44E-72F5-4B82-AA46-41F48281BED7}" srcOrd="5" destOrd="0" presId="urn:microsoft.com/office/officeart/2005/8/layout/funnel1"/>
    <dgm:cxn modelId="{933665F4-AE93-4260-9B43-42E1F5AB0CF8}" type="presParOf" srcId="{01F8597F-D355-4412-9F56-C188A0B8F88C}" destId="{284D17BA-5A48-4217-9512-92A460D44E3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2D198CE-628B-4AC0-80D6-7131D80BEF51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7E433ED-04A4-473F-BF5A-47B853B6FD31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276AB541-4A81-43AA-9FBB-0D6C7986252D}" type="parTrans" cxnId="{6EE6BFCB-4BCF-4BD6-A652-E8D1CE282AE6}">
      <dgm:prSet/>
      <dgm:spPr/>
      <dgm:t>
        <a:bodyPr/>
        <a:lstStyle/>
        <a:p>
          <a:endParaRPr lang="en-US"/>
        </a:p>
      </dgm:t>
    </dgm:pt>
    <dgm:pt modelId="{8A76F4AA-83EB-4184-BCD4-37C371B42844}" type="sibTrans" cxnId="{6EE6BFCB-4BCF-4BD6-A652-E8D1CE282AE6}">
      <dgm:prSet/>
      <dgm:spPr/>
      <dgm:t>
        <a:bodyPr/>
        <a:lstStyle/>
        <a:p>
          <a:endParaRPr lang="en-US"/>
        </a:p>
      </dgm:t>
    </dgm:pt>
    <dgm:pt modelId="{01FA0EA4-F110-44F1-813E-8BF4FECA8214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US" dirty="0"/>
        </a:p>
      </dgm:t>
    </dgm:pt>
    <dgm:pt modelId="{78B53E49-4F13-4B47-8FFE-EACC39C5441B}" type="parTrans" cxnId="{03DFF5F5-49EA-4BFE-BFAE-40231385B3D8}">
      <dgm:prSet/>
      <dgm:spPr/>
      <dgm:t>
        <a:bodyPr/>
        <a:lstStyle/>
        <a:p>
          <a:endParaRPr lang="en-US"/>
        </a:p>
      </dgm:t>
    </dgm:pt>
    <dgm:pt modelId="{A7C657DF-92F3-49ED-B7F2-6052584582EB}" type="sibTrans" cxnId="{03DFF5F5-49EA-4BFE-BFAE-40231385B3D8}">
      <dgm:prSet/>
      <dgm:spPr/>
      <dgm:t>
        <a:bodyPr/>
        <a:lstStyle/>
        <a:p>
          <a:endParaRPr lang="en-US"/>
        </a:p>
      </dgm:t>
    </dgm:pt>
    <dgm:pt modelId="{10309B20-0E76-46B4-A118-090FFCEC523C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75959F1A-2434-4EF7-AEA5-9EE70A1BC01E}" type="parTrans" cxnId="{DEC0447D-76B9-4700-B4B2-A43630D86B51}">
      <dgm:prSet/>
      <dgm:spPr/>
      <dgm:t>
        <a:bodyPr/>
        <a:lstStyle/>
        <a:p>
          <a:endParaRPr lang="en-US"/>
        </a:p>
      </dgm:t>
    </dgm:pt>
    <dgm:pt modelId="{5123F021-DD86-4CC6-B4BE-47BCA7575DEE}" type="sibTrans" cxnId="{DEC0447D-76B9-4700-B4B2-A43630D86B51}">
      <dgm:prSet/>
      <dgm:spPr/>
      <dgm:t>
        <a:bodyPr/>
        <a:lstStyle/>
        <a:p>
          <a:endParaRPr lang="en-US"/>
        </a:p>
      </dgm:t>
    </dgm:pt>
    <dgm:pt modelId="{81283816-F3BD-4CB2-BE35-A0BF854DF4B1}">
      <dgm:prSet phldrT="[Text]"/>
      <dgm:spPr/>
      <dgm:t>
        <a:bodyPr/>
        <a:lstStyle/>
        <a:p>
          <a:endParaRPr lang="en-US" b="1" cap="none" spc="0" dirty="0">
            <a:ln w="0"/>
            <a:solidFill>
              <a:srgbClr val="7030A0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C073166-8364-46B0-88AE-16CC67737F16}" type="parTrans" cxnId="{9BE341FC-4A22-42DD-BE6A-5E403FEC8D3A}">
      <dgm:prSet/>
      <dgm:spPr/>
      <dgm:t>
        <a:bodyPr/>
        <a:lstStyle/>
        <a:p>
          <a:endParaRPr lang="en-US"/>
        </a:p>
      </dgm:t>
    </dgm:pt>
    <dgm:pt modelId="{9C6CB5BF-9C47-4782-AAA9-DF7F6218FAE8}" type="sibTrans" cxnId="{9BE341FC-4A22-42DD-BE6A-5E403FEC8D3A}">
      <dgm:prSet/>
      <dgm:spPr/>
      <dgm:t>
        <a:bodyPr/>
        <a:lstStyle/>
        <a:p>
          <a:endParaRPr lang="en-US"/>
        </a:p>
      </dgm:t>
    </dgm:pt>
    <dgm:pt modelId="{01F8597F-D355-4412-9F56-C188A0B8F88C}" type="pres">
      <dgm:prSet presAssocID="{82D198CE-628B-4AC0-80D6-7131D80BEF5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3FEE01-923D-4A5D-BD4D-C7AD9050DE68}" type="pres">
      <dgm:prSet presAssocID="{82D198CE-628B-4AC0-80D6-7131D80BEF51}" presName="ellipse" presStyleLbl="trBgShp" presStyleIdx="0" presStyleCnt="1"/>
      <dgm:spPr/>
    </dgm:pt>
    <dgm:pt modelId="{BC824E30-2619-4EF8-940D-97EDC3BC2D13}" type="pres">
      <dgm:prSet presAssocID="{82D198CE-628B-4AC0-80D6-7131D80BEF51}" presName="arrow1" presStyleLbl="fgShp" presStyleIdx="0" presStyleCnt="1" custLinFactNeighborY="-2033"/>
      <dgm:spPr/>
    </dgm:pt>
    <dgm:pt modelId="{FB63895B-BA83-415A-84A8-46CC56C456B3}" type="pres">
      <dgm:prSet presAssocID="{82D198CE-628B-4AC0-80D6-7131D80BEF51}" presName="rectangle" presStyleLbl="revTx" presStyleIdx="0" presStyleCnt="1" custLinFactNeighborY="-1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66A7C-DFDC-44E8-BAC2-765FD221D28B}" type="pres">
      <dgm:prSet presAssocID="{01FA0EA4-F110-44F1-813E-8BF4FECA821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967AE-B232-4086-B876-B16C59147FFC}" type="pres">
      <dgm:prSet presAssocID="{10309B20-0E76-46B4-A118-090FFCEC523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5C44E-72F5-4B82-AA46-41F48281BED7}" type="pres">
      <dgm:prSet presAssocID="{81283816-F3BD-4CB2-BE35-A0BF854DF4B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D17BA-5A48-4217-9512-92A460D44E3F}" type="pres">
      <dgm:prSet presAssocID="{82D198CE-628B-4AC0-80D6-7131D80BEF51}" presName="funnel" presStyleLbl="trAlignAcc1" presStyleIdx="0" presStyleCnt="1"/>
      <dgm:spPr/>
    </dgm:pt>
  </dgm:ptLst>
  <dgm:cxnLst>
    <dgm:cxn modelId="{9BE341FC-4A22-42DD-BE6A-5E403FEC8D3A}" srcId="{82D198CE-628B-4AC0-80D6-7131D80BEF51}" destId="{81283816-F3BD-4CB2-BE35-A0BF854DF4B1}" srcOrd="3" destOrd="0" parTransId="{5C073166-8364-46B0-88AE-16CC67737F16}" sibTransId="{9C6CB5BF-9C47-4782-AAA9-DF7F6218FAE8}"/>
    <dgm:cxn modelId="{A7ADFC2A-2161-47DD-9D86-67B2ECBCEC1D}" type="presOf" srcId="{81283816-F3BD-4CB2-BE35-A0BF854DF4B1}" destId="{FB63895B-BA83-415A-84A8-46CC56C456B3}" srcOrd="0" destOrd="0" presId="urn:microsoft.com/office/officeart/2005/8/layout/funnel1"/>
    <dgm:cxn modelId="{DEC0447D-76B9-4700-B4B2-A43630D86B51}" srcId="{82D198CE-628B-4AC0-80D6-7131D80BEF51}" destId="{10309B20-0E76-46B4-A118-090FFCEC523C}" srcOrd="2" destOrd="0" parTransId="{75959F1A-2434-4EF7-AEA5-9EE70A1BC01E}" sibTransId="{5123F021-DD86-4CC6-B4BE-47BCA7575DEE}"/>
    <dgm:cxn modelId="{03DFF5F5-49EA-4BFE-BFAE-40231385B3D8}" srcId="{82D198CE-628B-4AC0-80D6-7131D80BEF51}" destId="{01FA0EA4-F110-44F1-813E-8BF4FECA8214}" srcOrd="1" destOrd="0" parTransId="{78B53E49-4F13-4B47-8FFE-EACC39C5441B}" sibTransId="{A7C657DF-92F3-49ED-B7F2-6052584582EB}"/>
    <dgm:cxn modelId="{FE2E0143-72D1-413A-9D3A-6360BEA3C453}" type="presOf" srcId="{10309B20-0E76-46B4-A118-090FFCEC523C}" destId="{05F66A7C-DFDC-44E8-BAC2-765FD221D28B}" srcOrd="0" destOrd="0" presId="urn:microsoft.com/office/officeart/2005/8/layout/funnel1"/>
    <dgm:cxn modelId="{1180DC2D-DE48-4725-9E1B-A932D4F6F4E9}" type="presOf" srcId="{82D198CE-628B-4AC0-80D6-7131D80BEF51}" destId="{01F8597F-D355-4412-9F56-C188A0B8F88C}" srcOrd="0" destOrd="0" presId="urn:microsoft.com/office/officeart/2005/8/layout/funnel1"/>
    <dgm:cxn modelId="{66077DD1-4C05-448C-BE4E-91D5CC5ECDD0}" type="presOf" srcId="{01FA0EA4-F110-44F1-813E-8BF4FECA8214}" destId="{09A967AE-B232-4086-B876-B16C59147FFC}" srcOrd="0" destOrd="0" presId="urn:microsoft.com/office/officeart/2005/8/layout/funnel1"/>
    <dgm:cxn modelId="{6EE6BFCB-4BCF-4BD6-A652-E8D1CE282AE6}" srcId="{82D198CE-628B-4AC0-80D6-7131D80BEF51}" destId="{57E433ED-04A4-473F-BF5A-47B853B6FD31}" srcOrd="0" destOrd="0" parTransId="{276AB541-4A81-43AA-9FBB-0D6C7986252D}" sibTransId="{8A76F4AA-83EB-4184-BCD4-37C371B42844}"/>
    <dgm:cxn modelId="{5E3E7DE6-8A3C-4400-BB58-6813C3A7A4AC}" type="presOf" srcId="{57E433ED-04A4-473F-BF5A-47B853B6FD31}" destId="{37A5C44E-72F5-4B82-AA46-41F48281BED7}" srcOrd="0" destOrd="0" presId="urn:microsoft.com/office/officeart/2005/8/layout/funnel1"/>
    <dgm:cxn modelId="{23CDF213-AC77-403C-BE49-A6FA2F314494}" type="presParOf" srcId="{01F8597F-D355-4412-9F56-C188A0B8F88C}" destId="{603FEE01-923D-4A5D-BD4D-C7AD9050DE68}" srcOrd="0" destOrd="0" presId="urn:microsoft.com/office/officeart/2005/8/layout/funnel1"/>
    <dgm:cxn modelId="{D5AACF55-8D0E-43A7-A540-122EA0FD4EE6}" type="presParOf" srcId="{01F8597F-D355-4412-9F56-C188A0B8F88C}" destId="{BC824E30-2619-4EF8-940D-97EDC3BC2D13}" srcOrd="1" destOrd="0" presId="urn:microsoft.com/office/officeart/2005/8/layout/funnel1"/>
    <dgm:cxn modelId="{3E7D7A1E-5B40-4CCF-B932-5D804ABE20F2}" type="presParOf" srcId="{01F8597F-D355-4412-9F56-C188A0B8F88C}" destId="{FB63895B-BA83-415A-84A8-46CC56C456B3}" srcOrd="2" destOrd="0" presId="urn:microsoft.com/office/officeart/2005/8/layout/funnel1"/>
    <dgm:cxn modelId="{A3AF5C57-365F-44C4-A393-18052073FC81}" type="presParOf" srcId="{01F8597F-D355-4412-9F56-C188A0B8F88C}" destId="{05F66A7C-DFDC-44E8-BAC2-765FD221D28B}" srcOrd="3" destOrd="0" presId="urn:microsoft.com/office/officeart/2005/8/layout/funnel1"/>
    <dgm:cxn modelId="{315F34F1-9078-44DF-B62A-A0621839850D}" type="presParOf" srcId="{01F8597F-D355-4412-9F56-C188A0B8F88C}" destId="{09A967AE-B232-4086-B876-B16C59147FFC}" srcOrd="4" destOrd="0" presId="urn:microsoft.com/office/officeart/2005/8/layout/funnel1"/>
    <dgm:cxn modelId="{C750E04A-E463-4CE6-AEBA-AB932362FC1E}" type="presParOf" srcId="{01F8597F-D355-4412-9F56-C188A0B8F88C}" destId="{37A5C44E-72F5-4B82-AA46-41F48281BED7}" srcOrd="5" destOrd="0" presId="urn:microsoft.com/office/officeart/2005/8/layout/funnel1"/>
    <dgm:cxn modelId="{FF8EB678-2EFF-4DAF-B356-E794D612A7D9}" type="presParOf" srcId="{01F8597F-D355-4412-9F56-C188A0B8F88C}" destId="{284D17BA-5A48-4217-9512-92A460D44E3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3D2AE-A583-41B4-9AD0-482D2D38FBC6}">
      <dsp:nvSpPr>
        <dsp:cNvPr id="0" name=""/>
        <dsp:cNvSpPr/>
      </dsp:nvSpPr>
      <dsp:spPr>
        <a:xfrm>
          <a:off x="5704081" y="3275519"/>
          <a:ext cx="3685578" cy="3685578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Leadership</a:t>
          </a:r>
          <a:endParaRPr lang="en-US" sz="3700" kern="1200" dirty="0"/>
        </a:p>
      </dsp:txBody>
      <dsp:txXfrm>
        <a:off x="6445046" y="4138848"/>
        <a:ext cx="2203648" cy="1894463"/>
      </dsp:txXfrm>
    </dsp:sp>
    <dsp:sp modelId="{5E3AB343-36D5-46C1-B810-DA9B7A6F6F22}">
      <dsp:nvSpPr>
        <dsp:cNvPr id="0" name=""/>
        <dsp:cNvSpPr/>
      </dsp:nvSpPr>
      <dsp:spPr>
        <a:xfrm>
          <a:off x="2467018" y="2758653"/>
          <a:ext cx="3684345" cy="3632452"/>
        </a:xfrm>
        <a:prstGeom prst="gear6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Support</a:t>
          </a:r>
          <a:endParaRPr lang="en-US" sz="3700" kern="1200" dirty="0"/>
        </a:p>
      </dsp:txBody>
      <dsp:txXfrm>
        <a:off x="3389042" y="3678661"/>
        <a:ext cx="1840297" cy="1792436"/>
      </dsp:txXfrm>
    </dsp:sp>
    <dsp:sp modelId="{57A28590-730B-442C-B517-E3077A40DE2C}">
      <dsp:nvSpPr>
        <dsp:cNvPr id="0" name=""/>
        <dsp:cNvSpPr/>
      </dsp:nvSpPr>
      <dsp:spPr>
        <a:xfrm rot="20700000">
          <a:off x="4697048" y="114261"/>
          <a:ext cx="3354277" cy="3508073"/>
        </a:xfrm>
        <a:prstGeom prst="gear6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Research</a:t>
          </a:r>
          <a:endParaRPr lang="en-US" sz="3700" kern="1200" dirty="0"/>
        </a:p>
      </dsp:txBody>
      <dsp:txXfrm rot="-20700000">
        <a:off x="5423617" y="892807"/>
        <a:ext cx="1901139" cy="1950982"/>
      </dsp:txXfrm>
    </dsp:sp>
    <dsp:sp modelId="{E82C5A54-056F-4DE6-A62E-467B712A8A85}">
      <dsp:nvSpPr>
        <dsp:cNvPr id="0" name=""/>
        <dsp:cNvSpPr/>
      </dsp:nvSpPr>
      <dsp:spPr>
        <a:xfrm>
          <a:off x="5449063" y="2703083"/>
          <a:ext cx="4717539" cy="4717539"/>
        </a:xfrm>
        <a:prstGeom prst="circularArrow">
          <a:avLst>
            <a:gd name="adj1" fmla="val 4688"/>
            <a:gd name="adj2" fmla="val 299029"/>
            <a:gd name="adj3" fmla="val 2555171"/>
            <a:gd name="adj4" fmla="val 15779671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25D6D-386D-44E5-87B7-B21E598EBB6F}">
      <dsp:nvSpPr>
        <dsp:cNvPr id="0" name=""/>
        <dsp:cNvSpPr/>
      </dsp:nvSpPr>
      <dsp:spPr>
        <a:xfrm rot="20481945">
          <a:off x="1919462" y="2838422"/>
          <a:ext cx="3427587" cy="342758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7380-5110-43AC-B8F0-E2DA996C65D0}">
      <dsp:nvSpPr>
        <dsp:cNvPr id="0" name=""/>
        <dsp:cNvSpPr/>
      </dsp:nvSpPr>
      <dsp:spPr>
        <a:xfrm rot="677686">
          <a:off x="3998270" y="-471878"/>
          <a:ext cx="4797814" cy="499028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9E3D1-D7B3-447B-8033-42D79F1AE1FE}">
      <dsp:nvSpPr>
        <dsp:cNvPr id="0" name=""/>
        <dsp:cNvSpPr/>
      </dsp:nvSpPr>
      <dsp:spPr>
        <a:xfrm>
          <a:off x="3725208" y="2212390"/>
          <a:ext cx="2812044" cy="2432532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Leader-ship</a:t>
          </a:r>
          <a:endParaRPr lang="en-US" sz="3600" kern="1200" dirty="0"/>
        </a:p>
      </dsp:txBody>
      <dsp:txXfrm>
        <a:off x="4191203" y="2615495"/>
        <a:ext cx="1880054" cy="1626322"/>
      </dsp:txXfrm>
    </dsp:sp>
    <dsp:sp modelId="{46FCB405-F50B-4532-8BEA-98A39766FA27}">
      <dsp:nvSpPr>
        <dsp:cNvPr id="0" name=""/>
        <dsp:cNvSpPr/>
      </dsp:nvSpPr>
      <dsp:spPr>
        <a:xfrm>
          <a:off x="5486088" y="1048588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8B30B5-390F-4FB3-8AA1-C5C01B5609DF}">
      <dsp:nvSpPr>
        <dsp:cNvPr id="0" name=""/>
        <dsp:cNvSpPr/>
      </dsp:nvSpPr>
      <dsp:spPr>
        <a:xfrm>
          <a:off x="3984238" y="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Stats</a:t>
          </a:r>
        </a:p>
      </dsp:txBody>
      <dsp:txXfrm>
        <a:off x="4366135" y="330385"/>
        <a:ext cx="1540656" cy="1332850"/>
      </dsp:txXfrm>
    </dsp:sp>
    <dsp:sp modelId="{0E32D64E-B670-4450-800D-633BA2E82EEE}">
      <dsp:nvSpPr>
        <dsp:cNvPr id="0" name=""/>
        <dsp:cNvSpPr/>
      </dsp:nvSpPr>
      <dsp:spPr>
        <a:xfrm>
          <a:off x="6724330" y="2757601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06DB6-7A63-4522-8BDE-935A7D8B711D}">
      <dsp:nvSpPr>
        <dsp:cNvPr id="0" name=""/>
        <dsp:cNvSpPr/>
      </dsp:nvSpPr>
      <dsp:spPr>
        <a:xfrm>
          <a:off x="6097687" y="122621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Math</a:t>
          </a:r>
          <a:endParaRPr lang="en-US" sz="4100" kern="1200" dirty="0"/>
        </a:p>
      </dsp:txBody>
      <dsp:txXfrm>
        <a:off x="6479584" y="1556595"/>
        <a:ext cx="1540656" cy="1332850"/>
      </dsp:txXfrm>
    </dsp:sp>
    <dsp:sp modelId="{3D67A174-3B78-4CFC-8CF5-35B652B9861F}">
      <dsp:nvSpPr>
        <dsp:cNvPr id="0" name=""/>
        <dsp:cNvSpPr/>
      </dsp:nvSpPr>
      <dsp:spPr>
        <a:xfrm>
          <a:off x="5864167" y="4686757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03DDA-A1A1-4047-A5A8-DA4714B72251}">
      <dsp:nvSpPr>
        <dsp:cNvPr id="0" name=""/>
        <dsp:cNvSpPr/>
      </dsp:nvSpPr>
      <dsp:spPr>
        <a:xfrm>
          <a:off x="6097687" y="3636797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Educ</a:t>
          </a:r>
          <a:endParaRPr lang="en-US" sz="4100" kern="1200" dirty="0"/>
        </a:p>
      </dsp:txBody>
      <dsp:txXfrm>
        <a:off x="6479584" y="3967182"/>
        <a:ext cx="1540656" cy="1332850"/>
      </dsp:txXfrm>
    </dsp:sp>
    <dsp:sp modelId="{56529932-C70C-44A7-ACE9-E728B317F5C1}">
      <dsp:nvSpPr>
        <dsp:cNvPr id="0" name=""/>
        <dsp:cNvSpPr/>
      </dsp:nvSpPr>
      <dsp:spPr>
        <a:xfrm>
          <a:off x="3730441" y="4887010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F9874-E7B6-4CAF-9C0F-202AA8D4D31A}">
      <dsp:nvSpPr>
        <dsp:cNvPr id="0" name=""/>
        <dsp:cNvSpPr/>
      </dsp:nvSpPr>
      <dsp:spPr>
        <a:xfrm>
          <a:off x="3984238" y="4864379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Health</a:t>
          </a:r>
          <a:endParaRPr lang="en-US" sz="4100" kern="1200" dirty="0"/>
        </a:p>
      </dsp:txBody>
      <dsp:txXfrm>
        <a:off x="4366135" y="5194764"/>
        <a:ext cx="1540656" cy="1332850"/>
      </dsp:txXfrm>
    </dsp:sp>
    <dsp:sp modelId="{B40B76C7-182E-4B28-8635-D2DF1E56C799}">
      <dsp:nvSpPr>
        <dsp:cNvPr id="0" name=""/>
        <dsp:cNvSpPr/>
      </dsp:nvSpPr>
      <dsp:spPr>
        <a:xfrm>
          <a:off x="2471922" y="3178682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F6AA99-2B5E-457F-A9B6-B550B682589D}">
      <dsp:nvSpPr>
        <dsp:cNvPr id="0" name=""/>
        <dsp:cNvSpPr/>
      </dsp:nvSpPr>
      <dsp:spPr>
        <a:xfrm>
          <a:off x="1860977" y="363816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Psych</a:t>
          </a:r>
          <a:endParaRPr lang="en-US" sz="4100" kern="1200" dirty="0"/>
        </a:p>
      </dsp:txBody>
      <dsp:txXfrm>
        <a:off x="2242874" y="3968553"/>
        <a:ext cx="1540656" cy="1332850"/>
      </dsp:txXfrm>
    </dsp:sp>
    <dsp:sp modelId="{4BFCDE63-FAC8-46C9-B282-F9BBE38717CE}">
      <dsp:nvSpPr>
        <dsp:cNvPr id="0" name=""/>
        <dsp:cNvSpPr/>
      </dsp:nvSpPr>
      <dsp:spPr>
        <a:xfrm>
          <a:off x="1860977" y="1223467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More</a:t>
          </a:r>
          <a:endParaRPr lang="en-US" sz="4100" kern="1200" dirty="0"/>
        </a:p>
      </dsp:txBody>
      <dsp:txXfrm>
        <a:off x="2242874" y="1553852"/>
        <a:ext cx="1540656" cy="1332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CEDAA-D8DA-49F2-9E9F-4C074C1A8907}">
      <dsp:nvSpPr>
        <dsp:cNvPr id="0" name=""/>
        <dsp:cNvSpPr/>
      </dsp:nvSpPr>
      <dsp:spPr>
        <a:xfrm>
          <a:off x="987719" y="212905"/>
          <a:ext cx="4989102" cy="4989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Leaders</a:t>
          </a:r>
          <a:endParaRPr lang="en-US" sz="7200" kern="1200" dirty="0"/>
        </a:p>
      </dsp:txBody>
      <dsp:txXfrm>
        <a:off x="1718356" y="943600"/>
        <a:ext cx="3527828" cy="3528109"/>
      </dsp:txXfrm>
    </dsp:sp>
    <dsp:sp modelId="{1B5D0ACE-24BA-4365-ACE2-6BE7ECB5A5F5}">
      <dsp:nvSpPr>
        <dsp:cNvPr id="0" name=""/>
        <dsp:cNvSpPr/>
      </dsp:nvSpPr>
      <dsp:spPr>
        <a:xfrm>
          <a:off x="3837861" y="0"/>
          <a:ext cx="555233" cy="554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D49B2-17DF-41C8-9309-9D8AFD5672C2}">
      <dsp:nvSpPr>
        <dsp:cNvPr id="0" name=""/>
        <dsp:cNvSpPr/>
      </dsp:nvSpPr>
      <dsp:spPr>
        <a:xfrm>
          <a:off x="2524038" y="4846109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18795-49C4-4B04-A8F6-971DE9635DBD}">
      <dsp:nvSpPr>
        <dsp:cNvPr id="0" name=""/>
        <dsp:cNvSpPr/>
      </dsp:nvSpPr>
      <dsp:spPr>
        <a:xfrm>
          <a:off x="6300995" y="2252269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97B26-7C60-4B8C-A7B2-18C1EDDE5E38}">
      <dsp:nvSpPr>
        <dsp:cNvPr id="0" name=""/>
        <dsp:cNvSpPr/>
      </dsp:nvSpPr>
      <dsp:spPr>
        <a:xfrm>
          <a:off x="4378814" y="5273947"/>
          <a:ext cx="555233" cy="554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31C7E-0036-463A-B985-2AAEC795379C}">
      <dsp:nvSpPr>
        <dsp:cNvPr id="0" name=""/>
        <dsp:cNvSpPr/>
      </dsp:nvSpPr>
      <dsp:spPr>
        <a:xfrm>
          <a:off x="2637712" y="788643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C0474-22F5-4094-A728-6907FAE86F50}">
      <dsp:nvSpPr>
        <dsp:cNvPr id="0" name=""/>
        <dsp:cNvSpPr/>
      </dsp:nvSpPr>
      <dsp:spPr>
        <a:xfrm>
          <a:off x="1371300" y="3089292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CEDAA-D8DA-49F2-9E9F-4C074C1A8907}">
      <dsp:nvSpPr>
        <dsp:cNvPr id="0" name=""/>
        <dsp:cNvSpPr/>
      </dsp:nvSpPr>
      <dsp:spPr>
        <a:xfrm>
          <a:off x="987719" y="212905"/>
          <a:ext cx="4989102" cy="4989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kern="1200" dirty="0" smtClean="0"/>
            <a:t>Leaders</a:t>
          </a:r>
          <a:endParaRPr lang="en-US" sz="7200" kern="1200" dirty="0"/>
        </a:p>
      </dsp:txBody>
      <dsp:txXfrm>
        <a:off x="1718356" y="943600"/>
        <a:ext cx="3527828" cy="3528109"/>
      </dsp:txXfrm>
    </dsp:sp>
    <dsp:sp modelId="{1B5D0ACE-24BA-4365-ACE2-6BE7ECB5A5F5}">
      <dsp:nvSpPr>
        <dsp:cNvPr id="0" name=""/>
        <dsp:cNvSpPr/>
      </dsp:nvSpPr>
      <dsp:spPr>
        <a:xfrm>
          <a:off x="3837861" y="0"/>
          <a:ext cx="555233" cy="554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D49B2-17DF-41C8-9309-9D8AFD5672C2}">
      <dsp:nvSpPr>
        <dsp:cNvPr id="0" name=""/>
        <dsp:cNvSpPr/>
      </dsp:nvSpPr>
      <dsp:spPr>
        <a:xfrm>
          <a:off x="2524038" y="4846109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18795-49C4-4B04-A8F6-971DE9635DBD}">
      <dsp:nvSpPr>
        <dsp:cNvPr id="0" name=""/>
        <dsp:cNvSpPr/>
      </dsp:nvSpPr>
      <dsp:spPr>
        <a:xfrm>
          <a:off x="6300995" y="2252269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97B26-7C60-4B8C-A7B2-18C1EDDE5E38}">
      <dsp:nvSpPr>
        <dsp:cNvPr id="0" name=""/>
        <dsp:cNvSpPr/>
      </dsp:nvSpPr>
      <dsp:spPr>
        <a:xfrm>
          <a:off x="4378814" y="5273947"/>
          <a:ext cx="555233" cy="554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31C7E-0036-463A-B985-2AAEC795379C}">
      <dsp:nvSpPr>
        <dsp:cNvPr id="0" name=""/>
        <dsp:cNvSpPr/>
      </dsp:nvSpPr>
      <dsp:spPr>
        <a:xfrm>
          <a:off x="2637712" y="788643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C0474-22F5-4094-A728-6907FAE86F50}">
      <dsp:nvSpPr>
        <dsp:cNvPr id="0" name=""/>
        <dsp:cNvSpPr/>
      </dsp:nvSpPr>
      <dsp:spPr>
        <a:xfrm>
          <a:off x="1371300" y="3089292"/>
          <a:ext cx="402144" cy="402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E52BD-0ED0-42D7-8B68-679290C196F6}">
      <dsp:nvSpPr>
        <dsp:cNvPr id="0" name=""/>
        <dsp:cNvSpPr/>
      </dsp:nvSpPr>
      <dsp:spPr>
        <a:xfrm>
          <a:off x="3040310" y="1669531"/>
          <a:ext cx="3870113" cy="387011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Support</a:t>
          </a:r>
          <a:endParaRPr lang="en-US" sz="6000" kern="1200" dirty="0"/>
        </a:p>
      </dsp:txBody>
      <dsp:txXfrm>
        <a:off x="3607075" y="2236296"/>
        <a:ext cx="2736583" cy="2736583"/>
      </dsp:txXfrm>
    </dsp:sp>
    <dsp:sp modelId="{97B22BDE-905D-4BBB-A730-FA19F58E90FA}">
      <dsp:nvSpPr>
        <dsp:cNvPr id="0" name=""/>
        <dsp:cNvSpPr/>
      </dsp:nvSpPr>
      <dsp:spPr>
        <a:xfrm>
          <a:off x="4007838" y="119402"/>
          <a:ext cx="1935056" cy="1935056"/>
        </a:xfrm>
        <a:prstGeom prst="ellipse">
          <a:avLst/>
        </a:prstGeom>
        <a:solidFill>
          <a:schemeClr val="accent4">
            <a:alpha val="50000"/>
            <a:hueOff val="2079139"/>
            <a:satOff val="-9594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ASA</a:t>
          </a:r>
          <a:endParaRPr lang="en-US" sz="4400" kern="1200" dirty="0"/>
        </a:p>
      </dsp:txBody>
      <dsp:txXfrm>
        <a:off x="4291220" y="402784"/>
        <a:ext cx="1368292" cy="1368292"/>
      </dsp:txXfrm>
    </dsp:sp>
    <dsp:sp modelId="{3E60CB1F-A216-438A-8DFA-7BC7BF08C0E5}">
      <dsp:nvSpPr>
        <dsp:cNvPr id="0" name=""/>
        <dsp:cNvSpPr/>
      </dsp:nvSpPr>
      <dsp:spPr>
        <a:xfrm>
          <a:off x="6402273" y="1859060"/>
          <a:ext cx="1935056" cy="1935056"/>
        </a:xfrm>
        <a:prstGeom prst="ellipse">
          <a:avLst/>
        </a:prstGeom>
        <a:solidFill>
          <a:schemeClr val="accent4">
            <a:alpha val="50000"/>
            <a:hueOff val="4158277"/>
            <a:satOff val="-19187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MAA</a:t>
          </a:r>
          <a:endParaRPr lang="en-US" sz="4400" kern="1200" dirty="0"/>
        </a:p>
      </dsp:txBody>
      <dsp:txXfrm>
        <a:off x="6685655" y="2142442"/>
        <a:ext cx="1368292" cy="1368292"/>
      </dsp:txXfrm>
    </dsp:sp>
    <dsp:sp modelId="{1A32E010-6786-4FD5-85EE-1469FB806B09}">
      <dsp:nvSpPr>
        <dsp:cNvPr id="0" name=""/>
        <dsp:cNvSpPr/>
      </dsp:nvSpPr>
      <dsp:spPr>
        <a:xfrm>
          <a:off x="5487680" y="4673887"/>
          <a:ext cx="1935056" cy="1935056"/>
        </a:xfrm>
        <a:prstGeom prst="ellipse">
          <a:avLst/>
        </a:prstGeom>
        <a:solidFill>
          <a:schemeClr val="accent4">
            <a:alpha val="50000"/>
            <a:hueOff val="6237415"/>
            <a:satOff val="-28781"/>
            <a:lumOff val="1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 smtClean="0"/>
            <a:t>Dept</a:t>
          </a:r>
          <a:r>
            <a:rPr lang="en-US" sz="4400" kern="1200" dirty="0" smtClean="0"/>
            <a:t> of Ed</a:t>
          </a:r>
          <a:endParaRPr lang="en-US" sz="4400" kern="1200" dirty="0"/>
        </a:p>
      </dsp:txBody>
      <dsp:txXfrm>
        <a:off x="5771062" y="4957269"/>
        <a:ext cx="1368292" cy="1368292"/>
      </dsp:txXfrm>
    </dsp:sp>
    <dsp:sp modelId="{B430B93C-8967-4729-A395-C7300DB3FB52}">
      <dsp:nvSpPr>
        <dsp:cNvPr id="0" name=""/>
        <dsp:cNvSpPr/>
      </dsp:nvSpPr>
      <dsp:spPr>
        <a:xfrm>
          <a:off x="2527996" y="4673887"/>
          <a:ext cx="1935056" cy="1935056"/>
        </a:xfrm>
        <a:prstGeom prst="ellipse">
          <a:avLst/>
        </a:prstGeom>
        <a:solidFill>
          <a:schemeClr val="accent4">
            <a:alpha val="50000"/>
            <a:hueOff val="8316554"/>
            <a:satOff val="-3837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NSF</a:t>
          </a:r>
          <a:endParaRPr lang="en-US" sz="4400" kern="1200" dirty="0"/>
        </a:p>
      </dsp:txBody>
      <dsp:txXfrm>
        <a:off x="2811378" y="4957269"/>
        <a:ext cx="1368292" cy="1368292"/>
      </dsp:txXfrm>
    </dsp:sp>
    <dsp:sp modelId="{D8424B5F-F43B-463B-9BA3-FB870DCFD628}">
      <dsp:nvSpPr>
        <dsp:cNvPr id="0" name=""/>
        <dsp:cNvSpPr/>
      </dsp:nvSpPr>
      <dsp:spPr>
        <a:xfrm>
          <a:off x="1613404" y="1859060"/>
          <a:ext cx="1935056" cy="1935056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More</a:t>
          </a:r>
          <a:endParaRPr lang="en-US" sz="4400" kern="1200" dirty="0"/>
        </a:p>
      </dsp:txBody>
      <dsp:txXfrm>
        <a:off x="1896786" y="2142442"/>
        <a:ext cx="1368292" cy="1368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9758A-7EEC-4983-A357-FFA50A3BF36C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13114286"/>
            <a:gd name="adj2" fmla="val 16200000"/>
            <a:gd name="adj3" fmla="val 3907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B5D0C-32E2-4177-9871-917DB63CEBE9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10028571"/>
            <a:gd name="adj2" fmla="val 13114286"/>
            <a:gd name="adj3" fmla="val 3907"/>
          </a:avLst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8837E-1F90-4311-AC7E-47CD578DE36A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6942857"/>
            <a:gd name="adj2" fmla="val 10028571"/>
            <a:gd name="adj3" fmla="val 3907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840A4-5CB5-4638-A750-858CED2DFF78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3857143"/>
            <a:gd name="adj2" fmla="val 6942857"/>
            <a:gd name="adj3" fmla="val 3907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A5655-879F-49E9-B06C-73582B4A3512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771429"/>
            <a:gd name="adj2" fmla="val 3857143"/>
            <a:gd name="adj3" fmla="val 3907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0FE24-A050-458E-84CC-BECC3BBB914A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19285714"/>
            <a:gd name="adj2" fmla="val 771429"/>
            <a:gd name="adj3" fmla="val 3907"/>
          </a:avLst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9A62E-3CBF-441A-ABCB-37E6A10E35F7}">
      <dsp:nvSpPr>
        <dsp:cNvPr id="0" name=""/>
        <dsp:cNvSpPr/>
      </dsp:nvSpPr>
      <dsp:spPr>
        <a:xfrm>
          <a:off x="2230592" y="678351"/>
          <a:ext cx="5380367" cy="5380367"/>
        </a:xfrm>
        <a:prstGeom prst="blockArc">
          <a:avLst>
            <a:gd name="adj1" fmla="val 16200000"/>
            <a:gd name="adj2" fmla="val 19285714"/>
            <a:gd name="adj3" fmla="val 39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45957-818D-43FB-A5DE-445A601E789D}">
      <dsp:nvSpPr>
        <dsp:cNvPr id="0" name=""/>
        <dsp:cNvSpPr/>
      </dsp:nvSpPr>
      <dsp:spPr>
        <a:xfrm>
          <a:off x="3260490" y="1715069"/>
          <a:ext cx="3320571" cy="33069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Research/</a:t>
          </a:r>
          <a:br>
            <a:rPr lang="en-US" sz="4000" kern="1200" dirty="0" smtClean="0"/>
          </a:br>
          <a:r>
            <a:rPr lang="en-US" sz="4000" kern="1200" dirty="0" smtClean="0"/>
            <a:t>Innovation</a:t>
          </a:r>
          <a:endParaRPr lang="en-US" sz="4000" kern="1200" dirty="0"/>
        </a:p>
      </dsp:txBody>
      <dsp:txXfrm>
        <a:off x="3746776" y="2199358"/>
        <a:ext cx="2347999" cy="2338354"/>
      </dsp:txXfrm>
    </dsp:sp>
    <dsp:sp modelId="{9706AA00-4268-419C-9BAC-ACB6F71DF156}">
      <dsp:nvSpPr>
        <dsp:cNvPr id="0" name=""/>
        <dsp:cNvSpPr/>
      </dsp:nvSpPr>
      <dsp:spPr>
        <a:xfrm>
          <a:off x="4190829" y="960"/>
          <a:ext cx="1459894" cy="14598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Stat 101</a:t>
          </a:r>
          <a:endParaRPr lang="en-US" sz="2100" kern="1200" dirty="0"/>
        </a:p>
      </dsp:txBody>
      <dsp:txXfrm>
        <a:off x="4404626" y="214757"/>
        <a:ext cx="1032300" cy="1032300"/>
      </dsp:txXfrm>
    </dsp:sp>
    <dsp:sp modelId="{086C49CE-5A32-4EB6-AF8C-08FE387FDB05}">
      <dsp:nvSpPr>
        <dsp:cNvPr id="0" name=""/>
        <dsp:cNvSpPr/>
      </dsp:nvSpPr>
      <dsp:spPr>
        <a:xfrm>
          <a:off x="6253009" y="994053"/>
          <a:ext cx="1459894" cy="1459894"/>
        </a:xfrm>
        <a:prstGeom prst="ellipse">
          <a:avLst/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Stat 2</a:t>
          </a:r>
          <a:endParaRPr lang="en-US" sz="2100" kern="1200" dirty="0"/>
        </a:p>
      </dsp:txBody>
      <dsp:txXfrm>
        <a:off x="6466806" y="1207850"/>
        <a:ext cx="1032300" cy="1032300"/>
      </dsp:txXfrm>
    </dsp:sp>
    <dsp:sp modelId="{F18EA85D-9EF6-41FB-AE72-32C7003C18DF}">
      <dsp:nvSpPr>
        <dsp:cNvPr id="0" name=""/>
        <dsp:cNvSpPr/>
      </dsp:nvSpPr>
      <dsp:spPr>
        <a:xfrm>
          <a:off x="6762326" y="3225515"/>
          <a:ext cx="1459894" cy="1459894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Student Learning</a:t>
          </a:r>
          <a:endParaRPr lang="en-US" sz="2100" kern="1200" dirty="0"/>
        </a:p>
      </dsp:txBody>
      <dsp:txXfrm>
        <a:off x="6976123" y="3439312"/>
        <a:ext cx="1032300" cy="1032300"/>
      </dsp:txXfrm>
    </dsp:sp>
    <dsp:sp modelId="{9C915A3A-B5A4-460E-BD1B-EDEF411F89A2}">
      <dsp:nvSpPr>
        <dsp:cNvPr id="0" name=""/>
        <dsp:cNvSpPr/>
      </dsp:nvSpPr>
      <dsp:spPr>
        <a:xfrm>
          <a:off x="5335253" y="5015008"/>
          <a:ext cx="1459894" cy="1459894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Profess.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Develop.</a:t>
          </a:r>
          <a:endParaRPr lang="en-US" sz="2100" kern="1200" dirty="0"/>
        </a:p>
      </dsp:txBody>
      <dsp:txXfrm>
        <a:off x="5549050" y="5228805"/>
        <a:ext cx="1032300" cy="1032300"/>
      </dsp:txXfrm>
    </dsp:sp>
    <dsp:sp modelId="{27869F5C-D4EB-4C2A-B75B-C2E92501CB89}">
      <dsp:nvSpPr>
        <dsp:cNvPr id="0" name=""/>
        <dsp:cNvSpPr/>
      </dsp:nvSpPr>
      <dsp:spPr>
        <a:xfrm>
          <a:off x="3046405" y="5015008"/>
          <a:ext cx="1459894" cy="1459894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Stat Ed PhD</a:t>
          </a:r>
          <a:endParaRPr lang="en-US" sz="2100" kern="1200" dirty="0"/>
        </a:p>
      </dsp:txBody>
      <dsp:txXfrm>
        <a:off x="3260202" y="5228805"/>
        <a:ext cx="1032300" cy="1032300"/>
      </dsp:txXfrm>
    </dsp:sp>
    <dsp:sp modelId="{3F285D81-3DE0-4789-AE0D-A48B65C068BA}">
      <dsp:nvSpPr>
        <dsp:cNvPr id="0" name=""/>
        <dsp:cNvSpPr/>
      </dsp:nvSpPr>
      <dsp:spPr>
        <a:xfrm>
          <a:off x="1619332" y="3225515"/>
          <a:ext cx="1459894" cy="1459894"/>
        </a:xfrm>
        <a:prstGeom prst="ellipse">
          <a:avLst/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More …</a:t>
          </a:r>
          <a:endParaRPr lang="en-US" sz="2100" kern="1200" dirty="0"/>
        </a:p>
      </dsp:txBody>
      <dsp:txXfrm>
        <a:off x="1833129" y="3439312"/>
        <a:ext cx="1032300" cy="1032300"/>
      </dsp:txXfrm>
    </dsp:sp>
    <dsp:sp modelId="{9C0312A4-9D88-46EE-A55F-40B7323E9B59}">
      <dsp:nvSpPr>
        <dsp:cNvPr id="0" name=""/>
        <dsp:cNvSpPr/>
      </dsp:nvSpPr>
      <dsp:spPr>
        <a:xfrm>
          <a:off x="2128648" y="994053"/>
          <a:ext cx="1459894" cy="145989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Yet to Come</a:t>
          </a:r>
          <a:endParaRPr lang="en-US" sz="2100" kern="1200" dirty="0"/>
        </a:p>
      </dsp:txBody>
      <dsp:txXfrm>
        <a:off x="2342445" y="1207850"/>
        <a:ext cx="1032300" cy="10323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FEE01-923D-4A5D-BD4D-C7AD9050DE68}">
      <dsp:nvSpPr>
        <dsp:cNvPr id="0" name=""/>
        <dsp:cNvSpPr/>
      </dsp:nvSpPr>
      <dsp:spPr>
        <a:xfrm>
          <a:off x="2081931" y="272784"/>
          <a:ext cx="5413726" cy="1880115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24E30-2619-4EF8-940D-97EDC3BC2D13}">
      <dsp:nvSpPr>
        <dsp:cNvPr id="0" name=""/>
        <dsp:cNvSpPr/>
      </dsp:nvSpPr>
      <dsp:spPr>
        <a:xfrm>
          <a:off x="4272602" y="4862899"/>
          <a:ext cx="1049171" cy="67146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63895B-BA83-415A-84A8-46CC56C456B3}">
      <dsp:nvSpPr>
        <dsp:cNvPr id="0" name=""/>
        <dsp:cNvSpPr/>
      </dsp:nvSpPr>
      <dsp:spPr>
        <a:xfrm>
          <a:off x="2279175" y="5400078"/>
          <a:ext cx="5036024" cy="125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cap="none" spc="0" dirty="0">
            <a:ln w="0"/>
            <a:solidFill>
              <a:srgbClr val="7030A0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279175" y="5400078"/>
        <a:ext cx="5036024" cy="1259006"/>
      </dsp:txXfrm>
    </dsp:sp>
    <dsp:sp modelId="{05F66A7C-DFDC-44E8-BAC2-765FD221D28B}">
      <dsp:nvSpPr>
        <dsp:cNvPr id="0" name=""/>
        <dsp:cNvSpPr/>
      </dsp:nvSpPr>
      <dsp:spPr>
        <a:xfrm>
          <a:off x="4050177" y="2298105"/>
          <a:ext cx="1888509" cy="18885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Research</a:t>
          </a:r>
          <a:endParaRPr lang="en-US" sz="2700" kern="1200" dirty="0"/>
        </a:p>
      </dsp:txBody>
      <dsp:txXfrm>
        <a:off x="4326743" y="2574671"/>
        <a:ext cx="1335377" cy="1335377"/>
      </dsp:txXfrm>
    </dsp:sp>
    <dsp:sp modelId="{09A967AE-B232-4086-B876-B16C59147FFC}">
      <dsp:nvSpPr>
        <dsp:cNvPr id="0" name=""/>
        <dsp:cNvSpPr/>
      </dsp:nvSpPr>
      <dsp:spPr>
        <a:xfrm>
          <a:off x="2698844" y="881304"/>
          <a:ext cx="1888509" cy="1888509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Support</a:t>
          </a:r>
          <a:endParaRPr lang="en-US" sz="2700" kern="1200" dirty="0"/>
        </a:p>
      </dsp:txBody>
      <dsp:txXfrm>
        <a:off x="2975410" y="1157870"/>
        <a:ext cx="1335377" cy="1335377"/>
      </dsp:txXfrm>
    </dsp:sp>
    <dsp:sp modelId="{37A5C44E-72F5-4B82-AA46-41F48281BED7}">
      <dsp:nvSpPr>
        <dsp:cNvPr id="0" name=""/>
        <dsp:cNvSpPr/>
      </dsp:nvSpPr>
      <dsp:spPr>
        <a:xfrm>
          <a:off x="4629320" y="424704"/>
          <a:ext cx="1888509" cy="188850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Leaders</a:t>
          </a:r>
          <a:endParaRPr lang="en-US" sz="2700" kern="1200" dirty="0"/>
        </a:p>
      </dsp:txBody>
      <dsp:txXfrm>
        <a:off x="4905886" y="701270"/>
        <a:ext cx="1335377" cy="1335377"/>
      </dsp:txXfrm>
    </dsp:sp>
    <dsp:sp modelId="{284D17BA-5A48-4217-9512-92A460D44E3F}">
      <dsp:nvSpPr>
        <dsp:cNvPr id="0" name=""/>
        <dsp:cNvSpPr/>
      </dsp:nvSpPr>
      <dsp:spPr>
        <a:xfrm>
          <a:off x="1859507" y="41966"/>
          <a:ext cx="5875361" cy="470028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FEE01-923D-4A5D-BD4D-C7AD9050DE68}">
      <dsp:nvSpPr>
        <dsp:cNvPr id="0" name=""/>
        <dsp:cNvSpPr/>
      </dsp:nvSpPr>
      <dsp:spPr>
        <a:xfrm>
          <a:off x="2081931" y="272784"/>
          <a:ext cx="5413726" cy="1880115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24E30-2619-4EF8-940D-97EDC3BC2D13}">
      <dsp:nvSpPr>
        <dsp:cNvPr id="0" name=""/>
        <dsp:cNvSpPr/>
      </dsp:nvSpPr>
      <dsp:spPr>
        <a:xfrm>
          <a:off x="4272602" y="4862899"/>
          <a:ext cx="1049171" cy="67146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63895B-BA83-415A-84A8-46CC56C456B3}">
      <dsp:nvSpPr>
        <dsp:cNvPr id="0" name=""/>
        <dsp:cNvSpPr/>
      </dsp:nvSpPr>
      <dsp:spPr>
        <a:xfrm>
          <a:off x="2279175" y="5400078"/>
          <a:ext cx="5036024" cy="125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cap="none" spc="0" dirty="0">
            <a:ln w="0"/>
            <a:solidFill>
              <a:srgbClr val="7030A0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279175" y="5400078"/>
        <a:ext cx="5036024" cy="1259006"/>
      </dsp:txXfrm>
    </dsp:sp>
    <dsp:sp modelId="{05F66A7C-DFDC-44E8-BAC2-765FD221D28B}">
      <dsp:nvSpPr>
        <dsp:cNvPr id="0" name=""/>
        <dsp:cNvSpPr/>
      </dsp:nvSpPr>
      <dsp:spPr>
        <a:xfrm>
          <a:off x="4050177" y="2298105"/>
          <a:ext cx="1888509" cy="18885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Research</a:t>
          </a:r>
          <a:endParaRPr lang="en-US" sz="2700" kern="1200" dirty="0"/>
        </a:p>
      </dsp:txBody>
      <dsp:txXfrm>
        <a:off x="4326743" y="2574671"/>
        <a:ext cx="1335377" cy="1335377"/>
      </dsp:txXfrm>
    </dsp:sp>
    <dsp:sp modelId="{09A967AE-B232-4086-B876-B16C59147FFC}">
      <dsp:nvSpPr>
        <dsp:cNvPr id="0" name=""/>
        <dsp:cNvSpPr/>
      </dsp:nvSpPr>
      <dsp:spPr>
        <a:xfrm>
          <a:off x="2698844" y="881304"/>
          <a:ext cx="1888509" cy="1888509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Support</a:t>
          </a:r>
          <a:endParaRPr lang="en-US" sz="2700" kern="1200" dirty="0"/>
        </a:p>
      </dsp:txBody>
      <dsp:txXfrm>
        <a:off x="2975410" y="1157870"/>
        <a:ext cx="1335377" cy="1335377"/>
      </dsp:txXfrm>
    </dsp:sp>
    <dsp:sp modelId="{37A5C44E-72F5-4B82-AA46-41F48281BED7}">
      <dsp:nvSpPr>
        <dsp:cNvPr id="0" name=""/>
        <dsp:cNvSpPr/>
      </dsp:nvSpPr>
      <dsp:spPr>
        <a:xfrm>
          <a:off x="4629320" y="424704"/>
          <a:ext cx="1888509" cy="188850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Leaders</a:t>
          </a:r>
          <a:endParaRPr lang="en-US" sz="2700" kern="1200" dirty="0"/>
        </a:p>
      </dsp:txBody>
      <dsp:txXfrm>
        <a:off x="4905886" y="701270"/>
        <a:ext cx="1335377" cy="1335377"/>
      </dsp:txXfrm>
    </dsp:sp>
    <dsp:sp modelId="{284D17BA-5A48-4217-9512-92A460D44E3F}">
      <dsp:nvSpPr>
        <dsp:cNvPr id="0" name=""/>
        <dsp:cNvSpPr/>
      </dsp:nvSpPr>
      <dsp:spPr>
        <a:xfrm>
          <a:off x="1859507" y="41966"/>
          <a:ext cx="5875361" cy="470028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5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5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6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8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0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0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1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76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3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5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39F8-B997-41DC-A984-92A845638413}" type="datetimeFigureOut">
              <a:rPr lang="en-US" smtClean="0"/>
              <a:t>5/30/2015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95CD-376E-4DB3-8E8C-2CD8A119A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mstat.org/publications/js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en-US" sz="9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Undergraduate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4551"/>
            <a:ext cx="9144000" cy="1655762"/>
          </a:xfrm>
        </p:spPr>
        <p:txBody>
          <a:bodyPr>
            <a:noAutofit/>
          </a:bodyPr>
          <a:lstStyle/>
          <a:p>
            <a:r>
              <a:rPr lang="en-US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Ginger Holmes Rowell</a:t>
            </a:r>
          </a:p>
          <a:p>
            <a:r>
              <a:rPr lang="en-US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Middle Tennessee State University</a:t>
            </a:r>
          </a:p>
          <a:p>
            <a:r>
              <a:rPr lang="en-US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USCOTS 2015</a:t>
            </a:r>
          </a:p>
        </p:txBody>
      </p:sp>
    </p:spTree>
    <p:extLst>
      <p:ext uri="{BB962C8B-B14F-4D97-AF65-F5344CB8AC3E}">
        <p14:creationId xmlns:p14="http://schemas.microsoft.com/office/powerpoint/2010/main" val="9027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661" y="2540467"/>
            <a:ext cx="115323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What’s “Right”</a:t>
            </a:r>
          </a:p>
          <a:p>
            <a:pPr algn="ctr"/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 Undergraduate Statistics?</a:t>
            </a:r>
            <a:endParaRPr lang="en-US" sz="60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73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73994504"/>
              </p:ext>
            </p:extLst>
          </p:nvPr>
        </p:nvGraphicFramePr>
        <p:xfrm>
          <a:off x="2651761" y="0"/>
          <a:ext cx="9594376" cy="671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4061" y="1659989"/>
            <a:ext cx="44991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CENA" panose="02000000000000000000" pitchFamily="2" charset="0"/>
              </a:rPr>
              <a:t>Statistics Education Community</a:t>
            </a:r>
            <a:endParaRPr lang="en-US" sz="72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2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661" y="2540467"/>
            <a:ext cx="115323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What’s “Right”</a:t>
            </a:r>
          </a:p>
          <a:p>
            <a:pPr algn="ctr"/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 Undergraduate Statistics?</a:t>
            </a:r>
            <a:endParaRPr lang="en-US" sz="60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7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2651761" y="0"/>
          <a:ext cx="9594376" cy="671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4061" y="1659989"/>
            <a:ext cx="43575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CENA" panose="02000000000000000000" pitchFamily="2" charset="0"/>
              </a:rPr>
              <a:t>Statistics Education Community</a:t>
            </a:r>
            <a:endParaRPr lang="en-US" sz="72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CENA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2736" y="5261325"/>
            <a:ext cx="380755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CENA" panose="02000000000000000000" pitchFamily="2" charset="0"/>
              </a:rPr>
              <a:t>YOU</a:t>
            </a:r>
            <a:endParaRPr lang="en-US" sz="115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6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661" y="2540467"/>
            <a:ext cx="115323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What’s “Right”</a:t>
            </a:r>
          </a:p>
          <a:p>
            <a:pPr algn="ctr"/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 Undergraduate Statistics?</a:t>
            </a:r>
            <a:endParaRPr lang="en-US" sz="60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66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975099"/>
              </p:ext>
            </p:extLst>
          </p:nvPr>
        </p:nvGraphicFramePr>
        <p:xfrm>
          <a:off x="0" y="0"/>
          <a:ext cx="12078269" cy="6701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0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13D2AE-A583-41B4-9AD0-482D2D38F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2C5A54-056F-4DE6-A62E-467B712A8A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E3AB343-36D5-46C1-B810-DA9B7A6F6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425D6D-386D-44E5-87B7-B21E598EB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A28590-730B-442C-B517-E3077A40D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107380-5110-43AC-B8F0-E2DA996C6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420743"/>
              </p:ext>
            </p:extLst>
          </p:nvPr>
        </p:nvGraphicFramePr>
        <p:xfrm>
          <a:off x="928048" y="0"/>
          <a:ext cx="1026311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688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19E3D1-D7B3-447B-8033-42D79F1AE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CA873D-18DC-498D-A972-E33D30468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8B30B5-390F-4FB3-8AA1-C5C01B560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FCB405-F50B-4532-8BEA-98A39766F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806DB6-7A63-4522-8BDE-935A7D8B7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32D64E-B670-4450-800D-633BA2E82E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B03DDA-A1A1-4047-A5A8-DA4714B72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67A174-3B78-4CFC-8CF5-35B652B986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3F9874-E7B6-4CAF-9C0F-202AA8D4D3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529932-C70C-44A7-ACE9-E728B317F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F6AA99-2B5E-457F-A9B6-B550B6825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0B76C7-182E-4B28-8635-D2DF1E56C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FCDE63-FAC8-46C9-B282-F9BBE3871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13752640"/>
              </p:ext>
            </p:extLst>
          </p:nvPr>
        </p:nvGraphicFramePr>
        <p:xfrm>
          <a:off x="2913036" y="872197"/>
          <a:ext cx="7694003" cy="5828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1316" y="177421"/>
            <a:ext cx="5117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Challenge Us</a:t>
            </a:r>
            <a:endParaRPr lang="en-US" sz="60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409" y="1193084"/>
            <a:ext cx="3166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Curricular Changes to Improve Learning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52509" y="177421"/>
            <a:ext cx="3409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Guide Us</a:t>
            </a:r>
            <a:endParaRPr lang="en-US" sz="6000" b="1" dirty="0">
              <a:ln w="0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09545" y="1193083"/>
            <a:ext cx="3286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Development of GAISE, Curriculum Guidelines &amp; </a:t>
            </a:r>
            <a:r>
              <a:rPr lang="en-US" sz="2800" u="sng" dirty="0" smtClean="0"/>
              <a:t>MORE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316" y="4751696"/>
            <a:ext cx="5117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Educate Us</a:t>
            </a:r>
            <a:endParaRPr lang="en-US" sz="60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7131" y="5621726"/>
            <a:ext cx="3166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Professional Development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59330" y="4751695"/>
            <a:ext cx="5117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Connect Us</a:t>
            </a:r>
            <a:endParaRPr lang="en-US" sz="6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30153" y="5621726"/>
            <a:ext cx="3166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Conferences, </a:t>
            </a:r>
          </a:p>
          <a:p>
            <a:r>
              <a:rPr lang="en-US" sz="2800" dirty="0" smtClean="0"/>
              <a:t>Webinars, …</a:t>
            </a:r>
          </a:p>
        </p:txBody>
      </p:sp>
    </p:spTree>
    <p:extLst>
      <p:ext uri="{BB962C8B-B14F-4D97-AF65-F5344CB8AC3E}">
        <p14:creationId xmlns:p14="http://schemas.microsoft.com/office/powerpoint/2010/main" val="14244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29713020"/>
              </p:ext>
            </p:extLst>
          </p:nvPr>
        </p:nvGraphicFramePr>
        <p:xfrm>
          <a:off x="-423081" y="140179"/>
          <a:ext cx="7694003" cy="5828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52202" y="3636616"/>
            <a:ext cx="641444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CENA" panose="02000000000000000000" pitchFamily="2" charset="0"/>
              </a:rPr>
              <a:t>Inspire Us</a:t>
            </a:r>
            <a:endParaRPr lang="en-US" sz="115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84723133"/>
              </p:ext>
            </p:extLst>
          </p:nvPr>
        </p:nvGraphicFramePr>
        <p:xfrm>
          <a:off x="858293" y="129654"/>
          <a:ext cx="9950734" cy="6728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1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FE52BD-0ED0-42D7-8B68-679290C19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7B22BDE-905D-4BBB-A730-FA19F58E9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60CB1F-A216-438A-8DFA-7BC7BF08C0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A32E010-6786-4FD5-85EE-1469FB806B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430B93C-8967-4729-A395-C7300DB3F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424B5F-F43B-463B-9BA3-FB870DCFD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19600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84428"/>
              </p:ext>
            </p:extLst>
          </p:nvPr>
        </p:nvGraphicFramePr>
        <p:xfrm>
          <a:off x="239149" y="1344454"/>
          <a:ext cx="6710290" cy="5408040"/>
        </p:xfrm>
        <a:graphic>
          <a:graphicData uri="http://schemas.openxmlformats.org/drawingml/2006/table">
            <a:tbl>
              <a:tblPr/>
              <a:tblGrid>
                <a:gridCol w="461669"/>
                <a:gridCol w="2437178"/>
                <a:gridCol w="767657"/>
                <a:gridCol w="798523"/>
                <a:gridCol w="616004"/>
                <a:gridCol w="534139"/>
                <a:gridCol w="1095120"/>
              </a:tblGrid>
              <a:tr h="331528"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500" b="1" dirty="0">
                          <a:effectLst/>
                        </a:rPr>
                        <a:t>Award Number</a:t>
                      </a:r>
                      <a:endParaRPr lang="en-US" sz="1000" dirty="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Title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Principal Investigator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Start Date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NSF Program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E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E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Award Amount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0E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b="1">
                          <a:effectLst/>
                        </a:rPr>
                        <a:t>Institution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0101686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8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8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>
                          <a:effectLst/>
                        </a:rPr>
                        <a:t>Lexington Collaborative for Revitalizing and Improving Middle Mathematics (LCRIMM)</a:t>
                      </a:r>
                      <a:endParaRPr lang="en-US" sz="1000" dirty="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8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Lillie Crowley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2001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CETP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E7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$300,000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E6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Univ. of Kentucky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5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9350693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8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8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8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Renovation of the Undergraduate Statistics Curriculum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88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Roxy Peck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$30,000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California Polytechnic S.U.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9351541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8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Statistics Electronic Classroom (SEC) for Instruction in Quantitative Methods in Psychology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David J. Weiss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$28,192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0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California State, LA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9352756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Experimental Economics Laboratory with Statistical Software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88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Gregory A. Lilly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August 1, 1993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$26,697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Elon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9350819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9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9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Improving Undergraduate Instruction in Statistics in the Social Sciences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09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James F. O'Connor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$23,495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Eastern Kentucky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9450998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9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Laboratory for Numerical Computation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Robert Pervine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>
                          <a:effectLst/>
                        </a:rPr>
                        <a:t>June 1, 1994</a:t>
                      </a:r>
                      <a:endParaRPr lang="en-US" sz="1000" dirty="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$27,197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Murray State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9551659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Implementing an Interactive Computer Laboratory to Support Discovery-Based Statistics Courses for Liberal Arts Students and Future Teachers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Anne D. Sevin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$29,941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Framingham State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9551745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9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Computerizing the Research and Statistical Training of Undergraduate Psychology Students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9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Mark Johnson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$23,221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U. of Alaska, Anchorage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9551184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9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9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Undergraduate Statistical Laboratory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89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Anthony A. Salvia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$20,942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Penn State, Univ. Park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9551942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9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9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9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Mobile Psychology Lab for Mercy College's Bronx Majors in Psychology, Sociology, and Behavioral Science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9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James Towey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$30,871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Mercy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9651404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A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9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A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Capstone Courses &amp; Projects in Applied Mathematics &amp; Statistics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A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Daljit S. Ahluwalia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$28,724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New Jersey Institute for Technology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9651091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A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A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A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Visualizing and Writing Mathematics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A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James Callahan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$49,067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Smith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9651276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A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A0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A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The Development of an Undergraduate Psychology Computer Laboratory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A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Janet Kottke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$60,000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500">
                          <a:effectLst/>
                        </a:rPr>
                        <a:t>California State Univ., San Bernardino</a:t>
                      </a:r>
                      <a:endParaRPr lang="it-IT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9751644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A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A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A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Beyond Traditional Statistical Methods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A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W. Robert Stephenson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$57,000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Iowa State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9751407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B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A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B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Computer Laboratory for Mathematics Instruction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B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John Buoni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August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$41,118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Youngstown State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9751114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B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B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B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Development of an Intranet to Enhance the Instruction of Research Methodology in Psychology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B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John Govern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$16,530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Towson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9751244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5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B2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5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Quality Engineering Laboratory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B5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Ajit Tamhane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$28,367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Northwestern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9851563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B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5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B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Computers to Support Quantitative Analysis/Statistics Across a Biology Curriculum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80B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Robert M. Arnold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$21,799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Colgate Univ.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9851492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B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B6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B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Infusing Technology into the Psychology Curriculum: A Model Laboratory to Promote Scientific Thinking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0B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William Lammers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September 1, 1998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ILI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$22,621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Univ. of Central Arkansas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9354678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B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Graphical Paradigms for Teaching and Using Statistics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88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Ralph D. Cook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December 1, 1993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$204,922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UMN, Twin Cities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9455292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Capstone Course in Statistics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50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John D. Spurrier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1995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$29,960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USC, Columbia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9554967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C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BB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C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Improving Statistical Education through Visualization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0C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Ronald L. Tracy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$99,951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Oakland University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9555178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C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Course in Computer Intensive Statistical Methods for Mathematical Sciences Students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8C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Jenny A. Baglivo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$102,310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Boston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9652870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C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7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C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Virtual Laboratories in Statistics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C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Kyle Siegrist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January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8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$110,542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7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U. Alabama Huntsville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9652887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C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C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C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Graphical Paradigms for Teaching and Using Statistics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C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Ralph D. Cook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July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$124,657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UMN, Twin Cities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9752622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D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CE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D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New Course in Statistical Process Control Integrating an Industrial Production Facility as the On-Line Laboratory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D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Ronald W. Garrett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February 1, 1998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CCD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$89,083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Grand Valley S.U.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9752058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D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D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Computer Simulations of Industrial Statistical Application for Undergraduates and Technicians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08D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7B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David Shellabarger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October 1, 1997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ATE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$262,800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Lane CC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9950476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D9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D9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Data-Oriented, Active Learning, Post-Calculus Introductions to Statistical Concepts, Methods, and Theory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B8D9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Allan J. Rossman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June 1, 1999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EMD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$252,828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Dickinson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0089377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8D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D9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D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The Probability/Statistics Object Library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8D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Kyle Siegrist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January 1, 2001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EMD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$158,755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U. Alabama, Huntsville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0089004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D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D8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D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Statistical Applications for the Mathematics Curriculum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D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George Cobb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January 1, 2001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EMD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$149,927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Mt. Holyoke College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077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0127398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E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DA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E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Transforming Biological and Engineering Statistics at &gt;Penn State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60E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William L. Harkness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February 1, 2002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7C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EMD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$75,000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7D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Penn State, Univ. Park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7F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205"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0321973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E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E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 Data-Oriented, Active Learning, Post-Calculus Introductions to Statistical Concepts, Methods, and Theory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90E3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Allan J. Rossman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F080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April 10, 2002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70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EMD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81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effectLst/>
                        </a:rPr>
                        <a:t>$142,500 </a:t>
                      </a:r>
                      <a:endParaRPr lang="en-US" sz="100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A882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>
                          <a:effectLst/>
                        </a:rPr>
                        <a:t>California Polytechnic State </a:t>
                      </a:r>
                      <a:endParaRPr lang="en-US" sz="1000" dirty="0">
                        <a:effectLst/>
                      </a:endParaRPr>
                    </a:p>
                  </a:txBody>
                  <a:tcPr marL="37512" marR="37512" marT="0" marB="0" anchor="ctr">
                    <a:lnL w="12700" cap="flat" cmpd="sng" algn="ctr">
                      <a:solidFill>
                        <a:srgbClr val="1886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83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12446"/>
              </p:ext>
            </p:extLst>
          </p:nvPr>
        </p:nvGraphicFramePr>
        <p:xfrm>
          <a:off x="5781921" y="1642123"/>
          <a:ext cx="6569515" cy="5239549"/>
        </p:xfrm>
        <a:graphic>
          <a:graphicData uri="http://schemas.openxmlformats.org/drawingml/2006/table">
            <a:tbl>
              <a:tblPr/>
              <a:tblGrid>
                <a:gridCol w="451983"/>
                <a:gridCol w="2386048"/>
                <a:gridCol w="751552"/>
                <a:gridCol w="781772"/>
                <a:gridCol w="603082"/>
                <a:gridCol w="522933"/>
                <a:gridCol w="1072145"/>
              </a:tblGrid>
              <a:tr h="443931"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0127557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8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8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Broadening the Scope of Statistical Education through Technology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D88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Deborah A. Nolan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88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May 15, 2002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8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8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$350,000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C88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Univ. of California, Berkeley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0230803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8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Stem and Tendril: Vertically Integrated Statistics Laboratories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0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Andrew Poje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January 15,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8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$74,836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CUNY, Staten Island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0229344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9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8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9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Collaborative Research: Training Environmental Statisticians Using Complicated Data Sets to Make More Informed Environmental Decisions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889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Nagambal D. Shah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February 15,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$246,137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Spelman College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0230471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93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9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93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Collaborative Research: Training Environmental Statisticians Using Complicated Data Sets to Make More Informed Environmental Decisions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93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William Swallow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February 15,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$247,249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North Carolina State U.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0231322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9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93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9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Conceptual Statistics: Engaging Students in Statistical Discovery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89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W. Robert Stephenson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May 15,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$74,976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95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Iowa State Univ.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0341157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9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9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9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Integration of Probabilistic and Statistical Design Methods into Engineering Design Courses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09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Xiaoping Du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February 15, 2004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$67,994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Univ. Missouri-Rolla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0341290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A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9C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A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Web-based Active Learning Modules for Teaching Statistical Quality Control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A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Douglas Timmer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March 1, 2004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EMD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$74,907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Univ. of Texas, Pan Am.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526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9950848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A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Technology Enhanced Core Project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A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Edward Reeves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August 1, 1999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D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$89,177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Morehead State Univ.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9952508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Computer Laboratory for Undergraduate Research Courses in Behavioral Sciences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Jarl Ahlkvist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May 15, 2000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$32,952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Johnson State College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526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9981001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0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A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Computer Based Teaching in Epidemiology and Statistics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0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Erika Friedmann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June 1, 2000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$99,993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CUNY, Brooklyn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0126401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A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A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Collaborative Research: Adaptation and Implementation of Activity and Web-Based Materials into Post-Calculus Introductory Probability and Statistics Courses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60A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Tracy Goodson-Espy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June 1, 2002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$36,886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U. Alabama, Huntsville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0126600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A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Collaborative Research: Adaptation and Implementation of Activity and Web-Based Materials into Post-Calculus Introductory Probability and Statistics Courses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60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Ginger H. Rowell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June 1, 2002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$33,939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Middle Tennessee State Univ.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0126716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8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Collaborative Research: Adaptation and Implementation of Activity and Web-Based Materials into Post-Calculus Introductory Probability and Statistics Courses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98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Myrtis L. Lunsford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June 1, 2002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$25,433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Athens State Univ.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578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0350724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8B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B0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B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Collaborative Research: Adaptation and Implementation of Activity and Web-Based Materials into Post-Calculus Introductory Probability and Statistics Courses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F8B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Myrtis L. Lunsford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July 11,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$17,490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U. Alabama, Huntsville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0410586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B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B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B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Biostatistics: A Second Statistics Course Preparing Undergraduates for Research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B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Bessie Kirkwood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July 15, 2004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AI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$35,974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Sweet Briar College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0089005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B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B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B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MAA Comprehensive Professional Development Program For Mathematics Faculty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08B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 Michael Person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April 1, 2001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ND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$966,291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MAA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0341481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B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B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B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Professional Enhancement Program (PREP)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F0B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 Michael Pearson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February 1, 2004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ND/NSDL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$462,690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MAA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9255461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B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Two One Week Workshops for Social Science Faculty on Exploratory Data Analysis Using Microcomputers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F0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J. Theodore Anagnoson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April 1, 1993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UFE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$76,642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California State LA Univ.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9455055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Improving Statistics Education: Faculty Enhancement Through Collaboration with Industry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B8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Roxy Peck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January 1, 1995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94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UFE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$121,775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California Polytechnic S.U.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526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9752749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PRE-STAT Project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00C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Mike Perry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May 1, 1998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9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UFE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$59,992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Appalachian S.U.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05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0333672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C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1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err="1">
                          <a:effectLst/>
                        </a:rPr>
                        <a:t>CAUSEweb</a:t>
                      </a:r>
                      <a:r>
                        <a:rPr lang="en-US" sz="700" dirty="0">
                          <a:effectLst/>
                        </a:rPr>
                        <a:t>: A Digital Library of Undergraduate Statistics Education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50C9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Dennis Pearl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October 1, 2003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NSDL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$824,945 </a:t>
                      </a:r>
                      <a:endParaRPr lang="en-US" sz="130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108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93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Ohio State Univ.</a:t>
                      </a:r>
                      <a:endParaRPr lang="en-US" sz="1300" dirty="0">
                        <a:effectLst/>
                      </a:endParaRPr>
                    </a:p>
                  </a:txBody>
                  <a:tcPr marL="49651" marR="49651" marT="0" marB="0" anchor="ctr">
                    <a:lnL w="12700" cap="flat" cmpd="sng" algn="ctr">
                      <a:solidFill>
                        <a:srgbClr val="289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92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http://www.amstat.org/publications/jse/jse_logo_2001_still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2" y="214544"/>
            <a:ext cx="4524162" cy="98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940490" y="214544"/>
            <a:ext cx="7251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Introductory Statistics Education and the </a:t>
            </a:r>
            <a:r>
              <a:rPr lang="en-US" b="1" dirty="0" smtClean="0"/>
              <a:t>National Science Foundation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Undergraduate Statistics Education and the </a:t>
            </a:r>
            <a:r>
              <a:rPr lang="en-US" b="1" dirty="0" smtClean="0"/>
              <a:t>NSF</a:t>
            </a:r>
            <a:endParaRPr lang="en-US" b="1" dirty="0"/>
          </a:p>
          <a:p>
            <a:r>
              <a:rPr lang="en-US" dirty="0" smtClean="0"/>
              <a:t>      Hall </a:t>
            </a:r>
            <a:r>
              <a:rPr lang="en-US" dirty="0"/>
              <a:t>and </a:t>
            </a:r>
            <a:r>
              <a:rPr lang="en-US" dirty="0" smtClean="0"/>
              <a:t>Rowell (2008)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92905" y="1975302"/>
            <a:ext cx="8467353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1993-2004 </a:t>
            </a:r>
            <a:b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NSF Supported </a:t>
            </a:r>
          </a:p>
          <a:p>
            <a:pPr algn="ctr"/>
            <a:r>
              <a:rPr lang="en-US" sz="6000" b="1" u="sng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110</a:t>
            </a:r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Intro Stats Projects &amp;</a:t>
            </a:r>
          </a:p>
          <a:p>
            <a:pPr algn="ctr"/>
            <a:r>
              <a:rPr lang="en-US" sz="6000" b="1" u="sng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25</a:t>
            </a:r>
            <a:r>
              <a:rPr lang="en-US" sz="6000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More Stats Projects</a:t>
            </a:r>
            <a:endParaRPr lang="en-US" sz="6000" b="1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66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03610097"/>
              </p:ext>
            </p:extLst>
          </p:nvPr>
        </p:nvGraphicFramePr>
        <p:xfrm>
          <a:off x="1199486" y="116006"/>
          <a:ext cx="9841553" cy="6475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22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E45957-818D-43FB-A5DE-445A601E7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06AA00-4268-419C-9BAC-ACB6F71DF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79A62E-3CBF-441A-ABCB-37E6A10E3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6C49CE-5A32-4EB6-AF8C-08FE387FD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60FE24-A050-458E-84CC-BECC3BBB9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8EA85D-9EF6-41FB-AE72-32C7003C1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7A5655-879F-49E9-B06C-73582B4A3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915A3A-B5A4-460E-BD1B-EDEF411F8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A840A4-5CB5-4638-A750-858CED2DF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869F5C-D4EB-4C2A-B75B-C2E92501C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F8837E-1F90-4311-AC7E-47CD578DE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85D81-3DE0-4789-AE0D-A48B65C06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EB5D0C-32E2-4177-9871-917DB63CE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0312A4-9D88-46EE-A55F-40B7323E9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B9758A-7EEC-4983-A357-FFA50A3BF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1443</Words>
  <Application>Microsoft Office PowerPoint</Application>
  <PresentationFormat>Widescreen</PresentationFormat>
  <Paragraphs>443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 CENA</vt:lpstr>
      <vt:lpstr>Arial</vt:lpstr>
      <vt:lpstr>Calibri</vt:lpstr>
      <vt:lpstr>Calibri Light</vt:lpstr>
      <vt:lpstr>Times New Roman</vt:lpstr>
      <vt:lpstr>Office Theme</vt:lpstr>
      <vt:lpstr>Undergraduate Statistics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101</dc:title>
  <dc:creator>Ginger Rowell</dc:creator>
  <cp:lastModifiedBy>Allan Rossman</cp:lastModifiedBy>
  <cp:revision>47</cp:revision>
  <dcterms:created xsi:type="dcterms:W3CDTF">2015-05-30T02:24:18Z</dcterms:created>
  <dcterms:modified xsi:type="dcterms:W3CDTF">2015-05-30T19:01:33Z</dcterms:modified>
</cp:coreProperties>
</file>