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01" r:id="rId4"/>
    <p:sldId id="303" r:id="rId5"/>
    <p:sldId id="295" r:id="rId6"/>
    <p:sldId id="300" r:id="rId7"/>
    <p:sldId id="285" r:id="rId8"/>
    <p:sldId id="292" r:id="rId9"/>
    <p:sldId id="291" r:id="rId10"/>
    <p:sldId id="293" r:id="rId11"/>
    <p:sldId id="294" r:id="rId12"/>
    <p:sldId id="296" r:id="rId13"/>
    <p:sldId id="297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3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76438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6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84080" y="395785"/>
            <a:ext cx="100384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347236" y="398057"/>
            <a:ext cx="1003844" cy="0"/>
          </a:xfrm>
          <a:prstGeom prst="line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3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5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7A96-F6C8-418B-94FF-B13C778C5A5E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DC5B-F3C7-48AD-96E3-51F2508A07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685800"/>
            <a:ext cx="11366500" cy="5684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18978" y="112542"/>
            <a:ext cx="10930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800" b="0" dirty="0" smtClean="0">
                <a:solidFill>
                  <a:schemeClr val="tx1"/>
                </a:solidFill>
              </a:rPr>
              <a:t>What's Right with Undergraduate Statistics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6631" y="6440662"/>
            <a:ext cx="10930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USCOTS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581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healthinnumbers.com/health-in-numbers.aspx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4320537" y="3138940"/>
            <a:ext cx="3552918" cy="9220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Christopher Malone</a:t>
            </a:r>
          </a:p>
          <a:p>
            <a:pPr marL="0" indent="0" algn="ctr">
              <a:buNone/>
            </a:pPr>
            <a:r>
              <a:rPr lang="en-US" sz="2800" dirty="0" smtClean="0"/>
              <a:t>cmalone@winona.edu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10554" y="1219200"/>
            <a:ext cx="827262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tx1"/>
                </a:solidFill>
              </a:rPr>
              <a:t>What's </a:t>
            </a:r>
            <a:r>
              <a:rPr lang="en-US" sz="4000" b="1" dirty="0">
                <a:solidFill>
                  <a:schemeClr val="tx1"/>
                </a:solidFill>
              </a:rPr>
              <a:t>Right with </a:t>
            </a:r>
          </a:p>
          <a:p>
            <a:pPr algn="ctr" eaLnBrk="1" hangingPunct="1"/>
            <a:r>
              <a:rPr lang="en-US" sz="4000" b="1" dirty="0">
                <a:solidFill>
                  <a:schemeClr val="tx1"/>
                </a:solidFill>
              </a:rPr>
              <a:t>Undergraduate Statistics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5754" y="182880"/>
            <a:ext cx="9861452" cy="4220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load.wikimedia.org/wikipedia/en/4/41/Winona_State_Univers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7" y="4503331"/>
            <a:ext cx="1585318" cy="14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0554" y="1828231"/>
            <a:ext cx="1378424" cy="382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720920" y="1606597"/>
            <a:ext cx="1665027" cy="82540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388" t="1667" r="14471" b="88389"/>
          <a:stretch/>
        </p:blipFill>
        <p:spPr>
          <a:xfrm>
            <a:off x="1045571" y="2348650"/>
            <a:ext cx="7179442" cy="354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78" y="1290008"/>
            <a:ext cx="4790049" cy="147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67" y="3743605"/>
            <a:ext cx="9915203" cy="1320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667" y="2874286"/>
            <a:ext cx="9915203" cy="7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388" t="1667" r="14471" b="88389"/>
          <a:stretch/>
        </p:blipFill>
        <p:spPr>
          <a:xfrm>
            <a:off x="1045571" y="2348650"/>
            <a:ext cx="7179442" cy="354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78" y="1290008"/>
            <a:ext cx="4790049" cy="147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67" y="3743605"/>
            <a:ext cx="9915203" cy="1320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667" y="2874286"/>
            <a:ext cx="9915203" cy="787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5571" y="3648069"/>
            <a:ext cx="10007299" cy="8829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PARTING THOUGHTS</a:t>
            </a:r>
            <a:endParaRPr lang="en-US" sz="3200" dirty="0"/>
          </a:p>
        </p:txBody>
      </p:sp>
      <p:pic>
        <p:nvPicPr>
          <p:cNvPr id="10242" name="Picture 2" descr="http://engagementringinsight.com/wp-content/uploads/2015/01/The-4Cs-of-Diam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10" y="1879037"/>
            <a:ext cx="5453655" cy="42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ath.williams.edu/files/2013/08/Head-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14" y="1879037"/>
            <a:ext cx="2188447" cy="19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PARTING THOUGHTS</a:t>
            </a:r>
            <a:endParaRPr lang="en-US" sz="3200" dirty="0"/>
          </a:p>
        </p:txBody>
      </p:sp>
      <p:pic>
        <p:nvPicPr>
          <p:cNvPr id="11266" name="Picture 2" descr="https://scontent-iad3-1.xx.fbcdn.net/hphotos-xfa1/v/t1.0-9/20609_10100794869582239_469720876363875924_n.jpg?oh=35b085d801b946fd8991de1a4122a25a&amp;oe=56093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1879037"/>
            <a:ext cx="2338120" cy="23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5209" y="1728909"/>
            <a:ext cx="5786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</a:t>
            </a:r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tive</a:t>
            </a:r>
          </a:p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</a:t>
            </a:r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idence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Con</a:t>
            </a:r>
            <a:r>
              <a:rPr 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ections</a:t>
            </a:r>
          </a:p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</a:t>
            </a:r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uting</a:t>
            </a:r>
            <a:endParaRPr lang="en-US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</a:t>
            </a:r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endParaRPr lang="en-US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88937" y="4464619"/>
            <a:ext cx="4959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32667" y="4422415"/>
            <a:ext cx="68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PARTING THOUGHTS</a:t>
            </a:r>
            <a:endParaRPr lang="en-US" sz="3200" dirty="0"/>
          </a:p>
        </p:txBody>
      </p:sp>
      <p:pic>
        <p:nvPicPr>
          <p:cNvPr id="11266" name="Picture 2" descr="https://scontent-iad3-1.xx.fbcdn.net/hphotos-xfa1/v/t1.0-9/20609_10100794869582239_469720876363875924_n.jpg?oh=35b085d801b946fd8991de1a4122a25a&amp;oe=56093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1879037"/>
            <a:ext cx="2338120" cy="23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lankent.files.wordpress.com/2014/11/thanky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82" y="4217158"/>
            <a:ext cx="2636668" cy="16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5209" y="1728909"/>
            <a:ext cx="5786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</a:t>
            </a:r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tive</a:t>
            </a:r>
          </a:p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</a:t>
            </a:r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idence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Con</a:t>
            </a:r>
            <a:r>
              <a:rPr 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ections</a:t>
            </a:r>
          </a:p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</a:t>
            </a:r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uting</a:t>
            </a:r>
            <a:endParaRPr lang="en-US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</a:t>
            </a:r>
            <a:r>
              <a:rPr lang="en-US" sz="3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endParaRPr lang="en-US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  <p:pic>
        <p:nvPicPr>
          <p:cNvPr id="1030" name="Picture 6" descr="http://assets1.bigthink.com/system/idea_thumbnails/20583/original/gorilla.jpg?1277322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18" y="1919377"/>
            <a:ext cx="6657350" cy="3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968" y="1919377"/>
            <a:ext cx="2562225" cy="123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2832" y="3091275"/>
            <a:ext cx="1648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2005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  <p:pic>
        <p:nvPicPr>
          <p:cNvPr id="2050" name="Picture 2" descr="http://smartdatacollective.com/sites/smartdatacollective.com/files/imagepicker/739821/Lady_Gran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88" y="1952518"/>
            <a:ext cx="2922477" cy="39473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5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  <p:pic>
        <p:nvPicPr>
          <p:cNvPr id="1026" name="Picture 2" descr="http://eyetest.biz/wp-content/uploads/2014/05/funny-optical-illusion-images-percepti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40" y="2060619"/>
            <a:ext cx="3114734" cy="37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martdatacollective.com/sites/smartdatacollective.com/files/imagepicker/739821/Lady_Gran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88" y="1952518"/>
            <a:ext cx="2922477" cy="39473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88" y="2070928"/>
            <a:ext cx="3693930" cy="3783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709" y="3281898"/>
            <a:ext cx="5602945" cy="680732"/>
          </a:xfrm>
          <a:prstGeom prst="rect">
            <a:avLst/>
          </a:prstGeom>
        </p:spPr>
      </p:pic>
      <p:pic>
        <p:nvPicPr>
          <p:cNvPr id="2050" name="Picture 2" descr="http://www.nvrestaurants.com/resource/resmgr/Images/united-healthcar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37" y="4026703"/>
            <a:ext cx="2654926" cy="7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875" y="2473075"/>
            <a:ext cx="3981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533" y="2929588"/>
            <a:ext cx="4171950" cy="2981325"/>
          </a:xfrm>
          <a:prstGeom prst="rect">
            <a:avLst/>
          </a:prstGeom>
        </p:spPr>
      </p:pic>
      <p:pic>
        <p:nvPicPr>
          <p:cNvPr id="2052" name="Picture 4" descr="http://www.technobuffalo.com/wp-content/uploads/2012/01/Official_portrait_of_Barack_Obama-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39" y="2256997"/>
            <a:ext cx="3812498" cy="28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5308979" y="3615033"/>
            <a:ext cx="1486398" cy="8052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39317" y="2994745"/>
            <a:ext cx="913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min</a:t>
            </a:r>
            <a:r>
              <a:rPr lang="en-US" sz="3600" baseline="-25000" dirty="0" err="1" smtClean="0"/>
              <a:t>degree</a:t>
            </a:r>
            <a:r>
              <a:rPr lang="en-US" sz="3600" dirty="0" smtClean="0"/>
              <a:t>(Statistician</a:t>
            </a:r>
            <a:r>
              <a:rPr lang="en-US" sz="3600" dirty="0" smtClean="0"/>
              <a:t>) </a:t>
            </a:r>
            <a:r>
              <a:rPr lang="en-US" sz="3600" dirty="0" smtClean="0">
                <a:latin typeface="Calibri" panose="020F0502020204030204" pitchFamily="34" charset="0"/>
              </a:rPr>
              <a:t>≡ Master’s Degree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85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9317" y="2994745"/>
            <a:ext cx="913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min</a:t>
            </a:r>
            <a:r>
              <a:rPr lang="en-US" sz="3600" baseline="-25000" dirty="0" err="1" smtClean="0"/>
              <a:t>degree</a:t>
            </a:r>
            <a:r>
              <a:rPr lang="en-US" sz="3600" dirty="0" smtClean="0"/>
              <a:t>(Statistician</a:t>
            </a:r>
            <a:r>
              <a:rPr lang="en-US" sz="3600" dirty="0" smtClean="0"/>
              <a:t>) </a:t>
            </a:r>
            <a:r>
              <a:rPr lang="en-US" sz="3600" dirty="0" smtClean="0">
                <a:latin typeface="Calibri" panose="020F0502020204030204" pitchFamily="34" charset="0"/>
              </a:rPr>
              <a:t>≡ Master’s Degree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61102" y="3343702"/>
            <a:ext cx="317781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99683" y="3482747"/>
            <a:ext cx="382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Bachelor’s </a:t>
            </a:r>
            <a:r>
              <a:rPr lang="en-US" sz="3600" dirty="0" smtClean="0">
                <a:latin typeface="Calibri" panose="020F0502020204030204" pitchFamily="34" charset="0"/>
              </a:rPr>
              <a:t>Degree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81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71" y="2219688"/>
            <a:ext cx="10091722" cy="356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78" y="1290008"/>
            <a:ext cx="4790049" cy="1473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95" y="1111351"/>
            <a:ext cx="913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PERCEPTION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3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48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Malone, Christopher J</dc:creator>
  <cp:lastModifiedBy>Malone, Christopher J</cp:lastModifiedBy>
  <cp:revision>67</cp:revision>
  <dcterms:created xsi:type="dcterms:W3CDTF">2015-05-28T16:22:49Z</dcterms:created>
  <dcterms:modified xsi:type="dcterms:W3CDTF">2015-05-30T13:42:04Z</dcterms:modified>
</cp:coreProperties>
</file>