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latin typeface="HelveticaNeueLT Std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Expanding Course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Teaching an Intro to Data Science Class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HelveticaNeueLT Std" pitchFamily="34" charset="0"/>
              </a:defRPr>
            </a:lvl1pPr>
          </a:lstStyle>
          <a:p>
            <a:r>
              <a:rPr lang="en-US" dirty="0" smtClean="0"/>
              <a:t>Cornell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elveticaNeueLT St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NeueLT St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019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572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18160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749CDD5-CF26-4F9E-9CCE-0068CCDB591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D22C031-C693-47B4-BBC4-FF0ADF2350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HelveticaNeueLT Std" pitchFamily="34" charset="0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Right with Undergraduate Statistics?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Exciting Course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007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Cornell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liberal arts college (1100 students)</a:t>
            </a:r>
          </a:p>
          <a:p>
            <a:pPr lvl="1"/>
            <a:r>
              <a:rPr lang="en-US" dirty="0" smtClean="0"/>
              <a:t>Mathematics and Statistics Department with 4.5 tenure track lines</a:t>
            </a:r>
          </a:p>
          <a:p>
            <a:pPr lvl="1"/>
            <a:r>
              <a:rPr lang="en-US" dirty="0" smtClean="0"/>
              <a:t>Teach on the block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286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 History at Cornell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 stat </a:t>
            </a:r>
          </a:p>
          <a:p>
            <a:r>
              <a:rPr lang="en-US" dirty="0" smtClean="0"/>
              <a:t>Probability/Math Stat</a:t>
            </a:r>
          </a:p>
          <a:p>
            <a:r>
              <a:rPr lang="en-US" dirty="0" smtClean="0"/>
              <a:t>Stat 2</a:t>
            </a:r>
          </a:p>
          <a:p>
            <a:r>
              <a:rPr lang="en-US" dirty="0" smtClean="0"/>
              <a:t>Making Connections</a:t>
            </a:r>
          </a:p>
          <a:p>
            <a:pPr lvl="1"/>
            <a:r>
              <a:rPr lang="en-US" dirty="0" smtClean="0"/>
              <a:t>Epidemiology</a:t>
            </a:r>
          </a:p>
          <a:p>
            <a:pPr lvl="1"/>
            <a:r>
              <a:rPr lang="en-US" dirty="0" smtClean="0"/>
              <a:t>Intro to Data Science (?)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40115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taught with computer scientist</a:t>
            </a:r>
          </a:p>
          <a:p>
            <a:r>
              <a:rPr lang="en-US" dirty="0" smtClean="0"/>
              <a:t>Prerequisite either intro stat or CS 1</a:t>
            </a:r>
          </a:p>
          <a:p>
            <a:r>
              <a:rPr lang="en-US" dirty="0" smtClean="0"/>
              <a:t>Focused on hands-on</a:t>
            </a:r>
          </a:p>
          <a:p>
            <a:pPr lvl="1"/>
            <a:r>
              <a:rPr lang="en-US" dirty="0" smtClean="0"/>
              <a:t>Morning was two hours of lecture</a:t>
            </a:r>
          </a:p>
          <a:p>
            <a:pPr lvl="1"/>
            <a:r>
              <a:rPr lang="en-US" dirty="0" smtClean="0"/>
              <a:t>Afternoon was two hours of computer 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848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Cleaning/manipulating data</a:t>
            </a:r>
          </a:p>
          <a:p>
            <a:r>
              <a:rPr lang="en-US" dirty="0" smtClean="0"/>
              <a:t>Visualizing data </a:t>
            </a:r>
          </a:p>
          <a:p>
            <a:r>
              <a:rPr lang="en-US" dirty="0" smtClean="0"/>
              <a:t>Issues surrounding “Big Data”</a:t>
            </a:r>
          </a:p>
          <a:p>
            <a:r>
              <a:rPr lang="en-US" dirty="0" smtClean="0"/>
              <a:t>Computer Science fundamentals needed required for the rest of the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562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group projects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172200" cy="403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395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group projects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943600" cy="3988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567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group projects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5943600" cy="4229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554190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Detailed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me!</a:t>
            </a:r>
          </a:p>
          <a:p>
            <a:r>
              <a:rPr lang="en-US" dirty="0" smtClean="0"/>
              <a:t>Come to JSM</a:t>
            </a:r>
          </a:p>
          <a:p>
            <a:pPr lvl="1"/>
            <a:r>
              <a:rPr lang="en-US" dirty="0" smtClean="0"/>
              <a:t>Innovations and New Frontiers in Statistics Education</a:t>
            </a:r>
          </a:p>
          <a:p>
            <a:pPr lvl="1"/>
            <a:r>
              <a:rPr lang="en-US" dirty="0" smtClean="0"/>
              <a:t>Session 408, Tuesday 2-3:50, CC-205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98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RNELL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FarnhamDisplay MediumSC"/>
        <a:ea typeface=""/>
        <a:cs typeface=""/>
      </a:majorFont>
      <a:minorFont>
        <a:latin typeface="FarnhamDisplay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CORNELL</Template>
  <TotalTime>369</TotalTime>
  <Words>139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CORNELL</vt:lpstr>
      <vt:lpstr>What’s Right with Undergraduate Statistics?</vt:lpstr>
      <vt:lpstr>Cornell College</vt:lpstr>
      <vt:lpstr>Statistics History at Cornell</vt:lpstr>
      <vt:lpstr>Data Science</vt:lpstr>
      <vt:lpstr>Topics Covered</vt:lpstr>
      <vt:lpstr>Examples of group projects</vt:lpstr>
      <vt:lpstr>Examples of group projects</vt:lpstr>
      <vt:lpstr>Examples of group projects</vt:lpstr>
      <vt:lpstr>More Detailed Report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Kelly</dc:creator>
  <cp:lastModifiedBy>Ann Cannon</cp:lastModifiedBy>
  <cp:revision>13</cp:revision>
  <dcterms:created xsi:type="dcterms:W3CDTF">2015-02-10T15:38:09Z</dcterms:created>
  <dcterms:modified xsi:type="dcterms:W3CDTF">2015-05-29T20:32:49Z</dcterms:modified>
</cp:coreProperties>
</file>