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howGuides="1">
      <p:cViewPr varScale="1">
        <p:scale>
          <a:sx n="114" d="100"/>
          <a:sy n="114" d="100"/>
        </p:scale>
        <p:origin x="-83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813827D-0D65-4C23-8925-2E527DAC8A30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CD9BBD-A6ED-449C-AA8D-12A3CB25B1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13827D-0D65-4C23-8925-2E527DAC8A30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CD9BBD-A6ED-449C-AA8D-12A3CB25B1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13827D-0D65-4C23-8925-2E527DAC8A30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CD9BBD-A6ED-449C-AA8D-12A3CB25B1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13827D-0D65-4C23-8925-2E527DAC8A30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CD9BBD-A6ED-449C-AA8D-12A3CB25B18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13827D-0D65-4C23-8925-2E527DAC8A30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CD9BBD-A6ED-449C-AA8D-12A3CB25B18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13827D-0D65-4C23-8925-2E527DAC8A30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CD9BBD-A6ED-449C-AA8D-12A3CB25B18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13827D-0D65-4C23-8925-2E527DAC8A30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CD9BBD-A6ED-449C-AA8D-12A3CB25B18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13827D-0D65-4C23-8925-2E527DAC8A30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CD9BBD-A6ED-449C-AA8D-12A3CB25B18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13827D-0D65-4C23-8925-2E527DAC8A30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CD9BBD-A6ED-449C-AA8D-12A3CB25B1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813827D-0D65-4C23-8925-2E527DAC8A30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CD9BBD-A6ED-449C-AA8D-12A3CB25B18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13827D-0D65-4C23-8925-2E527DAC8A30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CD9BBD-A6ED-449C-AA8D-12A3CB25B18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813827D-0D65-4C23-8925-2E527DAC8A30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0CD9BBD-A6ED-449C-AA8D-12A3CB25B18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Do Our Students Think?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Amy Wagaman</a:t>
            </a:r>
          </a:p>
          <a:p>
            <a:r>
              <a:rPr lang="en-US" dirty="0" smtClean="0"/>
              <a:t>Amherst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016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3012"/>
    </mc:Choice>
    <mc:Fallback>
      <p:transition spd="slow" advTm="33012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Students in Class of ‘14</a:t>
            </a:r>
          </a:p>
          <a:p>
            <a:pPr lvl="1"/>
            <a:r>
              <a:rPr lang="en-US" dirty="0" smtClean="0"/>
              <a:t>Who took intro stats senior year</a:t>
            </a:r>
          </a:p>
          <a:p>
            <a:pPr lvl="1"/>
            <a:r>
              <a:rPr lang="en-US" dirty="0" smtClean="0"/>
              <a:t>Who were not mathematics or statistics majors</a:t>
            </a:r>
          </a:p>
          <a:p>
            <a:pPr lvl="1"/>
            <a:r>
              <a:rPr lang="en-US" dirty="0" smtClean="0"/>
              <a:t>Asked what concepts they’d seen since the course they wanted to know more about; what other changes they would make</a:t>
            </a:r>
            <a:endParaRPr lang="en-US" dirty="0"/>
          </a:p>
          <a:p>
            <a:r>
              <a:rPr lang="en-US" dirty="0" smtClean="0"/>
              <a:t>Students who took my multivariate data analysis course (Fall 2009 or Fall 2012)</a:t>
            </a:r>
          </a:p>
          <a:p>
            <a:pPr lvl="1"/>
            <a:r>
              <a:rPr lang="en-US" dirty="0" smtClean="0"/>
              <a:t>With no prior statistics courses and who took no further statistics courses (from our department)</a:t>
            </a:r>
          </a:p>
          <a:p>
            <a:pPr lvl="1"/>
            <a:r>
              <a:rPr lang="en-US" dirty="0" smtClean="0"/>
              <a:t>All three replies are from students with Econ backgrounds</a:t>
            </a:r>
          </a:p>
          <a:p>
            <a:pPr lvl="1"/>
            <a:r>
              <a:rPr lang="en-US" dirty="0" smtClean="0"/>
              <a:t>Asked what topics from the course they’d seen elsewhere; how taking the course had impacted them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Let’s ask…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519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1702"/>
    </mc:Choice>
    <mc:Fallback>
      <p:transition spd="slow" advTm="71702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4940491"/>
          </a:xfrm>
        </p:spPr>
        <p:txBody>
          <a:bodyPr/>
          <a:lstStyle/>
          <a:p>
            <a:r>
              <a:rPr lang="en-US" dirty="0" smtClean="0"/>
              <a:t>One is teaching English abroad</a:t>
            </a:r>
          </a:p>
          <a:p>
            <a:pPr lvl="1"/>
            <a:r>
              <a:rPr lang="en-US" dirty="0" smtClean="0"/>
              <a:t>Descriptive statistics used to compare students</a:t>
            </a:r>
          </a:p>
          <a:p>
            <a:pPr lvl="1"/>
            <a:r>
              <a:rPr lang="en-US" dirty="0" smtClean="0"/>
              <a:t>Assess whether special needs students are integrating well into integrated classrooms</a:t>
            </a:r>
          </a:p>
          <a:p>
            <a:pPr lvl="1"/>
            <a:r>
              <a:rPr lang="en-US" dirty="0" smtClean="0"/>
              <a:t>Wants more practical examples in the course</a:t>
            </a:r>
          </a:p>
          <a:p>
            <a:pPr lvl="1"/>
            <a:r>
              <a:rPr lang="en-US" dirty="0" smtClean="0"/>
              <a:t>“Randomizing”</a:t>
            </a:r>
          </a:p>
          <a:p>
            <a:r>
              <a:rPr lang="en-US" dirty="0" smtClean="0"/>
              <a:t>One is attending graduate school in Chemistry</a:t>
            </a:r>
          </a:p>
          <a:p>
            <a:pPr lvl="1"/>
            <a:r>
              <a:rPr lang="en-US" dirty="0" smtClean="0"/>
              <a:t>False discovery rate</a:t>
            </a:r>
          </a:p>
          <a:p>
            <a:pPr lvl="1"/>
            <a:r>
              <a:rPr lang="en-US" dirty="0" smtClean="0"/>
              <a:t>Wants more computing in the course </a:t>
            </a:r>
          </a:p>
          <a:p>
            <a:pPr lvl="1"/>
            <a:r>
              <a:rPr lang="en-US" dirty="0" smtClean="0"/>
              <a:t>“… Integrating </a:t>
            </a:r>
            <a:r>
              <a:rPr lang="en-US" dirty="0"/>
              <a:t>computing power and programming into statistical analysis seems to be a vital driving force for the recent explosion of </a:t>
            </a:r>
            <a:r>
              <a:rPr lang="en-US" dirty="0" smtClean="0"/>
              <a:t>‘big data’ ”.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Recent Intro Stats Students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710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4125"/>
    </mc:Choice>
    <mc:Fallback>
      <p:transition spd="slow" advTm="11412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556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Two are consultants; one is a research associate</a:t>
            </a:r>
          </a:p>
          <a:p>
            <a:r>
              <a:rPr lang="en-US" dirty="0" smtClean="0"/>
              <a:t>First consultant</a:t>
            </a:r>
          </a:p>
          <a:p>
            <a:pPr lvl="1"/>
            <a:r>
              <a:rPr lang="en-US" dirty="0" smtClean="0"/>
              <a:t>“Most </a:t>
            </a:r>
            <a:r>
              <a:rPr lang="en-US" dirty="0"/>
              <a:t>relevant for my current job is methods of data visualization for large data </a:t>
            </a:r>
            <a:r>
              <a:rPr lang="en-US" dirty="0" smtClean="0"/>
              <a:t>sets.”</a:t>
            </a:r>
          </a:p>
          <a:p>
            <a:pPr lvl="1"/>
            <a:r>
              <a:rPr lang="en-US" dirty="0" smtClean="0"/>
              <a:t>The course was useful for interviews.</a:t>
            </a:r>
          </a:p>
          <a:p>
            <a:r>
              <a:rPr lang="en-US" dirty="0" smtClean="0"/>
              <a:t>Second consultant</a:t>
            </a:r>
          </a:p>
          <a:p>
            <a:pPr lvl="1"/>
            <a:r>
              <a:rPr lang="en-US" dirty="0" smtClean="0"/>
              <a:t>“In </a:t>
            </a:r>
            <a:r>
              <a:rPr lang="en-US" dirty="0"/>
              <a:t>my job as a consultant I've used clustering, classification and factor analysis</a:t>
            </a:r>
            <a:r>
              <a:rPr lang="en-US" dirty="0" smtClean="0"/>
              <a:t>.”</a:t>
            </a:r>
          </a:p>
          <a:p>
            <a:pPr lvl="1"/>
            <a:r>
              <a:rPr lang="en-US" dirty="0" smtClean="0"/>
              <a:t>Having experience computing has been very useful.</a:t>
            </a:r>
          </a:p>
          <a:p>
            <a:r>
              <a:rPr lang="en-US" dirty="0" smtClean="0"/>
              <a:t>Research associate</a:t>
            </a:r>
          </a:p>
          <a:p>
            <a:pPr lvl="1"/>
            <a:r>
              <a:rPr lang="en-US" dirty="0" smtClean="0"/>
              <a:t>Has seen lots of Principal components analysis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Learning a statistical program/language relatively early in my college career was particularly valuable for the work I do </a:t>
            </a:r>
            <a:r>
              <a:rPr lang="en-US" dirty="0" smtClean="0"/>
              <a:t>now” </a:t>
            </a:r>
            <a:r>
              <a:rPr lang="en-US" b="1" dirty="0"/>
              <a:t> 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Students who took MVDA course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096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2619"/>
    </mc:Choice>
    <mc:Fallback>
      <p:transition spd="slow" advTm="52619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81328"/>
            <a:ext cx="8382000" cy="4525963"/>
          </a:xfrm>
        </p:spPr>
        <p:txBody>
          <a:bodyPr/>
          <a:lstStyle/>
          <a:p>
            <a:r>
              <a:rPr lang="en-US" dirty="0" smtClean="0"/>
              <a:t>Many possibilities lie before us</a:t>
            </a:r>
          </a:p>
          <a:p>
            <a:r>
              <a:rPr lang="en-US" dirty="0" smtClean="0"/>
              <a:t>Wide-range of topics to decide to cover or not</a:t>
            </a:r>
          </a:p>
          <a:p>
            <a:r>
              <a:rPr lang="en-US" dirty="0" smtClean="0"/>
              <a:t>Computing knowledge is increasing in importance.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What would your students say?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66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8925"/>
    </mc:Choice>
    <mc:Fallback>
      <p:transition spd="slow" advTm="28925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</TotalTime>
  <Words>313</Words>
  <Application>Microsoft Office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What Do Our Students Think?</vt:lpstr>
      <vt:lpstr>Let’s ask…</vt:lpstr>
      <vt:lpstr>Recent Intro Stats Students</vt:lpstr>
      <vt:lpstr>Students who took MVDA course</vt:lpstr>
      <vt:lpstr>Summary</vt:lpstr>
    </vt:vector>
  </TitlesOfParts>
  <Company>Amherst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Statistics Do Our Students Need?</dc:title>
  <dc:creator>Amy Wagaman</dc:creator>
  <cp:lastModifiedBy>Amy Wagaman</cp:lastModifiedBy>
  <cp:revision>12</cp:revision>
  <dcterms:created xsi:type="dcterms:W3CDTF">2015-05-26T14:29:00Z</dcterms:created>
  <dcterms:modified xsi:type="dcterms:W3CDTF">2015-05-27T15:22:05Z</dcterms:modified>
</cp:coreProperties>
</file>