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0" r:id="rId1"/>
  </p:sldMasterIdLst>
  <p:notesMasterIdLst>
    <p:notesMasterId r:id="rId38"/>
  </p:notesMasterIdLst>
  <p:sldIdLst>
    <p:sldId id="372" r:id="rId2"/>
    <p:sldId id="530" r:id="rId3"/>
    <p:sldId id="551" r:id="rId4"/>
    <p:sldId id="527" r:id="rId5"/>
    <p:sldId id="532" r:id="rId6"/>
    <p:sldId id="533" r:id="rId7"/>
    <p:sldId id="553" r:id="rId8"/>
    <p:sldId id="575" r:id="rId9"/>
    <p:sldId id="565" r:id="rId10"/>
    <p:sldId id="566" r:id="rId11"/>
    <p:sldId id="567" r:id="rId12"/>
    <p:sldId id="568" r:id="rId13"/>
    <p:sldId id="569" r:id="rId14"/>
    <p:sldId id="570" r:id="rId15"/>
    <p:sldId id="571" r:id="rId16"/>
    <p:sldId id="572" r:id="rId17"/>
    <p:sldId id="573" r:id="rId18"/>
    <p:sldId id="574" r:id="rId19"/>
    <p:sldId id="542" r:id="rId20"/>
    <p:sldId id="543" r:id="rId21"/>
    <p:sldId id="544" r:id="rId22"/>
    <p:sldId id="545" r:id="rId23"/>
    <p:sldId id="546" r:id="rId24"/>
    <p:sldId id="541" r:id="rId25"/>
    <p:sldId id="554" r:id="rId26"/>
    <p:sldId id="555" r:id="rId27"/>
    <p:sldId id="556" r:id="rId28"/>
    <p:sldId id="560" r:id="rId29"/>
    <p:sldId id="564" r:id="rId30"/>
    <p:sldId id="561" r:id="rId31"/>
    <p:sldId id="562" r:id="rId32"/>
    <p:sldId id="563" r:id="rId33"/>
    <p:sldId id="557" r:id="rId34"/>
    <p:sldId id="558" r:id="rId35"/>
    <p:sldId id="559" r:id="rId36"/>
    <p:sldId id="550" r:id="rId37"/>
  </p:sldIdLst>
  <p:sldSz cx="9144000" cy="6858000" type="screen4x3"/>
  <p:notesSz cx="6858000" cy="9144000"/>
  <p:custDataLst>
    <p:tags r:id="rId39"/>
  </p:custDataLst>
  <p:defaultTextStyle>
    <a:defPPr>
      <a:defRPr lang="en-US"/>
    </a:defPPr>
    <a:lvl1pPr algn="l" rtl="0" eaLnBrk="0" fontAlgn="base" hangingPunct="0">
      <a:spcBef>
        <a:spcPct val="50000"/>
      </a:spcBef>
      <a:spcAft>
        <a:spcPct val="0"/>
      </a:spcAft>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1pPr>
    <a:lvl2pPr marL="457200" algn="l" rtl="0" eaLnBrk="0" fontAlgn="base" hangingPunct="0">
      <a:spcBef>
        <a:spcPct val="50000"/>
      </a:spcBef>
      <a:spcAft>
        <a:spcPct val="0"/>
      </a:spcAft>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2pPr>
    <a:lvl3pPr marL="914400" algn="l" rtl="0" eaLnBrk="0" fontAlgn="base" hangingPunct="0">
      <a:spcBef>
        <a:spcPct val="50000"/>
      </a:spcBef>
      <a:spcAft>
        <a:spcPct val="0"/>
      </a:spcAft>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3pPr>
    <a:lvl4pPr marL="1371600" algn="l" rtl="0" eaLnBrk="0" fontAlgn="base" hangingPunct="0">
      <a:spcBef>
        <a:spcPct val="50000"/>
      </a:spcBef>
      <a:spcAft>
        <a:spcPct val="0"/>
      </a:spcAft>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4pPr>
    <a:lvl5pPr marL="1828800" algn="l" rtl="0" eaLnBrk="0" fontAlgn="base" hangingPunct="0">
      <a:spcBef>
        <a:spcPct val="50000"/>
      </a:spcBef>
      <a:spcAft>
        <a:spcPct val="0"/>
      </a:spcAft>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5pPr>
    <a:lvl6pPr marL="2286000" algn="l" defTabSz="914400" rtl="0" eaLnBrk="1" latinLnBrk="0" hangingPunct="1">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6pPr>
    <a:lvl7pPr marL="2743200" algn="l" defTabSz="914400" rtl="0" eaLnBrk="1" latinLnBrk="0" hangingPunct="1">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7pPr>
    <a:lvl8pPr marL="3200400" algn="l" defTabSz="914400" rtl="0" eaLnBrk="1" latinLnBrk="0" hangingPunct="1">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8pPr>
    <a:lvl9pPr marL="3657600" algn="l" defTabSz="914400" rtl="0" eaLnBrk="1" latinLnBrk="0" hangingPunct="1">
      <a:defRPr sz="2400" kern="1200">
        <a:solidFill>
          <a:srgbClr val="66FFFF"/>
        </a:solidFill>
        <a:effectLst>
          <a:outerShdw blurRad="38100" dist="38100" dir="2700000" algn="tl">
            <a:srgbClr val="000000">
              <a:alpha val="43137"/>
            </a:srgbClr>
          </a:outerShdw>
        </a:effectLst>
        <a:latin typeface="Times New Roman" pitchFamily="-110"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33CC33"/>
    <a:srgbClr val="FF9900"/>
    <a:srgbClr val="66FFFF"/>
    <a:srgbClr val="FFFF99"/>
    <a:srgbClr val="00FF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9" autoAdjust="0"/>
    <p:restoredTop sz="94660"/>
  </p:normalViewPr>
  <p:slideViewPr>
    <p:cSldViewPr>
      <p:cViewPr>
        <p:scale>
          <a:sx n="67" d="100"/>
          <a:sy n="67" d="100"/>
        </p:scale>
        <p:origin x="-99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effectLst/>
              </a:defRPr>
            </a:lvl1pPr>
          </a:lstStyle>
          <a:p>
            <a:pPr>
              <a:defRPr/>
            </a:pPr>
            <a:endParaRPr lang="en-US" altLang="zh-CN"/>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effectLst/>
              </a:defRPr>
            </a:lvl1pPr>
          </a:lstStyle>
          <a:p>
            <a:pPr>
              <a:defRPr/>
            </a:pPr>
            <a:endParaRPr lang="en-US" altLang="zh-CN"/>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effectLst/>
              </a:defRPr>
            </a:lvl1pPr>
          </a:lstStyle>
          <a:p>
            <a:pPr>
              <a:defRPr/>
            </a:pPr>
            <a:endParaRPr lang="en-US" altLang="zh-CN"/>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effectLst/>
              </a:defRPr>
            </a:lvl1pPr>
          </a:lstStyle>
          <a:p>
            <a:pPr>
              <a:defRPr/>
            </a:pPr>
            <a:fld id="{0EABE13C-5093-4059-B7C9-5F9714CC64B2}" type="slidenum">
              <a:rPr lang="zh-CN" altLang="en-US"/>
              <a:pPr>
                <a:defRPr/>
              </a:pPr>
              <a:t>‹#›</a:t>
            </a:fld>
            <a:endParaRPr lang="en-US" altLang="zh-CN"/>
          </a:p>
        </p:txBody>
      </p:sp>
    </p:spTree>
    <p:extLst>
      <p:ext uri="{BB962C8B-B14F-4D97-AF65-F5344CB8AC3E}">
        <p14:creationId xmlns:p14="http://schemas.microsoft.com/office/powerpoint/2010/main" val="1386568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9" charset="0"/>
        <a:ea typeface="SimSun" pitchFamily="2" charset="-122"/>
        <a:cs typeface="SimSun" pitchFamily="2" charset="-122"/>
      </a:defRPr>
    </a:lvl1pPr>
    <a:lvl2pPr marL="457200" algn="l" rtl="0" eaLnBrk="0" fontAlgn="base" hangingPunct="0">
      <a:spcBef>
        <a:spcPct val="30000"/>
      </a:spcBef>
      <a:spcAft>
        <a:spcPct val="0"/>
      </a:spcAft>
      <a:defRPr sz="1200" kern="1200">
        <a:solidFill>
          <a:schemeClr val="tx1"/>
        </a:solidFill>
        <a:latin typeface="Times New Roman" pitchFamily="29" charset="0"/>
        <a:ea typeface="SimSun" pitchFamily="2" charset="-122"/>
        <a:cs typeface="SimSun" pitchFamily="2" charset="-122"/>
      </a:defRPr>
    </a:lvl2pPr>
    <a:lvl3pPr marL="914400" algn="l" rtl="0" eaLnBrk="0" fontAlgn="base" hangingPunct="0">
      <a:spcBef>
        <a:spcPct val="30000"/>
      </a:spcBef>
      <a:spcAft>
        <a:spcPct val="0"/>
      </a:spcAft>
      <a:defRPr sz="1200" kern="1200">
        <a:solidFill>
          <a:schemeClr val="tx1"/>
        </a:solidFill>
        <a:latin typeface="Times New Roman" pitchFamily="29" charset="0"/>
        <a:ea typeface="SimSun" pitchFamily="2" charset="-122"/>
        <a:cs typeface="SimSun" pitchFamily="2" charset="-122"/>
      </a:defRPr>
    </a:lvl3pPr>
    <a:lvl4pPr marL="1371600" algn="l" rtl="0" eaLnBrk="0" fontAlgn="base" hangingPunct="0">
      <a:spcBef>
        <a:spcPct val="30000"/>
      </a:spcBef>
      <a:spcAft>
        <a:spcPct val="0"/>
      </a:spcAft>
      <a:defRPr sz="1200" kern="1200">
        <a:solidFill>
          <a:schemeClr val="tx1"/>
        </a:solidFill>
        <a:latin typeface="Times New Roman" pitchFamily="29" charset="0"/>
        <a:ea typeface="SimSun" pitchFamily="2" charset="-122"/>
        <a:cs typeface="SimSun" pitchFamily="2" charset="-122"/>
      </a:defRPr>
    </a:lvl4pPr>
    <a:lvl5pPr marL="1828800" algn="l" rtl="0" eaLnBrk="0" fontAlgn="base" hangingPunct="0">
      <a:spcBef>
        <a:spcPct val="30000"/>
      </a:spcBef>
      <a:spcAft>
        <a:spcPct val="0"/>
      </a:spcAft>
      <a:defRPr sz="1200" kern="1200">
        <a:solidFill>
          <a:schemeClr val="tx1"/>
        </a:solidFill>
        <a:latin typeface="Times New Roman" pitchFamily="29" charset="0"/>
        <a:ea typeface="SimSun" pitchFamily="2" charset="-122"/>
        <a:cs typeface="SimSun" pitchFamily="2"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4192637-CBA7-46CA-A1F1-4F4DF519F128}" type="slidenum">
              <a:rPr lang="zh-CN" altLang="en-US" smtClean="0"/>
              <a:pPr/>
              <a:t>1</a:t>
            </a:fld>
            <a:endParaRPr lang="en-US" altLang="zh-CN"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85800" y="4343400"/>
            <a:ext cx="5486400" cy="4114800"/>
          </a:xfrm>
          <a:noFill/>
          <a:ln/>
        </p:spPr>
        <p:txBody>
          <a:bodyPr/>
          <a:lstStyle/>
          <a:p>
            <a:pPr eaLnBrk="1" hangingPunct="1"/>
            <a:endParaRPr lang="zh-CN" altLang="en-US" dirty="0" smtClean="0">
              <a:latin typeface="Times New Roman"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163DAF-9D29-4F00-AF12-A412DDB8D01F}" type="slidenum">
              <a:rPr lang="zh-CN" altLang="en-US" smtClean="0"/>
              <a:pPr/>
              <a:t>9</a:t>
            </a:fld>
            <a:endParaRPr lang="en-US" altLang="zh-CN" smtClean="0"/>
          </a:p>
        </p:txBody>
      </p:sp>
      <p:sp>
        <p:nvSpPr>
          <p:cNvPr id="614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spcBef>
                <a:spcPct val="0"/>
              </a:spcBef>
            </a:pPr>
            <a:fld id="{B2A950A4-C640-460E-91E6-F6FB17DA7EBB}" type="slidenum">
              <a:rPr lang="zh-CN" altLang="en-US" sz="1200">
                <a:solidFill>
                  <a:schemeClr val="tx1"/>
                </a:solidFill>
                <a:effectLst/>
              </a:rPr>
              <a:pPr algn="r">
                <a:spcBef>
                  <a:spcPct val="0"/>
                </a:spcBef>
              </a:pPr>
              <a:t>9</a:t>
            </a:fld>
            <a:endParaRPr lang="en-US" altLang="zh-CN" sz="1200">
              <a:solidFill>
                <a:schemeClr val="tx1"/>
              </a:solidFill>
              <a:effectLst/>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685800" y="4343400"/>
            <a:ext cx="5486400" cy="4114800"/>
          </a:xfrm>
          <a:noFill/>
          <a:ln/>
        </p:spPr>
        <p:txBody>
          <a:bodyPr/>
          <a:lstStyle/>
          <a:p>
            <a:pPr eaLnBrk="1" hangingPunct="1"/>
            <a:endParaRPr lang="zh-CN" altLang="en-US" smtClean="0">
              <a:latin typeface="Times New Roman"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DC2936C-6FFD-42BF-872E-D29CBAA0B96F}" type="slidenum">
              <a:rPr lang="zh-CN" altLang="en-US" smtClean="0"/>
              <a:pPr/>
              <a:t>10</a:t>
            </a:fld>
            <a:endParaRPr lang="en-US" altLang="zh-CN" smtClean="0"/>
          </a:p>
        </p:txBody>
      </p:sp>
      <p:sp>
        <p:nvSpPr>
          <p:cNvPr id="624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spcBef>
                <a:spcPct val="0"/>
              </a:spcBef>
            </a:pPr>
            <a:fld id="{F18494E7-59B3-4B45-B4E2-90A9A3F39865}" type="slidenum">
              <a:rPr lang="zh-CN" altLang="en-US" sz="1200">
                <a:solidFill>
                  <a:schemeClr val="tx1"/>
                </a:solidFill>
                <a:effectLst/>
              </a:rPr>
              <a:pPr algn="r">
                <a:spcBef>
                  <a:spcPct val="0"/>
                </a:spcBef>
              </a:pPr>
              <a:t>10</a:t>
            </a:fld>
            <a:endParaRPr lang="en-US" altLang="zh-CN" sz="1200">
              <a:solidFill>
                <a:schemeClr val="tx1"/>
              </a:solidFill>
              <a:effectLst/>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685800" y="4343400"/>
            <a:ext cx="5486400" cy="4114800"/>
          </a:xfrm>
          <a:noFill/>
          <a:ln/>
        </p:spPr>
        <p:txBody>
          <a:bodyPr/>
          <a:lstStyle/>
          <a:p>
            <a:pPr eaLnBrk="1" hangingPunct="1"/>
            <a:endParaRPr lang="zh-CN" altLang="en-US" smtClean="0">
              <a:latin typeface="Times New Roman"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008FE9-0584-415B-AB25-37867B5B9D27}" type="slidenum">
              <a:rPr lang="en-US" smtClean="0"/>
              <a:pPr/>
              <a:t>20</a:t>
            </a:fld>
            <a:endParaRPr lang="en-US"/>
          </a:p>
        </p:txBody>
      </p:sp>
    </p:spTree>
    <p:extLst>
      <p:ext uri="{BB962C8B-B14F-4D97-AF65-F5344CB8AC3E}">
        <p14:creationId xmlns:p14="http://schemas.microsoft.com/office/powerpoint/2010/main" val="121536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 Watson’s,</a:t>
            </a:r>
            <a:r>
              <a:rPr lang="en-US" baseline="0" dirty="0" smtClean="0"/>
              <a:t> a short one.</a:t>
            </a:r>
          </a:p>
          <a:p>
            <a:r>
              <a:rPr lang="en-US" baseline="0" dirty="0" smtClean="0"/>
              <a:t>No title provided.</a:t>
            </a:r>
            <a:endParaRPr lang="en-US" dirty="0"/>
          </a:p>
        </p:txBody>
      </p:sp>
      <p:sp>
        <p:nvSpPr>
          <p:cNvPr id="4" name="Slide Number Placeholder 3"/>
          <p:cNvSpPr>
            <a:spLocks noGrp="1"/>
          </p:cNvSpPr>
          <p:nvPr>
            <p:ph type="sldNum" sz="quarter" idx="10"/>
          </p:nvPr>
        </p:nvSpPr>
        <p:spPr/>
        <p:txBody>
          <a:bodyPr/>
          <a:lstStyle/>
          <a:p>
            <a:pPr>
              <a:defRPr/>
            </a:pPr>
            <a:fld id="{0EABE13C-5093-4059-B7C9-5F9714CC64B2}" type="slidenum">
              <a:rPr lang="zh-CN" altLang="en-US" smtClean="0"/>
              <a:pPr>
                <a:defRPr/>
              </a:pPr>
              <a:t>28</a:t>
            </a:fld>
            <a:endParaRPr lang="en-US" altLang="zh-CN"/>
          </a:p>
        </p:txBody>
      </p:sp>
    </p:spTree>
    <p:extLst>
      <p:ext uri="{BB962C8B-B14F-4D97-AF65-F5344CB8AC3E}">
        <p14:creationId xmlns:p14="http://schemas.microsoft.com/office/powerpoint/2010/main" val="324412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Arman</a:t>
            </a:r>
            <a:r>
              <a:rPr lang="en-US" dirty="0" smtClean="0"/>
              <a:t> </a:t>
            </a:r>
            <a:r>
              <a:rPr lang="en-US" dirty="0" err="1" smtClean="0"/>
              <a:t>Sabbaghi</a:t>
            </a:r>
            <a:r>
              <a:rPr lang="en-US" dirty="0" smtClean="0"/>
              <a:t>, application-focused.</a:t>
            </a:r>
            <a:endParaRPr lang="en-US" dirty="0"/>
          </a:p>
        </p:txBody>
      </p:sp>
      <p:sp>
        <p:nvSpPr>
          <p:cNvPr id="4" name="Slide Number Placeholder 3"/>
          <p:cNvSpPr>
            <a:spLocks noGrp="1"/>
          </p:cNvSpPr>
          <p:nvPr>
            <p:ph type="sldNum" sz="quarter" idx="10"/>
          </p:nvPr>
        </p:nvSpPr>
        <p:spPr/>
        <p:txBody>
          <a:bodyPr/>
          <a:lstStyle/>
          <a:p>
            <a:pPr>
              <a:defRPr/>
            </a:pPr>
            <a:fld id="{0EABE13C-5093-4059-B7C9-5F9714CC64B2}" type="slidenum">
              <a:rPr lang="zh-CN" altLang="en-US" smtClean="0"/>
              <a:pPr>
                <a:defRPr/>
              </a:pPr>
              <a:t>29</a:t>
            </a:fld>
            <a:endParaRPr lang="en-US" altLang="zh-CN"/>
          </a:p>
        </p:txBody>
      </p:sp>
    </p:spTree>
    <p:extLst>
      <p:ext uri="{BB962C8B-B14F-4D97-AF65-F5344CB8AC3E}">
        <p14:creationId xmlns:p14="http://schemas.microsoft.com/office/powerpoint/2010/main" val="324412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Yang Li, KKT and</a:t>
            </a:r>
            <a:r>
              <a:rPr lang="en-US" baseline="0" dirty="0" smtClean="0"/>
              <a:t> optimization focus.</a:t>
            </a:r>
            <a:endParaRPr lang="en-US" dirty="0"/>
          </a:p>
        </p:txBody>
      </p:sp>
      <p:sp>
        <p:nvSpPr>
          <p:cNvPr id="4" name="Slide Number Placeholder 3"/>
          <p:cNvSpPr>
            <a:spLocks noGrp="1"/>
          </p:cNvSpPr>
          <p:nvPr>
            <p:ph type="sldNum" sz="quarter" idx="10"/>
          </p:nvPr>
        </p:nvSpPr>
        <p:spPr/>
        <p:txBody>
          <a:bodyPr/>
          <a:lstStyle/>
          <a:p>
            <a:pPr>
              <a:defRPr/>
            </a:pPr>
            <a:fld id="{0EABE13C-5093-4059-B7C9-5F9714CC64B2}" type="slidenum">
              <a:rPr lang="zh-CN" altLang="en-US" smtClean="0"/>
              <a:pPr>
                <a:defRPr/>
              </a:pPr>
              <a:t>30</a:t>
            </a:fld>
            <a:endParaRPr lang="en-US" altLang="zh-CN"/>
          </a:p>
        </p:txBody>
      </p:sp>
    </p:spTree>
    <p:extLst>
      <p:ext uri="{BB962C8B-B14F-4D97-AF65-F5344CB8AC3E}">
        <p14:creationId xmlns:p14="http://schemas.microsoft.com/office/powerpoint/2010/main" val="324412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D’Amour</a:t>
            </a:r>
            <a:r>
              <a:rPr lang="en-US" dirty="0" smtClean="0"/>
              <a:t>,</a:t>
            </a:r>
            <a:r>
              <a:rPr lang="en-US" baseline="0" dirty="0" smtClean="0"/>
              <a:t> conversational tone</a:t>
            </a:r>
            <a:endParaRPr lang="en-US" dirty="0"/>
          </a:p>
        </p:txBody>
      </p:sp>
      <p:sp>
        <p:nvSpPr>
          <p:cNvPr id="4" name="Slide Number Placeholder 3"/>
          <p:cNvSpPr>
            <a:spLocks noGrp="1"/>
          </p:cNvSpPr>
          <p:nvPr>
            <p:ph type="sldNum" sz="quarter" idx="10"/>
          </p:nvPr>
        </p:nvSpPr>
        <p:spPr/>
        <p:txBody>
          <a:bodyPr/>
          <a:lstStyle/>
          <a:p>
            <a:pPr>
              <a:defRPr/>
            </a:pPr>
            <a:fld id="{0EABE13C-5093-4059-B7C9-5F9714CC64B2}" type="slidenum">
              <a:rPr lang="zh-CN" altLang="en-US" smtClean="0"/>
              <a:pPr>
                <a:defRPr/>
              </a:pPr>
              <a:t>31</a:t>
            </a:fld>
            <a:endParaRPr lang="en-US" altLang="zh-CN"/>
          </a:p>
        </p:txBody>
      </p:sp>
    </p:spTree>
    <p:extLst>
      <p:ext uri="{BB962C8B-B14F-4D97-AF65-F5344CB8AC3E}">
        <p14:creationId xmlns:p14="http://schemas.microsoft.com/office/powerpoint/2010/main" val="324412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Blocker’s,</a:t>
            </a:r>
            <a:r>
              <a:rPr lang="en-US" baseline="0" dirty="0" smtClean="0"/>
              <a:t> just right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pPr>
              <a:defRPr/>
            </a:pPr>
            <a:fld id="{0EABE13C-5093-4059-B7C9-5F9714CC64B2}" type="slidenum">
              <a:rPr lang="zh-CN" altLang="en-US" smtClean="0"/>
              <a:pPr>
                <a:defRPr/>
              </a:pPr>
              <a:t>32</a:t>
            </a:fld>
            <a:endParaRPr lang="en-US" altLang="zh-CN"/>
          </a:p>
        </p:txBody>
      </p:sp>
    </p:spTree>
    <p:extLst>
      <p:ext uri="{BB962C8B-B14F-4D97-AF65-F5344CB8AC3E}">
        <p14:creationId xmlns:p14="http://schemas.microsoft.com/office/powerpoint/2010/main" val="324412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F95628BF-B62B-473D-A0A0-4E1904D626AC}" type="datetime1">
              <a:rPr lang="zh-CN" altLang="en-US" smtClean="0"/>
              <a:pPr>
                <a:defRPr/>
              </a:pPr>
              <a:t>2013/5/18</a:t>
            </a:fld>
            <a:endParaRPr lang="en-US" altLang="zh-CN"/>
          </a:p>
        </p:txBody>
      </p:sp>
      <p:sp>
        <p:nvSpPr>
          <p:cNvPr id="2" name="Footer Placeholder 1"/>
          <p:cNvSpPr>
            <a:spLocks noGrp="1"/>
          </p:cNvSpPr>
          <p:nvPr>
            <p:ph type="ftr" sz="quarter" idx="11"/>
          </p:nvPr>
        </p:nvSpPr>
        <p:spPr/>
        <p:txBody>
          <a:bodyPr/>
          <a:lstStyle/>
          <a:p>
            <a:pPr>
              <a:defRPr/>
            </a:pPr>
            <a:endParaRPr lang="en-US" altLang="zh-CN"/>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C06F008A-6B63-4EA3-AA4D-EB8FD731A472}" type="slidenum">
              <a:rPr lang="zh-CN" altLang="en-US" smtClean="0"/>
              <a:pPr>
                <a:defRPr/>
              </a:pPr>
              <a:t>‹#›</a:t>
            </a:fld>
            <a:endParaRPr lang="en-US" altLang="zh-C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1A36D16-40BD-4933-A67F-CF6ECB1811A1}" type="datetime1">
              <a:rPr lang="zh-CN" altLang="en-US" smtClean="0"/>
              <a:pPr>
                <a:defRPr/>
              </a:pPr>
              <a:t>2013/5/18</a:t>
            </a:fld>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27990AB8-45BA-4B99-B3DA-ED8E62607EC9}" type="slidenum">
              <a:rPr lang="zh-CN" altLang="en-US" smtClean="0"/>
              <a:pPr>
                <a:defRPr/>
              </a:pPr>
              <a:t>‹#›</a:t>
            </a:fld>
            <a:endParaRPr lang="en-US" altLang="zh-C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DEF7D8A-3D97-49CA-BAA4-598522801A9B}" type="datetime1">
              <a:rPr lang="zh-CN" altLang="en-US" smtClean="0"/>
              <a:pPr>
                <a:defRPr/>
              </a:pPr>
              <a:t>2013/5/18</a:t>
            </a:fld>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CB9EF43-F8A0-48D0-8D39-971500B6030F}" type="slidenum">
              <a:rPr lang="zh-CN" altLang="en-US" smtClean="0"/>
              <a:pPr>
                <a:defRPr/>
              </a:pPr>
              <a:t>‹#›</a:t>
            </a:fld>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ltLang="zh-CN"/>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F79175A9-5796-4E79-9746-109EABCE8907}" type="slidenum">
              <a:rPr lang="zh-CN" altLang="en-US" smtClean="0"/>
              <a:pPr>
                <a:defRPr/>
              </a:pPr>
              <a:t>‹#›</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54A7CE2B-E5A1-4AE7-8723-75724F23AB41}" type="datetime1">
              <a:rPr lang="zh-CN" altLang="en-US" smtClean="0"/>
              <a:pPr>
                <a:defRPr/>
              </a:pPr>
              <a:t>2013/5/18</a:t>
            </a:fld>
            <a:endParaRPr lang="en-US" altLang="zh-CN"/>
          </a:p>
        </p:txBody>
      </p:sp>
      <p:sp>
        <p:nvSpPr>
          <p:cNvPr id="11" name="Footer Placeholder 10"/>
          <p:cNvSpPr>
            <a:spLocks noGrp="1"/>
          </p:cNvSpPr>
          <p:nvPr>
            <p:ph type="ftr" sz="quarter" idx="11"/>
          </p:nvPr>
        </p:nvSpPr>
        <p:spPr/>
        <p:txBody>
          <a:bodyPr/>
          <a:lstStyle/>
          <a:p>
            <a:pPr>
              <a:defRPr/>
            </a:pPr>
            <a:endParaRPr lang="en-US" altLang="zh-CN"/>
          </a:p>
        </p:txBody>
      </p:sp>
      <p:sp>
        <p:nvSpPr>
          <p:cNvPr id="16" name="Slide Number Placeholder 15"/>
          <p:cNvSpPr>
            <a:spLocks noGrp="1"/>
          </p:cNvSpPr>
          <p:nvPr>
            <p:ph type="sldNum" sz="quarter" idx="12"/>
          </p:nvPr>
        </p:nvSpPr>
        <p:spPr/>
        <p:txBody>
          <a:bodyPr/>
          <a:lstStyle/>
          <a:p>
            <a:pPr>
              <a:defRPr/>
            </a:pPr>
            <a:fld id="{6688E7C7-41B4-4EF5-B35D-04155F5E1FB7}" type="slidenum">
              <a:rPr lang="zh-CN" altLang="en-US" smtClean="0"/>
              <a:pPr>
                <a:defRPr/>
              </a:pPr>
              <a:t>‹#›</a:t>
            </a:fld>
            <a:endParaRPr lang="en-US" altLang="zh-CN"/>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B63CC246-78F4-4F45-B094-0C1370702F53}" type="datetime1">
              <a:rPr lang="zh-CN" altLang="en-US" smtClean="0"/>
              <a:pPr>
                <a:defRPr/>
              </a:pPr>
              <a:t>2013/5/18</a:t>
            </a:fld>
            <a:endParaRPr lang="en-US" altLang="zh-CN"/>
          </a:p>
        </p:txBody>
      </p:sp>
      <p:sp>
        <p:nvSpPr>
          <p:cNvPr id="10" name="Footer Placeholder 9"/>
          <p:cNvSpPr>
            <a:spLocks noGrp="1"/>
          </p:cNvSpPr>
          <p:nvPr>
            <p:ph type="ftr" sz="quarter" idx="11"/>
          </p:nvPr>
        </p:nvSpPr>
        <p:spPr/>
        <p:txBody>
          <a:bodyPr/>
          <a:lstStyle/>
          <a:p>
            <a:pPr>
              <a:defRPr/>
            </a:pPr>
            <a:endParaRPr lang="en-US" altLang="zh-CN"/>
          </a:p>
        </p:txBody>
      </p:sp>
      <p:sp>
        <p:nvSpPr>
          <p:cNvPr id="31" name="Slide Number Placeholder 30"/>
          <p:cNvSpPr>
            <a:spLocks noGrp="1"/>
          </p:cNvSpPr>
          <p:nvPr>
            <p:ph type="sldNum" sz="quarter" idx="12"/>
          </p:nvPr>
        </p:nvSpPr>
        <p:spPr/>
        <p:txBody>
          <a:bodyPr/>
          <a:lstStyle/>
          <a:p>
            <a:pPr>
              <a:defRPr/>
            </a:pPr>
            <a:fld id="{93384D9E-8FD0-4A33-AD6C-554FE11E0A79}" type="slidenum">
              <a:rPr lang="zh-CN" altLang="en-US" smtClean="0"/>
              <a:pPr>
                <a:defRPr/>
              </a:pPr>
              <a:t>‹#›</a:t>
            </a:fld>
            <a:endParaRPr lang="en-US" altLang="zh-CN"/>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3CFF462A-962B-48EC-B943-22D12642AD58}" type="datetime1">
              <a:rPr lang="zh-CN" altLang="en-US" smtClean="0"/>
              <a:pPr>
                <a:defRPr/>
              </a:pPr>
              <a:t>2013/5/18</a:t>
            </a:fld>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a:xfrm>
            <a:off x="8229600" y="6477000"/>
            <a:ext cx="762000" cy="246888"/>
          </a:xfrm>
        </p:spPr>
        <p:txBody>
          <a:bodyPr/>
          <a:lstStyle/>
          <a:p>
            <a:pPr>
              <a:defRPr/>
            </a:pPr>
            <a:fld id="{9E6116C0-F48A-4B7E-9B48-1D8BDA1A6D99}" type="slidenum">
              <a:rPr lang="zh-CN" altLang="en-US" smtClean="0"/>
              <a:pPr>
                <a:defRPr/>
              </a:pPr>
              <a:t>‹#›</a:t>
            </a:fld>
            <a:endParaRPr lang="en-US" altLang="zh-CN"/>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8C5A4F18-F6C4-43BD-994A-FD25E1F5A16E}" type="datetime1">
              <a:rPr lang="zh-CN" altLang="en-US" smtClean="0"/>
              <a:pPr>
                <a:defRPr/>
              </a:pPr>
              <a:t>2013/5/18</a:t>
            </a:fld>
            <a:endParaRPr lang="en-US" altLang="zh-CN"/>
          </a:p>
        </p:txBody>
      </p:sp>
      <p:sp>
        <p:nvSpPr>
          <p:cNvPr id="21" name="Footer Placeholder 20"/>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EA8E421F-1F16-4E48-97D7-20C90898916E}" type="slidenum">
              <a:rPr lang="zh-CN" altLang="en-US" smtClean="0"/>
              <a:pPr>
                <a:defRPr/>
              </a:pPr>
              <a:t>‹#›</a:t>
            </a:fld>
            <a:endParaRPr lang="en-US" alt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B61E887-B612-455E-9B08-B2708169BC05}" type="datetime1">
              <a:rPr lang="zh-CN" altLang="en-US" smtClean="0"/>
              <a:pPr>
                <a:defRPr/>
              </a:pPr>
              <a:t>2013/5/18</a:t>
            </a:fld>
            <a:endParaRPr lang="en-US" altLang="zh-CN"/>
          </a:p>
        </p:txBody>
      </p:sp>
      <p:sp>
        <p:nvSpPr>
          <p:cNvPr id="24" name="Footer Placeholder 23"/>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9BFE1409-C406-411C-BC2B-72CBCFCFA0F8}" type="slidenum">
              <a:rPr lang="zh-CN" altLang="en-US"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58ADB65E-FF59-42FA-8CEF-5EF55642D0AF}" type="datetime1">
              <a:rPr lang="zh-CN" altLang="en-US" smtClean="0"/>
              <a:pPr>
                <a:defRPr/>
              </a:pPr>
              <a:t>2013/5/18</a:t>
            </a:fld>
            <a:endParaRPr lang="en-US" altLang="zh-CN"/>
          </a:p>
        </p:txBody>
      </p:sp>
      <p:sp>
        <p:nvSpPr>
          <p:cNvPr id="29" name="Footer Placeholder 28"/>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C1D8BE3A-A6EE-466A-97D1-DE90C11E3E5D}" type="slidenum">
              <a:rPr lang="zh-CN" altLang="en-US" smtClean="0"/>
              <a:pPr>
                <a:defRPr/>
              </a:pPr>
              <a:t>‹#›</a:t>
            </a:fld>
            <a:endParaRPr lang="en-US" altLang="zh-C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E6110490-3027-40E6-B4D9-B36AED3E6A2F}" type="datetime1">
              <a:rPr lang="zh-CN" altLang="en-US" smtClean="0"/>
              <a:pPr>
                <a:defRPr/>
              </a:pPr>
              <a:t>2013/5/18</a:t>
            </a:fld>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31" name="Slide Number Placeholder 30"/>
          <p:cNvSpPr>
            <a:spLocks noGrp="1"/>
          </p:cNvSpPr>
          <p:nvPr>
            <p:ph type="sldNum" sz="quarter" idx="12"/>
          </p:nvPr>
        </p:nvSpPr>
        <p:spPr/>
        <p:txBody>
          <a:bodyPr/>
          <a:lstStyle/>
          <a:p>
            <a:pPr>
              <a:defRPr/>
            </a:pPr>
            <a:fld id="{255B8111-C5BF-4355-AA28-5AB90EF932DF}" type="slidenum">
              <a:rPr lang="zh-CN" altLang="en-US" smtClean="0"/>
              <a:pPr>
                <a:defRPr/>
              </a:pPr>
              <a:t>‹#›</a:t>
            </a:fld>
            <a:endParaRPr lang="en-US" altLang="zh-CN"/>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A6A44069-B7BF-4AC0-8035-83C557028FC9}" type="datetime1">
              <a:rPr lang="zh-CN" altLang="en-US" smtClean="0"/>
              <a:pPr>
                <a:defRPr/>
              </a:pPr>
              <a:t>2013/5/18</a:t>
            </a:fld>
            <a:endParaRPr lang="en-US" altLang="zh-CN"/>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ltLang="zh-CN"/>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A6ABCB5B-040E-4045-A0C3-3EE2466D9B24}" type="slidenum">
              <a:rPr lang="zh-CN" altLang="en-US" smtClean="0"/>
              <a:pPr>
                <a:defRPr/>
              </a:pPr>
              <a:t>‹#›</a:t>
            </a:fld>
            <a:endParaRPr lang="en-US" altLang="zh-C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smtClean="0"/>
              <a:t>Click to edit Master title style</a:t>
            </a:r>
            <a:endParaRPr kumimoji="0"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0" indent="0" algn="l" rtl="0" eaLnBrk="1" latinLnBrk="0" hangingPunct="1">
        <a:spcBef>
          <a:spcPct val="20000"/>
        </a:spcBef>
        <a:buClr>
          <a:schemeClr val="accent1"/>
        </a:buClr>
        <a:buSzPct val="70000"/>
        <a:buFont typeface="Wingdings 2"/>
        <a:buNone/>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hyperlink" Target="http://isites.harvard.edu/icb/icb.do?keyword=k91981&amp;pageid=icb.page573633"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hyperlink" Target="http://cm.dce.harvard.edu/2012/01/13785/L04/index_H264SingleHighBandwidth-16x9.shtml" TargetMode="Externa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hyperlink" Target="http://phystec.physics.cornell.edu/seminar"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hyperlink" Target="https://www.dropbox.com/s/2z4izeravvbvoyu/Hansun_Rough_001.m4v" TargetMode="External"/><Relationship Id="rId2" Type="http://schemas.openxmlformats.org/officeDocument/2006/relationships/hyperlink" Target="http://www.gsas.harvard.edu/harvardhorizon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http://en.wikipedia.org/w/index.php?title=Br_Med_J_(Clin_Res_Ed)&amp;action=edi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698" name="Rectangle 2"/>
          <p:cNvSpPr>
            <a:spLocks noGrp="1" noRot="1" noChangeArrowheads="1"/>
          </p:cNvSpPr>
          <p:nvPr>
            <p:ph type="ctrTitle"/>
          </p:nvPr>
        </p:nvSpPr>
        <p:spPr>
          <a:xfrm>
            <a:off x="381000" y="609600"/>
            <a:ext cx="8458200" cy="2895600"/>
          </a:xfrm>
        </p:spPr>
        <p:txBody>
          <a:bodyPr>
            <a:normAutofit fontScale="90000"/>
          </a:bodyPr>
          <a:lstStyle/>
          <a:p>
            <a:pPr algn="ctr" eaLnBrk="1" hangingPunct="1">
              <a:defRPr/>
            </a:pPr>
            <a:r>
              <a:rPr lang="en-US" sz="4000" b="1" dirty="0" smtClean="0">
                <a:latin typeface="Comic Sans MS" pitchFamily="66" charset="0"/>
              </a:rPr>
              <a:t/>
            </a:r>
            <a:br>
              <a:rPr lang="en-US" sz="4000" b="1" dirty="0" smtClean="0">
                <a:latin typeface="Comic Sans MS" pitchFamily="66" charset="0"/>
              </a:rPr>
            </a:br>
            <a:r>
              <a:rPr lang="en-US" sz="4000" b="1" dirty="0" smtClean="0">
                <a:latin typeface="Comic Sans MS" pitchFamily="66" charset="0"/>
              </a:rPr>
              <a:t>Energizing Higher Education </a:t>
            </a:r>
            <a:br>
              <a:rPr lang="en-US" sz="4000" b="1" dirty="0" smtClean="0">
                <a:latin typeface="Comic Sans MS" pitchFamily="66" charset="0"/>
              </a:rPr>
            </a:br>
            <a:r>
              <a:rPr lang="en-US" sz="4000" b="1" dirty="0" smtClean="0">
                <a:latin typeface="Comic Sans MS" pitchFamily="66" charset="0"/>
              </a:rPr>
              <a:t>for Statistics and Beyond:</a:t>
            </a:r>
            <a:br>
              <a:rPr lang="en-US" sz="4000" b="1" dirty="0" smtClean="0">
                <a:latin typeface="Comic Sans MS" pitchFamily="66" charset="0"/>
              </a:rPr>
            </a:br>
            <a:r>
              <a:rPr lang="en-US" sz="4800" b="1" dirty="0" smtClean="0">
                <a:latin typeface="Comic Sans MS" pitchFamily="66" charset="0"/>
              </a:rPr>
              <a:t>			</a:t>
            </a:r>
            <a:br>
              <a:rPr lang="en-US" sz="4800" b="1" dirty="0" smtClean="0">
                <a:latin typeface="Comic Sans MS" pitchFamily="66" charset="0"/>
              </a:rPr>
            </a:br>
            <a:r>
              <a:rPr lang="en-US" sz="5300" b="1" dirty="0" smtClean="0">
                <a:latin typeface="Comic Sans MS" pitchFamily="66" charset="0"/>
              </a:rPr>
              <a:t>T=(IE)</a:t>
            </a:r>
            <a:r>
              <a:rPr lang="en-US" sz="5300" b="1" baseline="30000" dirty="0" smtClean="0">
                <a:latin typeface="Comic Sans MS" pitchFamily="66" charset="0"/>
              </a:rPr>
              <a:t>2</a:t>
            </a:r>
            <a:r>
              <a:rPr lang="en-US" sz="4800" b="1" dirty="0" smtClean="0"/>
              <a:t/>
            </a:r>
            <a:br>
              <a:rPr lang="en-US" sz="4800" b="1" dirty="0" smtClean="0"/>
            </a:br>
            <a:endParaRPr lang="en-US" altLang="zh-CN" sz="4800" dirty="0" smtClean="0">
              <a:latin typeface="Comic Sans MS" pitchFamily="66" charset="0"/>
              <a:ea typeface="SimSun" pitchFamily="2" charset="-122"/>
            </a:endParaRPr>
          </a:p>
        </p:txBody>
      </p:sp>
      <p:sp>
        <p:nvSpPr>
          <p:cNvPr id="413699" name="Rectangle 3"/>
          <p:cNvSpPr>
            <a:spLocks noGrp="1" noRot="1" noChangeArrowheads="1"/>
          </p:cNvSpPr>
          <p:nvPr>
            <p:ph type="subTitle" idx="1"/>
          </p:nvPr>
        </p:nvSpPr>
        <p:spPr>
          <a:xfrm>
            <a:off x="457200" y="4724400"/>
            <a:ext cx="8458200" cy="914400"/>
          </a:xfrm>
        </p:spPr>
        <p:txBody>
          <a:bodyPr>
            <a:normAutofit fontScale="25000" lnSpcReduction="20000"/>
          </a:bodyPr>
          <a:lstStyle/>
          <a:p>
            <a:pPr algn="ctr" eaLnBrk="1" hangingPunct="1">
              <a:buFont typeface="Wingdings" pitchFamily="-110" charset="2"/>
              <a:buNone/>
              <a:defRPr/>
            </a:pPr>
            <a:r>
              <a:rPr lang="en-US" altLang="zh-CN" sz="8600" b="1" dirty="0" smtClean="0">
                <a:ea typeface="SimSun" pitchFamily="2" charset="-122"/>
              </a:rPr>
              <a:t>Xiao-Li </a:t>
            </a:r>
            <a:r>
              <a:rPr lang="en-US" altLang="zh-CN" sz="8600" b="1" dirty="0" err="1" smtClean="0">
                <a:ea typeface="SimSun" pitchFamily="2" charset="-122"/>
              </a:rPr>
              <a:t>Meng</a:t>
            </a:r>
            <a:endParaRPr lang="en-US" altLang="zh-CN" sz="8600" b="1" dirty="0" smtClean="0">
              <a:ea typeface="SimSun" pitchFamily="2" charset="-122"/>
            </a:endParaRPr>
          </a:p>
          <a:p>
            <a:pPr algn="ctr" eaLnBrk="1" hangingPunct="1">
              <a:buFont typeface="Wingdings" pitchFamily="-110" charset="2"/>
              <a:buNone/>
              <a:defRPr/>
            </a:pPr>
            <a:r>
              <a:rPr lang="en-US" altLang="zh-CN" sz="8600" b="1" dirty="0" smtClean="0">
                <a:ea typeface="SimSun" pitchFamily="2" charset="-122"/>
              </a:rPr>
              <a:t>Department of Statistics</a:t>
            </a:r>
          </a:p>
          <a:p>
            <a:pPr algn="ctr" eaLnBrk="1" hangingPunct="1">
              <a:buFont typeface="Wingdings" pitchFamily="-110" charset="2"/>
              <a:buNone/>
              <a:defRPr/>
            </a:pPr>
            <a:r>
              <a:rPr lang="en-US" altLang="zh-CN" sz="8600" b="1" dirty="0" smtClean="0">
                <a:ea typeface="SimSun" pitchFamily="2" charset="-122"/>
              </a:rPr>
              <a:t>Harvard University </a:t>
            </a:r>
          </a:p>
          <a:p>
            <a:pPr eaLnBrk="1" hangingPunct="1">
              <a:buFont typeface="Wingdings" pitchFamily="-110" charset="2"/>
              <a:buNone/>
              <a:defRPr/>
            </a:pPr>
            <a:endParaRPr lang="zh-CN" altLang="en-US" dirty="0" smtClean="0">
              <a:ea typeface="SimSun" pitchFamily="2" charset="-122"/>
            </a:endParaRPr>
          </a:p>
        </p:txBody>
      </p:sp>
      <p:sp>
        <p:nvSpPr>
          <p:cNvPr id="4" name="Rectangle 4"/>
          <p:cNvSpPr>
            <a:spLocks noGrp="1" noChangeArrowheads="1"/>
          </p:cNvSpPr>
          <p:nvPr>
            <p:ph type="dt" sz="half" idx="10"/>
          </p:nvPr>
        </p:nvSpPr>
        <p:spPr/>
        <p:txBody>
          <a:bodyPr/>
          <a:lstStyle/>
          <a:p>
            <a:pPr>
              <a:defRPr/>
            </a:pPr>
            <a:fld id="{DD718894-45D8-4ACF-BE3B-41B34A12AA40}" type="datetime1">
              <a:rPr lang="zh-CN" altLang="en-US"/>
              <a:pPr>
                <a:defRPr/>
              </a:pPr>
              <a:t>2013/5/18</a:t>
            </a:fld>
            <a:endParaRPr lang="en-US" altLang="zh-CN"/>
          </a:p>
        </p:txBody>
      </p:sp>
      <p:sp>
        <p:nvSpPr>
          <p:cNvPr id="6" name="Rectangle 6"/>
          <p:cNvSpPr>
            <a:spLocks noGrp="1" noChangeArrowheads="1"/>
          </p:cNvSpPr>
          <p:nvPr>
            <p:ph type="sldNum" sz="quarter" idx="12"/>
          </p:nvPr>
        </p:nvSpPr>
        <p:spPr/>
        <p:txBody>
          <a:bodyPr/>
          <a:lstStyle/>
          <a:p>
            <a:pPr>
              <a:defRPr/>
            </a:pPr>
            <a:fld id="{4B6A095D-6413-432D-92F0-4795D154DA15}" type="slidenum">
              <a:rPr lang="zh-CN" altLang="en-US"/>
              <a:pPr>
                <a:defRPr/>
              </a:pPr>
              <a:t>1</a:t>
            </a:fld>
            <a:endParaRPr lang="en-US" altLang="zh-CN"/>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fld id="{990A857F-08C9-4CE8-9D20-CC992D699D05}" type="datetime1">
              <a:rPr lang="zh-CN" altLang="en-US"/>
              <a:pPr>
                <a:defRPr/>
              </a:pPr>
              <a:t>2013/5/18</a:t>
            </a:fld>
            <a:endParaRPr lang="en-US" altLang="zh-CN"/>
          </a:p>
        </p:txBody>
      </p:sp>
      <p:sp>
        <p:nvSpPr>
          <p:cNvPr id="11" name="Slide Number Placeholder 3"/>
          <p:cNvSpPr>
            <a:spLocks noGrp="1"/>
          </p:cNvSpPr>
          <p:nvPr>
            <p:ph type="sldNum" sz="quarter" idx="12"/>
          </p:nvPr>
        </p:nvSpPr>
        <p:spPr/>
        <p:txBody>
          <a:bodyPr/>
          <a:lstStyle/>
          <a:p>
            <a:pPr>
              <a:defRPr/>
            </a:pPr>
            <a:fld id="{660FD5A6-2C8E-4ABF-AF2B-BFB8CAB41B61}" type="slidenum">
              <a:rPr lang="zh-CN" altLang="en-US"/>
              <a:pPr>
                <a:defRPr/>
              </a:pPr>
              <a:t>10</a:t>
            </a:fld>
            <a:endParaRPr lang="en-US" altLang="zh-CN"/>
          </a:p>
        </p:txBody>
      </p:sp>
      <p:sp>
        <p:nvSpPr>
          <p:cNvPr id="6" name="Date Placeholder 3"/>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83F562F4-F635-4AAD-AB3E-C74929CB1026}"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8" name="Slide Number Placeholder 5"/>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170BA5DA-AB3F-495A-8E23-25E10E43C22D}"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10</a:t>
            </a:fld>
            <a:endParaRPr lang="en-US" altLang="zh-CN" sz="1400">
              <a:solidFill>
                <a:schemeClr val="tx1"/>
              </a:solidFill>
              <a:effectLst>
                <a:outerShdw blurRad="38100" dist="38100" dir="2700000" algn="tl">
                  <a:srgbClr val="FFFFFF"/>
                </a:outerShdw>
              </a:effectLst>
              <a:latin typeface="Arial" charset="0"/>
            </a:endParaRPr>
          </a:p>
        </p:txBody>
      </p:sp>
      <p:sp>
        <p:nvSpPr>
          <p:cNvPr id="424962" name="Rectangle 2"/>
          <p:cNvSpPr>
            <a:spLocks noGrp="1" noRot="1" noChangeArrowheads="1"/>
          </p:cNvSpPr>
          <p:nvPr>
            <p:ph type="title" idx="4294967295"/>
          </p:nvPr>
        </p:nvSpPr>
        <p:spPr/>
        <p:txBody>
          <a:bodyPr/>
          <a:lstStyle/>
          <a:p>
            <a:pPr eaLnBrk="1" hangingPunct="1">
              <a:defRPr/>
            </a:pPr>
            <a:r>
              <a:rPr lang="en-US" altLang="zh-CN">
                <a:ea typeface="SimSun" pitchFamily="2" charset="-122"/>
                <a:cs typeface="SimSun" pitchFamily="2" charset="-122"/>
              </a:rPr>
              <a:t>Trivial Mathematics  </a:t>
            </a:r>
          </a:p>
        </p:txBody>
      </p:sp>
      <p:sp>
        <p:nvSpPr>
          <p:cNvPr id="424963" name="Rectangle 3"/>
          <p:cNvSpPr>
            <a:spLocks noGrp="1" noRot="1" noChangeArrowheads="1"/>
          </p:cNvSpPr>
          <p:nvPr>
            <p:ph type="body" idx="4294967295"/>
          </p:nvPr>
        </p:nvSpPr>
        <p:spPr>
          <a:xfrm>
            <a:off x="457200" y="1371600"/>
            <a:ext cx="8229600" cy="4530725"/>
          </a:xfrm>
        </p:spPr>
        <p:txBody>
          <a:bodyPr/>
          <a:lstStyle/>
          <a:p>
            <a:pPr eaLnBrk="1" hangingPunct="1">
              <a:defRPr/>
            </a:pPr>
            <a:r>
              <a:rPr lang="en-US" altLang="zh-CN" smtClean="0">
                <a:ea typeface="SimSun" pitchFamily="2" charset="-122"/>
              </a:rPr>
              <a:t>It is possible for</a:t>
            </a:r>
            <a:r>
              <a:rPr lang="en-US" altLang="zh-CN" sz="2400" smtClean="0">
                <a:ea typeface="SimSun" pitchFamily="2" charset="-122"/>
              </a:rPr>
              <a:t> </a:t>
            </a:r>
          </a:p>
          <a:p>
            <a:pPr eaLnBrk="1" hangingPunct="1">
              <a:buFont typeface="Wingdings" pitchFamily="-110" charset="2"/>
              <a:buNone/>
              <a:defRPr/>
            </a:pPr>
            <a:endParaRPr lang="en-US" altLang="zh-CN" sz="2400" smtClean="0">
              <a:ea typeface="SimSun" pitchFamily="2" charset="-122"/>
            </a:endParaRPr>
          </a:p>
          <a:p>
            <a:pPr eaLnBrk="1" hangingPunct="1">
              <a:defRPr/>
            </a:pPr>
            <a:endParaRPr lang="en-US" altLang="zh-CN" sz="2400" smtClean="0">
              <a:ea typeface="SimSun" pitchFamily="2" charset="-122"/>
            </a:endParaRPr>
          </a:p>
          <a:p>
            <a:pPr eaLnBrk="1" hangingPunct="1">
              <a:defRPr/>
            </a:pPr>
            <a:endParaRPr lang="en-US" altLang="zh-CN" sz="2400" smtClean="0">
              <a:ea typeface="SimSun" pitchFamily="2" charset="-122"/>
            </a:endParaRPr>
          </a:p>
          <a:p>
            <a:pPr eaLnBrk="1" hangingPunct="1">
              <a:defRPr/>
            </a:pPr>
            <a:endParaRPr lang="en-US" altLang="zh-CN" sz="2400" smtClean="0">
              <a:ea typeface="SimSun" pitchFamily="2" charset="-122"/>
            </a:endParaRPr>
          </a:p>
          <a:p>
            <a:pPr eaLnBrk="1" hangingPunct="1">
              <a:defRPr/>
            </a:pPr>
            <a:r>
              <a:rPr lang="en-US" altLang="zh-CN" sz="2800" b="1" smtClean="0">
                <a:ea typeface="SimSun" pitchFamily="2" charset="-122"/>
              </a:rPr>
              <a:t>BUT</a:t>
            </a:r>
          </a:p>
          <a:p>
            <a:pPr eaLnBrk="1" hangingPunct="1">
              <a:defRPr/>
            </a:pPr>
            <a:endParaRPr lang="en-US" altLang="zh-CN" sz="2400" smtClean="0">
              <a:ea typeface="SimSun" pitchFamily="2" charset="-122"/>
            </a:endParaRPr>
          </a:p>
          <a:p>
            <a:pPr eaLnBrk="1" hangingPunct="1">
              <a:buFont typeface="Wingdings" pitchFamily="-110" charset="2"/>
              <a:buNone/>
              <a:defRPr/>
            </a:pPr>
            <a:endParaRPr lang="en-US" altLang="zh-CN" sz="2400" smtClean="0">
              <a:ea typeface="SimSun" pitchFamily="2" charset="-122"/>
            </a:endParaRPr>
          </a:p>
        </p:txBody>
      </p:sp>
      <p:graphicFrame>
        <p:nvGraphicFramePr>
          <p:cNvPr id="424965" name="Object 2"/>
          <p:cNvGraphicFramePr>
            <a:graphicFrameLocks noChangeAspect="1"/>
          </p:cNvGraphicFramePr>
          <p:nvPr/>
        </p:nvGraphicFramePr>
        <p:xfrm>
          <a:off x="2362200" y="2133600"/>
          <a:ext cx="4833938" cy="1325563"/>
        </p:xfrm>
        <a:graphic>
          <a:graphicData uri="http://schemas.openxmlformats.org/presentationml/2006/ole">
            <mc:AlternateContent xmlns:mc="http://schemas.openxmlformats.org/markup-compatibility/2006">
              <mc:Choice xmlns:v="urn:schemas-microsoft-com:vml" Requires="v">
                <p:oleObj spid="_x0000_s1036" name="Equation" r:id="rId5" imgW="1574640" imgH="431640" progId="Equation.DSMT4">
                  <p:embed/>
                </p:oleObj>
              </mc:Choice>
              <mc:Fallback>
                <p:oleObj name="Equation" r:id="rId5" imgW="157464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133600"/>
                        <a:ext cx="4833938"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4966" name="Object 3"/>
          <p:cNvGraphicFramePr>
            <a:graphicFrameLocks noChangeAspect="1"/>
          </p:cNvGraphicFramePr>
          <p:nvPr/>
        </p:nvGraphicFramePr>
        <p:xfrm>
          <a:off x="2971800" y="4114800"/>
          <a:ext cx="3733800" cy="1411288"/>
        </p:xfrm>
        <a:graphic>
          <a:graphicData uri="http://schemas.openxmlformats.org/presentationml/2006/ole">
            <mc:AlternateContent xmlns:mc="http://schemas.openxmlformats.org/markup-compatibility/2006">
              <mc:Choice xmlns:v="urn:schemas-microsoft-com:vml" Requires="v">
                <p:oleObj spid="_x0000_s1037" name="Equation" r:id="rId7" imgW="1143000" imgH="431640" progId="Equation.DSMT4">
                  <p:embed/>
                </p:oleObj>
              </mc:Choice>
              <mc:Fallback>
                <p:oleObj name="Equation" r:id="rId7" imgW="11430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114800"/>
                        <a:ext cx="3733800" cy="1411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4428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424965"/>
                                        </p:tgtEl>
                                        <p:attrNameLst>
                                          <p:attrName>style.visibility</p:attrName>
                                        </p:attrNameLst>
                                      </p:cBhvr>
                                      <p:to>
                                        <p:strVal val="visible"/>
                                      </p:to>
                                    </p:set>
                                    <p:anim calcmode="lin" valueType="num">
                                      <p:cBhvr additive="base">
                                        <p:cTn id="9" dur="500" fill="hold"/>
                                        <p:tgtEl>
                                          <p:spTgt spid="424965"/>
                                        </p:tgtEl>
                                        <p:attrNameLst>
                                          <p:attrName>ppt_x</p:attrName>
                                        </p:attrNameLst>
                                      </p:cBhvr>
                                      <p:tavLst>
                                        <p:tav tm="0">
                                          <p:val>
                                            <p:strVal val="1+#ppt_w/2"/>
                                          </p:val>
                                        </p:tav>
                                        <p:tav tm="100000">
                                          <p:val>
                                            <p:strVal val="#ppt_x"/>
                                          </p:val>
                                        </p:tav>
                                      </p:tavLst>
                                    </p:anim>
                                    <p:anim calcmode="lin" valueType="num">
                                      <p:cBhvr additive="base">
                                        <p:cTn id="10" dur="500" fill="hold"/>
                                        <p:tgtEl>
                                          <p:spTgt spid="42496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496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24966"/>
                                        </p:tgtEl>
                                        <p:attrNameLst>
                                          <p:attrName>style.visibility</p:attrName>
                                        </p:attrNameLst>
                                      </p:cBhvr>
                                      <p:to>
                                        <p:strVal val="visible"/>
                                      </p:to>
                                    </p:set>
                                    <p:anim calcmode="lin" valueType="num">
                                      <p:cBhvr additive="base">
                                        <p:cTn id="19" dur="500" fill="hold"/>
                                        <p:tgtEl>
                                          <p:spTgt spid="424966"/>
                                        </p:tgtEl>
                                        <p:attrNameLst>
                                          <p:attrName>ppt_x</p:attrName>
                                        </p:attrNameLst>
                                      </p:cBhvr>
                                      <p:tavLst>
                                        <p:tav tm="0">
                                          <p:val>
                                            <p:strVal val="0-#ppt_w/2"/>
                                          </p:val>
                                        </p:tav>
                                        <p:tav tm="100000">
                                          <p:val>
                                            <p:strVal val="#ppt_x"/>
                                          </p:val>
                                        </p:tav>
                                      </p:tavLst>
                                    </p:anim>
                                    <p:anim calcmode="lin" valueType="num">
                                      <p:cBhvr additive="base">
                                        <p:cTn id="20" dur="500" fill="hold"/>
                                        <p:tgtEl>
                                          <p:spTgt spid="4249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119155D2-654E-4920-B826-30A823260850}" type="datetime1">
              <a:rPr lang="zh-CN" altLang="en-US"/>
              <a:pPr>
                <a:defRPr/>
              </a:pPr>
              <a:t>2013/5/18</a:t>
            </a:fld>
            <a:endParaRPr lang="en-US" altLang="zh-CN"/>
          </a:p>
        </p:txBody>
      </p:sp>
      <p:sp>
        <p:nvSpPr>
          <p:cNvPr id="8" name="Slide Number Placeholder 3"/>
          <p:cNvSpPr>
            <a:spLocks noGrp="1"/>
          </p:cNvSpPr>
          <p:nvPr>
            <p:ph type="sldNum" sz="quarter" idx="12"/>
          </p:nvPr>
        </p:nvSpPr>
        <p:spPr/>
        <p:txBody>
          <a:bodyPr/>
          <a:lstStyle/>
          <a:p>
            <a:pPr>
              <a:defRPr/>
            </a:pPr>
            <a:fld id="{45161962-31F0-4920-9701-0B9E50763F23}" type="slidenum">
              <a:rPr lang="zh-CN" altLang="en-US"/>
              <a:pPr>
                <a:defRPr/>
              </a:pPr>
              <a:t>11</a:t>
            </a:fld>
            <a:endParaRPr lang="en-US" altLang="zh-CN"/>
          </a:p>
        </p:txBody>
      </p:sp>
      <p:sp>
        <p:nvSpPr>
          <p:cNvPr id="3" name="Date Placeholder 1"/>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C70D354F-BB61-49D8-901F-E431633526D7}"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5" name="Slide Number Placeholder 3"/>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C3D3FEDB-BFE4-4EA7-ABF5-5A1A93F65070}"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11</a:t>
            </a:fld>
            <a:endParaRPr lang="en-US" altLang="zh-CN" sz="1400">
              <a:solidFill>
                <a:schemeClr val="tx1"/>
              </a:solidFill>
              <a:effectLst>
                <a:outerShdw blurRad="38100" dist="38100" dir="2700000" algn="tl">
                  <a:srgbClr val="FFFFFF"/>
                </a:outerShdw>
              </a:effectLst>
              <a:latin typeface="Arial" charset="0"/>
            </a:endParaRPr>
          </a:p>
        </p:txBody>
      </p:sp>
      <p:pic>
        <p:nvPicPr>
          <p:cNvPr id="30726" name="Picture 2"/>
          <p:cNvPicPr>
            <a:picLocks noChangeAspect="1" noChangeArrowheads="1"/>
          </p:cNvPicPr>
          <p:nvPr/>
        </p:nvPicPr>
        <p:blipFill>
          <a:blip r:embed="rId3"/>
          <a:srcRect t="6966" b="2786"/>
          <a:stretch>
            <a:fillRect/>
          </a:stretch>
        </p:blipFill>
        <p:spPr bwMode="auto">
          <a:xfrm>
            <a:off x="304800" y="228600"/>
            <a:ext cx="7221538" cy="65166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38773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fld id="{42B88C48-A089-458F-8A92-B2CCD837B54B}" type="datetime1">
              <a:rPr lang="zh-CN" altLang="en-US"/>
              <a:pPr>
                <a:defRPr/>
              </a:pPr>
              <a:t>2013/5/18</a:t>
            </a:fld>
            <a:endParaRPr lang="en-US" altLang="zh-CN"/>
          </a:p>
        </p:txBody>
      </p:sp>
      <p:sp>
        <p:nvSpPr>
          <p:cNvPr id="11" name="Slide Number Placeholder 3"/>
          <p:cNvSpPr>
            <a:spLocks noGrp="1"/>
          </p:cNvSpPr>
          <p:nvPr>
            <p:ph type="sldNum" sz="quarter" idx="12"/>
          </p:nvPr>
        </p:nvSpPr>
        <p:spPr/>
        <p:txBody>
          <a:bodyPr/>
          <a:lstStyle/>
          <a:p>
            <a:pPr>
              <a:defRPr/>
            </a:pPr>
            <a:fld id="{EED350B7-D0A7-4E83-8AF1-CBFD8A8C7DDC}" type="slidenum">
              <a:rPr lang="zh-CN" altLang="en-US"/>
              <a:pPr>
                <a:defRPr/>
              </a:pPr>
              <a:t>12</a:t>
            </a:fld>
            <a:endParaRPr lang="en-US" altLang="zh-CN"/>
          </a:p>
        </p:txBody>
      </p:sp>
      <p:sp>
        <p:nvSpPr>
          <p:cNvPr id="24" name="Date Placeholder 1"/>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0259DDE2-69B3-40B2-9F4B-4CD6214E7DB2}"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26" name="Slide Number Placeholder 3"/>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99EECFBC-3A47-4B0C-B8AD-D2B6A75D9549}"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12</a:t>
            </a:fld>
            <a:endParaRPr lang="en-US" altLang="zh-CN" sz="1400">
              <a:solidFill>
                <a:schemeClr val="tx1"/>
              </a:solidFill>
              <a:effectLst>
                <a:outerShdw blurRad="38100" dist="38100" dir="2700000" algn="tl">
                  <a:srgbClr val="FFFFFF"/>
                </a:outerShdw>
              </a:effectLst>
              <a:latin typeface="Arial" charset="0"/>
            </a:endParaRPr>
          </a:p>
        </p:txBody>
      </p:sp>
      <p:pic>
        <p:nvPicPr>
          <p:cNvPr id="31750" name="Picture 2"/>
          <p:cNvPicPr>
            <a:picLocks noChangeAspect="1" noChangeArrowheads="1"/>
          </p:cNvPicPr>
          <p:nvPr/>
        </p:nvPicPr>
        <p:blipFill>
          <a:blip r:embed="rId3"/>
          <a:srcRect t="6966" b="2786"/>
          <a:stretch>
            <a:fillRect/>
          </a:stretch>
        </p:blipFill>
        <p:spPr bwMode="auto">
          <a:xfrm>
            <a:off x="304800" y="228600"/>
            <a:ext cx="7221538" cy="6516688"/>
          </a:xfrm>
          <a:prstGeom prst="rect">
            <a:avLst/>
          </a:prstGeom>
          <a:noFill/>
          <a:ln w="9525">
            <a:noFill/>
            <a:miter lim="800000"/>
            <a:headEnd/>
            <a:tailEnd/>
          </a:ln>
        </p:spPr>
      </p:pic>
      <p:sp>
        <p:nvSpPr>
          <p:cNvPr id="418819" name="Line 3"/>
          <p:cNvSpPr>
            <a:spLocks noChangeShapeType="1"/>
          </p:cNvSpPr>
          <p:nvPr/>
        </p:nvSpPr>
        <p:spPr bwMode="auto">
          <a:xfrm flipV="1">
            <a:off x="1066800" y="1752600"/>
            <a:ext cx="2590800" cy="41910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18820" name="Line 4"/>
          <p:cNvSpPr>
            <a:spLocks noChangeShapeType="1"/>
          </p:cNvSpPr>
          <p:nvPr/>
        </p:nvSpPr>
        <p:spPr bwMode="auto">
          <a:xfrm flipV="1">
            <a:off x="1066800" y="4495800"/>
            <a:ext cx="457200" cy="15240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graphicFrame>
        <p:nvGraphicFramePr>
          <p:cNvPr id="418840" name="Group 24"/>
          <p:cNvGraphicFramePr>
            <a:graphicFrameLocks noGrp="1"/>
          </p:cNvGraphicFramePr>
          <p:nvPr/>
        </p:nvGraphicFramePr>
        <p:xfrm>
          <a:off x="3886200" y="4529138"/>
          <a:ext cx="5029200" cy="1188720"/>
        </p:xfrm>
        <a:graphic>
          <a:graphicData uri="http://schemas.openxmlformats.org/drawingml/2006/table">
            <a:tbl>
              <a:tblPr/>
              <a:tblGrid>
                <a:gridCol w="1828800"/>
                <a:gridCol w="1600200"/>
                <a:gridCol w="1600200"/>
              </a:tblGrid>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rgbClr val="33CC33"/>
                          </a:solidFill>
                          <a:effectLst>
                            <a:outerShdw blurRad="38100" dist="38100" dir="2700000" algn="tl">
                              <a:srgbClr val="000000"/>
                            </a:outerShdw>
                          </a:effectLst>
                          <a:latin typeface="Times New Roman" pitchFamily="-110" charset="0"/>
                          <a:ea typeface="SimSun" pitchFamily="2" charset="-122"/>
                        </a:rPr>
                        <a:t>Small Stones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rgbClr val="0000FF"/>
                          </a:solidFill>
                          <a:effectLst>
                            <a:outerShdw blurRad="38100" dist="38100" dir="2700000" algn="tl">
                              <a:srgbClr val="000000"/>
                            </a:outerShdw>
                          </a:effectLst>
                          <a:latin typeface="Times New Roman" pitchFamily="-110" charset="0"/>
                          <a:ea typeface="SimSun" pitchFamily="2" charset="-122"/>
                        </a:rPr>
                        <a:t>Treatment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rgbClr val="FF0000"/>
                          </a:solidFill>
                          <a:effectLst>
                            <a:outerShdw blurRad="38100" dist="38100" dir="2700000" algn="tl">
                              <a:srgbClr val="000000"/>
                            </a:outerShdw>
                          </a:effectLst>
                          <a:latin typeface="Times New Roman" pitchFamily="-110" charset="0"/>
                          <a:ea typeface="SimSun" pitchFamily="2" charset="-122"/>
                        </a:rPr>
                        <a:t>Treatment 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chemeClr val="bg2"/>
                          </a:solidFill>
                          <a:effectLst>
                            <a:outerShdw blurRad="38100" dist="38100" dir="2700000" algn="tl">
                              <a:srgbClr val="000000"/>
                            </a:outerShdw>
                          </a:effectLst>
                          <a:latin typeface="Times New Roman" pitchFamily="-110" charset="0"/>
                          <a:ea typeface="SimSun" pitchFamily="2" charset="-122"/>
                        </a:rPr>
                        <a:t>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rgbClr val="0000FF"/>
                          </a:solidFill>
                          <a:effectLst>
                            <a:outerShdw blurRad="38100" dist="38100" dir="2700000" algn="tl">
                              <a:srgbClr val="000000"/>
                            </a:outerShdw>
                          </a:effectLst>
                          <a:latin typeface="Times New Roman" pitchFamily="-110" charset="0"/>
                          <a:ea typeface="SimSun" pitchFamily="2" charset="-122"/>
                        </a:rPr>
                        <a:t>81 (93%)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rgbClr val="FF0000"/>
                          </a:solidFill>
                          <a:effectLst>
                            <a:outerShdw blurRad="38100" dist="38100" dir="2700000" algn="tl">
                              <a:srgbClr val="000000"/>
                            </a:outerShdw>
                          </a:effectLst>
                          <a:latin typeface="Times New Roman" pitchFamily="-110" charset="0"/>
                          <a:ea typeface="SimSun" pitchFamily="2" charset="-122"/>
                        </a:rPr>
                        <a:t>234 (87%)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chemeClr val="bg2"/>
                          </a:solidFill>
                          <a:effectLst>
                            <a:outerShdw blurRad="38100" dist="38100" dir="2700000" algn="tl">
                              <a:srgbClr val="000000"/>
                            </a:outerShdw>
                          </a:effectLst>
                          <a:latin typeface="Times New Roman" pitchFamily="-110" charset="0"/>
                          <a:ea typeface="SimSun" pitchFamily="2" charset="-122"/>
                        </a:rPr>
                        <a:t>Unsuccessful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rgbClr val="0000FF"/>
                          </a:solidFill>
                          <a:effectLst>
                            <a:outerShdw blurRad="38100" dist="38100" dir="2700000" algn="tl">
                              <a:srgbClr val="000000"/>
                            </a:outerShdw>
                          </a:effectLst>
                          <a:latin typeface="Times New Roman" pitchFamily="-110" charset="0"/>
                          <a:ea typeface="SimSun" pitchFamily="2" charset="-122"/>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smtClean="0">
                          <a:ln>
                            <a:noFill/>
                          </a:ln>
                          <a:solidFill>
                            <a:srgbClr val="FF0000"/>
                          </a:solidFill>
                          <a:effectLst>
                            <a:outerShdw blurRad="38100" dist="38100" dir="2700000" algn="tl">
                              <a:srgbClr val="000000"/>
                            </a:outerShdw>
                          </a:effectLst>
                          <a:latin typeface="Times New Roman" pitchFamily="-110" charset="0"/>
                          <a:ea typeface="SimSun" pitchFamily="2" charset="-122"/>
                        </a:rPr>
                        <a:t>36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1771" name="Text Box 23"/>
          <p:cNvSpPr txBox="1">
            <a:spLocks noChangeArrowheads="1"/>
          </p:cNvSpPr>
          <p:nvPr/>
        </p:nvSpPr>
        <p:spPr bwMode="auto">
          <a:xfrm>
            <a:off x="2133600" y="534988"/>
            <a:ext cx="4953000" cy="379412"/>
          </a:xfrm>
          <a:prstGeom prst="rect">
            <a:avLst/>
          </a:prstGeom>
          <a:noFill/>
          <a:ln w="12700">
            <a:solidFill>
              <a:schemeClr val="bg2"/>
            </a:solidFill>
            <a:miter lim="800000"/>
            <a:headEnd/>
            <a:tailEnd/>
          </a:ln>
        </p:spPr>
        <p:txBody>
          <a:bodyPr>
            <a:spAutoFit/>
          </a:bodyPr>
          <a:lstStyle/>
          <a:p>
            <a:pPr eaLnBrk="1" hangingPunct="1"/>
            <a:r>
              <a:rPr lang="en-US" sz="1800">
                <a:solidFill>
                  <a:schemeClr val="accent2"/>
                </a:solidFill>
                <a:effectLst/>
                <a:latin typeface="Tahoma" pitchFamily="-110" charset="0"/>
                <a:cs typeface="Arial" charset="0"/>
              </a:rPr>
              <a:t>Slope = # successful / # unsuccessful = odds</a:t>
            </a:r>
          </a:p>
        </p:txBody>
      </p:sp>
    </p:spTree>
    <p:custDataLst>
      <p:tags r:id="rId1"/>
    </p:custDataLst>
    <p:extLst>
      <p:ext uri="{BB962C8B-B14F-4D97-AF65-F5344CB8AC3E}">
        <p14:creationId xmlns:p14="http://schemas.microsoft.com/office/powerpoint/2010/main" val="100176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8820"/>
                                        </p:tgtEl>
                                        <p:attrNameLst>
                                          <p:attrName>style.visibility</p:attrName>
                                        </p:attrNameLst>
                                      </p:cBhvr>
                                      <p:to>
                                        <p:strVal val="visible"/>
                                      </p:to>
                                    </p:set>
                                    <p:animEffect transition="in" filter="wipe(down)">
                                      <p:cBhvr>
                                        <p:cTn id="7" dur="500"/>
                                        <p:tgtEl>
                                          <p:spTgt spid="4188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8819"/>
                                        </p:tgtEl>
                                        <p:attrNameLst>
                                          <p:attrName>style.visibility</p:attrName>
                                        </p:attrNameLst>
                                      </p:cBhvr>
                                      <p:to>
                                        <p:strVal val="visible"/>
                                      </p:to>
                                    </p:set>
                                    <p:animEffect transition="in" filter="wipe(down)">
                                      <p:cBhvr>
                                        <p:cTn id="12" dur="500"/>
                                        <p:tgtEl>
                                          <p:spTgt spid="418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quarter" idx="10"/>
          </p:nvPr>
        </p:nvSpPr>
        <p:spPr/>
        <p:txBody>
          <a:bodyPr/>
          <a:lstStyle/>
          <a:p>
            <a:pPr>
              <a:defRPr/>
            </a:pPr>
            <a:fld id="{9E023F44-8511-4C5F-B363-D4E0A48188A3}" type="datetime1">
              <a:rPr lang="zh-CN" altLang="en-US"/>
              <a:pPr>
                <a:defRPr/>
              </a:pPr>
              <a:t>2013/5/18</a:t>
            </a:fld>
            <a:endParaRPr lang="en-US" altLang="zh-CN"/>
          </a:p>
        </p:txBody>
      </p:sp>
      <p:sp>
        <p:nvSpPr>
          <p:cNvPr id="13" name="Slide Number Placeholder 3"/>
          <p:cNvSpPr>
            <a:spLocks noGrp="1"/>
          </p:cNvSpPr>
          <p:nvPr>
            <p:ph type="sldNum" sz="quarter" idx="12"/>
          </p:nvPr>
        </p:nvSpPr>
        <p:spPr/>
        <p:txBody>
          <a:bodyPr/>
          <a:lstStyle/>
          <a:p>
            <a:pPr>
              <a:defRPr/>
            </a:pPr>
            <a:fld id="{4D4DBEF9-295A-4611-923F-830C19735C33}" type="slidenum">
              <a:rPr lang="zh-CN" altLang="en-US"/>
              <a:pPr>
                <a:defRPr/>
              </a:pPr>
              <a:t>13</a:t>
            </a:fld>
            <a:endParaRPr lang="en-US" altLang="zh-CN"/>
          </a:p>
        </p:txBody>
      </p:sp>
      <p:sp>
        <p:nvSpPr>
          <p:cNvPr id="26" name="Date Placeholder 1"/>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F8C3FE59-83D3-4740-8A82-09E79396C1E7}"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28" name="Slide Number Placeholder 3"/>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4FF32409-FDCF-4308-B013-60D1901D5BD3}"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13</a:t>
            </a:fld>
            <a:endParaRPr lang="en-US" altLang="zh-CN" sz="1400">
              <a:solidFill>
                <a:schemeClr val="tx1"/>
              </a:solidFill>
              <a:effectLst>
                <a:outerShdw blurRad="38100" dist="38100" dir="2700000" algn="tl">
                  <a:srgbClr val="FFFFFF"/>
                </a:outerShdw>
              </a:effectLst>
              <a:latin typeface="Arial" charset="0"/>
            </a:endParaRPr>
          </a:p>
        </p:txBody>
      </p:sp>
      <p:pic>
        <p:nvPicPr>
          <p:cNvPr id="32774" name="Picture 2"/>
          <p:cNvPicPr>
            <a:picLocks noChangeAspect="1" noChangeArrowheads="1"/>
          </p:cNvPicPr>
          <p:nvPr/>
        </p:nvPicPr>
        <p:blipFill>
          <a:blip r:embed="rId3"/>
          <a:srcRect t="6966" b="2786"/>
          <a:stretch>
            <a:fillRect/>
          </a:stretch>
        </p:blipFill>
        <p:spPr bwMode="auto">
          <a:xfrm>
            <a:off x="304800" y="228600"/>
            <a:ext cx="7221538" cy="6516688"/>
          </a:xfrm>
          <a:prstGeom prst="rect">
            <a:avLst/>
          </a:prstGeom>
          <a:noFill/>
          <a:ln w="9525">
            <a:noFill/>
            <a:miter lim="800000"/>
            <a:headEnd/>
            <a:tailEnd/>
          </a:ln>
        </p:spPr>
      </p:pic>
      <p:sp>
        <p:nvSpPr>
          <p:cNvPr id="419843" name="Line 3"/>
          <p:cNvSpPr>
            <a:spLocks noChangeShapeType="1"/>
          </p:cNvSpPr>
          <p:nvPr/>
        </p:nvSpPr>
        <p:spPr bwMode="auto">
          <a:xfrm flipV="1">
            <a:off x="1066800" y="1752600"/>
            <a:ext cx="2590800" cy="41910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19844" name="Line 4"/>
          <p:cNvSpPr>
            <a:spLocks noChangeShapeType="1"/>
          </p:cNvSpPr>
          <p:nvPr/>
        </p:nvSpPr>
        <p:spPr bwMode="auto">
          <a:xfrm flipV="1">
            <a:off x="1066800" y="5029200"/>
            <a:ext cx="1752600" cy="9906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19845" name="Line 5"/>
          <p:cNvSpPr>
            <a:spLocks noChangeShapeType="1"/>
          </p:cNvSpPr>
          <p:nvPr/>
        </p:nvSpPr>
        <p:spPr bwMode="auto">
          <a:xfrm flipV="1">
            <a:off x="1066800" y="4495800"/>
            <a:ext cx="457200" cy="15240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19846" name="Line 6"/>
          <p:cNvSpPr>
            <a:spLocks noChangeShapeType="1"/>
          </p:cNvSpPr>
          <p:nvPr/>
        </p:nvSpPr>
        <p:spPr bwMode="auto">
          <a:xfrm flipV="1">
            <a:off x="1066800" y="2514600"/>
            <a:ext cx="5105400" cy="35052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graphicFrame>
        <p:nvGraphicFramePr>
          <p:cNvPr id="419866" name="Group 26"/>
          <p:cNvGraphicFramePr>
            <a:graphicFrameLocks noGrp="1"/>
          </p:cNvGraphicFramePr>
          <p:nvPr/>
        </p:nvGraphicFramePr>
        <p:xfrm>
          <a:off x="3886200" y="4529138"/>
          <a:ext cx="5029200" cy="1188720"/>
        </p:xfrm>
        <a:graphic>
          <a:graphicData uri="http://schemas.openxmlformats.org/drawingml/2006/table">
            <a:tbl>
              <a:tblPr/>
              <a:tblGrid>
                <a:gridCol w="1828800"/>
                <a:gridCol w="1600200"/>
                <a:gridCol w="1600200"/>
              </a:tblGrid>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33CC33"/>
                          </a:solidFill>
                          <a:effectLst>
                            <a:outerShdw blurRad="38100" dist="38100" dir="2700000" algn="tl">
                              <a:srgbClr val="000000"/>
                            </a:outerShdw>
                          </a:effectLst>
                          <a:latin typeface="Times New Roman" pitchFamily="-110" charset="0"/>
                        </a:rPr>
                        <a:t>Large Stones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Treatment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Treatment 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Times New Roman" pitchFamily="-110" charset="0"/>
                        </a:rPr>
                        <a:t>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192 (73%)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55 (69%)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Times New Roman" pitchFamily="-110" charset="0"/>
                        </a:rPr>
                        <a:t>Unsuccessful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2797" name="Text Box 25"/>
          <p:cNvSpPr txBox="1">
            <a:spLocks noChangeArrowheads="1"/>
          </p:cNvSpPr>
          <p:nvPr/>
        </p:nvSpPr>
        <p:spPr bwMode="auto">
          <a:xfrm>
            <a:off x="2133600" y="534988"/>
            <a:ext cx="4953000" cy="379412"/>
          </a:xfrm>
          <a:prstGeom prst="rect">
            <a:avLst/>
          </a:prstGeom>
          <a:noFill/>
          <a:ln w="12700">
            <a:solidFill>
              <a:schemeClr val="bg2"/>
            </a:solidFill>
            <a:miter lim="800000"/>
            <a:headEnd/>
            <a:tailEnd/>
          </a:ln>
        </p:spPr>
        <p:txBody>
          <a:bodyPr>
            <a:spAutoFit/>
          </a:bodyPr>
          <a:lstStyle/>
          <a:p>
            <a:pPr eaLnBrk="1" hangingPunct="1"/>
            <a:r>
              <a:rPr lang="en-US" sz="1800">
                <a:solidFill>
                  <a:schemeClr val="accent2"/>
                </a:solidFill>
                <a:effectLst/>
                <a:latin typeface="Tahoma" pitchFamily="-110" charset="0"/>
                <a:cs typeface="Arial" charset="0"/>
              </a:rPr>
              <a:t>Slope = # successful / # unsuccessful = odds</a:t>
            </a:r>
          </a:p>
        </p:txBody>
      </p:sp>
    </p:spTree>
    <p:custDataLst>
      <p:tags r:id="rId1"/>
    </p:custDataLst>
    <p:extLst>
      <p:ext uri="{BB962C8B-B14F-4D97-AF65-F5344CB8AC3E}">
        <p14:creationId xmlns:p14="http://schemas.microsoft.com/office/powerpoint/2010/main" val="90757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846"/>
                                        </p:tgtEl>
                                        <p:attrNameLst>
                                          <p:attrName>style.visibility</p:attrName>
                                        </p:attrNameLst>
                                      </p:cBhvr>
                                      <p:to>
                                        <p:strVal val="visible"/>
                                      </p:to>
                                    </p:set>
                                    <p:animEffect transition="in" filter="wipe(down)">
                                      <p:cBhvr>
                                        <p:cTn id="7" dur="500"/>
                                        <p:tgtEl>
                                          <p:spTgt spid="4198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9844"/>
                                        </p:tgtEl>
                                        <p:attrNameLst>
                                          <p:attrName>style.visibility</p:attrName>
                                        </p:attrNameLst>
                                      </p:cBhvr>
                                      <p:to>
                                        <p:strVal val="visible"/>
                                      </p:to>
                                    </p:set>
                                    <p:animEffect transition="in" filter="wipe(down)">
                                      <p:cBhvr>
                                        <p:cTn id="12" dur="500"/>
                                        <p:tgtEl>
                                          <p:spTgt spid="41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
          <p:cNvSpPr>
            <a:spLocks noGrp="1"/>
          </p:cNvSpPr>
          <p:nvPr>
            <p:ph type="dt" sz="quarter" idx="10"/>
          </p:nvPr>
        </p:nvSpPr>
        <p:spPr/>
        <p:txBody>
          <a:bodyPr/>
          <a:lstStyle/>
          <a:p>
            <a:pPr>
              <a:defRPr/>
            </a:pPr>
            <a:fld id="{CC8E268C-743E-40DE-A32F-22EF376CE926}" type="datetime1">
              <a:rPr lang="zh-CN" altLang="en-US"/>
              <a:pPr>
                <a:defRPr/>
              </a:pPr>
              <a:t>2013/5/18</a:t>
            </a:fld>
            <a:endParaRPr lang="en-US" altLang="zh-CN"/>
          </a:p>
        </p:txBody>
      </p:sp>
      <p:sp>
        <p:nvSpPr>
          <p:cNvPr id="15" name="Slide Number Placeholder 3"/>
          <p:cNvSpPr>
            <a:spLocks noGrp="1"/>
          </p:cNvSpPr>
          <p:nvPr>
            <p:ph type="sldNum" sz="quarter" idx="12"/>
          </p:nvPr>
        </p:nvSpPr>
        <p:spPr/>
        <p:txBody>
          <a:bodyPr/>
          <a:lstStyle/>
          <a:p>
            <a:pPr>
              <a:defRPr/>
            </a:pPr>
            <a:fld id="{A9346BA4-AC25-4B4E-AD3D-B4DF72172B08}" type="slidenum">
              <a:rPr lang="zh-CN" altLang="en-US"/>
              <a:pPr>
                <a:defRPr/>
              </a:pPr>
              <a:t>14</a:t>
            </a:fld>
            <a:endParaRPr lang="en-US" altLang="zh-CN"/>
          </a:p>
        </p:txBody>
      </p:sp>
      <p:sp>
        <p:nvSpPr>
          <p:cNvPr id="28" name="Date Placeholder 1"/>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8C7DD93B-FD50-486A-BA6C-4315DECDC4A1}"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30" name="Slide Number Placeholder 3"/>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81EE911C-2875-4BCD-86D9-99347A81A044}"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14</a:t>
            </a:fld>
            <a:endParaRPr lang="en-US" altLang="zh-CN" sz="1400">
              <a:solidFill>
                <a:schemeClr val="tx1"/>
              </a:solidFill>
              <a:effectLst>
                <a:outerShdw blurRad="38100" dist="38100" dir="2700000" algn="tl">
                  <a:srgbClr val="FFFFFF"/>
                </a:outerShdw>
              </a:effectLst>
              <a:latin typeface="Arial" charset="0"/>
            </a:endParaRPr>
          </a:p>
        </p:txBody>
      </p:sp>
      <p:pic>
        <p:nvPicPr>
          <p:cNvPr id="33798" name="Picture 2"/>
          <p:cNvPicPr>
            <a:picLocks noChangeAspect="1" noChangeArrowheads="1"/>
          </p:cNvPicPr>
          <p:nvPr/>
        </p:nvPicPr>
        <p:blipFill>
          <a:blip r:embed="rId3"/>
          <a:srcRect t="6966" b="2786"/>
          <a:stretch>
            <a:fillRect/>
          </a:stretch>
        </p:blipFill>
        <p:spPr bwMode="auto">
          <a:xfrm>
            <a:off x="304800" y="228600"/>
            <a:ext cx="7221538" cy="6516688"/>
          </a:xfrm>
          <a:prstGeom prst="rect">
            <a:avLst/>
          </a:prstGeom>
          <a:noFill/>
          <a:ln w="9525">
            <a:noFill/>
            <a:miter lim="800000"/>
            <a:headEnd/>
            <a:tailEnd/>
          </a:ln>
        </p:spPr>
      </p:pic>
      <p:sp>
        <p:nvSpPr>
          <p:cNvPr id="420867" name="Line 3"/>
          <p:cNvSpPr>
            <a:spLocks noChangeShapeType="1"/>
          </p:cNvSpPr>
          <p:nvPr/>
        </p:nvSpPr>
        <p:spPr bwMode="auto">
          <a:xfrm flipV="1">
            <a:off x="1066800" y="1752600"/>
            <a:ext cx="2590800" cy="41910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0868" name="Line 4"/>
          <p:cNvSpPr>
            <a:spLocks noChangeShapeType="1"/>
          </p:cNvSpPr>
          <p:nvPr/>
        </p:nvSpPr>
        <p:spPr bwMode="auto">
          <a:xfrm flipV="1">
            <a:off x="1066800" y="5029200"/>
            <a:ext cx="1752600" cy="9906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0869" name="Line 5"/>
          <p:cNvSpPr>
            <a:spLocks noChangeShapeType="1"/>
          </p:cNvSpPr>
          <p:nvPr/>
        </p:nvSpPr>
        <p:spPr bwMode="auto">
          <a:xfrm flipV="1">
            <a:off x="1066800" y="4495800"/>
            <a:ext cx="457200" cy="15240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20870" name="Line 6"/>
          <p:cNvSpPr>
            <a:spLocks noChangeShapeType="1"/>
          </p:cNvSpPr>
          <p:nvPr/>
        </p:nvSpPr>
        <p:spPr bwMode="auto">
          <a:xfrm flipV="1">
            <a:off x="1066800" y="2514600"/>
            <a:ext cx="5105400" cy="35052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20871" name="Line 7"/>
          <p:cNvSpPr>
            <a:spLocks noChangeShapeType="1"/>
          </p:cNvSpPr>
          <p:nvPr/>
        </p:nvSpPr>
        <p:spPr bwMode="auto">
          <a:xfrm flipV="1">
            <a:off x="1066800" y="1066800"/>
            <a:ext cx="5486400" cy="4953000"/>
          </a:xfrm>
          <a:prstGeom prst="line">
            <a:avLst/>
          </a:prstGeom>
          <a:noFill/>
          <a:ln w="25400">
            <a:solidFill>
              <a:srgbClr val="0000FF"/>
            </a:solidFill>
            <a:prstDash val="dash"/>
            <a:round/>
            <a:headEnd/>
            <a:tailEnd type="triangle" w="med" len="med"/>
          </a:ln>
          <a:effectLst/>
        </p:spPr>
        <p:txBody>
          <a:bodyPr/>
          <a:lstStyle/>
          <a:p>
            <a:pPr>
              <a:defRPr/>
            </a:pPr>
            <a:endParaRPr lang="en-US">
              <a:cs typeface="SimSun" pitchFamily="2" charset="-122"/>
            </a:endParaRPr>
          </a:p>
        </p:txBody>
      </p:sp>
      <p:sp>
        <p:nvSpPr>
          <p:cNvPr id="420872" name="Line 8"/>
          <p:cNvSpPr>
            <a:spLocks noChangeShapeType="1"/>
          </p:cNvSpPr>
          <p:nvPr/>
        </p:nvSpPr>
        <p:spPr bwMode="auto">
          <a:xfrm flipV="1">
            <a:off x="1066800" y="4495800"/>
            <a:ext cx="457200" cy="15240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20873" name="Line 9"/>
          <p:cNvSpPr>
            <a:spLocks noChangeShapeType="1"/>
          </p:cNvSpPr>
          <p:nvPr/>
        </p:nvSpPr>
        <p:spPr bwMode="auto">
          <a:xfrm flipV="1">
            <a:off x="1066800" y="2514600"/>
            <a:ext cx="5105400" cy="35052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graphicFrame>
        <p:nvGraphicFramePr>
          <p:cNvPr id="420892" name="Group 28"/>
          <p:cNvGraphicFramePr>
            <a:graphicFrameLocks noGrp="1"/>
          </p:cNvGraphicFramePr>
          <p:nvPr/>
        </p:nvGraphicFramePr>
        <p:xfrm>
          <a:off x="3886200" y="4529138"/>
          <a:ext cx="5029200" cy="1188720"/>
        </p:xfrm>
        <a:graphic>
          <a:graphicData uri="http://schemas.openxmlformats.org/drawingml/2006/table">
            <a:tbl>
              <a:tblPr/>
              <a:tblGrid>
                <a:gridCol w="1828800"/>
                <a:gridCol w="1600200"/>
                <a:gridCol w="1600200"/>
              </a:tblGrid>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33CC33"/>
                          </a:solidFill>
                          <a:effectLst>
                            <a:outerShdw blurRad="38100" dist="38100" dir="2700000" algn="tl">
                              <a:srgbClr val="000000"/>
                            </a:outerShdw>
                          </a:effectLst>
                          <a:latin typeface="Times New Roman" pitchFamily="-110" charset="0"/>
                        </a:rPr>
                        <a:t>Combined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Treatment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Treatment 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Times New Roman" pitchFamily="-110" charset="0"/>
                        </a:rPr>
                        <a:t>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81+192=273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289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accent2"/>
                          </a:solidFill>
                          <a:effectLst>
                            <a:outerShdw blurRad="38100" dist="38100" dir="2700000" algn="tl">
                              <a:srgbClr val="000000"/>
                            </a:outerShdw>
                          </a:effectLst>
                          <a:latin typeface="Times New Roman" pitchFamily="-110" charset="0"/>
                        </a:rPr>
                        <a:t>Unsuccessful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6+71=77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ustDataLst>
      <p:tags r:id="rId1"/>
    </p:custDataLst>
    <p:extLst>
      <p:ext uri="{BB962C8B-B14F-4D97-AF65-F5344CB8AC3E}">
        <p14:creationId xmlns:p14="http://schemas.microsoft.com/office/powerpoint/2010/main" val="82432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46945E-18 -1.11111E-6 L 0.55833 -0.51111 " pathEditMode="relative" ptsTypes="AA">
                                      <p:cBhvr>
                                        <p:cTn id="6" dur="2000" fill="hold"/>
                                        <p:tgtEl>
                                          <p:spTgt spid="42087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66667E-6 4.44444E-6 L 0.05001 -0.22222 " pathEditMode="relative" ptsTypes="AA">
                                      <p:cBhvr>
                                        <p:cTn id="8" dur="2000" fill="hold"/>
                                        <p:tgtEl>
                                          <p:spTgt spid="42087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20871"/>
                                        </p:tgtEl>
                                        <p:attrNameLst>
                                          <p:attrName>style.visibility</p:attrName>
                                        </p:attrNameLst>
                                      </p:cBhvr>
                                      <p:to>
                                        <p:strVal val="visible"/>
                                      </p:to>
                                    </p:set>
                                    <p:animEffect transition="in" filter="wipe(down)">
                                      <p:cBhvr>
                                        <p:cTn id="13" dur="500"/>
                                        <p:tgtEl>
                                          <p:spTgt spid="4208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420872"/>
                                        </p:tgtEl>
                                      </p:cBhvr>
                                    </p:animEffect>
                                    <p:set>
                                      <p:cBhvr>
                                        <p:cTn id="18" dur="1" fill="hold">
                                          <p:stCondLst>
                                            <p:cond delay="1999"/>
                                          </p:stCondLst>
                                        </p:cTn>
                                        <p:tgtEl>
                                          <p:spTgt spid="42087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420873"/>
                                        </p:tgtEl>
                                      </p:cBhvr>
                                    </p:animEffect>
                                    <p:set>
                                      <p:cBhvr>
                                        <p:cTn id="21" dur="1" fill="hold">
                                          <p:stCondLst>
                                            <p:cond delay="1999"/>
                                          </p:stCondLst>
                                        </p:cTn>
                                        <p:tgtEl>
                                          <p:spTgt spid="420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
          <p:cNvSpPr>
            <a:spLocks noGrp="1"/>
          </p:cNvSpPr>
          <p:nvPr>
            <p:ph type="dt" sz="quarter" idx="10"/>
          </p:nvPr>
        </p:nvSpPr>
        <p:spPr/>
        <p:txBody>
          <a:bodyPr/>
          <a:lstStyle/>
          <a:p>
            <a:pPr>
              <a:defRPr/>
            </a:pPr>
            <a:fld id="{EE964683-EACE-490E-91FC-AFA6A23E5A26}" type="datetime1">
              <a:rPr lang="zh-CN" altLang="en-US"/>
              <a:pPr>
                <a:defRPr/>
              </a:pPr>
              <a:t>2013/5/18</a:t>
            </a:fld>
            <a:endParaRPr lang="en-US" altLang="zh-CN"/>
          </a:p>
        </p:txBody>
      </p:sp>
      <p:sp>
        <p:nvSpPr>
          <p:cNvPr id="16" name="Slide Number Placeholder 3"/>
          <p:cNvSpPr>
            <a:spLocks noGrp="1"/>
          </p:cNvSpPr>
          <p:nvPr>
            <p:ph type="sldNum" sz="quarter" idx="12"/>
          </p:nvPr>
        </p:nvSpPr>
        <p:spPr/>
        <p:txBody>
          <a:bodyPr/>
          <a:lstStyle/>
          <a:p>
            <a:pPr>
              <a:defRPr/>
            </a:pPr>
            <a:fld id="{0EF9648C-B7E6-4DA8-8BCC-1A6E6A9C6F11}" type="slidenum">
              <a:rPr lang="zh-CN" altLang="en-US"/>
              <a:pPr>
                <a:defRPr/>
              </a:pPr>
              <a:t>15</a:t>
            </a:fld>
            <a:endParaRPr lang="en-US" altLang="zh-CN"/>
          </a:p>
        </p:txBody>
      </p:sp>
      <p:sp>
        <p:nvSpPr>
          <p:cNvPr id="29" name="Date Placeholder 1"/>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BEB46BC2-8880-4BEB-8B6E-0763F8D7B4BF}"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31" name="Slide Number Placeholder 3"/>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24D94946-378B-4A95-AA80-B054E3EFE3FA}"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15</a:t>
            </a:fld>
            <a:endParaRPr lang="en-US" altLang="zh-CN" sz="1400">
              <a:solidFill>
                <a:schemeClr val="tx1"/>
              </a:solidFill>
              <a:effectLst>
                <a:outerShdw blurRad="38100" dist="38100" dir="2700000" algn="tl">
                  <a:srgbClr val="FFFFFF"/>
                </a:outerShdw>
              </a:effectLst>
              <a:latin typeface="Arial" charset="0"/>
            </a:endParaRPr>
          </a:p>
        </p:txBody>
      </p:sp>
      <p:pic>
        <p:nvPicPr>
          <p:cNvPr id="34822" name="Picture 2"/>
          <p:cNvPicPr>
            <a:picLocks noChangeAspect="1" noChangeArrowheads="1"/>
          </p:cNvPicPr>
          <p:nvPr/>
        </p:nvPicPr>
        <p:blipFill>
          <a:blip r:embed="rId3"/>
          <a:srcRect t="6966" b="2786"/>
          <a:stretch>
            <a:fillRect/>
          </a:stretch>
        </p:blipFill>
        <p:spPr bwMode="auto">
          <a:xfrm>
            <a:off x="304800" y="228600"/>
            <a:ext cx="7221538" cy="6516688"/>
          </a:xfrm>
          <a:prstGeom prst="rect">
            <a:avLst/>
          </a:prstGeom>
          <a:noFill/>
          <a:ln w="9525">
            <a:noFill/>
            <a:miter lim="800000"/>
            <a:headEnd/>
            <a:tailEnd/>
          </a:ln>
        </p:spPr>
      </p:pic>
      <p:sp>
        <p:nvSpPr>
          <p:cNvPr id="421891" name="Line 3"/>
          <p:cNvSpPr>
            <a:spLocks noChangeShapeType="1"/>
          </p:cNvSpPr>
          <p:nvPr/>
        </p:nvSpPr>
        <p:spPr bwMode="auto">
          <a:xfrm flipV="1">
            <a:off x="1066800" y="1752600"/>
            <a:ext cx="2590800" cy="41910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1892" name="Line 4"/>
          <p:cNvSpPr>
            <a:spLocks noChangeShapeType="1"/>
          </p:cNvSpPr>
          <p:nvPr/>
        </p:nvSpPr>
        <p:spPr bwMode="auto">
          <a:xfrm flipV="1">
            <a:off x="1066800" y="5029200"/>
            <a:ext cx="1752600" cy="9906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1893" name="Line 5"/>
          <p:cNvSpPr>
            <a:spLocks noChangeShapeType="1"/>
          </p:cNvSpPr>
          <p:nvPr/>
        </p:nvSpPr>
        <p:spPr bwMode="auto">
          <a:xfrm flipV="1">
            <a:off x="1066800" y="4495800"/>
            <a:ext cx="457200" cy="15240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21894" name="Line 6"/>
          <p:cNvSpPr>
            <a:spLocks noChangeShapeType="1"/>
          </p:cNvSpPr>
          <p:nvPr/>
        </p:nvSpPr>
        <p:spPr bwMode="auto">
          <a:xfrm flipV="1">
            <a:off x="1066800" y="2514600"/>
            <a:ext cx="5105400" cy="35052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21895" name="Line 7"/>
          <p:cNvSpPr>
            <a:spLocks noChangeShapeType="1"/>
          </p:cNvSpPr>
          <p:nvPr/>
        </p:nvSpPr>
        <p:spPr bwMode="auto">
          <a:xfrm flipV="1">
            <a:off x="1066800" y="1066800"/>
            <a:ext cx="5486400" cy="4953000"/>
          </a:xfrm>
          <a:prstGeom prst="line">
            <a:avLst/>
          </a:prstGeom>
          <a:noFill/>
          <a:ln w="25400">
            <a:solidFill>
              <a:srgbClr val="0000FF"/>
            </a:solidFill>
            <a:prstDash val="dash"/>
            <a:round/>
            <a:headEnd/>
            <a:tailEnd type="triangle" w="med" len="med"/>
          </a:ln>
          <a:effectLst/>
        </p:spPr>
        <p:txBody>
          <a:bodyPr/>
          <a:lstStyle/>
          <a:p>
            <a:pPr>
              <a:defRPr/>
            </a:pPr>
            <a:endParaRPr lang="en-US">
              <a:cs typeface="SimSun" pitchFamily="2" charset="-122"/>
            </a:endParaRPr>
          </a:p>
        </p:txBody>
      </p:sp>
      <p:sp>
        <p:nvSpPr>
          <p:cNvPr id="421896" name="Line 8"/>
          <p:cNvSpPr>
            <a:spLocks noChangeShapeType="1"/>
          </p:cNvSpPr>
          <p:nvPr/>
        </p:nvSpPr>
        <p:spPr bwMode="auto">
          <a:xfrm flipV="1">
            <a:off x="1066800" y="5029200"/>
            <a:ext cx="1752600" cy="9906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1897" name="Line 9"/>
          <p:cNvSpPr>
            <a:spLocks noChangeShapeType="1"/>
          </p:cNvSpPr>
          <p:nvPr/>
        </p:nvSpPr>
        <p:spPr bwMode="auto">
          <a:xfrm flipV="1">
            <a:off x="1066800" y="1752600"/>
            <a:ext cx="2590800" cy="41910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1898" name="Line 10"/>
          <p:cNvSpPr>
            <a:spLocks noChangeShapeType="1"/>
          </p:cNvSpPr>
          <p:nvPr/>
        </p:nvSpPr>
        <p:spPr bwMode="auto">
          <a:xfrm flipV="1">
            <a:off x="1066800" y="762000"/>
            <a:ext cx="4343400" cy="5257800"/>
          </a:xfrm>
          <a:prstGeom prst="line">
            <a:avLst/>
          </a:prstGeom>
          <a:noFill/>
          <a:ln w="25400">
            <a:solidFill>
              <a:srgbClr val="FF0000"/>
            </a:solidFill>
            <a:prstDash val="dash"/>
            <a:round/>
            <a:headEnd/>
            <a:tailEnd type="triangle" w="med" len="med"/>
          </a:ln>
          <a:effectLst/>
        </p:spPr>
        <p:txBody>
          <a:bodyPr/>
          <a:lstStyle/>
          <a:p>
            <a:pPr>
              <a:defRPr/>
            </a:pPr>
            <a:endParaRPr lang="en-US">
              <a:cs typeface="SimSun" pitchFamily="2" charset="-122"/>
            </a:endParaRPr>
          </a:p>
        </p:txBody>
      </p:sp>
      <p:graphicFrame>
        <p:nvGraphicFramePr>
          <p:cNvPr id="421917" name="Group 29"/>
          <p:cNvGraphicFramePr>
            <a:graphicFrameLocks noGrp="1"/>
          </p:cNvGraphicFramePr>
          <p:nvPr/>
        </p:nvGraphicFramePr>
        <p:xfrm>
          <a:off x="3886200" y="4529138"/>
          <a:ext cx="5029200" cy="1188720"/>
        </p:xfrm>
        <a:graphic>
          <a:graphicData uri="http://schemas.openxmlformats.org/drawingml/2006/table">
            <a:tbl>
              <a:tblPr/>
              <a:tblGrid>
                <a:gridCol w="1828800"/>
                <a:gridCol w="1600200"/>
                <a:gridCol w="1600200"/>
              </a:tblGrid>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33CC33"/>
                          </a:solidFill>
                          <a:effectLst>
                            <a:outerShdw blurRad="38100" dist="38100" dir="2700000" algn="tl">
                              <a:srgbClr val="000000"/>
                            </a:outerShdw>
                          </a:effectLst>
                          <a:latin typeface="Times New Roman" pitchFamily="-110" charset="0"/>
                        </a:rPr>
                        <a:t>Combined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Treatment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Treatment 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bg2"/>
                          </a:solidFill>
                          <a:effectLst>
                            <a:outerShdw blurRad="38100" dist="38100" dir="2700000" algn="tl">
                              <a:srgbClr val="000000"/>
                            </a:outerShdw>
                          </a:effectLst>
                          <a:latin typeface="Times New Roman" pitchFamily="-110" charset="0"/>
                        </a:rPr>
                        <a:t>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273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234+55=289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bg2"/>
                          </a:solidFill>
                          <a:effectLst>
                            <a:outerShdw blurRad="38100" dist="38100" dir="2700000" algn="tl">
                              <a:srgbClr val="000000"/>
                            </a:outerShdw>
                          </a:effectLst>
                          <a:latin typeface="Times New Roman" pitchFamily="-110" charset="0"/>
                        </a:rPr>
                        <a:t>Unsuccessful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36+25=61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ustDataLst>
      <p:tags r:id="rId1"/>
    </p:custDataLst>
    <p:extLst>
      <p:ext uri="{BB962C8B-B14F-4D97-AF65-F5344CB8AC3E}">
        <p14:creationId xmlns:p14="http://schemas.microsoft.com/office/powerpoint/2010/main" val="2951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2.22222E-6 L 0.28333 -0.62222 " pathEditMode="relative" ptsTypes="AA">
                                      <p:cBhvr>
                                        <p:cTn id="6" dur="2000" fill="hold"/>
                                        <p:tgtEl>
                                          <p:spTgt spid="42189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66667E-6 4.44444E-6 L 0.19167 -0.13334 " pathEditMode="relative" ptsTypes="AA">
                                      <p:cBhvr>
                                        <p:cTn id="8" dur="2000" fill="hold"/>
                                        <p:tgtEl>
                                          <p:spTgt spid="421897"/>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21898"/>
                                        </p:tgtEl>
                                        <p:attrNameLst>
                                          <p:attrName>style.visibility</p:attrName>
                                        </p:attrNameLst>
                                      </p:cBhvr>
                                      <p:to>
                                        <p:strVal val="visible"/>
                                      </p:to>
                                    </p:set>
                                    <p:animEffect transition="in" filter="wipe(down)">
                                      <p:cBhvr>
                                        <p:cTn id="13" dur="500"/>
                                        <p:tgtEl>
                                          <p:spTgt spid="4218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421897"/>
                                        </p:tgtEl>
                                      </p:cBhvr>
                                    </p:animEffect>
                                    <p:set>
                                      <p:cBhvr>
                                        <p:cTn id="18" dur="1" fill="hold">
                                          <p:stCondLst>
                                            <p:cond delay="1999"/>
                                          </p:stCondLst>
                                        </p:cTn>
                                        <p:tgtEl>
                                          <p:spTgt spid="42189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421896"/>
                                        </p:tgtEl>
                                      </p:cBhvr>
                                    </p:animEffect>
                                    <p:set>
                                      <p:cBhvr>
                                        <p:cTn id="21" dur="1" fill="hold">
                                          <p:stCondLst>
                                            <p:cond delay="1999"/>
                                          </p:stCondLst>
                                        </p:cTn>
                                        <p:tgtEl>
                                          <p:spTgt spid="4218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quarter" idx="10"/>
          </p:nvPr>
        </p:nvSpPr>
        <p:spPr/>
        <p:txBody>
          <a:bodyPr/>
          <a:lstStyle/>
          <a:p>
            <a:pPr>
              <a:defRPr/>
            </a:pPr>
            <a:fld id="{99DAF0C8-D49A-4227-B0A5-F33EB2A98F5A}" type="datetime1">
              <a:rPr lang="zh-CN" altLang="en-US"/>
              <a:pPr>
                <a:defRPr/>
              </a:pPr>
              <a:t>2013/5/18</a:t>
            </a:fld>
            <a:endParaRPr lang="en-US" altLang="zh-CN"/>
          </a:p>
        </p:txBody>
      </p:sp>
      <p:sp>
        <p:nvSpPr>
          <p:cNvPr id="14" name="Slide Number Placeholder 3"/>
          <p:cNvSpPr>
            <a:spLocks noGrp="1"/>
          </p:cNvSpPr>
          <p:nvPr>
            <p:ph type="sldNum" sz="quarter" idx="12"/>
          </p:nvPr>
        </p:nvSpPr>
        <p:spPr/>
        <p:txBody>
          <a:bodyPr/>
          <a:lstStyle/>
          <a:p>
            <a:pPr>
              <a:defRPr/>
            </a:pPr>
            <a:fld id="{4F826CED-CE7F-4B60-BC93-F9E030329E5F}" type="slidenum">
              <a:rPr lang="zh-CN" altLang="en-US"/>
              <a:pPr>
                <a:defRPr/>
              </a:pPr>
              <a:t>16</a:t>
            </a:fld>
            <a:endParaRPr lang="en-US" altLang="zh-CN"/>
          </a:p>
        </p:txBody>
      </p:sp>
      <p:sp>
        <p:nvSpPr>
          <p:cNvPr id="27" name="Date Placeholder 1"/>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365FC0EF-556F-4724-9568-8AB236FA832D}"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29" name="Slide Number Placeholder 3"/>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F9001694-700E-4578-BA96-B7D41AE55944}"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16</a:t>
            </a:fld>
            <a:endParaRPr lang="en-US" altLang="zh-CN" sz="1400">
              <a:solidFill>
                <a:schemeClr val="tx1"/>
              </a:solidFill>
              <a:effectLst>
                <a:outerShdw blurRad="38100" dist="38100" dir="2700000" algn="tl">
                  <a:srgbClr val="FFFFFF"/>
                </a:outerShdw>
              </a:effectLst>
              <a:latin typeface="Arial" charset="0"/>
            </a:endParaRPr>
          </a:p>
        </p:txBody>
      </p:sp>
      <p:pic>
        <p:nvPicPr>
          <p:cNvPr id="35846" name="Picture 2"/>
          <p:cNvPicPr>
            <a:picLocks noChangeAspect="1" noChangeArrowheads="1"/>
          </p:cNvPicPr>
          <p:nvPr/>
        </p:nvPicPr>
        <p:blipFill>
          <a:blip r:embed="rId3"/>
          <a:srcRect t="6966" b="2786"/>
          <a:stretch>
            <a:fillRect/>
          </a:stretch>
        </p:blipFill>
        <p:spPr bwMode="auto">
          <a:xfrm>
            <a:off x="304800" y="228600"/>
            <a:ext cx="7221538" cy="6516688"/>
          </a:xfrm>
          <a:prstGeom prst="rect">
            <a:avLst/>
          </a:prstGeom>
          <a:noFill/>
          <a:ln w="9525">
            <a:noFill/>
            <a:miter lim="800000"/>
            <a:headEnd/>
            <a:tailEnd/>
          </a:ln>
        </p:spPr>
      </p:pic>
      <p:sp>
        <p:nvSpPr>
          <p:cNvPr id="422915" name="Line 3"/>
          <p:cNvSpPr>
            <a:spLocks noChangeShapeType="1"/>
          </p:cNvSpPr>
          <p:nvPr/>
        </p:nvSpPr>
        <p:spPr bwMode="auto">
          <a:xfrm flipV="1">
            <a:off x="1066800" y="1752600"/>
            <a:ext cx="2590800" cy="41910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2916" name="Line 4"/>
          <p:cNvSpPr>
            <a:spLocks noChangeShapeType="1"/>
          </p:cNvSpPr>
          <p:nvPr/>
        </p:nvSpPr>
        <p:spPr bwMode="auto">
          <a:xfrm flipV="1">
            <a:off x="1066800" y="5029200"/>
            <a:ext cx="1752600" cy="990600"/>
          </a:xfrm>
          <a:prstGeom prst="line">
            <a:avLst/>
          </a:prstGeom>
          <a:noFill/>
          <a:ln w="25400">
            <a:solidFill>
              <a:srgbClr val="FF0000"/>
            </a:solidFill>
            <a:round/>
            <a:headEnd/>
            <a:tailEnd type="triangle" w="med" len="med"/>
          </a:ln>
          <a:effectLst/>
        </p:spPr>
        <p:txBody>
          <a:bodyPr/>
          <a:lstStyle/>
          <a:p>
            <a:pPr>
              <a:defRPr/>
            </a:pPr>
            <a:endParaRPr lang="en-US">
              <a:cs typeface="SimSun" pitchFamily="2" charset="-122"/>
            </a:endParaRPr>
          </a:p>
        </p:txBody>
      </p:sp>
      <p:sp>
        <p:nvSpPr>
          <p:cNvPr id="422917" name="Line 5"/>
          <p:cNvSpPr>
            <a:spLocks noChangeShapeType="1"/>
          </p:cNvSpPr>
          <p:nvPr/>
        </p:nvSpPr>
        <p:spPr bwMode="auto">
          <a:xfrm flipV="1">
            <a:off x="1066800" y="4495800"/>
            <a:ext cx="457200" cy="15240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22918" name="Line 6"/>
          <p:cNvSpPr>
            <a:spLocks noChangeShapeType="1"/>
          </p:cNvSpPr>
          <p:nvPr/>
        </p:nvSpPr>
        <p:spPr bwMode="auto">
          <a:xfrm flipV="1">
            <a:off x="1066800" y="2514600"/>
            <a:ext cx="5105400" cy="3505200"/>
          </a:xfrm>
          <a:prstGeom prst="line">
            <a:avLst/>
          </a:prstGeom>
          <a:noFill/>
          <a:ln w="25400">
            <a:solidFill>
              <a:srgbClr val="0000FF"/>
            </a:solidFill>
            <a:round/>
            <a:headEnd/>
            <a:tailEnd type="triangle" w="med" len="med"/>
          </a:ln>
          <a:effectLst/>
        </p:spPr>
        <p:txBody>
          <a:bodyPr/>
          <a:lstStyle/>
          <a:p>
            <a:pPr>
              <a:defRPr/>
            </a:pPr>
            <a:endParaRPr lang="en-US">
              <a:cs typeface="SimSun" pitchFamily="2" charset="-122"/>
            </a:endParaRPr>
          </a:p>
        </p:txBody>
      </p:sp>
      <p:sp>
        <p:nvSpPr>
          <p:cNvPr id="422919" name="Line 7"/>
          <p:cNvSpPr>
            <a:spLocks noChangeShapeType="1"/>
          </p:cNvSpPr>
          <p:nvPr/>
        </p:nvSpPr>
        <p:spPr bwMode="auto">
          <a:xfrm flipV="1">
            <a:off x="1066800" y="1066800"/>
            <a:ext cx="5486400" cy="4953000"/>
          </a:xfrm>
          <a:prstGeom prst="line">
            <a:avLst/>
          </a:prstGeom>
          <a:noFill/>
          <a:ln w="25400">
            <a:solidFill>
              <a:srgbClr val="0000FF"/>
            </a:solidFill>
            <a:prstDash val="dash"/>
            <a:round/>
            <a:headEnd/>
            <a:tailEnd type="triangle" w="med" len="med"/>
          </a:ln>
          <a:effectLst/>
        </p:spPr>
        <p:txBody>
          <a:bodyPr/>
          <a:lstStyle/>
          <a:p>
            <a:pPr>
              <a:defRPr/>
            </a:pPr>
            <a:endParaRPr lang="en-US">
              <a:cs typeface="SimSun" pitchFamily="2" charset="-122"/>
            </a:endParaRPr>
          </a:p>
        </p:txBody>
      </p:sp>
      <p:sp>
        <p:nvSpPr>
          <p:cNvPr id="422920" name="Line 8"/>
          <p:cNvSpPr>
            <a:spLocks noChangeShapeType="1"/>
          </p:cNvSpPr>
          <p:nvPr/>
        </p:nvSpPr>
        <p:spPr bwMode="auto">
          <a:xfrm flipV="1">
            <a:off x="1066800" y="762000"/>
            <a:ext cx="4343400" cy="5257800"/>
          </a:xfrm>
          <a:prstGeom prst="line">
            <a:avLst/>
          </a:prstGeom>
          <a:noFill/>
          <a:ln w="25400">
            <a:solidFill>
              <a:srgbClr val="FF0000"/>
            </a:solidFill>
            <a:prstDash val="dash"/>
            <a:round/>
            <a:headEnd/>
            <a:tailEnd type="triangle" w="med" len="med"/>
          </a:ln>
          <a:effectLst/>
        </p:spPr>
        <p:txBody>
          <a:bodyPr/>
          <a:lstStyle/>
          <a:p>
            <a:pPr>
              <a:defRPr/>
            </a:pPr>
            <a:endParaRPr lang="en-US">
              <a:cs typeface="SimSun" pitchFamily="2" charset="-122"/>
            </a:endParaRPr>
          </a:p>
        </p:txBody>
      </p:sp>
      <p:graphicFrame>
        <p:nvGraphicFramePr>
          <p:cNvPr id="422939" name="Group 27"/>
          <p:cNvGraphicFramePr>
            <a:graphicFrameLocks noGrp="1"/>
          </p:cNvGraphicFramePr>
          <p:nvPr/>
        </p:nvGraphicFramePr>
        <p:xfrm>
          <a:off x="3886200" y="4529138"/>
          <a:ext cx="5029200" cy="1188720"/>
        </p:xfrm>
        <a:graphic>
          <a:graphicData uri="http://schemas.openxmlformats.org/drawingml/2006/table">
            <a:tbl>
              <a:tblPr/>
              <a:tblGrid>
                <a:gridCol w="1828800"/>
                <a:gridCol w="1600200"/>
                <a:gridCol w="1600200"/>
              </a:tblGrid>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33CC33"/>
                          </a:solidFill>
                          <a:effectLst>
                            <a:outerShdw blurRad="38100" dist="38100" dir="2700000" algn="tl">
                              <a:srgbClr val="000000"/>
                            </a:outerShdw>
                          </a:effectLst>
                          <a:latin typeface="Times New Roman" pitchFamily="-110" charset="0"/>
                        </a:rPr>
                        <a:t>Combined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Treatment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Treatment 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bg2"/>
                          </a:solidFill>
                          <a:effectLst>
                            <a:outerShdw blurRad="38100" dist="38100" dir="2700000" algn="tl">
                              <a:srgbClr val="000000"/>
                            </a:outerShdw>
                          </a:effectLst>
                          <a:latin typeface="Times New Roman" pitchFamily="-110" charset="0"/>
                        </a:rPr>
                        <a:t>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273 (78%)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289 (83%)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4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chemeClr val="bg2"/>
                          </a:solidFill>
                          <a:effectLst>
                            <a:outerShdw blurRad="38100" dist="38100" dir="2700000" algn="tl">
                              <a:srgbClr val="000000"/>
                            </a:outerShdw>
                          </a:effectLst>
                          <a:latin typeface="Times New Roman" pitchFamily="-110" charset="0"/>
                        </a:rPr>
                        <a:t>Unsuccessful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0000FF"/>
                          </a:solidFill>
                          <a:effectLst>
                            <a:outerShdw blurRad="38100" dist="38100" dir="2700000" algn="tl">
                              <a:srgbClr val="000000"/>
                            </a:outerShdw>
                          </a:effectLst>
                          <a:latin typeface="Times New Roman" pitchFamily="-110" charset="0"/>
                        </a:rPr>
                        <a:t>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sz="2000" b="1" i="0" u="none" strike="noStrike" cap="none" normalizeH="0" baseline="0">
                          <a:ln>
                            <a:noFill/>
                          </a:ln>
                          <a:solidFill>
                            <a:srgbClr val="FF0000"/>
                          </a:solidFill>
                          <a:effectLst>
                            <a:outerShdw blurRad="38100" dist="38100" dir="2700000" algn="tl">
                              <a:srgbClr val="000000"/>
                            </a:outerShdw>
                          </a:effectLst>
                          <a:latin typeface="Times New Roman" pitchFamily="-110" charset="0"/>
                        </a:rPr>
                        <a:t>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ustDataLst>
      <p:tags r:id="rId1"/>
    </p:custDataLst>
    <p:extLst>
      <p:ext uri="{BB962C8B-B14F-4D97-AF65-F5344CB8AC3E}">
        <p14:creationId xmlns:p14="http://schemas.microsoft.com/office/powerpoint/2010/main" val="28774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22918"/>
                                        </p:tgtEl>
                                      </p:cBhvr>
                                    </p:animEffect>
                                    <p:set>
                                      <p:cBhvr>
                                        <p:cTn id="7" dur="1" fill="hold">
                                          <p:stCondLst>
                                            <p:cond delay="1999"/>
                                          </p:stCondLst>
                                        </p:cTn>
                                        <p:tgtEl>
                                          <p:spTgt spid="4229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22916"/>
                                        </p:tgtEl>
                                      </p:cBhvr>
                                    </p:animEffect>
                                    <p:set>
                                      <p:cBhvr>
                                        <p:cTn id="10" dur="1" fill="hold">
                                          <p:stCondLst>
                                            <p:cond delay="1999"/>
                                          </p:stCondLst>
                                        </p:cTn>
                                        <p:tgtEl>
                                          <p:spTgt spid="42291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422915"/>
                                        </p:tgtEl>
                                      </p:cBhvr>
                                    </p:animEffect>
                                    <p:set>
                                      <p:cBhvr>
                                        <p:cTn id="13" dur="1" fill="hold">
                                          <p:stCondLst>
                                            <p:cond delay="1999"/>
                                          </p:stCondLst>
                                        </p:cTn>
                                        <p:tgtEl>
                                          <p:spTgt spid="42291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422917"/>
                                        </p:tgtEl>
                                      </p:cBhvr>
                                    </p:animEffect>
                                    <p:set>
                                      <p:cBhvr>
                                        <p:cTn id="16" dur="1" fill="hold">
                                          <p:stCondLst>
                                            <p:cond delay="1999"/>
                                          </p:stCondLst>
                                        </p:cTn>
                                        <p:tgtEl>
                                          <p:spTgt spid="422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quarter" idx="10"/>
          </p:nvPr>
        </p:nvSpPr>
        <p:spPr/>
        <p:txBody>
          <a:bodyPr/>
          <a:lstStyle/>
          <a:p>
            <a:pPr>
              <a:defRPr/>
            </a:pPr>
            <a:fld id="{33B9CED0-1DA1-4DA8-8FB4-9928C323BC50}" type="datetime1">
              <a:rPr lang="zh-CN" altLang="en-US"/>
              <a:pPr>
                <a:defRPr/>
              </a:pPr>
              <a:t>2013/5/18</a:t>
            </a:fld>
            <a:endParaRPr lang="en-US" altLang="zh-CN"/>
          </a:p>
        </p:txBody>
      </p:sp>
      <p:sp>
        <p:nvSpPr>
          <p:cNvPr id="11" name="Slide Number Placeholder 3"/>
          <p:cNvSpPr>
            <a:spLocks noGrp="1"/>
          </p:cNvSpPr>
          <p:nvPr>
            <p:ph type="sldNum" sz="quarter" idx="12"/>
          </p:nvPr>
        </p:nvSpPr>
        <p:spPr/>
        <p:txBody>
          <a:bodyPr/>
          <a:lstStyle/>
          <a:p>
            <a:pPr>
              <a:defRPr/>
            </a:pPr>
            <a:fld id="{9F991FA3-AFA2-422B-B2B5-E1B2494BDF5D}" type="slidenum">
              <a:rPr lang="zh-CN" altLang="en-US"/>
              <a:pPr>
                <a:defRPr/>
              </a:pPr>
              <a:t>17</a:t>
            </a:fld>
            <a:endParaRPr lang="en-US" altLang="zh-CN"/>
          </a:p>
        </p:txBody>
      </p:sp>
      <p:sp>
        <p:nvSpPr>
          <p:cNvPr id="6" name="Date Placeholder 1"/>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7D5893DF-810E-4CFC-B0E8-DFD0F9DD2618}"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8" name="Slide Number Placeholder 3"/>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B9FE7D68-EF70-4A4B-8533-0A48127D5F42}"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17</a:t>
            </a:fld>
            <a:endParaRPr lang="en-US" altLang="zh-CN" sz="1400">
              <a:solidFill>
                <a:schemeClr val="tx1"/>
              </a:solidFill>
              <a:effectLst>
                <a:outerShdw blurRad="38100" dist="38100" dir="2700000" algn="tl">
                  <a:srgbClr val="FFFFFF"/>
                </a:outerShdw>
              </a:effectLst>
              <a:latin typeface="Arial" charset="0"/>
            </a:endParaRPr>
          </a:p>
        </p:txBody>
      </p:sp>
      <p:pic>
        <p:nvPicPr>
          <p:cNvPr id="36870" name="Picture 2"/>
          <p:cNvPicPr>
            <a:picLocks noChangeAspect="1" noChangeArrowheads="1"/>
          </p:cNvPicPr>
          <p:nvPr/>
        </p:nvPicPr>
        <p:blipFill>
          <a:blip r:embed="rId3"/>
          <a:srcRect t="6966" b="2786"/>
          <a:stretch>
            <a:fillRect/>
          </a:stretch>
        </p:blipFill>
        <p:spPr bwMode="auto">
          <a:xfrm>
            <a:off x="304800" y="228600"/>
            <a:ext cx="7221538" cy="6516688"/>
          </a:xfrm>
          <a:prstGeom prst="rect">
            <a:avLst/>
          </a:prstGeom>
          <a:noFill/>
          <a:ln w="9525">
            <a:noFill/>
            <a:miter lim="800000"/>
            <a:headEnd/>
            <a:tailEnd/>
          </a:ln>
        </p:spPr>
      </p:pic>
      <p:sp>
        <p:nvSpPr>
          <p:cNvPr id="423939" name="Line 3"/>
          <p:cNvSpPr>
            <a:spLocks noChangeShapeType="1"/>
          </p:cNvSpPr>
          <p:nvPr/>
        </p:nvSpPr>
        <p:spPr bwMode="auto">
          <a:xfrm flipV="1">
            <a:off x="1066800" y="1066800"/>
            <a:ext cx="5486400" cy="4953000"/>
          </a:xfrm>
          <a:prstGeom prst="line">
            <a:avLst/>
          </a:prstGeom>
          <a:noFill/>
          <a:ln w="25400">
            <a:solidFill>
              <a:srgbClr val="0000FF"/>
            </a:solidFill>
            <a:prstDash val="dash"/>
            <a:round/>
            <a:headEnd/>
            <a:tailEnd type="triangle" w="med" len="med"/>
          </a:ln>
          <a:effectLst/>
        </p:spPr>
        <p:txBody>
          <a:bodyPr/>
          <a:lstStyle/>
          <a:p>
            <a:pPr>
              <a:defRPr/>
            </a:pPr>
            <a:endParaRPr lang="en-US">
              <a:cs typeface="SimSun" pitchFamily="2" charset="-122"/>
            </a:endParaRPr>
          </a:p>
        </p:txBody>
      </p:sp>
      <p:sp>
        <p:nvSpPr>
          <p:cNvPr id="423940" name="Line 4"/>
          <p:cNvSpPr>
            <a:spLocks noChangeShapeType="1"/>
          </p:cNvSpPr>
          <p:nvPr/>
        </p:nvSpPr>
        <p:spPr bwMode="auto">
          <a:xfrm flipV="1">
            <a:off x="1066800" y="762000"/>
            <a:ext cx="4343400" cy="5257800"/>
          </a:xfrm>
          <a:prstGeom prst="line">
            <a:avLst/>
          </a:prstGeom>
          <a:noFill/>
          <a:ln w="25400">
            <a:solidFill>
              <a:srgbClr val="FF0000"/>
            </a:solidFill>
            <a:prstDash val="dash"/>
            <a:round/>
            <a:headEnd/>
            <a:tailEnd type="triangle" w="med" len="med"/>
          </a:ln>
          <a:effectLst/>
        </p:spPr>
        <p:txBody>
          <a:bodyPr/>
          <a:lstStyle/>
          <a:p>
            <a:pPr>
              <a:defRPr/>
            </a:pPr>
            <a:endParaRPr lang="en-US">
              <a:cs typeface="SimSun" pitchFamily="2" charset="-122"/>
            </a:endParaRPr>
          </a:p>
        </p:txBody>
      </p:sp>
      <p:pic>
        <p:nvPicPr>
          <p:cNvPr id="36873" name="Picture 5" descr="NYT"/>
          <p:cNvPicPr>
            <a:picLocks noChangeAspect="1" noChangeArrowheads="1"/>
          </p:cNvPicPr>
          <p:nvPr/>
        </p:nvPicPr>
        <p:blipFill>
          <a:blip r:embed="rId4"/>
          <a:srcRect/>
          <a:stretch>
            <a:fillRect/>
          </a:stretch>
        </p:blipFill>
        <p:spPr bwMode="auto">
          <a:xfrm>
            <a:off x="5070475" y="2667000"/>
            <a:ext cx="3921125" cy="3994150"/>
          </a:xfrm>
          <a:prstGeom prst="rect">
            <a:avLst/>
          </a:prstGeom>
          <a:noFill/>
          <a:ln w="25400">
            <a:solidFill>
              <a:schemeClr val="bg2"/>
            </a:solidFill>
            <a:miter lim="800000"/>
            <a:headEnd/>
            <a:tailEnd/>
          </a:ln>
        </p:spPr>
      </p:pic>
    </p:spTree>
    <p:custDataLst>
      <p:tags r:id="rId1"/>
    </p:custDataLst>
    <p:extLst>
      <p:ext uri="{BB962C8B-B14F-4D97-AF65-F5344CB8AC3E}">
        <p14:creationId xmlns:p14="http://schemas.microsoft.com/office/powerpoint/2010/main" val="1493705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1"/>
          <p:cNvGrpSpPr>
            <a:grpSpLocks/>
          </p:cNvGrpSpPr>
          <p:nvPr/>
        </p:nvGrpSpPr>
        <p:grpSpPr bwMode="auto">
          <a:xfrm>
            <a:off x="6324600" y="420688"/>
            <a:ext cx="2133600" cy="1646237"/>
            <a:chOff x="3124200" y="1477963"/>
            <a:chExt cx="3048000" cy="3124680"/>
          </a:xfrm>
        </p:grpSpPr>
        <p:sp>
          <p:nvSpPr>
            <p:cNvPr id="30867" name="Line 201"/>
            <p:cNvSpPr>
              <a:spLocks noChangeShapeType="1"/>
            </p:cNvSpPr>
            <p:nvPr/>
          </p:nvSpPr>
          <p:spPr bwMode="auto">
            <a:xfrm>
              <a:off x="6172200" y="1782810"/>
              <a:ext cx="0" cy="2514986"/>
            </a:xfrm>
            <a:prstGeom prst="line">
              <a:avLst/>
            </a:prstGeom>
            <a:noFill/>
            <a:ln w="9525">
              <a:solidFill>
                <a:schemeClr val="tx1"/>
              </a:solidFill>
              <a:round/>
              <a:headEnd/>
              <a:tailEnd/>
            </a:ln>
          </p:spPr>
          <p:txBody>
            <a:bodyPr/>
            <a:lstStyle/>
            <a:p>
              <a:endParaRPr lang="en-US"/>
            </a:p>
          </p:txBody>
        </p:sp>
        <p:sp>
          <p:nvSpPr>
            <p:cNvPr id="30868" name="Oval 198"/>
            <p:cNvSpPr>
              <a:spLocks noChangeArrowheads="1"/>
            </p:cNvSpPr>
            <p:nvPr/>
          </p:nvSpPr>
          <p:spPr bwMode="auto">
            <a:xfrm>
              <a:off x="3124200" y="1477963"/>
              <a:ext cx="3048000" cy="533482"/>
            </a:xfrm>
            <a:prstGeom prst="ellipse">
              <a:avLst/>
            </a:prstGeom>
            <a:solidFill>
              <a:srgbClr val="99CCFF">
                <a:alpha val="50195"/>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69" name="Oval 199"/>
            <p:cNvSpPr>
              <a:spLocks noChangeArrowheads="1"/>
            </p:cNvSpPr>
            <p:nvPr/>
          </p:nvSpPr>
          <p:spPr bwMode="auto">
            <a:xfrm>
              <a:off x="3124200" y="4069161"/>
              <a:ext cx="3048000" cy="533482"/>
            </a:xfrm>
            <a:prstGeom prst="ellipse">
              <a:avLst/>
            </a:prstGeom>
            <a:solidFill>
              <a:srgbClr val="99CCFF">
                <a:alpha val="14902"/>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70" name="Line 200"/>
            <p:cNvSpPr>
              <a:spLocks noChangeShapeType="1"/>
            </p:cNvSpPr>
            <p:nvPr/>
          </p:nvSpPr>
          <p:spPr bwMode="auto">
            <a:xfrm>
              <a:off x="3124200" y="1782810"/>
              <a:ext cx="0" cy="2514986"/>
            </a:xfrm>
            <a:prstGeom prst="line">
              <a:avLst/>
            </a:prstGeom>
            <a:noFill/>
            <a:ln w="9525">
              <a:solidFill>
                <a:schemeClr val="tx1"/>
              </a:solidFill>
              <a:round/>
              <a:headEnd/>
              <a:tailEnd/>
            </a:ln>
          </p:spPr>
          <p:txBody>
            <a:bodyPr/>
            <a:lstStyle/>
            <a:p>
              <a:endParaRPr lang="en-US"/>
            </a:p>
          </p:txBody>
        </p:sp>
      </p:grpSp>
      <p:sp>
        <p:nvSpPr>
          <p:cNvPr id="30723" name="Slide Number Placeholder 4"/>
          <p:cNvSpPr>
            <a:spLocks noGrp="1"/>
          </p:cNvSpPr>
          <p:nvPr>
            <p:ph type="sldNum" sz="quarter" idx="12"/>
          </p:nvPr>
        </p:nvSpPr>
        <p:spPr bwMode="auto">
          <a:xfrm>
            <a:off x="6934200" y="6229350"/>
            <a:ext cx="2133600" cy="476250"/>
          </a:xfrm>
          <a:noFill/>
          <a:ln>
            <a:miter lim="800000"/>
            <a:headEnd/>
            <a:tailEnd/>
          </a:ln>
        </p:spPr>
        <p:txBody>
          <a:bodyPr/>
          <a:lstStyle/>
          <a:p>
            <a:fld id="{757E146C-7660-4B0C-949B-9E458C7025EF}" type="slidenum">
              <a:rPr lang="en-US">
                <a:latin typeface="Comic Sans MS" pitchFamily="66" charset="0"/>
              </a:rPr>
              <a:pPr/>
              <a:t>18</a:t>
            </a:fld>
            <a:endParaRPr lang="en-US">
              <a:latin typeface="Comic Sans MS" pitchFamily="66" charset="0"/>
            </a:endParaRPr>
          </a:p>
        </p:txBody>
      </p:sp>
      <p:sp>
        <p:nvSpPr>
          <p:cNvPr id="11" name="TextBox 10"/>
          <p:cNvSpPr txBox="1">
            <a:spLocks noChangeArrowheads="1"/>
          </p:cNvSpPr>
          <p:nvPr/>
        </p:nvSpPr>
        <p:spPr bwMode="auto">
          <a:xfrm>
            <a:off x="152400" y="1030289"/>
            <a:ext cx="1905000" cy="400110"/>
          </a:xfrm>
          <a:prstGeom prst="rect">
            <a:avLst/>
          </a:prstGeom>
          <a:noFill/>
          <a:ln w="9525">
            <a:noFill/>
            <a:miter lim="800000"/>
            <a:headEnd/>
            <a:tailEnd/>
          </a:ln>
        </p:spPr>
        <p:txBody>
          <a:bodyPr wrap="square">
            <a:spAutoFit/>
          </a:bodyPr>
          <a:lstStyle/>
          <a:p>
            <a:r>
              <a:rPr lang="en-US" sz="2000" dirty="0">
                <a:solidFill>
                  <a:schemeClr val="tx1"/>
                </a:solidFill>
                <a:latin typeface="Comic Sans MS" pitchFamily="66" charset="0"/>
              </a:rPr>
              <a:t>Treatment A</a:t>
            </a:r>
          </a:p>
        </p:txBody>
      </p:sp>
      <p:grpSp>
        <p:nvGrpSpPr>
          <p:cNvPr id="3" name="Group 137"/>
          <p:cNvGrpSpPr>
            <a:grpSpLocks/>
          </p:cNvGrpSpPr>
          <p:nvPr/>
        </p:nvGrpSpPr>
        <p:grpSpPr bwMode="auto">
          <a:xfrm>
            <a:off x="1828800" y="420688"/>
            <a:ext cx="1600200" cy="2232333"/>
            <a:chOff x="1752600" y="1981200"/>
            <a:chExt cx="1600200" cy="2231022"/>
          </a:xfrm>
        </p:grpSpPr>
        <p:sp>
          <p:nvSpPr>
            <p:cNvPr id="30861" name="TextBox 11"/>
            <p:cNvSpPr txBox="1">
              <a:spLocks noChangeArrowheads="1"/>
            </p:cNvSpPr>
            <p:nvPr/>
          </p:nvSpPr>
          <p:spPr bwMode="auto">
            <a:xfrm>
              <a:off x="1752600" y="3504752"/>
              <a:ext cx="1600200" cy="707470"/>
            </a:xfrm>
            <a:prstGeom prst="rect">
              <a:avLst/>
            </a:prstGeom>
            <a:noFill/>
            <a:ln w="9525">
              <a:noFill/>
              <a:miter lim="800000"/>
              <a:headEnd/>
              <a:tailEnd/>
            </a:ln>
          </p:spPr>
          <p:txBody>
            <a:bodyPr>
              <a:spAutoFit/>
            </a:bodyPr>
            <a:lstStyle/>
            <a:p>
              <a:r>
                <a:rPr lang="en-US" sz="2000" dirty="0">
                  <a:solidFill>
                    <a:schemeClr val="tx1"/>
                  </a:solidFill>
                  <a:latin typeface="Comic Sans MS" pitchFamily="66" charset="0"/>
                </a:rPr>
                <a:t>Large Stones</a:t>
              </a:r>
            </a:p>
          </p:txBody>
        </p:sp>
        <p:grpSp>
          <p:nvGrpSpPr>
            <p:cNvPr id="4" name="Group 9"/>
            <p:cNvGrpSpPr>
              <a:grpSpLocks/>
            </p:cNvGrpSpPr>
            <p:nvPr/>
          </p:nvGrpSpPr>
          <p:grpSpPr bwMode="auto">
            <a:xfrm>
              <a:off x="1905000" y="1981200"/>
              <a:ext cx="1219200" cy="1524000"/>
              <a:chOff x="6400800" y="1706563"/>
              <a:chExt cx="2286000" cy="2743200"/>
            </a:xfrm>
          </p:grpSpPr>
          <p:sp>
            <p:nvSpPr>
              <p:cNvPr id="30863" name="Line 20"/>
              <p:cNvSpPr>
                <a:spLocks noChangeShapeType="1"/>
              </p:cNvSpPr>
              <p:nvPr/>
            </p:nvSpPr>
            <p:spPr bwMode="auto">
              <a:xfrm flipH="1">
                <a:off x="8305800" y="1960563"/>
                <a:ext cx="381000" cy="2362200"/>
              </a:xfrm>
              <a:prstGeom prst="line">
                <a:avLst/>
              </a:prstGeom>
              <a:noFill/>
              <a:ln w="9525">
                <a:solidFill>
                  <a:schemeClr val="tx1"/>
                </a:solidFill>
                <a:round/>
                <a:headEnd/>
                <a:tailEnd/>
              </a:ln>
            </p:spPr>
            <p:txBody>
              <a:bodyPr/>
              <a:lstStyle/>
              <a:p>
                <a:endParaRPr lang="en-US"/>
              </a:p>
            </p:txBody>
          </p:sp>
          <p:sp>
            <p:nvSpPr>
              <p:cNvPr id="30864" name="Line 21"/>
              <p:cNvSpPr>
                <a:spLocks noChangeShapeType="1"/>
              </p:cNvSpPr>
              <p:nvPr/>
            </p:nvSpPr>
            <p:spPr bwMode="auto">
              <a:xfrm>
                <a:off x="6400800" y="2011363"/>
                <a:ext cx="381000" cy="2286000"/>
              </a:xfrm>
              <a:prstGeom prst="line">
                <a:avLst/>
              </a:prstGeom>
              <a:noFill/>
              <a:ln w="9525">
                <a:solidFill>
                  <a:schemeClr val="tx1"/>
                </a:solidFill>
                <a:round/>
                <a:headEnd/>
                <a:tailEnd/>
              </a:ln>
            </p:spPr>
            <p:txBody>
              <a:bodyPr/>
              <a:lstStyle/>
              <a:p>
                <a:endParaRPr lang="en-US"/>
              </a:p>
            </p:txBody>
          </p:sp>
          <p:sp>
            <p:nvSpPr>
              <p:cNvPr id="30865" name="Oval 22"/>
              <p:cNvSpPr>
                <a:spLocks noChangeArrowheads="1"/>
              </p:cNvSpPr>
              <p:nvPr/>
            </p:nvSpPr>
            <p:spPr bwMode="auto">
              <a:xfrm>
                <a:off x="6781800" y="4144963"/>
                <a:ext cx="1524000" cy="304800"/>
              </a:xfrm>
              <a:prstGeom prst="ellipse">
                <a:avLst/>
              </a:prstGeom>
              <a:solidFill>
                <a:srgbClr val="99CCFF"/>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66" name="Oval 23"/>
              <p:cNvSpPr>
                <a:spLocks noChangeArrowheads="1"/>
              </p:cNvSpPr>
              <p:nvPr/>
            </p:nvSpPr>
            <p:spPr bwMode="auto">
              <a:xfrm>
                <a:off x="6400800" y="1706563"/>
                <a:ext cx="2286000" cy="609600"/>
              </a:xfrm>
              <a:prstGeom prst="ellipse">
                <a:avLst/>
              </a:prstGeom>
              <a:solidFill>
                <a:srgbClr val="99CCFF">
                  <a:alpha val="50195"/>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grpSp>
      </p:grpSp>
      <p:grpSp>
        <p:nvGrpSpPr>
          <p:cNvPr id="5" name="Group 204"/>
          <p:cNvGrpSpPr>
            <a:grpSpLocks/>
          </p:cNvGrpSpPr>
          <p:nvPr/>
        </p:nvGrpSpPr>
        <p:grpSpPr bwMode="auto">
          <a:xfrm>
            <a:off x="4038600" y="420688"/>
            <a:ext cx="1600200" cy="2268848"/>
            <a:chOff x="3962400" y="1981200"/>
            <a:chExt cx="1600200" cy="2267528"/>
          </a:xfrm>
        </p:grpSpPr>
        <p:grpSp>
          <p:nvGrpSpPr>
            <p:cNvPr id="6" name="Group 9"/>
            <p:cNvGrpSpPr>
              <a:grpSpLocks/>
            </p:cNvGrpSpPr>
            <p:nvPr/>
          </p:nvGrpSpPr>
          <p:grpSpPr bwMode="auto">
            <a:xfrm>
              <a:off x="4114800" y="1981200"/>
              <a:ext cx="1219200" cy="1524000"/>
              <a:chOff x="6400800" y="1706563"/>
              <a:chExt cx="2286000" cy="2743200"/>
            </a:xfrm>
          </p:grpSpPr>
          <p:sp>
            <p:nvSpPr>
              <p:cNvPr id="30857" name="Line 20"/>
              <p:cNvSpPr>
                <a:spLocks noChangeShapeType="1"/>
              </p:cNvSpPr>
              <p:nvPr/>
            </p:nvSpPr>
            <p:spPr bwMode="auto">
              <a:xfrm flipH="1">
                <a:off x="8305800" y="1960563"/>
                <a:ext cx="381000" cy="2362200"/>
              </a:xfrm>
              <a:prstGeom prst="line">
                <a:avLst/>
              </a:prstGeom>
              <a:noFill/>
              <a:ln w="9525">
                <a:solidFill>
                  <a:schemeClr val="tx1"/>
                </a:solidFill>
                <a:round/>
                <a:headEnd/>
                <a:tailEnd/>
              </a:ln>
            </p:spPr>
            <p:txBody>
              <a:bodyPr/>
              <a:lstStyle/>
              <a:p>
                <a:endParaRPr lang="en-US"/>
              </a:p>
            </p:txBody>
          </p:sp>
          <p:sp>
            <p:nvSpPr>
              <p:cNvPr id="30858" name="Line 21"/>
              <p:cNvSpPr>
                <a:spLocks noChangeShapeType="1"/>
              </p:cNvSpPr>
              <p:nvPr/>
            </p:nvSpPr>
            <p:spPr bwMode="auto">
              <a:xfrm>
                <a:off x="6400800" y="2011363"/>
                <a:ext cx="381000" cy="2286000"/>
              </a:xfrm>
              <a:prstGeom prst="line">
                <a:avLst/>
              </a:prstGeom>
              <a:noFill/>
              <a:ln w="9525">
                <a:solidFill>
                  <a:schemeClr val="tx1"/>
                </a:solidFill>
                <a:round/>
                <a:headEnd/>
                <a:tailEnd/>
              </a:ln>
            </p:spPr>
            <p:txBody>
              <a:bodyPr/>
              <a:lstStyle/>
              <a:p>
                <a:endParaRPr lang="en-US"/>
              </a:p>
            </p:txBody>
          </p:sp>
          <p:sp>
            <p:nvSpPr>
              <p:cNvPr id="30859" name="Oval 22"/>
              <p:cNvSpPr>
                <a:spLocks noChangeArrowheads="1"/>
              </p:cNvSpPr>
              <p:nvPr/>
            </p:nvSpPr>
            <p:spPr bwMode="auto">
              <a:xfrm>
                <a:off x="6781800" y="4144963"/>
                <a:ext cx="1524000" cy="304800"/>
              </a:xfrm>
              <a:prstGeom prst="ellipse">
                <a:avLst/>
              </a:prstGeom>
              <a:solidFill>
                <a:srgbClr val="99CCFF"/>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60" name="Oval 23"/>
              <p:cNvSpPr>
                <a:spLocks noChangeArrowheads="1"/>
              </p:cNvSpPr>
              <p:nvPr/>
            </p:nvSpPr>
            <p:spPr bwMode="auto">
              <a:xfrm>
                <a:off x="6400800" y="1706563"/>
                <a:ext cx="2286000" cy="609600"/>
              </a:xfrm>
              <a:prstGeom prst="ellipse">
                <a:avLst/>
              </a:prstGeom>
              <a:solidFill>
                <a:srgbClr val="99CCFF">
                  <a:alpha val="50195"/>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grpSp>
        <p:sp>
          <p:nvSpPr>
            <p:cNvPr id="30856" name="TextBox 17"/>
            <p:cNvSpPr txBox="1">
              <a:spLocks noChangeArrowheads="1"/>
            </p:cNvSpPr>
            <p:nvPr/>
          </p:nvSpPr>
          <p:spPr bwMode="auto">
            <a:xfrm>
              <a:off x="3962400" y="3541254"/>
              <a:ext cx="1600200" cy="707474"/>
            </a:xfrm>
            <a:prstGeom prst="rect">
              <a:avLst/>
            </a:prstGeom>
            <a:noFill/>
            <a:ln w="9525">
              <a:noFill/>
              <a:miter lim="800000"/>
              <a:headEnd/>
              <a:tailEnd/>
            </a:ln>
          </p:spPr>
          <p:txBody>
            <a:bodyPr>
              <a:spAutoFit/>
            </a:bodyPr>
            <a:lstStyle/>
            <a:p>
              <a:r>
                <a:rPr lang="en-US" sz="2000" dirty="0">
                  <a:solidFill>
                    <a:schemeClr val="tx1"/>
                  </a:solidFill>
                  <a:latin typeface="Comic Sans MS" pitchFamily="66" charset="0"/>
                </a:rPr>
                <a:t>Small Stones</a:t>
              </a:r>
            </a:p>
          </p:txBody>
        </p:sp>
      </p:grpSp>
      <p:sp>
        <p:nvSpPr>
          <p:cNvPr id="21" name="Explosion 2 20"/>
          <p:cNvSpPr>
            <a:spLocks noChangeAspect="1"/>
          </p:cNvSpPr>
          <p:nvPr/>
        </p:nvSpPr>
        <p:spPr>
          <a:xfrm>
            <a:off x="4724400" y="17160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grpSp>
        <p:nvGrpSpPr>
          <p:cNvPr id="7" name="Group 138"/>
          <p:cNvGrpSpPr>
            <a:grpSpLocks/>
          </p:cNvGrpSpPr>
          <p:nvPr/>
        </p:nvGrpSpPr>
        <p:grpSpPr bwMode="auto">
          <a:xfrm>
            <a:off x="1828800" y="3392487"/>
            <a:ext cx="1600200" cy="2192643"/>
            <a:chOff x="1752600" y="4953000"/>
            <a:chExt cx="1600200" cy="2191987"/>
          </a:xfrm>
        </p:grpSpPr>
        <p:grpSp>
          <p:nvGrpSpPr>
            <p:cNvPr id="8" name="Group 9"/>
            <p:cNvGrpSpPr>
              <a:grpSpLocks/>
            </p:cNvGrpSpPr>
            <p:nvPr/>
          </p:nvGrpSpPr>
          <p:grpSpPr bwMode="auto">
            <a:xfrm>
              <a:off x="1981200" y="4953000"/>
              <a:ext cx="1219200" cy="1524000"/>
              <a:chOff x="6400800" y="1706563"/>
              <a:chExt cx="2286000" cy="2743200"/>
            </a:xfrm>
          </p:grpSpPr>
          <p:sp>
            <p:nvSpPr>
              <p:cNvPr id="30851" name="Line 20"/>
              <p:cNvSpPr>
                <a:spLocks noChangeShapeType="1"/>
              </p:cNvSpPr>
              <p:nvPr/>
            </p:nvSpPr>
            <p:spPr bwMode="auto">
              <a:xfrm flipH="1">
                <a:off x="8305800" y="1960881"/>
                <a:ext cx="381000" cy="2363152"/>
              </a:xfrm>
              <a:prstGeom prst="line">
                <a:avLst/>
              </a:prstGeom>
              <a:noFill/>
              <a:ln w="9525">
                <a:solidFill>
                  <a:schemeClr val="tx1"/>
                </a:solidFill>
                <a:round/>
                <a:headEnd/>
                <a:tailEnd/>
              </a:ln>
            </p:spPr>
            <p:txBody>
              <a:bodyPr/>
              <a:lstStyle/>
              <a:p>
                <a:endParaRPr lang="en-US"/>
              </a:p>
            </p:txBody>
          </p:sp>
          <p:sp>
            <p:nvSpPr>
              <p:cNvPr id="30852" name="Line 21"/>
              <p:cNvSpPr>
                <a:spLocks noChangeShapeType="1"/>
              </p:cNvSpPr>
              <p:nvPr/>
            </p:nvSpPr>
            <p:spPr bwMode="auto">
              <a:xfrm>
                <a:off x="6400800" y="2012316"/>
                <a:ext cx="381000" cy="2286000"/>
              </a:xfrm>
              <a:prstGeom prst="line">
                <a:avLst/>
              </a:prstGeom>
              <a:noFill/>
              <a:ln w="9525">
                <a:solidFill>
                  <a:schemeClr val="tx1"/>
                </a:solidFill>
                <a:round/>
                <a:headEnd/>
                <a:tailEnd/>
              </a:ln>
            </p:spPr>
            <p:txBody>
              <a:bodyPr/>
              <a:lstStyle/>
              <a:p>
                <a:endParaRPr lang="en-US"/>
              </a:p>
            </p:txBody>
          </p:sp>
          <p:sp>
            <p:nvSpPr>
              <p:cNvPr id="30853" name="Oval 22"/>
              <p:cNvSpPr>
                <a:spLocks noChangeArrowheads="1"/>
              </p:cNvSpPr>
              <p:nvPr/>
            </p:nvSpPr>
            <p:spPr bwMode="auto">
              <a:xfrm>
                <a:off x="6781800" y="4144011"/>
                <a:ext cx="1524000" cy="305752"/>
              </a:xfrm>
              <a:prstGeom prst="ellipse">
                <a:avLst/>
              </a:prstGeom>
              <a:solidFill>
                <a:srgbClr val="99CCFF"/>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54" name="Oval 23"/>
              <p:cNvSpPr>
                <a:spLocks noChangeArrowheads="1"/>
              </p:cNvSpPr>
              <p:nvPr/>
            </p:nvSpPr>
            <p:spPr bwMode="auto">
              <a:xfrm>
                <a:off x="6400800" y="1706563"/>
                <a:ext cx="2286000" cy="608648"/>
              </a:xfrm>
              <a:prstGeom prst="ellipse">
                <a:avLst/>
              </a:prstGeom>
              <a:solidFill>
                <a:srgbClr val="99CCFF">
                  <a:alpha val="50195"/>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grpSp>
        <p:sp>
          <p:nvSpPr>
            <p:cNvPr id="30850" name="TextBox 39"/>
            <p:cNvSpPr txBox="1">
              <a:spLocks noChangeArrowheads="1"/>
            </p:cNvSpPr>
            <p:nvPr/>
          </p:nvSpPr>
          <p:spPr bwMode="auto">
            <a:xfrm>
              <a:off x="1752600" y="6437313"/>
              <a:ext cx="1600200" cy="707674"/>
            </a:xfrm>
            <a:prstGeom prst="rect">
              <a:avLst/>
            </a:prstGeom>
            <a:noFill/>
            <a:ln w="9525">
              <a:noFill/>
              <a:miter lim="800000"/>
              <a:headEnd/>
              <a:tailEnd/>
            </a:ln>
          </p:spPr>
          <p:txBody>
            <a:bodyPr>
              <a:spAutoFit/>
            </a:bodyPr>
            <a:lstStyle/>
            <a:p>
              <a:r>
                <a:rPr lang="en-US" sz="2000" dirty="0">
                  <a:solidFill>
                    <a:schemeClr val="tx1"/>
                  </a:solidFill>
                  <a:latin typeface="Comic Sans MS" pitchFamily="66" charset="0"/>
                </a:rPr>
                <a:t>Large Stones</a:t>
              </a:r>
            </a:p>
          </p:txBody>
        </p:sp>
      </p:grpSp>
      <p:grpSp>
        <p:nvGrpSpPr>
          <p:cNvPr id="9" name="Group 205"/>
          <p:cNvGrpSpPr>
            <a:grpSpLocks/>
          </p:cNvGrpSpPr>
          <p:nvPr/>
        </p:nvGrpSpPr>
        <p:grpSpPr bwMode="auto">
          <a:xfrm>
            <a:off x="4038600" y="3392487"/>
            <a:ext cx="1676400" cy="2268847"/>
            <a:chOff x="3962400" y="4953000"/>
            <a:chExt cx="1676400" cy="2268195"/>
          </a:xfrm>
        </p:grpSpPr>
        <p:grpSp>
          <p:nvGrpSpPr>
            <p:cNvPr id="10" name="Group 9"/>
            <p:cNvGrpSpPr>
              <a:grpSpLocks/>
            </p:cNvGrpSpPr>
            <p:nvPr/>
          </p:nvGrpSpPr>
          <p:grpSpPr bwMode="auto">
            <a:xfrm>
              <a:off x="4114800" y="4953000"/>
              <a:ext cx="1219200" cy="1524000"/>
              <a:chOff x="6400800" y="1706563"/>
              <a:chExt cx="2286000" cy="2743200"/>
            </a:xfrm>
          </p:grpSpPr>
          <p:sp>
            <p:nvSpPr>
              <p:cNvPr id="30845" name="Line 20"/>
              <p:cNvSpPr>
                <a:spLocks noChangeShapeType="1"/>
              </p:cNvSpPr>
              <p:nvPr/>
            </p:nvSpPr>
            <p:spPr bwMode="auto">
              <a:xfrm flipH="1">
                <a:off x="8305800" y="1960881"/>
                <a:ext cx="381000" cy="2363152"/>
              </a:xfrm>
              <a:prstGeom prst="line">
                <a:avLst/>
              </a:prstGeom>
              <a:noFill/>
              <a:ln w="9525">
                <a:solidFill>
                  <a:schemeClr val="tx1"/>
                </a:solidFill>
                <a:round/>
                <a:headEnd/>
                <a:tailEnd/>
              </a:ln>
            </p:spPr>
            <p:txBody>
              <a:bodyPr/>
              <a:lstStyle/>
              <a:p>
                <a:endParaRPr lang="en-US"/>
              </a:p>
            </p:txBody>
          </p:sp>
          <p:sp>
            <p:nvSpPr>
              <p:cNvPr id="30846" name="Line 21"/>
              <p:cNvSpPr>
                <a:spLocks noChangeShapeType="1"/>
              </p:cNvSpPr>
              <p:nvPr/>
            </p:nvSpPr>
            <p:spPr bwMode="auto">
              <a:xfrm>
                <a:off x="6400800" y="2012316"/>
                <a:ext cx="381000" cy="2286000"/>
              </a:xfrm>
              <a:prstGeom prst="line">
                <a:avLst/>
              </a:prstGeom>
              <a:noFill/>
              <a:ln w="9525">
                <a:solidFill>
                  <a:schemeClr val="tx1"/>
                </a:solidFill>
                <a:round/>
                <a:headEnd/>
                <a:tailEnd/>
              </a:ln>
            </p:spPr>
            <p:txBody>
              <a:bodyPr/>
              <a:lstStyle/>
              <a:p>
                <a:endParaRPr lang="en-US"/>
              </a:p>
            </p:txBody>
          </p:sp>
          <p:sp>
            <p:nvSpPr>
              <p:cNvPr id="30847" name="Oval 22"/>
              <p:cNvSpPr>
                <a:spLocks noChangeArrowheads="1"/>
              </p:cNvSpPr>
              <p:nvPr/>
            </p:nvSpPr>
            <p:spPr bwMode="auto">
              <a:xfrm>
                <a:off x="6781800" y="4144011"/>
                <a:ext cx="1524000" cy="305752"/>
              </a:xfrm>
              <a:prstGeom prst="ellipse">
                <a:avLst/>
              </a:prstGeom>
              <a:solidFill>
                <a:srgbClr val="99CCFF"/>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48" name="Oval 23"/>
              <p:cNvSpPr>
                <a:spLocks noChangeArrowheads="1"/>
              </p:cNvSpPr>
              <p:nvPr/>
            </p:nvSpPr>
            <p:spPr bwMode="auto">
              <a:xfrm>
                <a:off x="6400800" y="1706563"/>
                <a:ext cx="2286000" cy="608648"/>
              </a:xfrm>
              <a:prstGeom prst="ellipse">
                <a:avLst/>
              </a:prstGeom>
              <a:solidFill>
                <a:srgbClr val="99CCFF">
                  <a:alpha val="50195"/>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grpSp>
        <p:sp>
          <p:nvSpPr>
            <p:cNvPr id="30844" name="TextBox 40"/>
            <p:cNvSpPr txBox="1">
              <a:spLocks noChangeArrowheads="1"/>
            </p:cNvSpPr>
            <p:nvPr/>
          </p:nvSpPr>
          <p:spPr bwMode="auto">
            <a:xfrm>
              <a:off x="3962400" y="6513513"/>
              <a:ext cx="1676400" cy="707682"/>
            </a:xfrm>
            <a:prstGeom prst="rect">
              <a:avLst/>
            </a:prstGeom>
            <a:noFill/>
            <a:ln w="9525">
              <a:noFill/>
              <a:miter lim="800000"/>
              <a:headEnd/>
              <a:tailEnd/>
            </a:ln>
          </p:spPr>
          <p:txBody>
            <a:bodyPr>
              <a:spAutoFit/>
            </a:bodyPr>
            <a:lstStyle/>
            <a:p>
              <a:r>
                <a:rPr lang="en-US" sz="2000" dirty="0">
                  <a:solidFill>
                    <a:schemeClr val="tx1"/>
                  </a:solidFill>
                  <a:latin typeface="Comic Sans MS" pitchFamily="66" charset="0"/>
                </a:rPr>
                <a:t>Small Stones</a:t>
              </a:r>
            </a:p>
          </p:txBody>
        </p:sp>
      </p:grpSp>
      <p:sp>
        <p:nvSpPr>
          <p:cNvPr id="48" name="TextBox 47"/>
          <p:cNvSpPr txBox="1">
            <a:spLocks noChangeArrowheads="1"/>
          </p:cNvSpPr>
          <p:nvPr/>
        </p:nvSpPr>
        <p:spPr bwMode="auto">
          <a:xfrm>
            <a:off x="152400" y="4154488"/>
            <a:ext cx="1828800" cy="400110"/>
          </a:xfrm>
          <a:prstGeom prst="rect">
            <a:avLst/>
          </a:prstGeom>
          <a:noFill/>
          <a:ln w="9525">
            <a:noFill/>
            <a:miter lim="800000"/>
            <a:headEnd/>
            <a:tailEnd/>
          </a:ln>
        </p:spPr>
        <p:txBody>
          <a:bodyPr wrap="square">
            <a:spAutoFit/>
          </a:bodyPr>
          <a:lstStyle/>
          <a:p>
            <a:r>
              <a:rPr lang="en-US" sz="2000" dirty="0">
                <a:solidFill>
                  <a:schemeClr val="tx1"/>
                </a:solidFill>
                <a:latin typeface="Comic Sans MS" pitchFamily="66" charset="0"/>
              </a:rPr>
              <a:t>Treatment B</a:t>
            </a:r>
          </a:p>
        </p:txBody>
      </p:sp>
      <p:sp>
        <p:nvSpPr>
          <p:cNvPr id="49" name="Explosion 2 48"/>
          <p:cNvSpPr>
            <a:spLocks noChangeAspect="1"/>
          </p:cNvSpPr>
          <p:nvPr/>
        </p:nvSpPr>
        <p:spPr>
          <a:xfrm>
            <a:off x="2514600" y="4611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0" name="Explosion 2 49"/>
          <p:cNvSpPr>
            <a:spLocks noChangeAspect="1"/>
          </p:cNvSpPr>
          <p:nvPr/>
        </p:nvSpPr>
        <p:spPr>
          <a:xfrm>
            <a:off x="2438400" y="4611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1" name="Explosion 2 50"/>
          <p:cNvSpPr>
            <a:spLocks noChangeAspect="1"/>
          </p:cNvSpPr>
          <p:nvPr/>
        </p:nvSpPr>
        <p:spPr>
          <a:xfrm>
            <a:off x="2667000" y="4611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2" name="Explosion 2 51"/>
          <p:cNvSpPr>
            <a:spLocks noChangeAspect="1"/>
          </p:cNvSpPr>
          <p:nvPr/>
        </p:nvSpPr>
        <p:spPr>
          <a:xfrm>
            <a:off x="2819400" y="45354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3" name="Explosion 2 52"/>
          <p:cNvSpPr>
            <a:spLocks noChangeAspect="1"/>
          </p:cNvSpPr>
          <p:nvPr/>
        </p:nvSpPr>
        <p:spPr>
          <a:xfrm>
            <a:off x="2209800" y="4459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4" name="Explosion 2 53"/>
          <p:cNvSpPr>
            <a:spLocks noChangeAspect="1"/>
          </p:cNvSpPr>
          <p:nvPr/>
        </p:nvSpPr>
        <p:spPr>
          <a:xfrm>
            <a:off x="2438400" y="4459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5" name="Explosion 2 54"/>
          <p:cNvSpPr>
            <a:spLocks noChangeAspect="1"/>
          </p:cNvSpPr>
          <p:nvPr/>
        </p:nvSpPr>
        <p:spPr>
          <a:xfrm>
            <a:off x="2667000" y="4459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29" name="Explosion 2 28"/>
          <p:cNvSpPr>
            <a:spLocks noChangeAspect="1"/>
          </p:cNvSpPr>
          <p:nvPr/>
        </p:nvSpPr>
        <p:spPr>
          <a:xfrm>
            <a:off x="2286000" y="4611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6" name="Explosion 2 55"/>
          <p:cNvSpPr>
            <a:spLocks noChangeAspect="1"/>
          </p:cNvSpPr>
          <p:nvPr/>
        </p:nvSpPr>
        <p:spPr>
          <a:xfrm>
            <a:off x="2895600" y="4383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7" name="Explosion 2 56"/>
          <p:cNvSpPr>
            <a:spLocks noChangeAspect="1"/>
          </p:cNvSpPr>
          <p:nvPr/>
        </p:nvSpPr>
        <p:spPr>
          <a:xfrm>
            <a:off x="2286000" y="4383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59" name="Explosion 2 58"/>
          <p:cNvSpPr>
            <a:spLocks noChangeAspect="1"/>
          </p:cNvSpPr>
          <p:nvPr/>
        </p:nvSpPr>
        <p:spPr>
          <a:xfrm>
            <a:off x="2743200" y="4230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grpSp>
        <p:nvGrpSpPr>
          <p:cNvPr id="12" name="Group 136"/>
          <p:cNvGrpSpPr>
            <a:grpSpLocks/>
          </p:cNvGrpSpPr>
          <p:nvPr/>
        </p:nvGrpSpPr>
        <p:grpSpPr bwMode="auto">
          <a:xfrm>
            <a:off x="609600" y="2667000"/>
            <a:ext cx="2178050" cy="707886"/>
            <a:chOff x="609600" y="4039423"/>
            <a:chExt cx="1802524" cy="700468"/>
          </a:xfrm>
        </p:grpSpPr>
        <p:sp>
          <p:nvSpPr>
            <p:cNvPr id="30840" name="TextBox 133"/>
            <p:cNvSpPr txBox="1">
              <a:spLocks noChangeArrowheads="1"/>
            </p:cNvSpPr>
            <p:nvPr/>
          </p:nvSpPr>
          <p:spPr bwMode="auto">
            <a:xfrm>
              <a:off x="735724" y="4039423"/>
              <a:ext cx="1676400" cy="700468"/>
            </a:xfrm>
            <a:prstGeom prst="rect">
              <a:avLst/>
            </a:prstGeom>
            <a:noFill/>
            <a:ln w="9525">
              <a:noFill/>
              <a:miter lim="800000"/>
              <a:headEnd/>
              <a:tailEnd/>
            </a:ln>
          </p:spPr>
          <p:txBody>
            <a:bodyPr>
              <a:spAutoFit/>
            </a:bodyPr>
            <a:lstStyle/>
            <a:p>
              <a:r>
                <a:rPr lang="en-US" sz="2000" dirty="0">
                  <a:solidFill>
                    <a:schemeClr val="tx1"/>
                  </a:solidFill>
                  <a:latin typeface="Comic Sans MS" pitchFamily="66" charset="0"/>
                </a:rPr>
                <a:t>Successful</a:t>
              </a:r>
            </a:p>
            <a:p>
              <a:r>
                <a:rPr lang="en-US" sz="2000" dirty="0">
                  <a:solidFill>
                    <a:schemeClr val="tx1"/>
                  </a:solidFill>
                  <a:latin typeface="Comic Sans MS" pitchFamily="66" charset="0"/>
                </a:rPr>
                <a:t>Unsuccessful</a:t>
              </a:r>
            </a:p>
          </p:txBody>
        </p:sp>
        <p:sp>
          <p:nvSpPr>
            <p:cNvPr id="135" name="Explosion 2 134"/>
            <p:cNvSpPr>
              <a:spLocks noChangeAspect="1"/>
            </p:cNvSpPr>
            <p:nvPr/>
          </p:nvSpPr>
          <p:spPr>
            <a:xfrm>
              <a:off x="609600" y="4114826"/>
              <a:ext cx="228600" cy="228677"/>
            </a:xfrm>
            <a:prstGeom prst="irregularSeal2">
              <a:avLst/>
            </a:prstGeom>
            <a:solidFill>
              <a:srgbClr val="00FF00"/>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36" name="Explosion 2 135"/>
            <p:cNvSpPr>
              <a:spLocks noChangeAspect="1"/>
            </p:cNvSpPr>
            <p:nvPr/>
          </p:nvSpPr>
          <p:spPr>
            <a:xfrm>
              <a:off x="609600" y="4419729"/>
              <a:ext cx="228600" cy="228677"/>
            </a:xfrm>
            <a:prstGeom prst="irregularSeal2">
              <a:avLst/>
            </a:prstGeom>
            <a:solidFill>
              <a:srgbClr val="FF0000"/>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grpSp>
      <p:sp>
        <p:nvSpPr>
          <p:cNvPr id="124" name="Explosion 2 123"/>
          <p:cNvSpPr>
            <a:spLocks noChangeAspect="1"/>
          </p:cNvSpPr>
          <p:nvPr/>
        </p:nvSpPr>
        <p:spPr>
          <a:xfrm>
            <a:off x="2362200" y="877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25" name="Explosion 2 124"/>
          <p:cNvSpPr>
            <a:spLocks noChangeAspect="1"/>
          </p:cNvSpPr>
          <p:nvPr/>
        </p:nvSpPr>
        <p:spPr>
          <a:xfrm>
            <a:off x="2743200" y="877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26" name="Explosion 2 125"/>
          <p:cNvSpPr>
            <a:spLocks noChangeAspect="1"/>
          </p:cNvSpPr>
          <p:nvPr/>
        </p:nvSpPr>
        <p:spPr>
          <a:xfrm>
            <a:off x="2057400" y="877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20" name="Explosion 2 119"/>
          <p:cNvSpPr>
            <a:spLocks noChangeAspect="1"/>
          </p:cNvSpPr>
          <p:nvPr/>
        </p:nvSpPr>
        <p:spPr>
          <a:xfrm>
            <a:off x="2667000" y="1030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17" name="Explosion 2 116"/>
          <p:cNvSpPr>
            <a:spLocks noChangeAspect="1"/>
          </p:cNvSpPr>
          <p:nvPr/>
        </p:nvSpPr>
        <p:spPr>
          <a:xfrm>
            <a:off x="2438400" y="1030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12" name="Explosion 2 111"/>
          <p:cNvSpPr>
            <a:spLocks noChangeAspect="1"/>
          </p:cNvSpPr>
          <p:nvPr/>
        </p:nvSpPr>
        <p:spPr>
          <a:xfrm>
            <a:off x="2590800" y="1335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10" name="Explosion 2 109"/>
          <p:cNvSpPr>
            <a:spLocks noChangeAspect="1"/>
          </p:cNvSpPr>
          <p:nvPr/>
        </p:nvSpPr>
        <p:spPr>
          <a:xfrm>
            <a:off x="2057400" y="1182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62" name="Explosion 2 61"/>
          <p:cNvSpPr>
            <a:spLocks noChangeAspect="1"/>
          </p:cNvSpPr>
          <p:nvPr/>
        </p:nvSpPr>
        <p:spPr>
          <a:xfrm>
            <a:off x="2438400" y="1639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66" name="Explosion 2 65"/>
          <p:cNvSpPr>
            <a:spLocks noChangeAspect="1"/>
          </p:cNvSpPr>
          <p:nvPr/>
        </p:nvSpPr>
        <p:spPr>
          <a:xfrm>
            <a:off x="2362200" y="14874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69" name="Explosion 2 68"/>
          <p:cNvSpPr>
            <a:spLocks noChangeAspect="1"/>
          </p:cNvSpPr>
          <p:nvPr/>
        </p:nvSpPr>
        <p:spPr>
          <a:xfrm>
            <a:off x="2743200" y="1411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71" name="Explosion 2 70"/>
          <p:cNvSpPr>
            <a:spLocks noChangeAspect="1"/>
          </p:cNvSpPr>
          <p:nvPr/>
        </p:nvSpPr>
        <p:spPr>
          <a:xfrm>
            <a:off x="2667000" y="1258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07" name="Explosion 2 106"/>
          <p:cNvSpPr>
            <a:spLocks noChangeAspect="1"/>
          </p:cNvSpPr>
          <p:nvPr/>
        </p:nvSpPr>
        <p:spPr>
          <a:xfrm>
            <a:off x="2286000" y="1411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09" name="Explosion 2 108"/>
          <p:cNvSpPr>
            <a:spLocks noChangeAspect="1"/>
          </p:cNvSpPr>
          <p:nvPr/>
        </p:nvSpPr>
        <p:spPr>
          <a:xfrm>
            <a:off x="2133600" y="1258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23" name="Explosion 2 122"/>
          <p:cNvSpPr>
            <a:spLocks noChangeAspect="1"/>
          </p:cNvSpPr>
          <p:nvPr/>
        </p:nvSpPr>
        <p:spPr>
          <a:xfrm>
            <a:off x="2133600" y="1030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64" name="Explosion 2 63"/>
          <p:cNvSpPr>
            <a:spLocks noChangeAspect="1"/>
          </p:cNvSpPr>
          <p:nvPr/>
        </p:nvSpPr>
        <p:spPr>
          <a:xfrm>
            <a:off x="2590800" y="1639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42" name="Explosion 2 141"/>
          <p:cNvSpPr>
            <a:spLocks noChangeAspect="1"/>
          </p:cNvSpPr>
          <p:nvPr/>
        </p:nvSpPr>
        <p:spPr>
          <a:xfrm>
            <a:off x="2895600" y="954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43" name="Explosion 2 142"/>
          <p:cNvSpPr>
            <a:spLocks noChangeAspect="1"/>
          </p:cNvSpPr>
          <p:nvPr/>
        </p:nvSpPr>
        <p:spPr>
          <a:xfrm>
            <a:off x="2286000" y="11064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45" name="Explosion 2 144"/>
          <p:cNvSpPr>
            <a:spLocks noChangeAspect="1"/>
          </p:cNvSpPr>
          <p:nvPr/>
        </p:nvSpPr>
        <p:spPr>
          <a:xfrm>
            <a:off x="2438400" y="1182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47" name="Explosion 2 146"/>
          <p:cNvSpPr>
            <a:spLocks noChangeAspect="1"/>
          </p:cNvSpPr>
          <p:nvPr/>
        </p:nvSpPr>
        <p:spPr>
          <a:xfrm>
            <a:off x="2286000" y="1639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08" name="Explosion 2 107"/>
          <p:cNvSpPr>
            <a:spLocks noChangeAspect="1"/>
          </p:cNvSpPr>
          <p:nvPr/>
        </p:nvSpPr>
        <p:spPr>
          <a:xfrm>
            <a:off x="2743200" y="954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21" name="Explosion 2 120"/>
          <p:cNvSpPr>
            <a:spLocks noChangeAspect="1"/>
          </p:cNvSpPr>
          <p:nvPr/>
        </p:nvSpPr>
        <p:spPr>
          <a:xfrm>
            <a:off x="2514600" y="1716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70" name="Explosion 2 69"/>
          <p:cNvSpPr>
            <a:spLocks noChangeAspect="1"/>
          </p:cNvSpPr>
          <p:nvPr/>
        </p:nvSpPr>
        <p:spPr>
          <a:xfrm>
            <a:off x="2057400" y="954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61" name="Explosion 2 60"/>
          <p:cNvSpPr>
            <a:spLocks noChangeAspect="1"/>
          </p:cNvSpPr>
          <p:nvPr/>
        </p:nvSpPr>
        <p:spPr>
          <a:xfrm>
            <a:off x="2514600" y="1411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65" name="Explosion 2 64"/>
          <p:cNvSpPr>
            <a:spLocks noChangeAspect="1"/>
          </p:cNvSpPr>
          <p:nvPr/>
        </p:nvSpPr>
        <p:spPr>
          <a:xfrm>
            <a:off x="2819400" y="1639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67" name="Explosion 2 66"/>
          <p:cNvSpPr>
            <a:spLocks noChangeAspect="1"/>
          </p:cNvSpPr>
          <p:nvPr/>
        </p:nvSpPr>
        <p:spPr>
          <a:xfrm>
            <a:off x="2667000" y="1563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06" name="Explosion 2 105"/>
          <p:cNvSpPr>
            <a:spLocks noChangeAspect="1"/>
          </p:cNvSpPr>
          <p:nvPr/>
        </p:nvSpPr>
        <p:spPr>
          <a:xfrm>
            <a:off x="2133600" y="14874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13" name="Explosion 2 112"/>
          <p:cNvSpPr>
            <a:spLocks noChangeAspect="1"/>
          </p:cNvSpPr>
          <p:nvPr/>
        </p:nvSpPr>
        <p:spPr>
          <a:xfrm>
            <a:off x="2819400" y="1335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15" name="Explosion 2 114"/>
          <p:cNvSpPr>
            <a:spLocks noChangeAspect="1"/>
          </p:cNvSpPr>
          <p:nvPr/>
        </p:nvSpPr>
        <p:spPr>
          <a:xfrm>
            <a:off x="2819400" y="11826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16" name="Explosion 2 115"/>
          <p:cNvSpPr>
            <a:spLocks noChangeAspect="1"/>
          </p:cNvSpPr>
          <p:nvPr/>
        </p:nvSpPr>
        <p:spPr>
          <a:xfrm>
            <a:off x="2362200" y="13350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18" name="Explosion 2 117"/>
          <p:cNvSpPr>
            <a:spLocks noChangeAspect="1"/>
          </p:cNvSpPr>
          <p:nvPr/>
        </p:nvSpPr>
        <p:spPr>
          <a:xfrm>
            <a:off x="2057400" y="11064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22" name="Explosion 2 121"/>
          <p:cNvSpPr>
            <a:spLocks noChangeAspect="1"/>
          </p:cNvSpPr>
          <p:nvPr/>
        </p:nvSpPr>
        <p:spPr>
          <a:xfrm>
            <a:off x="2590800" y="11064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27" name="Explosion 2 126"/>
          <p:cNvSpPr>
            <a:spLocks noChangeAspect="1"/>
          </p:cNvSpPr>
          <p:nvPr/>
        </p:nvSpPr>
        <p:spPr>
          <a:xfrm>
            <a:off x="2286000" y="14874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30" name="Explosion 2 129"/>
          <p:cNvSpPr>
            <a:spLocks noChangeAspect="1"/>
          </p:cNvSpPr>
          <p:nvPr/>
        </p:nvSpPr>
        <p:spPr>
          <a:xfrm>
            <a:off x="2209800" y="16398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46" name="Explosion 2 145"/>
          <p:cNvSpPr>
            <a:spLocks noChangeAspect="1"/>
          </p:cNvSpPr>
          <p:nvPr/>
        </p:nvSpPr>
        <p:spPr>
          <a:xfrm>
            <a:off x="2286000" y="1030287"/>
            <a:ext cx="228600" cy="22860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0" name="TextBox 149"/>
          <p:cNvSpPr txBox="1">
            <a:spLocks noChangeArrowheads="1"/>
          </p:cNvSpPr>
          <p:nvPr/>
        </p:nvSpPr>
        <p:spPr bwMode="auto">
          <a:xfrm>
            <a:off x="381000" y="4572000"/>
            <a:ext cx="1676400" cy="707886"/>
          </a:xfrm>
          <a:prstGeom prst="rect">
            <a:avLst/>
          </a:prstGeom>
          <a:noFill/>
          <a:ln w="9525">
            <a:noFill/>
            <a:miter lim="800000"/>
            <a:headEnd/>
            <a:tailEnd/>
          </a:ln>
        </p:spPr>
        <p:txBody>
          <a:bodyPr>
            <a:spAutoFit/>
          </a:bodyPr>
          <a:lstStyle/>
          <a:p>
            <a:r>
              <a:rPr lang="en-US" sz="2000" dirty="0">
                <a:solidFill>
                  <a:srgbClr val="3366FF"/>
                </a:solidFill>
                <a:latin typeface="Comic Sans MS" pitchFamily="66" charset="0"/>
              </a:rPr>
              <a:t>69% successful</a:t>
            </a:r>
          </a:p>
        </p:txBody>
      </p:sp>
      <p:sp>
        <p:nvSpPr>
          <p:cNvPr id="151" name="TextBox 150"/>
          <p:cNvSpPr txBox="1">
            <a:spLocks noChangeArrowheads="1"/>
          </p:cNvSpPr>
          <p:nvPr/>
        </p:nvSpPr>
        <p:spPr bwMode="auto">
          <a:xfrm>
            <a:off x="381000" y="1639888"/>
            <a:ext cx="1676400" cy="707886"/>
          </a:xfrm>
          <a:prstGeom prst="rect">
            <a:avLst/>
          </a:prstGeom>
          <a:noFill/>
          <a:ln w="9525">
            <a:noFill/>
            <a:miter lim="800000"/>
            <a:headEnd/>
            <a:tailEnd/>
          </a:ln>
        </p:spPr>
        <p:txBody>
          <a:bodyPr>
            <a:spAutoFit/>
          </a:bodyPr>
          <a:lstStyle/>
          <a:p>
            <a:r>
              <a:rPr lang="en-US" sz="2000" dirty="0">
                <a:solidFill>
                  <a:srgbClr val="3366FF"/>
                </a:solidFill>
                <a:latin typeface="Comic Sans MS" pitchFamily="66" charset="0"/>
              </a:rPr>
              <a:t>73% successful</a:t>
            </a:r>
          </a:p>
        </p:txBody>
      </p:sp>
      <p:sp>
        <p:nvSpPr>
          <p:cNvPr id="152" name="Explosion 2 151"/>
          <p:cNvSpPr>
            <a:spLocks noChangeAspect="1"/>
          </p:cNvSpPr>
          <p:nvPr/>
        </p:nvSpPr>
        <p:spPr>
          <a:xfrm>
            <a:off x="4800600" y="1639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3" name="Explosion 2 152"/>
          <p:cNvSpPr>
            <a:spLocks noChangeAspect="1"/>
          </p:cNvSpPr>
          <p:nvPr/>
        </p:nvSpPr>
        <p:spPr>
          <a:xfrm>
            <a:off x="4953000" y="17160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4" name="Explosion 2 153"/>
          <p:cNvSpPr>
            <a:spLocks noChangeAspect="1"/>
          </p:cNvSpPr>
          <p:nvPr/>
        </p:nvSpPr>
        <p:spPr>
          <a:xfrm>
            <a:off x="4800600" y="17160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5" name="Explosion 2 154"/>
          <p:cNvSpPr>
            <a:spLocks noChangeAspect="1"/>
          </p:cNvSpPr>
          <p:nvPr/>
        </p:nvSpPr>
        <p:spPr>
          <a:xfrm>
            <a:off x="4876800" y="44592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6" name="Explosion 2 155"/>
          <p:cNvSpPr>
            <a:spLocks noChangeAspect="1"/>
          </p:cNvSpPr>
          <p:nvPr/>
        </p:nvSpPr>
        <p:spPr>
          <a:xfrm>
            <a:off x="4876800" y="17160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7" name="Explosion 2 156"/>
          <p:cNvSpPr>
            <a:spLocks noChangeAspect="1"/>
          </p:cNvSpPr>
          <p:nvPr/>
        </p:nvSpPr>
        <p:spPr>
          <a:xfrm>
            <a:off x="4495800" y="44592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8" name="Explosion 2 157"/>
          <p:cNvSpPr>
            <a:spLocks noChangeAspect="1"/>
          </p:cNvSpPr>
          <p:nvPr/>
        </p:nvSpPr>
        <p:spPr>
          <a:xfrm>
            <a:off x="51054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59" name="Explosion 2 158"/>
          <p:cNvSpPr>
            <a:spLocks noChangeAspect="1"/>
          </p:cNvSpPr>
          <p:nvPr/>
        </p:nvSpPr>
        <p:spPr>
          <a:xfrm>
            <a:off x="47244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0" name="Explosion 2 159"/>
          <p:cNvSpPr>
            <a:spLocks noChangeAspect="1"/>
          </p:cNvSpPr>
          <p:nvPr/>
        </p:nvSpPr>
        <p:spPr>
          <a:xfrm>
            <a:off x="47244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1" name="Explosion 2 160"/>
          <p:cNvSpPr>
            <a:spLocks noChangeAspect="1"/>
          </p:cNvSpPr>
          <p:nvPr/>
        </p:nvSpPr>
        <p:spPr>
          <a:xfrm>
            <a:off x="44196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2" name="Explosion 2 161"/>
          <p:cNvSpPr>
            <a:spLocks noChangeAspect="1"/>
          </p:cNvSpPr>
          <p:nvPr/>
        </p:nvSpPr>
        <p:spPr>
          <a:xfrm>
            <a:off x="4800600" y="44592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3" name="Explosion 2 162"/>
          <p:cNvSpPr>
            <a:spLocks noChangeAspect="1"/>
          </p:cNvSpPr>
          <p:nvPr/>
        </p:nvSpPr>
        <p:spPr>
          <a:xfrm>
            <a:off x="44958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4" name="Explosion 2 163"/>
          <p:cNvSpPr>
            <a:spLocks noChangeAspect="1"/>
          </p:cNvSpPr>
          <p:nvPr/>
        </p:nvSpPr>
        <p:spPr>
          <a:xfrm>
            <a:off x="5105400" y="44592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5" name="Explosion 2 164"/>
          <p:cNvSpPr>
            <a:spLocks noChangeAspect="1"/>
          </p:cNvSpPr>
          <p:nvPr/>
        </p:nvSpPr>
        <p:spPr>
          <a:xfrm>
            <a:off x="46482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6" name="Explosion 2 165"/>
          <p:cNvSpPr>
            <a:spLocks noChangeAspect="1"/>
          </p:cNvSpPr>
          <p:nvPr/>
        </p:nvSpPr>
        <p:spPr>
          <a:xfrm>
            <a:off x="51054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7" name="Explosion 2 166"/>
          <p:cNvSpPr>
            <a:spLocks noChangeAspect="1"/>
          </p:cNvSpPr>
          <p:nvPr/>
        </p:nvSpPr>
        <p:spPr>
          <a:xfrm>
            <a:off x="46482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68" name="Explosion 2 167"/>
          <p:cNvSpPr>
            <a:spLocks noChangeAspect="1"/>
          </p:cNvSpPr>
          <p:nvPr/>
        </p:nvSpPr>
        <p:spPr>
          <a:xfrm>
            <a:off x="43434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0" name="Explosion 2 169"/>
          <p:cNvSpPr>
            <a:spLocks noChangeAspect="1"/>
          </p:cNvSpPr>
          <p:nvPr/>
        </p:nvSpPr>
        <p:spPr>
          <a:xfrm>
            <a:off x="48006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1" name="Explosion 2 170"/>
          <p:cNvSpPr>
            <a:spLocks noChangeAspect="1"/>
          </p:cNvSpPr>
          <p:nvPr/>
        </p:nvSpPr>
        <p:spPr>
          <a:xfrm>
            <a:off x="49530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2" name="Explosion 2 171"/>
          <p:cNvSpPr>
            <a:spLocks noChangeAspect="1"/>
          </p:cNvSpPr>
          <p:nvPr/>
        </p:nvSpPr>
        <p:spPr>
          <a:xfrm>
            <a:off x="4648200" y="44592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3" name="Explosion 2 172"/>
          <p:cNvSpPr>
            <a:spLocks noChangeAspect="1"/>
          </p:cNvSpPr>
          <p:nvPr/>
        </p:nvSpPr>
        <p:spPr>
          <a:xfrm>
            <a:off x="4495800" y="17160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5" name="Explosion 2 174"/>
          <p:cNvSpPr>
            <a:spLocks noChangeAspect="1"/>
          </p:cNvSpPr>
          <p:nvPr/>
        </p:nvSpPr>
        <p:spPr>
          <a:xfrm>
            <a:off x="4572000" y="17160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6" name="Explosion 2 175"/>
          <p:cNvSpPr>
            <a:spLocks noChangeAspect="1"/>
          </p:cNvSpPr>
          <p:nvPr/>
        </p:nvSpPr>
        <p:spPr>
          <a:xfrm>
            <a:off x="4724400" y="1563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8" name="Explosion 2 177"/>
          <p:cNvSpPr>
            <a:spLocks noChangeAspect="1"/>
          </p:cNvSpPr>
          <p:nvPr/>
        </p:nvSpPr>
        <p:spPr>
          <a:xfrm>
            <a:off x="4648200" y="17160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79" name="Explosion 2 178"/>
          <p:cNvSpPr>
            <a:spLocks noChangeAspect="1"/>
          </p:cNvSpPr>
          <p:nvPr/>
        </p:nvSpPr>
        <p:spPr>
          <a:xfrm>
            <a:off x="4648200" y="1639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0" name="Explosion 2 179"/>
          <p:cNvSpPr>
            <a:spLocks noChangeAspect="1"/>
          </p:cNvSpPr>
          <p:nvPr/>
        </p:nvSpPr>
        <p:spPr>
          <a:xfrm>
            <a:off x="45720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1" name="Explosion 2 180"/>
          <p:cNvSpPr>
            <a:spLocks noChangeAspect="1"/>
          </p:cNvSpPr>
          <p:nvPr/>
        </p:nvSpPr>
        <p:spPr>
          <a:xfrm>
            <a:off x="51054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2" name="Explosion 2 181"/>
          <p:cNvSpPr>
            <a:spLocks noChangeAspect="1"/>
          </p:cNvSpPr>
          <p:nvPr/>
        </p:nvSpPr>
        <p:spPr>
          <a:xfrm>
            <a:off x="49530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3" name="Explosion 2 182"/>
          <p:cNvSpPr>
            <a:spLocks noChangeAspect="1"/>
          </p:cNvSpPr>
          <p:nvPr/>
        </p:nvSpPr>
        <p:spPr>
          <a:xfrm>
            <a:off x="50292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4" name="Explosion 2 183"/>
          <p:cNvSpPr>
            <a:spLocks noChangeAspect="1"/>
          </p:cNvSpPr>
          <p:nvPr/>
        </p:nvSpPr>
        <p:spPr>
          <a:xfrm>
            <a:off x="44958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5" name="Explosion 2 184"/>
          <p:cNvSpPr>
            <a:spLocks noChangeAspect="1"/>
          </p:cNvSpPr>
          <p:nvPr/>
        </p:nvSpPr>
        <p:spPr>
          <a:xfrm>
            <a:off x="47244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6" name="Explosion 2 185"/>
          <p:cNvSpPr>
            <a:spLocks noChangeAspect="1"/>
          </p:cNvSpPr>
          <p:nvPr/>
        </p:nvSpPr>
        <p:spPr>
          <a:xfrm>
            <a:off x="48006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8" name="Explosion 2 187"/>
          <p:cNvSpPr>
            <a:spLocks noChangeAspect="1"/>
          </p:cNvSpPr>
          <p:nvPr/>
        </p:nvSpPr>
        <p:spPr>
          <a:xfrm>
            <a:off x="46482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89" name="Explosion 2 188"/>
          <p:cNvSpPr>
            <a:spLocks noChangeAspect="1"/>
          </p:cNvSpPr>
          <p:nvPr/>
        </p:nvSpPr>
        <p:spPr>
          <a:xfrm>
            <a:off x="4572000" y="1639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0" name="Explosion 2 189"/>
          <p:cNvSpPr>
            <a:spLocks noChangeAspect="1"/>
          </p:cNvSpPr>
          <p:nvPr/>
        </p:nvSpPr>
        <p:spPr>
          <a:xfrm>
            <a:off x="48006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1" name="Explosion 2 190"/>
          <p:cNvSpPr>
            <a:spLocks noChangeAspect="1"/>
          </p:cNvSpPr>
          <p:nvPr/>
        </p:nvSpPr>
        <p:spPr>
          <a:xfrm>
            <a:off x="4495800" y="1639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2" name="Explosion 2 191"/>
          <p:cNvSpPr>
            <a:spLocks noChangeAspect="1"/>
          </p:cNvSpPr>
          <p:nvPr/>
        </p:nvSpPr>
        <p:spPr>
          <a:xfrm>
            <a:off x="50292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3" name="Explosion 2 192"/>
          <p:cNvSpPr>
            <a:spLocks noChangeAspect="1"/>
          </p:cNvSpPr>
          <p:nvPr/>
        </p:nvSpPr>
        <p:spPr>
          <a:xfrm>
            <a:off x="44196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4" name="Explosion 2 193"/>
          <p:cNvSpPr>
            <a:spLocks noChangeAspect="1"/>
          </p:cNvSpPr>
          <p:nvPr/>
        </p:nvSpPr>
        <p:spPr>
          <a:xfrm>
            <a:off x="49530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5" name="Explosion 2 194"/>
          <p:cNvSpPr>
            <a:spLocks noChangeAspect="1"/>
          </p:cNvSpPr>
          <p:nvPr/>
        </p:nvSpPr>
        <p:spPr>
          <a:xfrm>
            <a:off x="4724400" y="1639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6" name="Explosion 2 195"/>
          <p:cNvSpPr>
            <a:spLocks noChangeAspect="1"/>
          </p:cNvSpPr>
          <p:nvPr/>
        </p:nvSpPr>
        <p:spPr>
          <a:xfrm>
            <a:off x="48768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7" name="Explosion 2 196"/>
          <p:cNvSpPr>
            <a:spLocks noChangeAspect="1"/>
          </p:cNvSpPr>
          <p:nvPr/>
        </p:nvSpPr>
        <p:spPr>
          <a:xfrm>
            <a:off x="45720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8" name="Explosion 2 197"/>
          <p:cNvSpPr>
            <a:spLocks noChangeAspect="1"/>
          </p:cNvSpPr>
          <p:nvPr/>
        </p:nvSpPr>
        <p:spPr>
          <a:xfrm>
            <a:off x="44196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199" name="Explosion 2 198"/>
          <p:cNvSpPr>
            <a:spLocks noChangeAspect="1"/>
          </p:cNvSpPr>
          <p:nvPr/>
        </p:nvSpPr>
        <p:spPr>
          <a:xfrm>
            <a:off x="45720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200" name="Explosion 2 199"/>
          <p:cNvSpPr>
            <a:spLocks noChangeAspect="1"/>
          </p:cNvSpPr>
          <p:nvPr/>
        </p:nvSpPr>
        <p:spPr>
          <a:xfrm>
            <a:off x="50292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201" name="Explosion 2 200"/>
          <p:cNvSpPr>
            <a:spLocks noChangeAspect="1"/>
          </p:cNvSpPr>
          <p:nvPr/>
        </p:nvSpPr>
        <p:spPr>
          <a:xfrm>
            <a:off x="48768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202" name="Explosion 2 201"/>
          <p:cNvSpPr>
            <a:spLocks noChangeAspect="1"/>
          </p:cNvSpPr>
          <p:nvPr/>
        </p:nvSpPr>
        <p:spPr>
          <a:xfrm>
            <a:off x="4876800" y="46116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203" name="Explosion 2 202"/>
          <p:cNvSpPr>
            <a:spLocks noChangeAspect="1"/>
          </p:cNvSpPr>
          <p:nvPr/>
        </p:nvSpPr>
        <p:spPr>
          <a:xfrm>
            <a:off x="4876800" y="46878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204" name="Explosion 2 203"/>
          <p:cNvSpPr>
            <a:spLocks noChangeAspect="1"/>
          </p:cNvSpPr>
          <p:nvPr/>
        </p:nvSpPr>
        <p:spPr>
          <a:xfrm>
            <a:off x="4495800" y="4535487"/>
            <a:ext cx="137160" cy="137160"/>
          </a:xfrm>
          <a:prstGeom prst="irregularSeal2">
            <a:avLst/>
          </a:prstGeom>
          <a:solidFill>
            <a:schemeClr val="bg2"/>
          </a:solidFill>
          <a:ln>
            <a:noFill/>
          </a:ln>
          <a:effectLst/>
          <a:scene3d>
            <a:camera prst="orthographicFront" fov="0">
              <a:rot lat="0" lon="0" rev="0"/>
            </a:camera>
            <a:lightRig rig="brightRoom" dir="tl">
              <a:rot lat="0" lon="0" rev="8700000"/>
            </a:lightRig>
          </a:scene3d>
          <a:sp3d contourW="6350">
            <a:bevelT w="0" h="0"/>
            <a:contourClr>
              <a:schemeClr val="tx1"/>
            </a:contourClr>
          </a:sp3d>
        </p:spPr>
        <p:style>
          <a:lnRef idx="1">
            <a:schemeClr val="accent1"/>
          </a:lnRef>
          <a:fillRef idx="3">
            <a:schemeClr val="accent1"/>
          </a:fillRef>
          <a:effectRef idx="2">
            <a:schemeClr val="accent1"/>
          </a:effectRef>
          <a:fontRef idx="minor">
            <a:schemeClr val="lt1"/>
          </a:fontRef>
        </p:style>
      </p:sp>
      <p:sp>
        <p:nvSpPr>
          <p:cNvPr id="207" name="TextBox 206"/>
          <p:cNvSpPr txBox="1">
            <a:spLocks noChangeArrowheads="1"/>
          </p:cNvSpPr>
          <p:nvPr/>
        </p:nvSpPr>
        <p:spPr bwMode="auto">
          <a:xfrm>
            <a:off x="3429000" y="1651000"/>
            <a:ext cx="914400" cy="400110"/>
          </a:xfrm>
          <a:prstGeom prst="rect">
            <a:avLst/>
          </a:prstGeom>
          <a:noFill/>
          <a:ln w="9525">
            <a:noFill/>
            <a:miter lim="800000"/>
            <a:headEnd/>
            <a:tailEnd/>
          </a:ln>
        </p:spPr>
        <p:txBody>
          <a:bodyPr wrap="square">
            <a:spAutoFit/>
          </a:bodyPr>
          <a:lstStyle/>
          <a:p>
            <a:r>
              <a:rPr lang="en-US" sz="2000" dirty="0">
                <a:solidFill>
                  <a:srgbClr val="3366FF"/>
                </a:solidFill>
                <a:latin typeface="Comic Sans MS" pitchFamily="66" charset="0"/>
              </a:rPr>
              <a:t>93%</a:t>
            </a:r>
          </a:p>
        </p:txBody>
      </p:sp>
      <p:sp>
        <p:nvSpPr>
          <p:cNvPr id="208" name="TextBox 207"/>
          <p:cNvSpPr txBox="1">
            <a:spLocks noChangeArrowheads="1"/>
          </p:cNvSpPr>
          <p:nvPr/>
        </p:nvSpPr>
        <p:spPr bwMode="auto">
          <a:xfrm>
            <a:off x="3505200" y="4572000"/>
            <a:ext cx="762000" cy="400110"/>
          </a:xfrm>
          <a:prstGeom prst="rect">
            <a:avLst/>
          </a:prstGeom>
          <a:noFill/>
          <a:ln w="9525">
            <a:noFill/>
            <a:miter lim="800000"/>
            <a:headEnd/>
            <a:tailEnd/>
          </a:ln>
        </p:spPr>
        <p:txBody>
          <a:bodyPr wrap="square">
            <a:spAutoFit/>
          </a:bodyPr>
          <a:lstStyle/>
          <a:p>
            <a:r>
              <a:rPr lang="en-US" sz="2000" dirty="0">
                <a:solidFill>
                  <a:srgbClr val="3366FF"/>
                </a:solidFill>
                <a:latin typeface="Comic Sans MS" pitchFamily="66" charset="0"/>
              </a:rPr>
              <a:t>87%</a:t>
            </a:r>
          </a:p>
        </p:txBody>
      </p:sp>
      <p:grpSp>
        <p:nvGrpSpPr>
          <p:cNvPr id="13" name="Group 222"/>
          <p:cNvGrpSpPr>
            <a:grpSpLocks/>
          </p:cNvGrpSpPr>
          <p:nvPr/>
        </p:nvGrpSpPr>
        <p:grpSpPr bwMode="auto">
          <a:xfrm>
            <a:off x="6324600" y="3346450"/>
            <a:ext cx="2133600" cy="1646238"/>
            <a:chOff x="3124200" y="1477963"/>
            <a:chExt cx="3048000" cy="3124680"/>
          </a:xfrm>
        </p:grpSpPr>
        <p:sp>
          <p:nvSpPr>
            <p:cNvPr id="30836" name="Line 201"/>
            <p:cNvSpPr>
              <a:spLocks noChangeShapeType="1"/>
            </p:cNvSpPr>
            <p:nvPr/>
          </p:nvSpPr>
          <p:spPr bwMode="auto">
            <a:xfrm>
              <a:off x="6172200" y="1782295"/>
              <a:ext cx="0" cy="2516017"/>
            </a:xfrm>
            <a:prstGeom prst="line">
              <a:avLst/>
            </a:prstGeom>
            <a:noFill/>
            <a:ln w="9525">
              <a:solidFill>
                <a:schemeClr val="tx1"/>
              </a:solidFill>
              <a:round/>
              <a:headEnd/>
              <a:tailEnd/>
            </a:ln>
          </p:spPr>
          <p:txBody>
            <a:bodyPr/>
            <a:lstStyle/>
            <a:p>
              <a:endParaRPr lang="en-US"/>
            </a:p>
          </p:txBody>
        </p:sp>
        <p:sp>
          <p:nvSpPr>
            <p:cNvPr id="30837" name="Oval 198"/>
            <p:cNvSpPr>
              <a:spLocks noChangeArrowheads="1"/>
            </p:cNvSpPr>
            <p:nvPr/>
          </p:nvSpPr>
          <p:spPr bwMode="auto">
            <a:xfrm>
              <a:off x="3124200" y="1477963"/>
              <a:ext cx="3048000" cy="533334"/>
            </a:xfrm>
            <a:prstGeom prst="ellipse">
              <a:avLst/>
            </a:prstGeom>
            <a:solidFill>
              <a:srgbClr val="99CCFF">
                <a:alpha val="50195"/>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38" name="Oval 199"/>
            <p:cNvSpPr>
              <a:spLocks noChangeArrowheads="1"/>
            </p:cNvSpPr>
            <p:nvPr/>
          </p:nvSpPr>
          <p:spPr bwMode="auto">
            <a:xfrm>
              <a:off x="3124200" y="4069309"/>
              <a:ext cx="3048000" cy="533334"/>
            </a:xfrm>
            <a:prstGeom prst="ellipse">
              <a:avLst/>
            </a:prstGeom>
            <a:solidFill>
              <a:srgbClr val="99CCFF">
                <a:alpha val="14902"/>
              </a:srgbClr>
            </a:solidFill>
            <a:ln w="9525">
              <a:solidFill>
                <a:schemeClr val="tx1"/>
              </a:solidFill>
              <a:round/>
              <a:headEnd/>
              <a:tailEnd/>
            </a:ln>
          </p:spPr>
          <p:txBody>
            <a:bodyPr wrap="none" anchor="ctr"/>
            <a:lstStyle/>
            <a:p>
              <a:endParaRPr lang="zh-CN" altLang="en-US">
                <a:latin typeface="Comic Sans MS" pitchFamily="66" charset="0"/>
                <a:ea typeface="SimSun" pitchFamily="2" charset="-122"/>
              </a:endParaRPr>
            </a:p>
          </p:txBody>
        </p:sp>
        <p:sp>
          <p:nvSpPr>
            <p:cNvPr id="30839" name="Line 200"/>
            <p:cNvSpPr>
              <a:spLocks noChangeShapeType="1"/>
            </p:cNvSpPr>
            <p:nvPr/>
          </p:nvSpPr>
          <p:spPr bwMode="auto">
            <a:xfrm>
              <a:off x="3124200" y="1782295"/>
              <a:ext cx="0" cy="2516017"/>
            </a:xfrm>
            <a:prstGeom prst="line">
              <a:avLst/>
            </a:prstGeom>
            <a:noFill/>
            <a:ln w="9525">
              <a:solidFill>
                <a:schemeClr val="tx1"/>
              </a:solidFill>
              <a:round/>
              <a:headEnd/>
              <a:tailEnd/>
            </a:ln>
          </p:spPr>
          <p:txBody>
            <a:bodyPr/>
            <a:lstStyle/>
            <a:p>
              <a:endParaRPr lang="en-US"/>
            </a:p>
          </p:txBody>
        </p:sp>
      </p:grpSp>
      <p:sp>
        <p:nvSpPr>
          <p:cNvPr id="228" name="TextBox 227"/>
          <p:cNvSpPr txBox="1">
            <a:spLocks noChangeArrowheads="1"/>
          </p:cNvSpPr>
          <p:nvPr/>
        </p:nvSpPr>
        <p:spPr bwMode="auto">
          <a:xfrm>
            <a:off x="5562600" y="1600200"/>
            <a:ext cx="838200" cy="400110"/>
          </a:xfrm>
          <a:prstGeom prst="rect">
            <a:avLst/>
          </a:prstGeom>
          <a:noFill/>
          <a:ln w="9525">
            <a:noFill/>
            <a:miter lim="800000"/>
            <a:headEnd/>
            <a:tailEnd/>
          </a:ln>
        </p:spPr>
        <p:txBody>
          <a:bodyPr>
            <a:spAutoFit/>
          </a:bodyPr>
          <a:lstStyle/>
          <a:p>
            <a:r>
              <a:rPr lang="en-US" sz="2000" dirty="0">
                <a:solidFill>
                  <a:srgbClr val="3366FF"/>
                </a:solidFill>
                <a:latin typeface="Comic Sans MS" pitchFamily="66" charset="0"/>
              </a:rPr>
              <a:t>78%</a:t>
            </a:r>
          </a:p>
        </p:txBody>
      </p:sp>
      <p:sp>
        <p:nvSpPr>
          <p:cNvPr id="229" name="TextBox 228"/>
          <p:cNvSpPr txBox="1">
            <a:spLocks noChangeArrowheads="1"/>
          </p:cNvSpPr>
          <p:nvPr/>
        </p:nvSpPr>
        <p:spPr bwMode="auto">
          <a:xfrm>
            <a:off x="5562600" y="4495800"/>
            <a:ext cx="838200" cy="369332"/>
          </a:xfrm>
          <a:prstGeom prst="rect">
            <a:avLst/>
          </a:prstGeom>
          <a:noFill/>
          <a:ln w="9525">
            <a:noFill/>
            <a:miter lim="800000"/>
            <a:headEnd/>
            <a:tailEnd/>
          </a:ln>
        </p:spPr>
        <p:txBody>
          <a:bodyPr wrap="square">
            <a:spAutoFit/>
          </a:bodyPr>
          <a:lstStyle/>
          <a:p>
            <a:r>
              <a:rPr lang="en-US" sz="1800" dirty="0">
                <a:solidFill>
                  <a:srgbClr val="3366FF"/>
                </a:solidFill>
                <a:latin typeface="Comic Sans MS" pitchFamily="66" charset="0"/>
              </a:rPr>
              <a:t>83%</a:t>
            </a:r>
          </a:p>
        </p:txBody>
      </p:sp>
      <p:sp>
        <p:nvSpPr>
          <p:cNvPr id="148" name="TextBox 147"/>
          <p:cNvSpPr txBox="1">
            <a:spLocks noChangeArrowheads="1"/>
          </p:cNvSpPr>
          <p:nvPr/>
        </p:nvSpPr>
        <p:spPr bwMode="auto">
          <a:xfrm>
            <a:off x="6934200" y="2173288"/>
            <a:ext cx="1066800" cy="400110"/>
          </a:xfrm>
          <a:prstGeom prst="rect">
            <a:avLst/>
          </a:prstGeom>
          <a:noFill/>
          <a:ln w="9525">
            <a:noFill/>
            <a:miter lim="800000"/>
            <a:headEnd/>
            <a:tailEnd/>
          </a:ln>
        </p:spPr>
        <p:txBody>
          <a:bodyPr>
            <a:spAutoFit/>
          </a:bodyPr>
          <a:lstStyle/>
          <a:p>
            <a:r>
              <a:rPr lang="en-US" sz="2000" dirty="0">
                <a:solidFill>
                  <a:schemeClr val="tx1"/>
                </a:solidFill>
                <a:latin typeface="Comic Sans MS" pitchFamily="66" charset="0"/>
              </a:rPr>
              <a:t>Overall</a:t>
            </a:r>
          </a:p>
        </p:txBody>
      </p:sp>
      <p:sp>
        <p:nvSpPr>
          <p:cNvPr id="149" name="TextBox 148"/>
          <p:cNvSpPr txBox="1">
            <a:spLocks noChangeArrowheads="1"/>
          </p:cNvSpPr>
          <p:nvPr/>
        </p:nvSpPr>
        <p:spPr bwMode="auto">
          <a:xfrm>
            <a:off x="6934200" y="4992688"/>
            <a:ext cx="1295400" cy="400110"/>
          </a:xfrm>
          <a:prstGeom prst="rect">
            <a:avLst/>
          </a:prstGeom>
          <a:noFill/>
          <a:ln w="9525">
            <a:noFill/>
            <a:miter lim="800000"/>
            <a:headEnd/>
            <a:tailEnd/>
          </a:ln>
        </p:spPr>
        <p:txBody>
          <a:bodyPr wrap="square">
            <a:spAutoFit/>
          </a:bodyPr>
          <a:lstStyle/>
          <a:p>
            <a:r>
              <a:rPr lang="en-US" sz="2000" dirty="0">
                <a:solidFill>
                  <a:schemeClr val="tx1"/>
                </a:solidFill>
                <a:latin typeface="Comic Sans MS" pitchFamily="66" charset="0"/>
              </a:rPr>
              <a:t>Overall</a:t>
            </a:r>
          </a:p>
        </p:txBody>
      </p:sp>
      <p:sp>
        <p:nvSpPr>
          <p:cNvPr id="169" name="TextBox 168"/>
          <p:cNvSpPr txBox="1">
            <a:spLocks noChangeArrowheads="1"/>
          </p:cNvSpPr>
          <p:nvPr/>
        </p:nvSpPr>
        <p:spPr bwMode="auto">
          <a:xfrm>
            <a:off x="838200" y="5791200"/>
            <a:ext cx="7315200" cy="830997"/>
          </a:xfrm>
          <a:prstGeom prst="rect">
            <a:avLst/>
          </a:prstGeom>
          <a:noFill/>
          <a:ln w="9525">
            <a:noFill/>
            <a:miter lim="800000"/>
            <a:headEnd/>
            <a:tailEnd/>
          </a:ln>
        </p:spPr>
        <p:txBody>
          <a:bodyPr>
            <a:spAutoFit/>
          </a:bodyPr>
          <a:lstStyle/>
          <a:p>
            <a:pPr algn="ctr"/>
            <a:r>
              <a:rPr lang="en-US" dirty="0">
                <a:solidFill>
                  <a:schemeClr val="tx1"/>
                </a:solidFill>
                <a:latin typeface="Comic Sans MS" pitchFamily="66" charset="0"/>
              </a:rPr>
              <a:t>Uneven distribution of stone sizes across treatments makes overall success rate misleading</a:t>
            </a:r>
            <a:r>
              <a:rPr lang="en-US" dirty="0">
                <a:latin typeface="Comic Sans MS" pitchFamily="66" charset="0"/>
              </a:rPr>
              <a:t>.</a:t>
            </a:r>
          </a:p>
        </p:txBody>
      </p:sp>
    </p:spTree>
    <p:custDataLst>
      <p:tags r:id="rId1"/>
    </p:custDataLst>
    <p:extLst>
      <p:ext uri="{BB962C8B-B14F-4D97-AF65-F5344CB8AC3E}">
        <p14:creationId xmlns:p14="http://schemas.microsoft.com/office/powerpoint/2010/main" val="746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4" accel="50000" de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slide(fromBottom)">
                                      <p:cBhvr>
                                        <p:cTn id="25" dur="500"/>
                                        <p:tgtEl>
                                          <p:spTgt spid="71"/>
                                        </p:tgtEl>
                                      </p:cBhvr>
                                    </p:animEffect>
                                  </p:childTnLst>
                                </p:cTn>
                              </p:par>
                              <p:par>
                                <p:cTn id="26" presetID="12" presetClass="entr" presetSubtype="4" fill="hold"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slide(fromBottom)">
                                      <p:cBhvr>
                                        <p:cTn id="28" dur="500"/>
                                        <p:tgtEl>
                                          <p:spTgt spid="143"/>
                                        </p:tgtEl>
                                      </p:cBhvr>
                                    </p:animEffect>
                                  </p:childTnLst>
                                </p:cTn>
                              </p:par>
                              <p:par>
                                <p:cTn id="29" presetID="12" presetClass="entr" presetSubtype="4" fill="hold" nodeType="with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slide(fromBottom)">
                                      <p:cBhvr>
                                        <p:cTn id="31" dur="500"/>
                                        <p:tgtEl>
                                          <p:spTgt spid="109"/>
                                        </p:tgtEl>
                                      </p:cBhvr>
                                    </p:animEffect>
                                  </p:childTnLst>
                                </p:cTn>
                              </p:par>
                              <p:par>
                                <p:cTn id="32" presetID="12" presetClass="entr" presetSubtype="4" fill="hold" nodeType="with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slide(fromBottom)">
                                      <p:cBhvr>
                                        <p:cTn id="34" dur="500"/>
                                        <p:tgtEl>
                                          <p:spTgt spid="147"/>
                                        </p:tgtEl>
                                      </p:cBhvr>
                                    </p:animEffect>
                                  </p:childTnLst>
                                </p:cTn>
                              </p:par>
                              <p:par>
                                <p:cTn id="35" presetID="12" presetClass="entr" presetSubtype="4"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slide(fromBottom)">
                                      <p:cBhvr>
                                        <p:cTn id="37" dur="500"/>
                                        <p:tgtEl>
                                          <p:spTgt spid="62"/>
                                        </p:tgtEl>
                                      </p:cBhvr>
                                    </p:animEffect>
                                  </p:childTnLst>
                                </p:cTn>
                              </p:par>
                              <p:par>
                                <p:cTn id="38" presetID="12" presetClass="entr" presetSubtype="4" fill="hold" nodeType="withEffect">
                                  <p:stCondLst>
                                    <p:cond delay="0"/>
                                  </p:stCondLst>
                                  <p:childTnLst>
                                    <p:set>
                                      <p:cBhvr>
                                        <p:cTn id="39" dur="1" fill="hold">
                                          <p:stCondLst>
                                            <p:cond delay="0"/>
                                          </p:stCondLst>
                                        </p:cTn>
                                        <p:tgtEl>
                                          <p:spTgt spid="145"/>
                                        </p:tgtEl>
                                        <p:attrNameLst>
                                          <p:attrName>style.visibility</p:attrName>
                                        </p:attrNameLst>
                                      </p:cBhvr>
                                      <p:to>
                                        <p:strVal val="visible"/>
                                      </p:to>
                                    </p:set>
                                    <p:animEffect transition="in" filter="slide(fromBottom)">
                                      <p:cBhvr>
                                        <p:cTn id="40" dur="500"/>
                                        <p:tgtEl>
                                          <p:spTgt spid="145"/>
                                        </p:tgtEl>
                                      </p:cBhvr>
                                    </p:animEffect>
                                  </p:childTnLst>
                                </p:cTn>
                              </p:par>
                              <p:par>
                                <p:cTn id="41" presetID="12" presetClass="entr" presetSubtype="4" fill="hold" nodeType="with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slide(fromBottom)">
                                      <p:cBhvr>
                                        <p:cTn id="43" dur="500"/>
                                        <p:tgtEl>
                                          <p:spTgt spid="146"/>
                                        </p:tgtEl>
                                      </p:cBhvr>
                                    </p:animEffect>
                                  </p:childTnLst>
                                </p:cTn>
                              </p:par>
                              <p:par>
                                <p:cTn id="44" presetID="12" presetClass="entr" presetSubtype="4" fill="hold"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slide(fromBottom)">
                                      <p:cBhvr>
                                        <p:cTn id="46" dur="500"/>
                                        <p:tgtEl>
                                          <p:spTgt spid="122"/>
                                        </p:tgtEl>
                                      </p:cBhvr>
                                    </p:animEffect>
                                  </p:childTnLst>
                                </p:cTn>
                              </p:par>
                              <p:par>
                                <p:cTn id="47" presetID="12" presetClass="entr" presetSubtype="4" fill="hold" nodeType="with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slide(fromBottom)">
                                      <p:cBhvr>
                                        <p:cTn id="49" dur="500"/>
                                        <p:tgtEl>
                                          <p:spTgt spid="120"/>
                                        </p:tgtEl>
                                      </p:cBhvr>
                                    </p:animEffect>
                                  </p:childTnLst>
                                </p:cTn>
                              </p:par>
                              <p:par>
                                <p:cTn id="50" presetID="12" presetClass="entr" presetSubtype="4" fill="hold" nodeType="with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slide(fromBottom)">
                                      <p:cBhvr>
                                        <p:cTn id="52" dur="500"/>
                                        <p:tgtEl>
                                          <p:spTgt spid="130"/>
                                        </p:tgtEl>
                                      </p:cBhvr>
                                    </p:animEffect>
                                  </p:childTnLst>
                                </p:cTn>
                              </p:par>
                              <p:par>
                                <p:cTn id="53" presetID="12" presetClass="entr" presetSubtype="4"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slide(fromBottom)">
                                      <p:cBhvr>
                                        <p:cTn id="55" dur="500"/>
                                        <p:tgtEl>
                                          <p:spTgt spid="69"/>
                                        </p:tgtEl>
                                      </p:cBhvr>
                                    </p:animEffect>
                                  </p:childTnLst>
                                </p:cTn>
                              </p:par>
                              <p:par>
                                <p:cTn id="56" presetID="12" presetClass="entr" presetSubtype="4" fill="hold"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slide(fromBottom)">
                                      <p:cBhvr>
                                        <p:cTn id="58" dur="500"/>
                                        <p:tgtEl>
                                          <p:spTgt spid="118"/>
                                        </p:tgtEl>
                                      </p:cBhvr>
                                    </p:animEffect>
                                  </p:childTnLst>
                                </p:cTn>
                              </p:par>
                              <p:par>
                                <p:cTn id="59" presetID="12" presetClass="entr" presetSubtype="4" fill="hold"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slide(fromBottom)">
                                      <p:cBhvr>
                                        <p:cTn id="61" dur="500"/>
                                        <p:tgtEl>
                                          <p:spTgt spid="108"/>
                                        </p:tgtEl>
                                      </p:cBhvr>
                                    </p:animEffect>
                                  </p:childTnLst>
                                </p:cTn>
                              </p:par>
                              <p:par>
                                <p:cTn id="62" presetID="12" presetClass="entr" presetSubtype="4" fill="hold"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slide(fromBottom)">
                                      <p:cBhvr>
                                        <p:cTn id="64" dur="500"/>
                                        <p:tgtEl>
                                          <p:spTgt spid="112"/>
                                        </p:tgtEl>
                                      </p:cBhvr>
                                    </p:animEffect>
                                  </p:childTnLst>
                                </p:cTn>
                              </p:par>
                              <p:par>
                                <p:cTn id="65" presetID="12" presetClass="entr" presetSubtype="4"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slide(fromBottom)">
                                      <p:cBhvr>
                                        <p:cTn id="67" dur="500"/>
                                        <p:tgtEl>
                                          <p:spTgt spid="65"/>
                                        </p:tgtEl>
                                      </p:cBhvr>
                                    </p:animEffect>
                                  </p:childTnLst>
                                </p:cTn>
                              </p:par>
                              <p:par>
                                <p:cTn id="68" presetID="12" presetClass="entr" presetSubtype="4"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slide(fromBottom)">
                                      <p:cBhvr>
                                        <p:cTn id="70" dur="500"/>
                                        <p:tgtEl>
                                          <p:spTgt spid="66"/>
                                        </p:tgtEl>
                                      </p:cBhvr>
                                    </p:animEffect>
                                  </p:childTnLst>
                                </p:cTn>
                              </p:par>
                              <p:par>
                                <p:cTn id="71" presetID="12" presetClass="entr" presetSubtype="4" fill="hold" nodeType="with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slide(fromBottom)">
                                      <p:cBhvr>
                                        <p:cTn id="73" dur="500"/>
                                        <p:tgtEl>
                                          <p:spTgt spid="107"/>
                                        </p:tgtEl>
                                      </p:cBhvr>
                                    </p:animEffect>
                                  </p:childTnLst>
                                </p:cTn>
                              </p:par>
                              <p:par>
                                <p:cTn id="74" presetID="12" presetClass="entr" presetSubtype="4" fill="hold"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slide(fromBottom)">
                                      <p:cBhvr>
                                        <p:cTn id="76" dur="500"/>
                                        <p:tgtEl>
                                          <p:spTgt spid="64"/>
                                        </p:tgtEl>
                                      </p:cBhvr>
                                    </p:animEffect>
                                  </p:childTnLst>
                                </p:cTn>
                              </p:par>
                              <p:par>
                                <p:cTn id="77" presetID="12" presetClass="entr" presetSubtype="4" fill="hold"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slide(fromBottom)">
                                      <p:cBhvr>
                                        <p:cTn id="79" dur="500"/>
                                        <p:tgtEl>
                                          <p:spTgt spid="61"/>
                                        </p:tgtEl>
                                      </p:cBhvr>
                                    </p:animEffect>
                                  </p:childTnLst>
                                </p:cTn>
                              </p:par>
                              <p:par>
                                <p:cTn id="80" presetID="12" presetClass="entr" presetSubtype="4"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slide(fromBottom)">
                                      <p:cBhvr>
                                        <p:cTn id="82" dur="500"/>
                                        <p:tgtEl>
                                          <p:spTgt spid="70"/>
                                        </p:tgtEl>
                                      </p:cBhvr>
                                    </p:animEffect>
                                  </p:childTnLst>
                                </p:cTn>
                              </p:par>
                              <p:par>
                                <p:cTn id="83" presetID="12" presetClass="entr" presetSubtype="4" fill="hold" nodeType="with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slide(fromBottom)">
                                      <p:cBhvr>
                                        <p:cTn id="85" dur="500"/>
                                        <p:tgtEl>
                                          <p:spTgt spid="124"/>
                                        </p:tgtEl>
                                      </p:cBhvr>
                                    </p:animEffect>
                                  </p:childTnLst>
                                </p:cTn>
                              </p:par>
                              <p:par>
                                <p:cTn id="86" presetID="12" presetClass="entr" presetSubtype="4" fill="hold" nodeType="withEffect">
                                  <p:stCondLst>
                                    <p:cond delay="0"/>
                                  </p:stCondLst>
                                  <p:childTnLst>
                                    <p:set>
                                      <p:cBhvr>
                                        <p:cTn id="87" dur="1" fill="hold">
                                          <p:stCondLst>
                                            <p:cond delay="0"/>
                                          </p:stCondLst>
                                        </p:cTn>
                                        <p:tgtEl>
                                          <p:spTgt spid="117"/>
                                        </p:tgtEl>
                                        <p:attrNameLst>
                                          <p:attrName>style.visibility</p:attrName>
                                        </p:attrNameLst>
                                      </p:cBhvr>
                                      <p:to>
                                        <p:strVal val="visible"/>
                                      </p:to>
                                    </p:set>
                                    <p:animEffect transition="in" filter="slide(fromBottom)">
                                      <p:cBhvr>
                                        <p:cTn id="88" dur="500"/>
                                        <p:tgtEl>
                                          <p:spTgt spid="117"/>
                                        </p:tgtEl>
                                      </p:cBhvr>
                                    </p:animEffect>
                                  </p:childTnLst>
                                </p:cTn>
                              </p:par>
                              <p:par>
                                <p:cTn id="89" presetID="12" presetClass="entr" presetSubtype="4" fill="hold" nodeType="withEffect">
                                  <p:stCondLst>
                                    <p:cond delay="0"/>
                                  </p:stCondLst>
                                  <p:childTnLst>
                                    <p:set>
                                      <p:cBhvr>
                                        <p:cTn id="90" dur="1" fill="hold">
                                          <p:stCondLst>
                                            <p:cond delay="0"/>
                                          </p:stCondLst>
                                        </p:cTn>
                                        <p:tgtEl>
                                          <p:spTgt spid="116"/>
                                        </p:tgtEl>
                                        <p:attrNameLst>
                                          <p:attrName>style.visibility</p:attrName>
                                        </p:attrNameLst>
                                      </p:cBhvr>
                                      <p:to>
                                        <p:strVal val="visible"/>
                                      </p:to>
                                    </p:set>
                                    <p:animEffect transition="in" filter="slide(fromBottom)">
                                      <p:cBhvr>
                                        <p:cTn id="91" dur="500"/>
                                        <p:tgtEl>
                                          <p:spTgt spid="116"/>
                                        </p:tgtEl>
                                      </p:cBhvr>
                                    </p:animEffect>
                                  </p:childTnLst>
                                </p:cTn>
                              </p:par>
                              <p:par>
                                <p:cTn id="92" presetID="12" presetClass="entr" presetSubtype="4" fill="hold" nodeType="with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slide(fromBottom)">
                                      <p:cBhvr>
                                        <p:cTn id="94" dur="500"/>
                                        <p:tgtEl>
                                          <p:spTgt spid="125"/>
                                        </p:tgtEl>
                                      </p:cBhvr>
                                    </p:animEffect>
                                  </p:childTnLst>
                                </p:cTn>
                              </p:par>
                              <p:par>
                                <p:cTn id="95" presetID="12" presetClass="entr" presetSubtype="4" fill="hold" nodeType="withEffect">
                                  <p:stCondLst>
                                    <p:cond delay="0"/>
                                  </p:stCondLst>
                                  <p:childTnLst>
                                    <p:set>
                                      <p:cBhvr>
                                        <p:cTn id="96" dur="1" fill="hold">
                                          <p:stCondLst>
                                            <p:cond delay="0"/>
                                          </p:stCondLst>
                                        </p:cTn>
                                        <p:tgtEl>
                                          <p:spTgt spid="142"/>
                                        </p:tgtEl>
                                        <p:attrNameLst>
                                          <p:attrName>style.visibility</p:attrName>
                                        </p:attrNameLst>
                                      </p:cBhvr>
                                      <p:to>
                                        <p:strVal val="visible"/>
                                      </p:to>
                                    </p:set>
                                    <p:animEffect transition="in" filter="slide(fromBottom)">
                                      <p:cBhvr>
                                        <p:cTn id="97" dur="500"/>
                                        <p:tgtEl>
                                          <p:spTgt spid="142"/>
                                        </p:tgtEl>
                                      </p:cBhvr>
                                    </p:animEffect>
                                  </p:childTnLst>
                                </p:cTn>
                              </p:par>
                              <p:par>
                                <p:cTn id="98" presetID="12" presetClass="entr" presetSubtype="4" fill="hold" nodeType="with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slide(fromBottom)">
                                      <p:cBhvr>
                                        <p:cTn id="100" dur="500"/>
                                        <p:tgtEl>
                                          <p:spTgt spid="127"/>
                                        </p:tgtEl>
                                      </p:cBhvr>
                                    </p:animEffect>
                                  </p:childTnLst>
                                </p:cTn>
                              </p:par>
                              <p:par>
                                <p:cTn id="101" presetID="12" presetClass="entr" presetSubtype="4" fill="hold" nodeType="withEffect">
                                  <p:stCondLst>
                                    <p:cond delay="0"/>
                                  </p:stCondLst>
                                  <p:childTnLst>
                                    <p:set>
                                      <p:cBhvr>
                                        <p:cTn id="102" dur="1" fill="hold">
                                          <p:stCondLst>
                                            <p:cond delay="0"/>
                                          </p:stCondLst>
                                        </p:cTn>
                                        <p:tgtEl>
                                          <p:spTgt spid="123"/>
                                        </p:tgtEl>
                                        <p:attrNameLst>
                                          <p:attrName>style.visibility</p:attrName>
                                        </p:attrNameLst>
                                      </p:cBhvr>
                                      <p:to>
                                        <p:strVal val="visible"/>
                                      </p:to>
                                    </p:set>
                                    <p:animEffect transition="in" filter="slide(fromBottom)">
                                      <p:cBhvr>
                                        <p:cTn id="103" dur="500"/>
                                        <p:tgtEl>
                                          <p:spTgt spid="123"/>
                                        </p:tgtEl>
                                      </p:cBhvr>
                                    </p:animEffect>
                                  </p:childTnLst>
                                </p:cTn>
                              </p:par>
                              <p:par>
                                <p:cTn id="104" presetID="12" presetClass="entr" presetSubtype="4" fill="hold" nodeType="withEffect">
                                  <p:stCondLst>
                                    <p:cond delay="0"/>
                                  </p:stCondLst>
                                  <p:childTnLst>
                                    <p:set>
                                      <p:cBhvr>
                                        <p:cTn id="105" dur="1" fill="hold">
                                          <p:stCondLst>
                                            <p:cond delay="0"/>
                                          </p:stCondLst>
                                        </p:cTn>
                                        <p:tgtEl>
                                          <p:spTgt spid="121"/>
                                        </p:tgtEl>
                                        <p:attrNameLst>
                                          <p:attrName>style.visibility</p:attrName>
                                        </p:attrNameLst>
                                      </p:cBhvr>
                                      <p:to>
                                        <p:strVal val="visible"/>
                                      </p:to>
                                    </p:set>
                                    <p:animEffect transition="in" filter="slide(fromBottom)">
                                      <p:cBhvr>
                                        <p:cTn id="106" dur="500"/>
                                        <p:tgtEl>
                                          <p:spTgt spid="121"/>
                                        </p:tgtEl>
                                      </p:cBhvr>
                                    </p:animEffect>
                                  </p:childTnLst>
                                </p:cTn>
                              </p:par>
                              <p:par>
                                <p:cTn id="107" presetID="12" presetClass="entr" presetSubtype="4" fill="hold" nodeType="withEffect">
                                  <p:stCondLst>
                                    <p:cond delay="0"/>
                                  </p:stCondLst>
                                  <p:childTnLst>
                                    <p:set>
                                      <p:cBhvr>
                                        <p:cTn id="108" dur="1" fill="hold">
                                          <p:stCondLst>
                                            <p:cond delay="0"/>
                                          </p:stCondLst>
                                        </p:cTn>
                                        <p:tgtEl>
                                          <p:spTgt spid="106"/>
                                        </p:tgtEl>
                                        <p:attrNameLst>
                                          <p:attrName>style.visibility</p:attrName>
                                        </p:attrNameLst>
                                      </p:cBhvr>
                                      <p:to>
                                        <p:strVal val="visible"/>
                                      </p:to>
                                    </p:set>
                                    <p:animEffect transition="in" filter="slide(fromBottom)">
                                      <p:cBhvr>
                                        <p:cTn id="109" dur="500"/>
                                        <p:tgtEl>
                                          <p:spTgt spid="106"/>
                                        </p:tgtEl>
                                      </p:cBhvr>
                                    </p:animEffect>
                                  </p:childTnLst>
                                </p:cTn>
                              </p:par>
                              <p:par>
                                <p:cTn id="110" presetID="12" presetClass="entr" presetSubtype="4" fill="hold" nodeType="withEffect">
                                  <p:stCondLst>
                                    <p:cond delay="0"/>
                                  </p:stCondLst>
                                  <p:childTnLst>
                                    <p:set>
                                      <p:cBhvr>
                                        <p:cTn id="111" dur="1" fill="hold">
                                          <p:stCondLst>
                                            <p:cond delay="0"/>
                                          </p:stCondLst>
                                        </p:cTn>
                                        <p:tgtEl>
                                          <p:spTgt spid="126"/>
                                        </p:tgtEl>
                                        <p:attrNameLst>
                                          <p:attrName>style.visibility</p:attrName>
                                        </p:attrNameLst>
                                      </p:cBhvr>
                                      <p:to>
                                        <p:strVal val="visible"/>
                                      </p:to>
                                    </p:set>
                                    <p:animEffect transition="in" filter="slide(fromBottom)">
                                      <p:cBhvr>
                                        <p:cTn id="112" dur="500"/>
                                        <p:tgtEl>
                                          <p:spTgt spid="126"/>
                                        </p:tgtEl>
                                      </p:cBhvr>
                                    </p:animEffect>
                                  </p:childTnLst>
                                </p:cTn>
                              </p:par>
                              <p:par>
                                <p:cTn id="113" presetID="12" presetClass="entr" presetSubtype="4" fill="hold" nodeType="with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slide(fromBottom)">
                                      <p:cBhvr>
                                        <p:cTn id="115" dur="500"/>
                                        <p:tgtEl>
                                          <p:spTgt spid="115"/>
                                        </p:tgtEl>
                                      </p:cBhvr>
                                    </p:animEffect>
                                  </p:childTnLst>
                                </p:cTn>
                              </p:par>
                              <p:par>
                                <p:cTn id="116" presetID="12" presetClass="entr" presetSubtype="4" fill="hold" nodeType="withEffect">
                                  <p:stCondLst>
                                    <p:cond delay="0"/>
                                  </p:stCondLst>
                                  <p:childTnLst>
                                    <p:set>
                                      <p:cBhvr>
                                        <p:cTn id="117" dur="1" fill="hold">
                                          <p:stCondLst>
                                            <p:cond delay="0"/>
                                          </p:stCondLst>
                                        </p:cTn>
                                        <p:tgtEl>
                                          <p:spTgt spid="110"/>
                                        </p:tgtEl>
                                        <p:attrNameLst>
                                          <p:attrName>style.visibility</p:attrName>
                                        </p:attrNameLst>
                                      </p:cBhvr>
                                      <p:to>
                                        <p:strVal val="visible"/>
                                      </p:to>
                                    </p:set>
                                    <p:animEffect transition="in" filter="slide(fromBottom)">
                                      <p:cBhvr>
                                        <p:cTn id="118" dur="500"/>
                                        <p:tgtEl>
                                          <p:spTgt spid="110"/>
                                        </p:tgtEl>
                                      </p:cBhvr>
                                    </p:animEffect>
                                  </p:childTnLst>
                                </p:cTn>
                              </p:par>
                              <p:par>
                                <p:cTn id="119" presetID="12" presetClass="entr" presetSubtype="4" fill="hold" nodeType="withEffect">
                                  <p:stCondLst>
                                    <p:cond delay="0"/>
                                  </p:stCondLst>
                                  <p:childTnLst>
                                    <p:set>
                                      <p:cBhvr>
                                        <p:cTn id="120" dur="1" fill="hold">
                                          <p:stCondLst>
                                            <p:cond delay="0"/>
                                          </p:stCondLst>
                                        </p:cTn>
                                        <p:tgtEl>
                                          <p:spTgt spid="113"/>
                                        </p:tgtEl>
                                        <p:attrNameLst>
                                          <p:attrName>style.visibility</p:attrName>
                                        </p:attrNameLst>
                                      </p:cBhvr>
                                      <p:to>
                                        <p:strVal val="visible"/>
                                      </p:to>
                                    </p:set>
                                    <p:animEffect transition="in" filter="slide(fromBottom)">
                                      <p:cBhvr>
                                        <p:cTn id="121" dur="500"/>
                                        <p:tgtEl>
                                          <p:spTgt spid="113"/>
                                        </p:tgtEl>
                                      </p:cBhvr>
                                    </p:animEffect>
                                  </p:childTnLst>
                                </p:cTn>
                              </p:par>
                              <p:par>
                                <p:cTn id="122" presetID="12" presetClass="entr" presetSubtype="4" fill="hold" nodeType="with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slide(fromBottom)">
                                      <p:cBhvr>
                                        <p:cTn id="124" dur="500"/>
                                        <p:tgtEl>
                                          <p:spTgt spid="67"/>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4" fill="hold" nodeType="click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slide(fromBottom)">
                                      <p:cBhvr>
                                        <p:cTn id="129" dur="500"/>
                                        <p:tgtEl>
                                          <p:spTgt spid="51"/>
                                        </p:tgtEl>
                                      </p:cBhvr>
                                    </p:animEffect>
                                  </p:childTnLst>
                                </p:cTn>
                              </p:par>
                              <p:par>
                                <p:cTn id="130" presetID="12" presetClass="entr" presetSubtype="4" fill="hold"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slide(fromBottom)">
                                      <p:cBhvr>
                                        <p:cTn id="132" dur="500"/>
                                        <p:tgtEl>
                                          <p:spTgt spid="54"/>
                                        </p:tgtEl>
                                      </p:cBhvr>
                                    </p:animEffect>
                                  </p:childTnLst>
                                </p:cTn>
                              </p:par>
                              <p:par>
                                <p:cTn id="133" presetID="12" presetClass="entr" presetSubtype="4" fill="hold"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slide(fromBottom)">
                                      <p:cBhvr>
                                        <p:cTn id="135" dur="500"/>
                                        <p:tgtEl>
                                          <p:spTgt spid="49"/>
                                        </p:tgtEl>
                                      </p:cBhvr>
                                    </p:animEffect>
                                  </p:childTnLst>
                                </p:cTn>
                              </p:par>
                              <p:par>
                                <p:cTn id="136" presetID="12" presetClass="entr" presetSubtype="4" fill="hold"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slide(fromBottom)">
                                      <p:cBhvr>
                                        <p:cTn id="138" dur="500"/>
                                        <p:tgtEl>
                                          <p:spTgt spid="52"/>
                                        </p:tgtEl>
                                      </p:cBhvr>
                                    </p:animEffect>
                                  </p:childTnLst>
                                </p:cTn>
                              </p:par>
                              <p:par>
                                <p:cTn id="139" presetID="12" presetClass="entr" presetSubtype="4" fill="hold" nodeType="with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slide(fromBottom)">
                                      <p:cBhvr>
                                        <p:cTn id="141" dur="500"/>
                                        <p:tgtEl>
                                          <p:spTgt spid="56"/>
                                        </p:tgtEl>
                                      </p:cBhvr>
                                    </p:animEffect>
                                  </p:childTnLst>
                                </p:cTn>
                              </p:par>
                              <p:par>
                                <p:cTn id="142" presetID="12" presetClass="entr" presetSubtype="4" fill="hold" nodeType="with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slide(fromBottom)">
                                      <p:cBhvr>
                                        <p:cTn id="144" dur="500"/>
                                        <p:tgtEl>
                                          <p:spTgt spid="55"/>
                                        </p:tgtEl>
                                      </p:cBhvr>
                                    </p:animEffect>
                                  </p:childTnLst>
                                </p:cTn>
                              </p:par>
                              <p:par>
                                <p:cTn id="145" presetID="12" presetClass="entr" presetSubtype="4" fill="hold" nodeType="with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slide(fromBottom)">
                                      <p:cBhvr>
                                        <p:cTn id="147" dur="500"/>
                                        <p:tgtEl>
                                          <p:spTgt spid="53"/>
                                        </p:tgtEl>
                                      </p:cBhvr>
                                    </p:animEffect>
                                  </p:childTnLst>
                                </p:cTn>
                              </p:par>
                              <p:par>
                                <p:cTn id="148" presetID="12" presetClass="entr" presetSubtype="4" fill="hold" nodeType="withEffect">
                                  <p:stCondLst>
                                    <p:cond delay="0"/>
                                  </p:stCondLst>
                                  <p:childTnLst>
                                    <p:set>
                                      <p:cBhvr>
                                        <p:cTn id="149" dur="1" fill="hold">
                                          <p:stCondLst>
                                            <p:cond delay="0"/>
                                          </p:stCondLst>
                                        </p:cTn>
                                        <p:tgtEl>
                                          <p:spTgt spid="29"/>
                                        </p:tgtEl>
                                        <p:attrNameLst>
                                          <p:attrName>style.visibility</p:attrName>
                                        </p:attrNameLst>
                                      </p:cBhvr>
                                      <p:to>
                                        <p:strVal val="visible"/>
                                      </p:to>
                                    </p:set>
                                    <p:animEffect transition="in" filter="slide(fromBottom)">
                                      <p:cBhvr>
                                        <p:cTn id="150" dur="500"/>
                                        <p:tgtEl>
                                          <p:spTgt spid="29"/>
                                        </p:tgtEl>
                                      </p:cBhvr>
                                    </p:animEffect>
                                  </p:childTnLst>
                                </p:cTn>
                              </p:par>
                              <p:par>
                                <p:cTn id="151" presetID="12" presetClass="entr" presetSubtype="4" fill="hold"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slide(fromBottom)">
                                      <p:cBhvr>
                                        <p:cTn id="153" dur="500"/>
                                        <p:tgtEl>
                                          <p:spTgt spid="50"/>
                                        </p:tgtEl>
                                      </p:cBhvr>
                                    </p:animEffect>
                                  </p:childTnLst>
                                </p:cTn>
                              </p:par>
                              <p:par>
                                <p:cTn id="154" presetID="12" presetClass="entr" presetSubtype="4" fill="hold" nodeType="withEffect">
                                  <p:stCondLst>
                                    <p:cond delay="0"/>
                                  </p:stCondLst>
                                  <p:childTnLst>
                                    <p:set>
                                      <p:cBhvr>
                                        <p:cTn id="155" dur="1" fill="hold">
                                          <p:stCondLst>
                                            <p:cond delay="0"/>
                                          </p:stCondLst>
                                        </p:cTn>
                                        <p:tgtEl>
                                          <p:spTgt spid="59"/>
                                        </p:tgtEl>
                                        <p:attrNameLst>
                                          <p:attrName>style.visibility</p:attrName>
                                        </p:attrNameLst>
                                      </p:cBhvr>
                                      <p:to>
                                        <p:strVal val="visible"/>
                                      </p:to>
                                    </p:set>
                                    <p:animEffect transition="in" filter="slide(fromBottom)">
                                      <p:cBhvr>
                                        <p:cTn id="156" dur="500"/>
                                        <p:tgtEl>
                                          <p:spTgt spid="59"/>
                                        </p:tgtEl>
                                      </p:cBhvr>
                                    </p:animEffect>
                                  </p:childTnLst>
                                </p:cTn>
                              </p:par>
                              <p:par>
                                <p:cTn id="157" presetID="12" presetClass="entr" presetSubtype="4" fill="hold" nodeType="with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slide(fromBottom)">
                                      <p:cBhvr>
                                        <p:cTn id="159" dur="500"/>
                                        <p:tgtEl>
                                          <p:spTgt spid="5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12"/>
                                        </p:tgtEl>
                                        <p:attrNameLst>
                                          <p:attrName>style.visibility</p:attrName>
                                        </p:attrNameLst>
                                      </p:cBhvr>
                                      <p:to>
                                        <p:strVal val="visible"/>
                                      </p:to>
                                    </p:set>
                                    <p:animEffect transition="in" filter="fade">
                                      <p:cBhvr>
                                        <p:cTn id="164" dur="500"/>
                                        <p:tgtEl>
                                          <p:spTgt spid="12"/>
                                        </p:tgtEl>
                                      </p:cBhvr>
                                    </p:animEffect>
                                  </p:childTnLst>
                                </p:cTn>
                              </p:par>
                            </p:childTnLst>
                          </p:cTn>
                        </p:par>
                      </p:childTnLst>
                    </p:cTn>
                  </p:par>
                  <p:par>
                    <p:cTn id="165" fill="hold">
                      <p:stCondLst>
                        <p:cond delay="indefinite"/>
                      </p:stCondLst>
                      <p:childTnLst>
                        <p:par>
                          <p:cTn id="166" fill="hold">
                            <p:stCondLst>
                              <p:cond delay="0"/>
                            </p:stCondLst>
                            <p:childTnLst>
                              <p:par>
                                <p:cTn id="167" presetID="1" presetClass="emph" presetSubtype="2" fill="hold" nodeType="clickEffect">
                                  <p:stCondLst>
                                    <p:cond delay="0"/>
                                  </p:stCondLst>
                                  <p:childTnLst>
                                    <p:animClr clrSpc="rgb" dir="cw">
                                      <p:cBhvr>
                                        <p:cTn id="168" dur="500" fill="hold"/>
                                        <p:tgtEl>
                                          <p:spTgt spid="146"/>
                                        </p:tgtEl>
                                        <p:attrNameLst>
                                          <p:attrName>fillcolor</p:attrName>
                                        </p:attrNameLst>
                                      </p:cBhvr>
                                      <p:to>
                                        <a:srgbClr val="00FF00"/>
                                      </p:to>
                                    </p:animClr>
                                    <p:set>
                                      <p:cBhvr>
                                        <p:cTn id="169" dur="500" fill="hold"/>
                                        <p:tgtEl>
                                          <p:spTgt spid="146"/>
                                        </p:tgtEl>
                                        <p:attrNameLst>
                                          <p:attrName>fill.type</p:attrName>
                                        </p:attrNameLst>
                                      </p:cBhvr>
                                      <p:to>
                                        <p:strVal val="solid"/>
                                      </p:to>
                                    </p:set>
                                    <p:set>
                                      <p:cBhvr>
                                        <p:cTn id="170" dur="500" fill="hold"/>
                                        <p:tgtEl>
                                          <p:spTgt spid="146"/>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500" fill="hold"/>
                                        <p:tgtEl>
                                          <p:spTgt spid="62"/>
                                        </p:tgtEl>
                                        <p:attrNameLst>
                                          <p:attrName>fillcolor</p:attrName>
                                        </p:attrNameLst>
                                      </p:cBhvr>
                                      <p:to>
                                        <a:srgbClr val="00FF00"/>
                                      </p:to>
                                    </p:animClr>
                                    <p:set>
                                      <p:cBhvr>
                                        <p:cTn id="173" dur="500" fill="hold"/>
                                        <p:tgtEl>
                                          <p:spTgt spid="62"/>
                                        </p:tgtEl>
                                        <p:attrNameLst>
                                          <p:attrName>fill.type</p:attrName>
                                        </p:attrNameLst>
                                      </p:cBhvr>
                                      <p:to>
                                        <p:strVal val="solid"/>
                                      </p:to>
                                    </p:set>
                                    <p:set>
                                      <p:cBhvr>
                                        <p:cTn id="174" dur="500" fill="hold"/>
                                        <p:tgtEl>
                                          <p:spTgt spid="62"/>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115"/>
                                        </p:tgtEl>
                                        <p:attrNameLst>
                                          <p:attrName>fillcolor</p:attrName>
                                        </p:attrNameLst>
                                      </p:cBhvr>
                                      <p:to>
                                        <a:srgbClr val="FF0000"/>
                                      </p:to>
                                    </p:animClr>
                                    <p:set>
                                      <p:cBhvr>
                                        <p:cTn id="177" dur="500" fill="hold"/>
                                        <p:tgtEl>
                                          <p:spTgt spid="115"/>
                                        </p:tgtEl>
                                        <p:attrNameLst>
                                          <p:attrName>fill.type</p:attrName>
                                        </p:attrNameLst>
                                      </p:cBhvr>
                                      <p:to>
                                        <p:strVal val="solid"/>
                                      </p:to>
                                    </p:set>
                                    <p:set>
                                      <p:cBhvr>
                                        <p:cTn id="178" dur="500" fill="hold"/>
                                        <p:tgtEl>
                                          <p:spTgt spid="115"/>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500" fill="hold"/>
                                        <p:tgtEl>
                                          <p:spTgt spid="147"/>
                                        </p:tgtEl>
                                        <p:attrNameLst>
                                          <p:attrName>fillcolor</p:attrName>
                                        </p:attrNameLst>
                                      </p:cBhvr>
                                      <p:to>
                                        <a:srgbClr val="FF0000"/>
                                      </p:to>
                                    </p:animClr>
                                    <p:set>
                                      <p:cBhvr>
                                        <p:cTn id="181" dur="500" fill="hold"/>
                                        <p:tgtEl>
                                          <p:spTgt spid="147"/>
                                        </p:tgtEl>
                                        <p:attrNameLst>
                                          <p:attrName>fill.type</p:attrName>
                                        </p:attrNameLst>
                                      </p:cBhvr>
                                      <p:to>
                                        <p:strVal val="solid"/>
                                      </p:to>
                                    </p:set>
                                    <p:set>
                                      <p:cBhvr>
                                        <p:cTn id="182" dur="500" fill="hold"/>
                                        <p:tgtEl>
                                          <p:spTgt spid="147"/>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109"/>
                                        </p:tgtEl>
                                        <p:attrNameLst>
                                          <p:attrName>fillcolor</p:attrName>
                                        </p:attrNameLst>
                                      </p:cBhvr>
                                      <p:to>
                                        <a:srgbClr val="00FF00"/>
                                      </p:to>
                                    </p:animClr>
                                    <p:set>
                                      <p:cBhvr>
                                        <p:cTn id="185" dur="500" fill="hold"/>
                                        <p:tgtEl>
                                          <p:spTgt spid="109"/>
                                        </p:tgtEl>
                                        <p:attrNameLst>
                                          <p:attrName>fill.type</p:attrName>
                                        </p:attrNameLst>
                                      </p:cBhvr>
                                      <p:to>
                                        <p:strVal val="solid"/>
                                      </p:to>
                                    </p:set>
                                    <p:set>
                                      <p:cBhvr>
                                        <p:cTn id="186" dur="500" fill="hold"/>
                                        <p:tgtEl>
                                          <p:spTgt spid="109"/>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500" fill="hold"/>
                                        <p:tgtEl>
                                          <p:spTgt spid="112"/>
                                        </p:tgtEl>
                                        <p:attrNameLst>
                                          <p:attrName>fillcolor</p:attrName>
                                        </p:attrNameLst>
                                      </p:cBhvr>
                                      <p:to>
                                        <a:srgbClr val="FF0000"/>
                                      </p:to>
                                    </p:animClr>
                                    <p:set>
                                      <p:cBhvr>
                                        <p:cTn id="189" dur="500" fill="hold"/>
                                        <p:tgtEl>
                                          <p:spTgt spid="112"/>
                                        </p:tgtEl>
                                        <p:attrNameLst>
                                          <p:attrName>fill.type</p:attrName>
                                        </p:attrNameLst>
                                      </p:cBhvr>
                                      <p:to>
                                        <p:strVal val="solid"/>
                                      </p:to>
                                    </p:set>
                                    <p:set>
                                      <p:cBhvr>
                                        <p:cTn id="190" dur="500" fill="hold"/>
                                        <p:tgtEl>
                                          <p:spTgt spid="112"/>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107"/>
                                        </p:tgtEl>
                                        <p:attrNameLst>
                                          <p:attrName>fillcolor</p:attrName>
                                        </p:attrNameLst>
                                      </p:cBhvr>
                                      <p:to>
                                        <a:srgbClr val="FF0000"/>
                                      </p:to>
                                    </p:animClr>
                                    <p:set>
                                      <p:cBhvr>
                                        <p:cTn id="193" dur="500" fill="hold"/>
                                        <p:tgtEl>
                                          <p:spTgt spid="107"/>
                                        </p:tgtEl>
                                        <p:attrNameLst>
                                          <p:attrName>fill.type</p:attrName>
                                        </p:attrNameLst>
                                      </p:cBhvr>
                                      <p:to>
                                        <p:strVal val="solid"/>
                                      </p:to>
                                    </p:set>
                                    <p:set>
                                      <p:cBhvr>
                                        <p:cTn id="194" dur="500" fill="hold"/>
                                        <p:tgtEl>
                                          <p:spTgt spid="107"/>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500" fill="hold"/>
                                        <p:tgtEl>
                                          <p:spTgt spid="120"/>
                                        </p:tgtEl>
                                        <p:attrNameLst>
                                          <p:attrName>fillcolor</p:attrName>
                                        </p:attrNameLst>
                                      </p:cBhvr>
                                      <p:to>
                                        <a:srgbClr val="00FF00"/>
                                      </p:to>
                                    </p:animClr>
                                    <p:set>
                                      <p:cBhvr>
                                        <p:cTn id="197" dur="500" fill="hold"/>
                                        <p:tgtEl>
                                          <p:spTgt spid="120"/>
                                        </p:tgtEl>
                                        <p:attrNameLst>
                                          <p:attrName>fill.type</p:attrName>
                                        </p:attrNameLst>
                                      </p:cBhvr>
                                      <p:to>
                                        <p:strVal val="solid"/>
                                      </p:to>
                                    </p:set>
                                    <p:set>
                                      <p:cBhvr>
                                        <p:cTn id="198" dur="500" fill="hold"/>
                                        <p:tgtEl>
                                          <p:spTgt spid="120"/>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67"/>
                                        </p:tgtEl>
                                        <p:attrNameLst>
                                          <p:attrName>fillcolor</p:attrName>
                                        </p:attrNameLst>
                                      </p:cBhvr>
                                      <p:to>
                                        <a:srgbClr val="FF0000"/>
                                      </p:to>
                                    </p:animClr>
                                    <p:set>
                                      <p:cBhvr>
                                        <p:cTn id="201" dur="500" fill="hold"/>
                                        <p:tgtEl>
                                          <p:spTgt spid="67"/>
                                        </p:tgtEl>
                                        <p:attrNameLst>
                                          <p:attrName>fill.type</p:attrName>
                                        </p:attrNameLst>
                                      </p:cBhvr>
                                      <p:to>
                                        <p:strVal val="solid"/>
                                      </p:to>
                                    </p:set>
                                    <p:set>
                                      <p:cBhvr>
                                        <p:cTn id="202" dur="500" fill="hold"/>
                                        <p:tgtEl>
                                          <p:spTgt spid="67"/>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71"/>
                                        </p:tgtEl>
                                        <p:attrNameLst>
                                          <p:attrName>fillcolor</p:attrName>
                                        </p:attrNameLst>
                                      </p:cBhvr>
                                      <p:to>
                                        <a:srgbClr val="00FF00"/>
                                      </p:to>
                                    </p:animClr>
                                    <p:set>
                                      <p:cBhvr>
                                        <p:cTn id="205" dur="500" fill="hold"/>
                                        <p:tgtEl>
                                          <p:spTgt spid="71"/>
                                        </p:tgtEl>
                                        <p:attrNameLst>
                                          <p:attrName>fill.type</p:attrName>
                                        </p:attrNameLst>
                                      </p:cBhvr>
                                      <p:to>
                                        <p:strVal val="solid"/>
                                      </p:to>
                                    </p:set>
                                    <p:set>
                                      <p:cBhvr>
                                        <p:cTn id="206" dur="500" fill="hold"/>
                                        <p:tgtEl>
                                          <p:spTgt spid="71"/>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69"/>
                                        </p:tgtEl>
                                        <p:attrNameLst>
                                          <p:attrName>fillcolor</p:attrName>
                                        </p:attrNameLst>
                                      </p:cBhvr>
                                      <p:to>
                                        <a:srgbClr val="FF0000"/>
                                      </p:to>
                                    </p:animClr>
                                    <p:set>
                                      <p:cBhvr>
                                        <p:cTn id="209" dur="500" fill="hold"/>
                                        <p:tgtEl>
                                          <p:spTgt spid="69"/>
                                        </p:tgtEl>
                                        <p:attrNameLst>
                                          <p:attrName>fill.type</p:attrName>
                                        </p:attrNameLst>
                                      </p:cBhvr>
                                      <p:to>
                                        <p:strVal val="solid"/>
                                      </p:to>
                                    </p:set>
                                    <p:set>
                                      <p:cBhvr>
                                        <p:cTn id="210" dur="500" fill="hold"/>
                                        <p:tgtEl>
                                          <p:spTgt spid="69"/>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500" fill="hold"/>
                                        <p:tgtEl>
                                          <p:spTgt spid="110"/>
                                        </p:tgtEl>
                                        <p:attrNameLst>
                                          <p:attrName>fillcolor</p:attrName>
                                        </p:attrNameLst>
                                      </p:cBhvr>
                                      <p:to>
                                        <a:srgbClr val="FF0000"/>
                                      </p:to>
                                    </p:animClr>
                                    <p:set>
                                      <p:cBhvr>
                                        <p:cTn id="213" dur="500" fill="hold"/>
                                        <p:tgtEl>
                                          <p:spTgt spid="110"/>
                                        </p:tgtEl>
                                        <p:attrNameLst>
                                          <p:attrName>fill.type</p:attrName>
                                        </p:attrNameLst>
                                      </p:cBhvr>
                                      <p:to>
                                        <p:strVal val="solid"/>
                                      </p:to>
                                    </p:set>
                                    <p:set>
                                      <p:cBhvr>
                                        <p:cTn id="214" dur="500" fill="hold"/>
                                        <p:tgtEl>
                                          <p:spTgt spid="110"/>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500" fill="hold"/>
                                        <p:tgtEl>
                                          <p:spTgt spid="143"/>
                                        </p:tgtEl>
                                        <p:attrNameLst>
                                          <p:attrName>fillcolor</p:attrName>
                                        </p:attrNameLst>
                                      </p:cBhvr>
                                      <p:to>
                                        <a:srgbClr val="FF0000"/>
                                      </p:to>
                                    </p:animClr>
                                    <p:set>
                                      <p:cBhvr>
                                        <p:cTn id="217" dur="500" fill="hold"/>
                                        <p:tgtEl>
                                          <p:spTgt spid="143"/>
                                        </p:tgtEl>
                                        <p:attrNameLst>
                                          <p:attrName>fill.type</p:attrName>
                                        </p:attrNameLst>
                                      </p:cBhvr>
                                      <p:to>
                                        <p:strVal val="solid"/>
                                      </p:to>
                                    </p:set>
                                    <p:set>
                                      <p:cBhvr>
                                        <p:cTn id="218" dur="500" fill="hold"/>
                                        <p:tgtEl>
                                          <p:spTgt spid="143"/>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500" fill="hold"/>
                                        <p:tgtEl>
                                          <p:spTgt spid="117"/>
                                        </p:tgtEl>
                                        <p:attrNameLst>
                                          <p:attrName>fillcolor</p:attrName>
                                        </p:attrNameLst>
                                      </p:cBhvr>
                                      <p:to>
                                        <a:srgbClr val="00FF00"/>
                                      </p:to>
                                    </p:animClr>
                                    <p:set>
                                      <p:cBhvr>
                                        <p:cTn id="221" dur="500" fill="hold"/>
                                        <p:tgtEl>
                                          <p:spTgt spid="117"/>
                                        </p:tgtEl>
                                        <p:attrNameLst>
                                          <p:attrName>fill.type</p:attrName>
                                        </p:attrNameLst>
                                      </p:cBhvr>
                                      <p:to>
                                        <p:strVal val="solid"/>
                                      </p:to>
                                    </p:set>
                                    <p:set>
                                      <p:cBhvr>
                                        <p:cTn id="222" dur="500" fill="hold"/>
                                        <p:tgtEl>
                                          <p:spTgt spid="117"/>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500" fill="hold"/>
                                        <p:tgtEl>
                                          <p:spTgt spid="64"/>
                                        </p:tgtEl>
                                        <p:attrNameLst>
                                          <p:attrName>fillcolor</p:attrName>
                                        </p:attrNameLst>
                                      </p:cBhvr>
                                      <p:to>
                                        <a:srgbClr val="00FF00"/>
                                      </p:to>
                                    </p:animClr>
                                    <p:set>
                                      <p:cBhvr>
                                        <p:cTn id="225" dur="500" fill="hold"/>
                                        <p:tgtEl>
                                          <p:spTgt spid="64"/>
                                        </p:tgtEl>
                                        <p:attrNameLst>
                                          <p:attrName>fill.type</p:attrName>
                                        </p:attrNameLst>
                                      </p:cBhvr>
                                      <p:to>
                                        <p:strVal val="solid"/>
                                      </p:to>
                                    </p:set>
                                    <p:set>
                                      <p:cBhvr>
                                        <p:cTn id="226" dur="500" fill="hold"/>
                                        <p:tgtEl>
                                          <p:spTgt spid="64"/>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500" fill="hold"/>
                                        <p:tgtEl>
                                          <p:spTgt spid="66"/>
                                        </p:tgtEl>
                                        <p:attrNameLst>
                                          <p:attrName>fillcolor</p:attrName>
                                        </p:attrNameLst>
                                      </p:cBhvr>
                                      <p:to>
                                        <a:srgbClr val="00FF00"/>
                                      </p:to>
                                    </p:animClr>
                                    <p:set>
                                      <p:cBhvr>
                                        <p:cTn id="229" dur="500" fill="hold"/>
                                        <p:tgtEl>
                                          <p:spTgt spid="66"/>
                                        </p:tgtEl>
                                        <p:attrNameLst>
                                          <p:attrName>fill.type</p:attrName>
                                        </p:attrNameLst>
                                      </p:cBhvr>
                                      <p:to>
                                        <p:strVal val="solid"/>
                                      </p:to>
                                    </p:set>
                                    <p:set>
                                      <p:cBhvr>
                                        <p:cTn id="230" dur="500" fill="hold"/>
                                        <p:tgtEl>
                                          <p:spTgt spid="66"/>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500" fill="hold"/>
                                        <p:tgtEl>
                                          <p:spTgt spid="127"/>
                                        </p:tgtEl>
                                        <p:attrNameLst>
                                          <p:attrName>fillcolor</p:attrName>
                                        </p:attrNameLst>
                                      </p:cBhvr>
                                      <p:to>
                                        <a:srgbClr val="00FF00"/>
                                      </p:to>
                                    </p:animClr>
                                    <p:set>
                                      <p:cBhvr>
                                        <p:cTn id="233" dur="500" fill="hold"/>
                                        <p:tgtEl>
                                          <p:spTgt spid="127"/>
                                        </p:tgtEl>
                                        <p:attrNameLst>
                                          <p:attrName>fill.type</p:attrName>
                                        </p:attrNameLst>
                                      </p:cBhvr>
                                      <p:to>
                                        <p:strVal val="solid"/>
                                      </p:to>
                                    </p:set>
                                    <p:set>
                                      <p:cBhvr>
                                        <p:cTn id="234" dur="500" fill="hold"/>
                                        <p:tgtEl>
                                          <p:spTgt spid="127"/>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500" fill="hold"/>
                                        <p:tgtEl>
                                          <p:spTgt spid="121"/>
                                        </p:tgtEl>
                                        <p:attrNameLst>
                                          <p:attrName>fillcolor</p:attrName>
                                        </p:attrNameLst>
                                      </p:cBhvr>
                                      <p:to>
                                        <a:srgbClr val="00FF00"/>
                                      </p:to>
                                    </p:animClr>
                                    <p:set>
                                      <p:cBhvr>
                                        <p:cTn id="237" dur="500" fill="hold"/>
                                        <p:tgtEl>
                                          <p:spTgt spid="121"/>
                                        </p:tgtEl>
                                        <p:attrNameLst>
                                          <p:attrName>fill.type</p:attrName>
                                        </p:attrNameLst>
                                      </p:cBhvr>
                                      <p:to>
                                        <p:strVal val="solid"/>
                                      </p:to>
                                    </p:set>
                                    <p:set>
                                      <p:cBhvr>
                                        <p:cTn id="238" dur="500" fill="hold"/>
                                        <p:tgtEl>
                                          <p:spTgt spid="121"/>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500" fill="hold"/>
                                        <p:tgtEl>
                                          <p:spTgt spid="70"/>
                                        </p:tgtEl>
                                        <p:attrNameLst>
                                          <p:attrName>fillcolor</p:attrName>
                                        </p:attrNameLst>
                                      </p:cBhvr>
                                      <p:to>
                                        <a:srgbClr val="FF0000"/>
                                      </p:to>
                                    </p:animClr>
                                    <p:set>
                                      <p:cBhvr>
                                        <p:cTn id="241" dur="500" fill="hold"/>
                                        <p:tgtEl>
                                          <p:spTgt spid="70"/>
                                        </p:tgtEl>
                                        <p:attrNameLst>
                                          <p:attrName>fill.type</p:attrName>
                                        </p:attrNameLst>
                                      </p:cBhvr>
                                      <p:to>
                                        <p:strVal val="solid"/>
                                      </p:to>
                                    </p:set>
                                    <p:set>
                                      <p:cBhvr>
                                        <p:cTn id="242" dur="500" fill="hold"/>
                                        <p:tgtEl>
                                          <p:spTgt spid="70"/>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500" fill="hold"/>
                                        <p:tgtEl>
                                          <p:spTgt spid="123"/>
                                        </p:tgtEl>
                                        <p:attrNameLst>
                                          <p:attrName>fillcolor</p:attrName>
                                        </p:attrNameLst>
                                      </p:cBhvr>
                                      <p:to>
                                        <a:srgbClr val="FF0000"/>
                                      </p:to>
                                    </p:animClr>
                                    <p:set>
                                      <p:cBhvr>
                                        <p:cTn id="245" dur="500" fill="hold"/>
                                        <p:tgtEl>
                                          <p:spTgt spid="123"/>
                                        </p:tgtEl>
                                        <p:attrNameLst>
                                          <p:attrName>fill.type</p:attrName>
                                        </p:attrNameLst>
                                      </p:cBhvr>
                                      <p:to>
                                        <p:strVal val="solid"/>
                                      </p:to>
                                    </p:set>
                                    <p:set>
                                      <p:cBhvr>
                                        <p:cTn id="246" dur="500" fill="hold"/>
                                        <p:tgtEl>
                                          <p:spTgt spid="123"/>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500" fill="hold"/>
                                        <p:tgtEl>
                                          <p:spTgt spid="145"/>
                                        </p:tgtEl>
                                        <p:attrNameLst>
                                          <p:attrName>fillcolor</p:attrName>
                                        </p:attrNameLst>
                                      </p:cBhvr>
                                      <p:to>
                                        <a:srgbClr val="00FF00"/>
                                      </p:to>
                                    </p:animClr>
                                    <p:set>
                                      <p:cBhvr>
                                        <p:cTn id="249" dur="500" fill="hold"/>
                                        <p:tgtEl>
                                          <p:spTgt spid="145"/>
                                        </p:tgtEl>
                                        <p:attrNameLst>
                                          <p:attrName>fill.type</p:attrName>
                                        </p:attrNameLst>
                                      </p:cBhvr>
                                      <p:to>
                                        <p:strVal val="solid"/>
                                      </p:to>
                                    </p:set>
                                    <p:set>
                                      <p:cBhvr>
                                        <p:cTn id="250" dur="500" fill="hold"/>
                                        <p:tgtEl>
                                          <p:spTgt spid="145"/>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500" fill="hold"/>
                                        <p:tgtEl>
                                          <p:spTgt spid="122"/>
                                        </p:tgtEl>
                                        <p:attrNameLst>
                                          <p:attrName>fillcolor</p:attrName>
                                        </p:attrNameLst>
                                      </p:cBhvr>
                                      <p:to>
                                        <a:srgbClr val="00FF00"/>
                                      </p:to>
                                    </p:animClr>
                                    <p:set>
                                      <p:cBhvr>
                                        <p:cTn id="253" dur="500" fill="hold"/>
                                        <p:tgtEl>
                                          <p:spTgt spid="122"/>
                                        </p:tgtEl>
                                        <p:attrNameLst>
                                          <p:attrName>fill.type</p:attrName>
                                        </p:attrNameLst>
                                      </p:cBhvr>
                                      <p:to>
                                        <p:strVal val="solid"/>
                                      </p:to>
                                    </p:set>
                                    <p:set>
                                      <p:cBhvr>
                                        <p:cTn id="254" dur="500" fill="hold"/>
                                        <p:tgtEl>
                                          <p:spTgt spid="122"/>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500" fill="hold"/>
                                        <p:tgtEl>
                                          <p:spTgt spid="108"/>
                                        </p:tgtEl>
                                        <p:attrNameLst>
                                          <p:attrName>fillcolor</p:attrName>
                                        </p:attrNameLst>
                                      </p:cBhvr>
                                      <p:to>
                                        <a:srgbClr val="00FF00"/>
                                      </p:to>
                                    </p:animClr>
                                    <p:set>
                                      <p:cBhvr>
                                        <p:cTn id="257" dur="500" fill="hold"/>
                                        <p:tgtEl>
                                          <p:spTgt spid="108"/>
                                        </p:tgtEl>
                                        <p:attrNameLst>
                                          <p:attrName>fill.type</p:attrName>
                                        </p:attrNameLst>
                                      </p:cBhvr>
                                      <p:to>
                                        <p:strVal val="solid"/>
                                      </p:to>
                                    </p:set>
                                    <p:set>
                                      <p:cBhvr>
                                        <p:cTn id="258" dur="500" fill="hold"/>
                                        <p:tgtEl>
                                          <p:spTgt spid="108"/>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500" fill="hold"/>
                                        <p:tgtEl>
                                          <p:spTgt spid="142"/>
                                        </p:tgtEl>
                                        <p:attrNameLst>
                                          <p:attrName>fillcolor</p:attrName>
                                        </p:attrNameLst>
                                      </p:cBhvr>
                                      <p:to>
                                        <a:srgbClr val="00FF00"/>
                                      </p:to>
                                    </p:animClr>
                                    <p:set>
                                      <p:cBhvr>
                                        <p:cTn id="261" dur="500" fill="hold"/>
                                        <p:tgtEl>
                                          <p:spTgt spid="142"/>
                                        </p:tgtEl>
                                        <p:attrNameLst>
                                          <p:attrName>fill.type</p:attrName>
                                        </p:attrNameLst>
                                      </p:cBhvr>
                                      <p:to>
                                        <p:strVal val="solid"/>
                                      </p:to>
                                    </p:set>
                                    <p:set>
                                      <p:cBhvr>
                                        <p:cTn id="262" dur="500" fill="hold"/>
                                        <p:tgtEl>
                                          <p:spTgt spid="142"/>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126"/>
                                        </p:tgtEl>
                                        <p:attrNameLst>
                                          <p:attrName>fillcolor</p:attrName>
                                        </p:attrNameLst>
                                      </p:cBhvr>
                                      <p:to>
                                        <a:srgbClr val="00FF00"/>
                                      </p:to>
                                    </p:animClr>
                                    <p:set>
                                      <p:cBhvr>
                                        <p:cTn id="265" dur="500" fill="hold"/>
                                        <p:tgtEl>
                                          <p:spTgt spid="126"/>
                                        </p:tgtEl>
                                        <p:attrNameLst>
                                          <p:attrName>fill.type</p:attrName>
                                        </p:attrNameLst>
                                      </p:cBhvr>
                                      <p:to>
                                        <p:strVal val="solid"/>
                                      </p:to>
                                    </p:set>
                                    <p:set>
                                      <p:cBhvr>
                                        <p:cTn id="266" dur="500" fill="hold"/>
                                        <p:tgtEl>
                                          <p:spTgt spid="126"/>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500" fill="hold"/>
                                        <p:tgtEl>
                                          <p:spTgt spid="130"/>
                                        </p:tgtEl>
                                        <p:attrNameLst>
                                          <p:attrName>fillcolor</p:attrName>
                                        </p:attrNameLst>
                                      </p:cBhvr>
                                      <p:to>
                                        <a:srgbClr val="00FF00"/>
                                      </p:to>
                                    </p:animClr>
                                    <p:set>
                                      <p:cBhvr>
                                        <p:cTn id="269" dur="500" fill="hold"/>
                                        <p:tgtEl>
                                          <p:spTgt spid="130"/>
                                        </p:tgtEl>
                                        <p:attrNameLst>
                                          <p:attrName>fill.type</p:attrName>
                                        </p:attrNameLst>
                                      </p:cBhvr>
                                      <p:to>
                                        <p:strVal val="solid"/>
                                      </p:to>
                                    </p:set>
                                    <p:set>
                                      <p:cBhvr>
                                        <p:cTn id="270" dur="500" fill="hold"/>
                                        <p:tgtEl>
                                          <p:spTgt spid="130"/>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500" fill="hold"/>
                                        <p:tgtEl>
                                          <p:spTgt spid="118"/>
                                        </p:tgtEl>
                                        <p:attrNameLst>
                                          <p:attrName>fillcolor</p:attrName>
                                        </p:attrNameLst>
                                      </p:cBhvr>
                                      <p:to>
                                        <a:srgbClr val="00FF00"/>
                                      </p:to>
                                    </p:animClr>
                                    <p:set>
                                      <p:cBhvr>
                                        <p:cTn id="273" dur="500" fill="hold"/>
                                        <p:tgtEl>
                                          <p:spTgt spid="118"/>
                                        </p:tgtEl>
                                        <p:attrNameLst>
                                          <p:attrName>fill.type</p:attrName>
                                        </p:attrNameLst>
                                      </p:cBhvr>
                                      <p:to>
                                        <p:strVal val="solid"/>
                                      </p:to>
                                    </p:set>
                                    <p:set>
                                      <p:cBhvr>
                                        <p:cTn id="274" dur="500" fill="hold"/>
                                        <p:tgtEl>
                                          <p:spTgt spid="118"/>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500" fill="hold"/>
                                        <p:tgtEl>
                                          <p:spTgt spid="65"/>
                                        </p:tgtEl>
                                        <p:attrNameLst>
                                          <p:attrName>fillcolor</p:attrName>
                                        </p:attrNameLst>
                                      </p:cBhvr>
                                      <p:to>
                                        <a:srgbClr val="00FF00"/>
                                      </p:to>
                                    </p:animClr>
                                    <p:set>
                                      <p:cBhvr>
                                        <p:cTn id="277" dur="500" fill="hold"/>
                                        <p:tgtEl>
                                          <p:spTgt spid="65"/>
                                        </p:tgtEl>
                                        <p:attrNameLst>
                                          <p:attrName>fill.type</p:attrName>
                                        </p:attrNameLst>
                                      </p:cBhvr>
                                      <p:to>
                                        <p:strVal val="solid"/>
                                      </p:to>
                                    </p:set>
                                    <p:set>
                                      <p:cBhvr>
                                        <p:cTn id="278" dur="500" fill="hold"/>
                                        <p:tgtEl>
                                          <p:spTgt spid="65"/>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500" fill="hold"/>
                                        <p:tgtEl>
                                          <p:spTgt spid="61"/>
                                        </p:tgtEl>
                                        <p:attrNameLst>
                                          <p:attrName>fillcolor</p:attrName>
                                        </p:attrNameLst>
                                      </p:cBhvr>
                                      <p:to>
                                        <a:srgbClr val="00FF00"/>
                                      </p:to>
                                    </p:animClr>
                                    <p:set>
                                      <p:cBhvr>
                                        <p:cTn id="281" dur="500" fill="hold"/>
                                        <p:tgtEl>
                                          <p:spTgt spid="61"/>
                                        </p:tgtEl>
                                        <p:attrNameLst>
                                          <p:attrName>fill.type</p:attrName>
                                        </p:attrNameLst>
                                      </p:cBhvr>
                                      <p:to>
                                        <p:strVal val="solid"/>
                                      </p:to>
                                    </p:set>
                                    <p:set>
                                      <p:cBhvr>
                                        <p:cTn id="282" dur="500" fill="hold"/>
                                        <p:tgtEl>
                                          <p:spTgt spid="61"/>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500" fill="hold"/>
                                        <p:tgtEl>
                                          <p:spTgt spid="124"/>
                                        </p:tgtEl>
                                        <p:attrNameLst>
                                          <p:attrName>fillcolor</p:attrName>
                                        </p:attrNameLst>
                                      </p:cBhvr>
                                      <p:to>
                                        <a:srgbClr val="00FF00"/>
                                      </p:to>
                                    </p:animClr>
                                    <p:set>
                                      <p:cBhvr>
                                        <p:cTn id="285" dur="500" fill="hold"/>
                                        <p:tgtEl>
                                          <p:spTgt spid="124"/>
                                        </p:tgtEl>
                                        <p:attrNameLst>
                                          <p:attrName>fill.type</p:attrName>
                                        </p:attrNameLst>
                                      </p:cBhvr>
                                      <p:to>
                                        <p:strVal val="solid"/>
                                      </p:to>
                                    </p:set>
                                    <p:set>
                                      <p:cBhvr>
                                        <p:cTn id="286" dur="500" fill="hold"/>
                                        <p:tgtEl>
                                          <p:spTgt spid="124"/>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500" fill="hold"/>
                                        <p:tgtEl>
                                          <p:spTgt spid="116"/>
                                        </p:tgtEl>
                                        <p:attrNameLst>
                                          <p:attrName>fillcolor</p:attrName>
                                        </p:attrNameLst>
                                      </p:cBhvr>
                                      <p:to>
                                        <a:srgbClr val="00FF00"/>
                                      </p:to>
                                    </p:animClr>
                                    <p:set>
                                      <p:cBhvr>
                                        <p:cTn id="289" dur="500" fill="hold"/>
                                        <p:tgtEl>
                                          <p:spTgt spid="116"/>
                                        </p:tgtEl>
                                        <p:attrNameLst>
                                          <p:attrName>fill.type</p:attrName>
                                        </p:attrNameLst>
                                      </p:cBhvr>
                                      <p:to>
                                        <p:strVal val="solid"/>
                                      </p:to>
                                    </p:set>
                                    <p:set>
                                      <p:cBhvr>
                                        <p:cTn id="290" dur="500" fill="hold"/>
                                        <p:tgtEl>
                                          <p:spTgt spid="116"/>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500" fill="hold"/>
                                        <p:tgtEl>
                                          <p:spTgt spid="125"/>
                                        </p:tgtEl>
                                        <p:attrNameLst>
                                          <p:attrName>fillcolor</p:attrName>
                                        </p:attrNameLst>
                                      </p:cBhvr>
                                      <p:to>
                                        <a:srgbClr val="FF0000"/>
                                      </p:to>
                                    </p:animClr>
                                    <p:set>
                                      <p:cBhvr>
                                        <p:cTn id="293" dur="500" fill="hold"/>
                                        <p:tgtEl>
                                          <p:spTgt spid="125"/>
                                        </p:tgtEl>
                                        <p:attrNameLst>
                                          <p:attrName>fill.type</p:attrName>
                                        </p:attrNameLst>
                                      </p:cBhvr>
                                      <p:to>
                                        <p:strVal val="solid"/>
                                      </p:to>
                                    </p:set>
                                    <p:set>
                                      <p:cBhvr>
                                        <p:cTn id="294" dur="500" fill="hold"/>
                                        <p:tgtEl>
                                          <p:spTgt spid="125"/>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500" fill="hold"/>
                                        <p:tgtEl>
                                          <p:spTgt spid="121"/>
                                        </p:tgtEl>
                                        <p:attrNameLst>
                                          <p:attrName>fillcolor</p:attrName>
                                        </p:attrNameLst>
                                      </p:cBhvr>
                                      <p:to>
                                        <a:srgbClr val="00FF00"/>
                                      </p:to>
                                    </p:animClr>
                                    <p:set>
                                      <p:cBhvr>
                                        <p:cTn id="297" dur="500" fill="hold"/>
                                        <p:tgtEl>
                                          <p:spTgt spid="121"/>
                                        </p:tgtEl>
                                        <p:attrNameLst>
                                          <p:attrName>fill.type</p:attrName>
                                        </p:attrNameLst>
                                      </p:cBhvr>
                                      <p:to>
                                        <p:strVal val="solid"/>
                                      </p:to>
                                    </p:set>
                                    <p:set>
                                      <p:cBhvr>
                                        <p:cTn id="298" dur="500" fill="hold"/>
                                        <p:tgtEl>
                                          <p:spTgt spid="121"/>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500" fill="hold"/>
                                        <p:tgtEl>
                                          <p:spTgt spid="106"/>
                                        </p:tgtEl>
                                        <p:attrNameLst>
                                          <p:attrName>fillcolor</p:attrName>
                                        </p:attrNameLst>
                                      </p:cBhvr>
                                      <p:to>
                                        <a:srgbClr val="FF0000"/>
                                      </p:to>
                                    </p:animClr>
                                    <p:set>
                                      <p:cBhvr>
                                        <p:cTn id="301" dur="500" fill="hold"/>
                                        <p:tgtEl>
                                          <p:spTgt spid="106"/>
                                        </p:tgtEl>
                                        <p:attrNameLst>
                                          <p:attrName>fill.type</p:attrName>
                                        </p:attrNameLst>
                                      </p:cBhvr>
                                      <p:to>
                                        <p:strVal val="solid"/>
                                      </p:to>
                                    </p:set>
                                    <p:set>
                                      <p:cBhvr>
                                        <p:cTn id="302" dur="500" fill="hold"/>
                                        <p:tgtEl>
                                          <p:spTgt spid="106"/>
                                        </p:tgtEl>
                                        <p:attrNameLst>
                                          <p:attrName>fill.on</p:attrName>
                                        </p:attrNameLst>
                                      </p:cBhvr>
                                      <p:to>
                                        <p:strVal val="true"/>
                                      </p:to>
                                    </p:set>
                                  </p:childTnLst>
                                </p:cTn>
                              </p:par>
                              <p:par>
                                <p:cTn id="303" presetID="1" presetClass="emph" presetSubtype="2" fill="hold" nodeType="withEffect">
                                  <p:stCondLst>
                                    <p:cond delay="0"/>
                                  </p:stCondLst>
                                  <p:childTnLst>
                                    <p:animClr clrSpc="rgb" dir="cw">
                                      <p:cBhvr>
                                        <p:cTn id="304" dur="500" fill="hold"/>
                                        <p:tgtEl>
                                          <p:spTgt spid="113"/>
                                        </p:tgtEl>
                                        <p:attrNameLst>
                                          <p:attrName>fillcolor</p:attrName>
                                        </p:attrNameLst>
                                      </p:cBhvr>
                                      <p:to>
                                        <a:srgbClr val="00FF00"/>
                                      </p:to>
                                    </p:animClr>
                                    <p:set>
                                      <p:cBhvr>
                                        <p:cTn id="305" dur="500" fill="hold"/>
                                        <p:tgtEl>
                                          <p:spTgt spid="113"/>
                                        </p:tgtEl>
                                        <p:attrNameLst>
                                          <p:attrName>fill.type</p:attrName>
                                        </p:attrNameLst>
                                      </p:cBhvr>
                                      <p:to>
                                        <p:strVal val="solid"/>
                                      </p:to>
                                    </p:set>
                                    <p:set>
                                      <p:cBhvr>
                                        <p:cTn id="306" dur="500" fill="hold"/>
                                        <p:tgtEl>
                                          <p:spTgt spid="113"/>
                                        </p:tgtEl>
                                        <p:attrNameLst>
                                          <p:attrName>fill.on</p:attrName>
                                        </p:attrNameLst>
                                      </p:cBhvr>
                                      <p:to>
                                        <p:strVal val="true"/>
                                      </p:to>
                                    </p:set>
                                  </p:childTnLst>
                                </p:cTn>
                              </p:par>
                              <p:par>
                                <p:cTn id="307" presetID="10" presetClass="entr" presetSubtype="0" fill="hold" grpId="0" nodeType="withEffect">
                                  <p:stCondLst>
                                    <p:cond delay="0"/>
                                  </p:stCondLst>
                                  <p:childTnLst>
                                    <p:set>
                                      <p:cBhvr>
                                        <p:cTn id="308" dur="1" fill="hold">
                                          <p:stCondLst>
                                            <p:cond delay="0"/>
                                          </p:stCondLst>
                                        </p:cTn>
                                        <p:tgtEl>
                                          <p:spTgt spid="151"/>
                                        </p:tgtEl>
                                        <p:attrNameLst>
                                          <p:attrName>style.visibility</p:attrName>
                                        </p:attrNameLst>
                                      </p:cBhvr>
                                      <p:to>
                                        <p:strVal val="visible"/>
                                      </p:to>
                                    </p:set>
                                    <p:animEffect transition="in" filter="fade">
                                      <p:cBhvr>
                                        <p:cTn id="309" dur="500"/>
                                        <p:tgtEl>
                                          <p:spTgt spid="151"/>
                                        </p:tgtEl>
                                      </p:cBhvr>
                                    </p:animEffect>
                                  </p:childTnLst>
                                </p:cTn>
                              </p:par>
                            </p:childTnLst>
                          </p:cTn>
                        </p:par>
                      </p:childTnLst>
                    </p:cTn>
                  </p:par>
                  <p:par>
                    <p:cTn id="310" fill="hold">
                      <p:stCondLst>
                        <p:cond delay="indefinite"/>
                      </p:stCondLst>
                      <p:childTnLst>
                        <p:par>
                          <p:cTn id="311" fill="hold">
                            <p:stCondLst>
                              <p:cond delay="0"/>
                            </p:stCondLst>
                            <p:childTnLst>
                              <p:par>
                                <p:cTn id="312" presetID="1" presetClass="emph" presetSubtype="2" fill="hold" nodeType="clickEffect">
                                  <p:stCondLst>
                                    <p:cond delay="0"/>
                                  </p:stCondLst>
                                  <p:childTnLst>
                                    <p:animClr clrSpc="rgb" dir="cw">
                                      <p:cBhvr>
                                        <p:cTn id="313" dur="500" fill="hold"/>
                                        <p:tgtEl>
                                          <p:spTgt spid="59"/>
                                        </p:tgtEl>
                                        <p:attrNameLst>
                                          <p:attrName>fillcolor</p:attrName>
                                        </p:attrNameLst>
                                      </p:cBhvr>
                                      <p:to>
                                        <a:srgbClr val="00FF00"/>
                                      </p:to>
                                    </p:animClr>
                                    <p:set>
                                      <p:cBhvr>
                                        <p:cTn id="314" dur="500" fill="hold"/>
                                        <p:tgtEl>
                                          <p:spTgt spid="59"/>
                                        </p:tgtEl>
                                        <p:attrNameLst>
                                          <p:attrName>fill.type</p:attrName>
                                        </p:attrNameLst>
                                      </p:cBhvr>
                                      <p:to>
                                        <p:strVal val="solid"/>
                                      </p:to>
                                    </p:set>
                                    <p:set>
                                      <p:cBhvr>
                                        <p:cTn id="315" dur="500" fill="hold"/>
                                        <p:tgtEl>
                                          <p:spTgt spid="59"/>
                                        </p:tgtEl>
                                        <p:attrNameLst>
                                          <p:attrName>fill.on</p:attrName>
                                        </p:attrNameLst>
                                      </p:cBhvr>
                                      <p:to>
                                        <p:strVal val="true"/>
                                      </p:to>
                                    </p:set>
                                  </p:childTnLst>
                                </p:cTn>
                              </p:par>
                              <p:par>
                                <p:cTn id="316" presetID="1" presetClass="emph" presetSubtype="2" fill="hold" nodeType="withEffect">
                                  <p:stCondLst>
                                    <p:cond delay="0"/>
                                  </p:stCondLst>
                                  <p:childTnLst>
                                    <p:animClr clrSpc="rgb" dir="cw">
                                      <p:cBhvr>
                                        <p:cTn id="317" dur="500" fill="hold"/>
                                        <p:tgtEl>
                                          <p:spTgt spid="57"/>
                                        </p:tgtEl>
                                        <p:attrNameLst>
                                          <p:attrName>fillcolor</p:attrName>
                                        </p:attrNameLst>
                                      </p:cBhvr>
                                      <p:to>
                                        <a:srgbClr val="00FF00"/>
                                      </p:to>
                                    </p:animClr>
                                    <p:set>
                                      <p:cBhvr>
                                        <p:cTn id="318" dur="500" fill="hold"/>
                                        <p:tgtEl>
                                          <p:spTgt spid="57"/>
                                        </p:tgtEl>
                                        <p:attrNameLst>
                                          <p:attrName>fill.type</p:attrName>
                                        </p:attrNameLst>
                                      </p:cBhvr>
                                      <p:to>
                                        <p:strVal val="solid"/>
                                      </p:to>
                                    </p:set>
                                    <p:set>
                                      <p:cBhvr>
                                        <p:cTn id="319" dur="500" fill="hold"/>
                                        <p:tgtEl>
                                          <p:spTgt spid="57"/>
                                        </p:tgtEl>
                                        <p:attrNameLst>
                                          <p:attrName>fill.on</p:attrName>
                                        </p:attrNameLst>
                                      </p:cBhvr>
                                      <p:to>
                                        <p:strVal val="true"/>
                                      </p:to>
                                    </p:set>
                                  </p:childTnLst>
                                </p:cTn>
                              </p:par>
                              <p:par>
                                <p:cTn id="320" presetID="1" presetClass="emph" presetSubtype="2" fill="hold" nodeType="withEffect">
                                  <p:stCondLst>
                                    <p:cond delay="0"/>
                                  </p:stCondLst>
                                  <p:childTnLst>
                                    <p:animClr clrSpc="rgb" dir="cw">
                                      <p:cBhvr>
                                        <p:cTn id="321" dur="500" fill="hold"/>
                                        <p:tgtEl>
                                          <p:spTgt spid="49"/>
                                        </p:tgtEl>
                                        <p:attrNameLst>
                                          <p:attrName>fillcolor</p:attrName>
                                        </p:attrNameLst>
                                      </p:cBhvr>
                                      <p:to>
                                        <a:srgbClr val="00FF00"/>
                                      </p:to>
                                    </p:animClr>
                                    <p:set>
                                      <p:cBhvr>
                                        <p:cTn id="322" dur="500" fill="hold"/>
                                        <p:tgtEl>
                                          <p:spTgt spid="49"/>
                                        </p:tgtEl>
                                        <p:attrNameLst>
                                          <p:attrName>fill.type</p:attrName>
                                        </p:attrNameLst>
                                      </p:cBhvr>
                                      <p:to>
                                        <p:strVal val="solid"/>
                                      </p:to>
                                    </p:set>
                                    <p:set>
                                      <p:cBhvr>
                                        <p:cTn id="323" dur="500" fill="hold"/>
                                        <p:tgtEl>
                                          <p:spTgt spid="49"/>
                                        </p:tgtEl>
                                        <p:attrNameLst>
                                          <p:attrName>fill.on</p:attrName>
                                        </p:attrNameLst>
                                      </p:cBhvr>
                                      <p:to>
                                        <p:strVal val="true"/>
                                      </p:to>
                                    </p:set>
                                  </p:childTnLst>
                                </p:cTn>
                              </p:par>
                              <p:par>
                                <p:cTn id="324" presetID="1" presetClass="emph" presetSubtype="2" fill="hold" nodeType="withEffect">
                                  <p:stCondLst>
                                    <p:cond delay="0"/>
                                  </p:stCondLst>
                                  <p:childTnLst>
                                    <p:animClr clrSpc="rgb" dir="cw">
                                      <p:cBhvr>
                                        <p:cTn id="325" dur="500" fill="hold"/>
                                        <p:tgtEl>
                                          <p:spTgt spid="52"/>
                                        </p:tgtEl>
                                        <p:attrNameLst>
                                          <p:attrName>fillcolor</p:attrName>
                                        </p:attrNameLst>
                                      </p:cBhvr>
                                      <p:to>
                                        <a:srgbClr val="00FF00"/>
                                      </p:to>
                                    </p:animClr>
                                    <p:set>
                                      <p:cBhvr>
                                        <p:cTn id="326" dur="500" fill="hold"/>
                                        <p:tgtEl>
                                          <p:spTgt spid="52"/>
                                        </p:tgtEl>
                                        <p:attrNameLst>
                                          <p:attrName>fill.type</p:attrName>
                                        </p:attrNameLst>
                                      </p:cBhvr>
                                      <p:to>
                                        <p:strVal val="solid"/>
                                      </p:to>
                                    </p:set>
                                    <p:set>
                                      <p:cBhvr>
                                        <p:cTn id="327" dur="500" fill="hold"/>
                                        <p:tgtEl>
                                          <p:spTgt spid="52"/>
                                        </p:tgtEl>
                                        <p:attrNameLst>
                                          <p:attrName>fill.on</p:attrName>
                                        </p:attrNameLst>
                                      </p:cBhvr>
                                      <p:to>
                                        <p:strVal val="true"/>
                                      </p:to>
                                    </p:set>
                                  </p:childTnLst>
                                </p:cTn>
                              </p:par>
                              <p:par>
                                <p:cTn id="328" presetID="1" presetClass="emph" presetSubtype="2" fill="hold" nodeType="withEffect">
                                  <p:stCondLst>
                                    <p:cond delay="0"/>
                                  </p:stCondLst>
                                  <p:childTnLst>
                                    <p:animClr clrSpc="rgb" dir="cw">
                                      <p:cBhvr>
                                        <p:cTn id="329" dur="500" fill="hold"/>
                                        <p:tgtEl>
                                          <p:spTgt spid="53"/>
                                        </p:tgtEl>
                                        <p:attrNameLst>
                                          <p:attrName>fillcolor</p:attrName>
                                        </p:attrNameLst>
                                      </p:cBhvr>
                                      <p:to>
                                        <a:srgbClr val="00FF00"/>
                                      </p:to>
                                    </p:animClr>
                                    <p:set>
                                      <p:cBhvr>
                                        <p:cTn id="330" dur="500" fill="hold"/>
                                        <p:tgtEl>
                                          <p:spTgt spid="53"/>
                                        </p:tgtEl>
                                        <p:attrNameLst>
                                          <p:attrName>fill.type</p:attrName>
                                        </p:attrNameLst>
                                      </p:cBhvr>
                                      <p:to>
                                        <p:strVal val="solid"/>
                                      </p:to>
                                    </p:set>
                                    <p:set>
                                      <p:cBhvr>
                                        <p:cTn id="331" dur="500" fill="hold"/>
                                        <p:tgtEl>
                                          <p:spTgt spid="53"/>
                                        </p:tgtEl>
                                        <p:attrNameLst>
                                          <p:attrName>fill.on</p:attrName>
                                        </p:attrNameLst>
                                      </p:cBhvr>
                                      <p:to>
                                        <p:strVal val="true"/>
                                      </p:to>
                                    </p:set>
                                  </p:childTnLst>
                                </p:cTn>
                              </p:par>
                              <p:par>
                                <p:cTn id="332" presetID="1" presetClass="emph" presetSubtype="2" fill="hold" nodeType="withEffect">
                                  <p:stCondLst>
                                    <p:cond delay="0"/>
                                  </p:stCondLst>
                                  <p:childTnLst>
                                    <p:animClr clrSpc="rgb" dir="cw">
                                      <p:cBhvr>
                                        <p:cTn id="333" dur="500" fill="hold"/>
                                        <p:tgtEl>
                                          <p:spTgt spid="29"/>
                                        </p:tgtEl>
                                        <p:attrNameLst>
                                          <p:attrName>fillcolor</p:attrName>
                                        </p:attrNameLst>
                                      </p:cBhvr>
                                      <p:to>
                                        <a:srgbClr val="00FF00"/>
                                      </p:to>
                                    </p:animClr>
                                    <p:set>
                                      <p:cBhvr>
                                        <p:cTn id="334" dur="500" fill="hold"/>
                                        <p:tgtEl>
                                          <p:spTgt spid="29"/>
                                        </p:tgtEl>
                                        <p:attrNameLst>
                                          <p:attrName>fill.type</p:attrName>
                                        </p:attrNameLst>
                                      </p:cBhvr>
                                      <p:to>
                                        <p:strVal val="solid"/>
                                      </p:to>
                                    </p:set>
                                    <p:set>
                                      <p:cBhvr>
                                        <p:cTn id="335" dur="500" fill="hold"/>
                                        <p:tgtEl>
                                          <p:spTgt spid="29"/>
                                        </p:tgtEl>
                                        <p:attrNameLst>
                                          <p:attrName>fill.on</p:attrName>
                                        </p:attrNameLst>
                                      </p:cBhvr>
                                      <p:to>
                                        <p:strVal val="true"/>
                                      </p:to>
                                    </p:set>
                                  </p:childTnLst>
                                </p:cTn>
                              </p:par>
                              <p:par>
                                <p:cTn id="336" presetID="1" presetClass="emph" presetSubtype="2" fill="hold" nodeType="withEffect">
                                  <p:stCondLst>
                                    <p:cond delay="0"/>
                                  </p:stCondLst>
                                  <p:childTnLst>
                                    <p:animClr clrSpc="rgb" dir="cw">
                                      <p:cBhvr>
                                        <p:cTn id="337" dur="500" fill="hold"/>
                                        <p:tgtEl>
                                          <p:spTgt spid="51"/>
                                        </p:tgtEl>
                                        <p:attrNameLst>
                                          <p:attrName>fillcolor</p:attrName>
                                        </p:attrNameLst>
                                      </p:cBhvr>
                                      <p:to>
                                        <a:srgbClr val="00FF00"/>
                                      </p:to>
                                    </p:animClr>
                                    <p:set>
                                      <p:cBhvr>
                                        <p:cTn id="338" dur="500" fill="hold"/>
                                        <p:tgtEl>
                                          <p:spTgt spid="51"/>
                                        </p:tgtEl>
                                        <p:attrNameLst>
                                          <p:attrName>fill.type</p:attrName>
                                        </p:attrNameLst>
                                      </p:cBhvr>
                                      <p:to>
                                        <p:strVal val="solid"/>
                                      </p:to>
                                    </p:set>
                                    <p:set>
                                      <p:cBhvr>
                                        <p:cTn id="339" dur="500" fill="hold"/>
                                        <p:tgtEl>
                                          <p:spTgt spid="51"/>
                                        </p:tgtEl>
                                        <p:attrNameLst>
                                          <p:attrName>fill.on</p:attrName>
                                        </p:attrNameLst>
                                      </p:cBhvr>
                                      <p:to>
                                        <p:strVal val="true"/>
                                      </p:to>
                                    </p:set>
                                  </p:childTnLst>
                                </p:cTn>
                              </p:par>
                              <p:par>
                                <p:cTn id="340" presetID="1" presetClass="emph" presetSubtype="2" fill="hold" nodeType="withEffect">
                                  <p:stCondLst>
                                    <p:cond delay="0"/>
                                  </p:stCondLst>
                                  <p:childTnLst>
                                    <p:animClr clrSpc="rgb" dir="cw">
                                      <p:cBhvr>
                                        <p:cTn id="341" dur="500" fill="hold"/>
                                        <p:tgtEl>
                                          <p:spTgt spid="54"/>
                                        </p:tgtEl>
                                        <p:attrNameLst>
                                          <p:attrName>fillcolor</p:attrName>
                                        </p:attrNameLst>
                                      </p:cBhvr>
                                      <p:to>
                                        <a:srgbClr val="00FF00"/>
                                      </p:to>
                                    </p:animClr>
                                    <p:set>
                                      <p:cBhvr>
                                        <p:cTn id="342" dur="500" fill="hold"/>
                                        <p:tgtEl>
                                          <p:spTgt spid="54"/>
                                        </p:tgtEl>
                                        <p:attrNameLst>
                                          <p:attrName>fill.type</p:attrName>
                                        </p:attrNameLst>
                                      </p:cBhvr>
                                      <p:to>
                                        <p:strVal val="solid"/>
                                      </p:to>
                                    </p:set>
                                    <p:set>
                                      <p:cBhvr>
                                        <p:cTn id="343" dur="500" fill="hold"/>
                                        <p:tgtEl>
                                          <p:spTgt spid="54"/>
                                        </p:tgtEl>
                                        <p:attrNameLst>
                                          <p:attrName>fill.on</p:attrName>
                                        </p:attrNameLst>
                                      </p:cBhvr>
                                      <p:to>
                                        <p:strVal val="true"/>
                                      </p:to>
                                    </p:set>
                                  </p:childTnLst>
                                </p:cTn>
                              </p:par>
                              <p:par>
                                <p:cTn id="344" presetID="1" presetClass="emph" presetSubtype="2" fill="hold" nodeType="withEffect">
                                  <p:stCondLst>
                                    <p:cond delay="0"/>
                                  </p:stCondLst>
                                  <p:childTnLst>
                                    <p:animClr clrSpc="rgb" dir="cw">
                                      <p:cBhvr>
                                        <p:cTn id="345" dur="500" fill="hold"/>
                                        <p:tgtEl>
                                          <p:spTgt spid="56"/>
                                        </p:tgtEl>
                                        <p:attrNameLst>
                                          <p:attrName>fillcolor</p:attrName>
                                        </p:attrNameLst>
                                      </p:cBhvr>
                                      <p:to>
                                        <a:srgbClr val="FF0000"/>
                                      </p:to>
                                    </p:animClr>
                                    <p:set>
                                      <p:cBhvr>
                                        <p:cTn id="346" dur="500" fill="hold"/>
                                        <p:tgtEl>
                                          <p:spTgt spid="56"/>
                                        </p:tgtEl>
                                        <p:attrNameLst>
                                          <p:attrName>fill.type</p:attrName>
                                        </p:attrNameLst>
                                      </p:cBhvr>
                                      <p:to>
                                        <p:strVal val="solid"/>
                                      </p:to>
                                    </p:set>
                                    <p:set>
                                      <p:cBhvr>
                                        <p:cTn id="347" dur="500" fill="hold"/>
                                        <p:tgtEl>
                                          <p:spTgt spid="56"/>
                                        </p:tgtEl>
                                        <p:attrNameLst>
                                          <p:attrName>fill.on</p:attrName>
                                        </p:attrNameLst>
                                      </p:cBhvr>
                                      <p:to>
                                        <p:strVal val="true"/>
                                      </p:to>
                                    </p:set>
                                  </p:childTnLst>
                                </p:cTn>
                              </p:par>
                              <p:par>
                                <p:cTn id="348" presetID="1" presetClass="emph" presetSubtype="2" fill="hold" nodeType="withEffect">
                                  <p:stCondLst>
                                    <p:cond delay="0"/>
                                  </p:stCondLst>
                                  <p:childTnLst>
                                    <p:animClr clrSpc="rgb" dir="cw">
                                      <p:cBhvr>
                                        <p:cTn id="349" dur="500" fill="hold"/>
                                        <p:tgtEl>
                                          <p:spTgt spid="55"/>
                                        </p:tgtEl>
                                        <p:attrNameLst>
                                          <p:attrName>fillcolor</p:attrName>
                                        </p:attrNameLst>
                                      </p:cBhvr>
                                      <p:to>
                                        <a:srgbClr val="FF0000"/>
                                      </p:to>
                                    </p:animClr>
                                    <p:set>
                                      <p:cBhvr>
                                        <p:cTn id="350" dur="500" fill="hold"/>
                                        <p:tgtEl>
                                          <p:spTgt spid="55"/>
                                        </p:tgtEl>
                                        <p:attrNameLst>
                                          <p:attrName>fill.type</p:attrName>
                                        </p:attrNameLst>
                                      </p:cBhvr>
                                      <p:to>
                                        <p:strVal val="solid"/>
                                      </p:to>
                                    </p:set>
                                    <p:set>
                                      <p:cBhvr>
                                        <p:cTn id="351" dur="500" fill="hold"/>
                                        <p:tgtEl>
                                          <p:spTgt spid="55"/>
                                        </p:tgtEl>
                                        <p:attrNameLst>
                                          <p:attrName>fill.on</p:attrName>
                                        </p:attrNameLst>
                                      </p:cBhvr>
                                      <p:to>
                                        <p:strVal val="true"/>
                                      </p:to>
                                    </p:set>
                                  </p:childTnLst>
                                </p:cTn>
                              </p:par>
                              <p:par>
                                <p:cTn id="352" presetID="1" presetClass="emph" presetSubtype="2" fill="hold" nodeType="withEffect">
                                  <p:stCondLst>
                                    <p:cond delay="0"/>
                                  </p:stCondLst>
                                  <p:childTnLst>
                                    <p:animClr clrSpc="rgb" dir="cw">
                                      <p:cBhvr>
                                        <p:cTn id="353" dur="500" fill="hold"/>
                                        <p:tgtEl>
                                          <p:spTgt spid="50"/>
                                        </p:tgtEl>
                                        <p:attrNameLst>
                                          <p:attrName>fillcolor</p:attrName>
                                        </p:attrNameLst>
                                      </p:cBhvr>
                                      <p:to>
                                        <a:srgbClr val="FF0000"/>
                                      </p:to>
                                    </p:animClr>
                                    <p:set>
                                      <p:cBhvr>
                                        <p:cTn id="354" dur="500" fill="hold"/>
                                        <p:tgtEl>
                                          <p:spTgt spid="50"/>
                                        </p:tgtEl>
                                        <p:attrNameLst>
                                          <p:attrName>fill.type</p:attrName>
                                        </p:attrNameLst>
                                      </p:cBhvr>
                                      <p:to>
                                        <p:strVal val="solid"/>
                                      </p:to>
                                    </p:set>
                                    <p:set>
                                      <p:cBhvr>
                                        <p:cTn id="355" dur="500" fill="hold"/>
                                        <p:tgtEl>
                                          <p:spTgt spid="50"/>
                                        </p:tgtEl>
                                        <p:attrNameLst>
                                          <p:attrName>fill.on</p:attrName>
                                        </p:attrNameLst>
                                      </p:cBhvr>
                                      <p:to>
                                        <p:strVal val="true"/>
                                      </p:to>
                                    </p:set>
                                  </p:childTnLst>
                                </p:cTn>
                              </p:par>
                              <p:par>
                                <p:cTn id="356" presetID="10" presetClass="entr" presetSubtype="0" fill="hold" grpId="0" nodeType="withEffect">
                                  <p:stCondLst>
                                    <p:cond delay="0"/>
                                  </p:stCondLst>
                                  <p:childTnLst>
                                    <p:set>
                                      <p:cBhvr>
                                        <p:cTn id="357" dur="1" fill="hold">
                                          <p:stCondLst>
                                            <p:cond delay="0"/>
                                          </p:stCondLst>
                                        </p:cTn>
                                        <p:tgtEl>
                                          <p:spTgt spid="150"/>
                                        </p:tgtEl>
                                        <p:attrNameLst>
                                          <p:attrName>style.visibility</p:attrName>
                                        </p:attrNameLst>
                                      </p:cBhvr>
                                      <p:to>
                                        <p:strVal val="visible"/>
                                      </p:to>
                                    </p:set>
                                    <p:animEffect transition="in" filter="fade">
                                      <p:cBhvr>
                                        <p:cTn id="358" dur="500"/>
                                        <p:tgtEl>
                                          <p:spTgt spid="150"/>
                                        </p:tgtEl>
                                      </p:cBhvr>
                                    </p:animEffect>
                                  </p:childTnLst>
                                </p:cTn>
                              </p:par>
                            </p:childTnLst>
                          </p:cTn>
                        </p:par>
                      </p:childTnLst>
                    </p:cTn>
                  </p:par>
                  <p:par>
                    <p:cTn id="359" fill="hold">
                      <p:stCondLst>
                        <p:cond delay="indefinite"/>
                      </p:stCondLst>
                      <p:childTnLst>
                        <p:par>
                          <p:cTn id="360" fill="hold">
                            <p:stCondLst>
                              <p:cond delay="0"/>
                            </p:stCondLst>
                            <p:childTnLst>
                              <p:par>
                                <p:cTn id="361" presetID="2" presetClass="entr" presetSubtype="4" accel="50000" decel="50000" fill="hold" nodeType="clickEffect">
                                  <p:stCondLst>
                                    <p:cond delay="0"/>
                                  </p:stCondLst>
                                  <p:childTnLst>
                                    <p:set>
                                      <p:cBhvr>
                                        <p:cTn id="362" dur="1" fill="hold">
                                          <p:stCondLst>
                                            <p:cond delay="0"/>
                                          </p:stCondLst>
                                        </p:cTn>
                                        <p:tgtEl>
                                          <p:spTgt spid="5"/>
                                        </p:tgtEl>
                                        <p:attrNameLst>
                                          <p:attrName>style.visibility</p:attrName>
                                        </p:attrNameLst>
                                      </p:cBhvr>
                                      <p:to>
                                        <p:strVal val="visible"/>
                                      </p:to>
                                    </p:set>
                                    <p:anim calcmode="lin" valueType="num">
                                      <p:cBhvr additive="base">
                                        <p:cTn id="363" dur="500" fill="hold"/>
                                        <p:tgtEl>
                                          <p:spTgt spid="5"/>
                                        </p:tgtEl>
                                        <p:attrNameLst>
                                          <p:attrName>ppt_x</p:attrName>
                                        </p:attrNameLst>
                                      </p:cBhvr>
                                      <p:tavLst>
                                        <p:tav tm="0">
                                          <p:val>
                                            <p:strVal val="#ppt_x"/>
                                          </p:val>
                                        </p:tav>
                                        <p:tav tm="100000">
                                          <p:val>
                                            <p:strVal val="#ppt_x"/>
                                          </p:val>
                                        </p:tav>
                                      </p:tavLst>
                                    </p:anim>
                                    <p:anim calcmode="lin" valueType="num">
                                      <p:cBhvr additive="base">
                                        <p:cTn id="364" dur="500" fill="hold"/>
                                        <p:tgtEl>
                                          <p:spTgt spid="5"/>
                                        </p:tgtEl>
                                        <p:attrNameLst>
                                          <p:attrName>ppt_y</p:attrName>
                                        </p:attrNameLst>
                                      </p:cBhvr>
                                      <p:tavLst>
                                        <p:tav tm="0">
                                          <p:val>
                                            <p:strVal val="1+#ppt_h/2"/>
                                          </p:val>
                                        </p:tav>
                                        <p:tav tm="100000">
                                          <p:val>
                                            <p:strVal val="#ppt_y"/>
                                          </p:val>
                                        </p:tav>
                                      </p:tavLst>
                                    </p:anim>
                                  </p:childTnLst>
                                </p:cTn>
                              </p:par>
                              <p:par>
                                <p:cTn id="365" presetID="2" presetClass="entr" presetSubtype="4" accel="50000" decel="50000" fill="hold" nodeType="withEffect">
                                  <p:stCondLst>
                                    <p:cond delay="0"/>
                                  </p:stCondLst>
                                  <p:childTnLst>
                                    <p:set>
                                      <p:cBhvr>
                                        <p:cTn id="366" dur="1" fill="hold">
                                          <p:stCondLst>
                                            <p:cond delay="0"/>
                                          </p:stCondLst>
                                        </p:cTn>
                                        <p:tgtEl>
                                          <p:spTgt spid="9"/>
                                        </p:tgtEl>
                                        <p:attrNameLst>
                                          <p:attrName>style.visibility</p:attrName>
                                        </p:attrNameLst>
                                      </p:cBhvr>
                                      <p:to>
                                        <p:strVal val="visible"/>
                                      </p:to>
                                    </p:set>
                                    <p:anim calcmode="lin" valueType="num">
                                      <p:cBhvr additive="base">
                                        <p:cTn id="367" dur="500" fill="hold"/>
                                        <p:tgtEl>
                                          <p:spTgt spid="9"/>
                                        </p:tgtEl>
                                        <p:attrNameLst>
                                          <p:attrName>ppt_x</p:attrName>
                                        </p:attrNameLst>
                                      </p:cBhvr>
                                      <p:tavLst>
                                        <p:tav tm="0">
                                          <p:val>
                                            <p:strVal val="#ppt_x"/>
                                          </p:val>
                                        </p:tav>
                                        <p:tav tm="100000">
                                          <p:val>
                                            <p:strVal val="#ppt_x"/>
                                          </p:val>
                                        </p:tav>
                                      </p:tavLst>
                                    </p:anim>
                                    <p:anim calcmode="lin" valueType="num">
                                      <p:cBhvr additive="base">
                                        <p:cTn id="3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9" fill="hold">
                      <p:stCondLst>
                        <p:cond delay="indefinite"/>
                      </p:stCondLst>
                      <p:childTnLst>
                        <p:par>
                          <p:cTn id="370" fill="hold">
                            <p:stCondLst>
                              <p:cond delay="0"/>
                            </p:stCondLst>
                            <p:childTnLst>
                              <p:par>
                                <p:cTn id="371" presetID="12" presetClass="entr" presetSubtype="4" fill="hold" nodeType="clickEffect">
                                  <p:stCondLst>
                                    <p:cond delay="0"/>
                                  </p:stCondLst>
                                  <p:childTnLst>
                                    <p:set>
                                      <p:cBhvr>
                                        <p:cTn id="372" dur="1" fill="hold">
                                          <p:stCondLst>
                                            <p:cond delay="0"/>
                                          </p:stCondLst>
                                        </p:cTn>
                                        <p:tgtEl>
                                          <p:spTgt spid="179"/>
                                        </p:tgtEl>
                                        <p:attrNameLst>
                                          <p:attrName>style.visibility</p:attrName>
                                        </p:attrNameLst>
                                      </p:cBhvr>
                                      <p:to>
                                        <p:strVal val="visible"/>
                                      </p:to>
                                    </p:set>
                                    <p:animEffect transition="in" filter="slide(fromBottom)">
                                      <p:cBhvr>
                                        <p:cTn id="373" dur="500"/>
                                        <p:tgtEl>
                                          <p:spTgt spid="179"/>
                                        </p:tgtEl>
                                      </p:cBhvr>
                                    </p:animEffect>
                                  </p:childTnLst>
                                </p:cTn>
                              </p:par>
                              <p:par>
                                <p:cTn id="374" presetID="12" presetClass="entr" presetSubtype="4" fill="hold" nodeType="withEffect">
                                  <p:stCondLst>
                                    <p:cond delay="0"/>
                                  </p:stCondLst>
                                  <p:childTnLst>
                                    <p:set>
                                      <p:cBhvr>
                                        <p:cTn id="375" dur="1" fill="hold">
                                          <p:stCondLst>
                                            <p:cond delay="0"/>
                                          </p:stCondLst>
                                        </p:cTn>
                                        <p:tgtEl>
                                          <p:spTgt spid="183"/>
                                        </p:tgtEl>
                                        <p:attrNameLst>
                                          <p:attrName>style.visibility</p:attrName>
                                        </p:attrNameLst>
                                      </p:cBhvr>
                                      <p:to>
                                        <p:strVal val="visible"/>
                                      </p:to>
                                    </p:set>
                                    <p:animEffect transition="in" filter="slide(fromBottom)">
                                      <p:cBhvr>
                                        <p:cTn id="376" dur="500"/>
                                        <p:tgtEl>
                                          <p:spTgt spid="183"/>
                                        </p:tgtEl>
                                      </p:cBhvr>
                                    </p:animEffect>
                                  </p:childTnLst>
                                </p:cTn>
                              </p:par>
                              <p:par>
                                <p:cTn id="377" presetID="12" presetClass="entr" presetSubtype="4" fill="hold" nodeType="withEffect">
                                  <p:stCondLst>
                                    <p:cond delay="0"/>
                                  </p:stCondLst>
                                  <p:childTnLst>
                                    <p:set>
                                      <p:cBhvr>
                                        <p:cTn id="378" dur="1" fill="hold">
                                          <p:stCondLst>
                                            <p:cond delay="0"/>
                                          </p:stCondLst>
                                        </p:cTn>
                                        <p:tgtEl>
                                          <p:spTgt spid="167"/>
                                        </p:tgtEl>
                                        <p:attrNameLst>
                                          <p:attrName>style.visibility</p:attrName>
                                        </p:attrNameLst>
                                      </p:cBhvr>
                                      <p:to>
                                        <p:strVal val="visible"/>
                                      </p:to>
                                    </p:set>
                                    <p:animEffect transition="in" filter="slide(fromBottom)">
                                      <p:cBhvr>
                                        <p:cTn id="379" dur="500"/>
                                        <p:tgtEl>
                                          <p:spTgt spid="167"/>
                                        </p:tgtEl>
                                      </p:cBhvr>
                                    </p:animEffect>
                                  </p:childTnLst>
                                </p:cTn>
                              </p:par>
                              <p:par>
                                <p:cTn id="380" presetID="12" presetClass="entr" presetSubtype="4" fill="hold" nodeType="withEffect">
                                  <p:stCondLst>
                                    <p:cond delay="0"/>
                                  </p:stCondLst>
                                  <p:childTnLst>
                                    <p:set>
                                      <p:cBhvr>
                                        <p:cTn id="381" dur="1" fill="hold">
                                          <p:stCondLst>
                                            <p:cond delay="0"/>
                                          </p:stCondLst>
                                        </p:cTn>
                                        <p:tgtEl>
                                          <p:spTgt spid="21"/>
                                        </p:tgtEl>
                                        <p:attrNameLst>
                                          <p:attrName>style.visibility</p:attrName>
                                        </p:attrNameLst>
                                      </p:cBhvr>
                                      <p:to>
                                        <p:strVal val="visible"/>
                                      </p:to>
                                    </p:set>
                                    <p:animEffect transition="in" filter="slide(fromBottom)">
                                      <p:cBhvr>
                                        <p:cTn id="382" dur="500"/>
                                        <p:tgtEl>
                                          <p:spTgt spid="21"/>
                                        </p:tgtEl>
                                      </p:cBhvr>
                                    </p:animEffect>
                                  </p:childTnLst>
                                </p:cTn>
                              </p:par>
                              <p:par>
                                <p:cTn id="383" presetID="12" presetClass="entr" presetSubtype="4" fill="hold" nodeType="withEffect">
                                  <p:stCondLst>
                                    <p:cond delay="0"/>
                                  </p:stCondLst>
                                  <p:childTnLst>
                                    <p:set>
                                      <p:cBhvr>
                                        <p:cTn id="384" dur="1" fill="hold">
                                          <p:stCondLst>
                                            <p:cond delay="0"/>
                                          </p:stCondLst>
                                        </p:cTn>
                                        <p:tgtEl>
                                          <p:spTgt spid="202"/>
                                        </p:tgtEl>
                                        <p:attrNameLst>
                                          <p:attrName>style.visibility</p:attrName>
                                        </p:attrNameLst>
                                      </p:cBhvr>
                                      <p:to>
                                        <p:strVal val="visible"/>
                                      </p:to>
                                    </p:set>
                                    <p:animEffect transition="in" filter="slide(fromBottom)">
                                      <p:cBhvr>
                                        <p:cTn id="385" dur="500"/>
                                        <p:tgtEl>
                                          <p:spTgt spid="202"/>
                                        </p:tgtEl>
                                      </p:cBhvr>
                                    </p:animEffect>
                                  </p:childTnLst>
                                </p:cTn>
                              </p:par>
                              <p:par>
                                <p:cTn id="386" presetID="12" presetClass="entr" presetSubtype="4" fill="hold" nodeType="withEffect">
                                  <p:stCondLst>
                                    <p:cond delay="0"/>
                                  </p:stCondLst>
                                  <p:childTnLst>
                                    <p:set>
                                      <p:cBhvr>
                                        <p:cTn id="387" dur="1" fill="hold">
                                          <p:stCondLst>
                                            <p:cond delay="0"/>
                                          </p:stCondLst>
                                        </p:cTn>
                                        <p:tgtEl>
                                          <p:spTgt spid="198"/>
                                        </p:tgtEl>
                                        <p:attrNameLst>
                                          <p:attrName>style.visibility</p:attrName>
                                        </p:attrNameLst>
                                      </p:cBhvr>
                                      <p:to>
                                        <p:strVal val="visible"/>
                                      </p:to>
                                    </p:set>
                                    <p:animEffect transition="in" filter="slide(fromBottom)">
                                      <p:cBhvr>
                                        <p:cTn id="388" dur="500"/>
                                        <p:tgtEl>
                                          <p:spTgt spid="198"/>
                                        </p:tgtEl>
                                      </p:cBhvr>
                                    </p:animEffect>
                                  </p:childTnLst>
                                </p:cTn>
                              </p:par>
                              <p:par>
                                <p:cTn id="389" presetID="12" presetClass="entr" presetSubtype="4" fill="hold" nodeType="withEffect">
                                  <p:stCondLst>
                                    <p:cond delay="0"/>
                                  </p:stCondLst>
                                  <p:childTnLst>
                                    <p:set>
                                      <p:cBhvr>
                                        <p:cTn id="390" dur="1" fill="hold">
                                          <p:stCondLst>
                                            <p:cond delay="0"/>
                                          </p:stCondLst>
                                        </p:cTn>
                                        <p:tgtEl>
                                          <p:spTgt spid="155"/>
                                        </p:tgtEl>
                                        <p:attrNameLst>
                                          <p:attrName>style.visibility</p:attrName>
                                        </p:attrNameLst>
                                      </p:cBhvr>
                                      <p:to>
                                        <p:strVal val="visible"/>
                                      </p:to>
                                    </p:set>
                                    <p:animEffect transition="in" filter="slide(fromBottom)">
                                      <p:cBhvr>
                                        <p:cTn id="391" dur="500"/>
                                        <p:tgtEl>
                                          <p:spTgt spid="155"/>
                                        </p:tgtEl>
                                      </p:cBhvr>
                                    </p:animEffect>
                                  </p:childTnLst>
                                </p:cTn>
                              </p:par>
                              <p:par>
                                <p:cTn id="392" presetID="12" presetClass="entr" presetSubtype="4" fill="hold" nodeType="withEffect">
                                  <p:stCondLst>
                                    <p:cond delay="0"/>
                                  </p:stCondLst>
                                  <p:childTnLst>
                                    <p:set>
                                      <p:cBhvr>
                                        <p:cTn id="393" dur="1" fill="hold">
                                          <p:stCondLst>
                                            <p:cond delay="0"/>
                                          </p:stCondLst>
                                        </p:cTn>
                                        <p:tgtEl>
                                          <p:spTgt spid="195"/>
                                        </p:tgtEl>
                                        <p:attrNameLst>
                                          <p:attrName>style.visibility</p:attrName>
                                        </p:attrNameLst>
                                      </p:cBhvr>
                                      <p:to>
                                        <p:strVal val="visible"/>
                                      </p:to>
                                    </p:set>
                                    <p:animEffect transition="in" filter="slide(fromBottom)">
                                      <p:cBhvr>
                                        <p:cTn id="394" dur="500"/>
                                        <p:tgtEl>
                                          <p:spTgt spid="195"/>
                                        </p:tgtEl>
                                      </p:cBhvr>
                                    </p:animEffect>
                                  </p:childTnLst>
                                </p:cTn>
                              </p:par>
                              <p:par>
                                <p:cTn id="395" presetID="12" presetClass="entr" presetSubtype="4" fill="hold" nodeType="withEffect">
                                  <p:stCondLst>
                                    <p:cond delay="0"/>
                                  </p:stCondLst>
                                  <p:childTnLst>
                                    <p:set>
                                      <p:cBhvr>
                                        <p:cTn id="396" dur="1" fill="hold">
                                          <p:stCondLst>
                                            <p:cond delay="0"/>
                                          </p:stCondLst>
                                        </p:cTn>
                                        <p:tgtEl>
                                          <p:spTgt spid="190"/>
                                        </p:tgtEl>
                                        <p:attrNameLst>
                                          <p:attrName>style.visibility</p:attrName>
                                        </p:attrNameLst>
                                      </p:cBhvr>
                                      <p:to>
                                        <p:strVal val="visible"/>
                                      </p:to>
                                    </p:set>
                                    <p:animEffect transition="in" filter="slide(fromBottom)">
                                      <p:cBhvr>
                                        <p:cTn id="397" dur="500"/>
                                        <p:tgtEl>
                                          <p:spTgt spid="190"/>
                                        </p:tgtEl>
                                      </p:cBhvr>
                                    </p:animEffect>
                                  </p:childTnLst>
                                </p:cTn>
                              </p:par>
                              <p:par>
                                <p:cTn id="398" presetID="12" presetClass="entr" presetSubtype="4" fill="hold" nodeType="withEffect">
                                  <p:stCondLst>
                                    <p:cond delay="0"/>
                                  </p:stCondLst>
                                  <p:childTnLst>
                                    <p:set>
                                      <p:cBhvr>
                                        <p:cTn id="399" dur="1" fill="hold">
                                          <p:stCondLst>
                                            <p:cond delay="0"/>
                                          </p:stCondLst>
                                        </p:cTn>
                                        <p:tgtEl>
                                          <p:spTgt spid="182"/>
                                        </p:tgtEl>
                                        <p:attrNameLst>
                                          <p:attrName>style.visibility</p:attrName>
                                        </p:attrNameLst>
                                      </p:cBhvr>
                                      <p:to>
                                        <p:strVal val="visible"/>
                                      </p:to>
                                    </p:set>
                                    <p:animEffect transition="in" filter="slide(fromBottom)">
                                      <p:cBhvr>
                                        <p:cTn id="400" dur="500"/>
                                        <p:tgtEl>
                                          <p:spTgt spid="182"/>
                                        </p:tgtEl>
                                      </p:cBhvr>
                                    </p:animEffect>
                                  </p:childTnLst>
                                </p:cTn>
                              </p:par>
                              <p:par>
                                <p:cTn id="401" presetID="12" presetClass="entr" presetSubtype="4" fill="hold" nodeType="withEffect">
                                  <p:stCondLst>
                                    <p:cond delay="0"/>
                                  </p:stCondLst>
                                  <p:childTnLst>
                                    <p:set>
                                      <p:cBhvr>
                                        <p:cTn id="402" dur="1" fill="hold">
                                          <p:stCondLst>
                                            <p:cond delay="0"/>
                                          </p:stCondLst>
                                        </p:cTn>
                                        <p:tgtEl>
                                          <p:spTgt spid="201"/>
                                        </p:tgtEl>
                                        <p:attrNameLst>
                                          <p:attrName>style.visibility</p:attrName>
                                        </p:attrNameLst>
                                      </p:cBhvr>
                                      <p:to>
                                        <p:strVal val="visible"/>
                                      </p:to>
                                    </p:set>
                                    <p:animEffect transition="in" filter="slide(fromBottom)">
                                      <p:cBhvr>
                                        <p:cTn id="403" dur="500"/>
                                        <p:tgtEl>
                                          <p:spTgt spid="201"/>
                                        </p:tgtEl>
                                      </p:cBhvr>
                                    </p:animEffect>
                                  </p:childTnLst>
                                </p:cTn>
                              </p:par>
                              <p:par>
                                <p:cTn id="404" presetID="12" presetClass="entr" presetSubtype="4" fill="hold" nodeType="withEffect">
                                  <p:stCondLst>
                                    <p:cond delay="0"/>
                                  </p:stCondLst>
                                  <p:childTnLst>
                                    <p:set>
                                      <p:cBhvr>
                                        <p:cTn id="405" dur="1" fill="hold">
                                          <p:stCondLst>
                                            <p:cond delay="0"/>
                                          </p:stCondLst>
                                        </p:cTn>
                                        <p:tgtEl>
                                          <p:spTgt spid="191"/>
                                        </p:tgtEl>
                                        <p:attrNameLst>
                                          <p:attrName>style.visibility</p:attrName>
                                        </p:attrNameLst>
                                      </p:cBhvr>
                                      <p:to>
                                        <p:strVal val="visible"/>
                                      </p:to>
                                    </p:set>
                                    <p:animEffect transition="in" filter="slide(fromBottom)">
                                      <p:cBhvr>
                                        <p:cTn id="406" dur="500"/>
                                        <p:tgtEl>
                                          <p:spTgt spid="191"/>
                                        </p:tgtEl>
                                      </p:cBhvr>
                                    </p:animEffect>
                                  </p:childTnLst>
                                </p:cTn>
                              </p:par>
                              <p:par>
                                <p:cTn id="407" presetID="12" presetClass="entr" presetSubtype="4" fill="hold" nodeType="withEffect">
                                  <p:stCondLst>
                                    <p:cond delay="0"/>
                                  </p:stCondLst>
                                  <p:childTnLst>
                                    <p:set>
                                      <p:cBhvr>
                                        <p:cTn id="408" dur="1" fill="hold">
                                          <p:stCondLst>
                                            <p:cond delay="0"/>
                                          </p:stCondLst>
                                        </p:cTn>
                                        <p:tgtEl>
                                          <p:spTgt spid="188"/>
                                        </p:tgtEl>
                                        <p:attrNameLst>
                                          <p:attrName>style.visibility</p:attrName>
                                        </p:attrNameLst>
                                      </p:cBhvr>
                                      <p:to>
                                        <p:strVal val="visible"/>
                                      </p:to>
                                    </p:set>
                                    <p:animEffect transition="in" filter="slide(fromBottom)">
                                      <p:cBhvr>
                                        <p:cTn id="409" dur="500"/>
                                        <p:tgtEl>
                                          <p:spTgt spid="188"/>
                                        </p:tgtEl>
                                      </p:cBhvr>
                                    </p:animEffect>
                                  </p:childTnLst>
                                </p:cTn>
                              </p:par>
                              <p:par>
                                <p:cTn id="410" presetID="12" presetClass="entr" presetSubtype="4" fill="hold" nodeType="withEffect">
                                  <p:stCondLst>
                                    <p:cond delay="0"/>
                                  </p:stCondLst>
                                  <p:childTnLst>
                                    <p:set>
                                      <p:cBhvr>
                                        <p:cTn id="411" dur="1" fill="hold">
                                          <p:stCondLst>
                                            <p:cond delay="0"/>
                                          </p:stCondLst>
                                        </p:cTn>
                                        <p:tgtEl>
                                          <p:spTgt spid="175"/>
                                        </p:tgtEl>
                                        <p:attrNameLst>
                                          <p:attrName>style.visibility</p:attrName>
                                        </p:attrNameLst>
                                      </p:cBhvr>
                                      <p:to>
                                        <p:strVal val="visible"/>
                                      </p:to>
                                    </p:set>
                                    <p:animEffect transition="in" filter="slide(fromBottom)">
                                      <p:cBhvr>
                                        <p:cTn id="412" dur="500"/>
                                        <p:tgtEl>
                                          <p:spTgt spid="175"/>
                                        </p:tgtEl>
                                      </p:cBhvr>
                                    </p:animEffect>
                                  </p:childTnLst>
                                </p:cTn>
                              </p:par>
                              <p:par>
                                <p:cTn id="413" presetID="12" presetClass="entr" presetSubtype="4" fill="hold" nodeType="withEffect">
                                  <p:stCondLst>
                                    <p:cond delay="0"/>
                                  </p:stCondLst>
                                  <p:childTnLst>
                                    <p:set>
                                      <p:cBhvr>
                                        <p:cTn id="414" dur="1" fill="hold">
                                          <p:stCondLst>
                                            <p:cond delay="0"/>
                                          </p:stCondLst>
                                        </p:cTn>
                                        <p:tgtEl>
                                          <p:spTgt spid="166"/>
                                        </p:tgtEl>
                                        <p:attrNameLst>
                                          <p:attrName>style.visibility</p:attrName>
                                        </p:attrNameLst>
                                      </p:cBhvr>
                                      <p:to>
                                        <p:strVal val="visible"/>
                                      </p:to>
                                    </p:set>
                                    <p:animEffect transition="in" filter="slide(fromBottom)">
                                      <p:cBhvr>
                                        <p:cTn id="415" dur="500"/>
                                        <p:tgtEl>
                                          <p:spTgt spid="166"/>
                                        </p:tgtEl>
                                      </p:cBhvr>
                                    </p:animEffect>
                                  </p:childTnLst>
                                </p:cTn>
                              </p:par>
                              <p:par>
                                <p:cTn id="416" presetID="12" presetClass="entr" presetSubtype="4" fill="hold" nodeType="withEffect">
                                  <p:stCondLst>
                                    <p:cond delay="0"/>
                                  </p:stCondLst>
                                  <p:childTnLst>
                                    <p:set>
                                      <p:cBhvr>
                                        <p:cTn id="417" dur="1" fill="hold">
                                          <p:stCondLst>
                                            <p:cond delay="0"/>
                                          </p:stCondLst>
                                        </p:cTn>
                                        <p:tgtEl>
                                          <p:spTgt spid="154"/>
                                        </p:tgtEl>
                                        <p:attrNameLst>
                                          <p:attrName>style.visibility</p:attrName>
                                        </p:attrNameLst>
                                      </p:cBhvr>
                                      <p:to>
                                        <p:strVal val="visible"/>
                                      </p:to>
                                    </p:set>
                                    <p:animEffect transition="in" filter="slide(fromBottom)">
                                      <p:cBhvr>
                                        <p:cTn id="418" dur="500"/>
                                        <p:tgtEl>
                                          <p:spTgt spid="154"/>
                                        </p:tgtEl>
                                      </p:cBhvr>
                                    </p:animEffect>
                                  </p:childTnLst>
                                </p:cTn>
                              </p:par>
                              <p:par>
                                <p:cTn id="419" presetID="12" presetClass="entr" presetSubtype="4" fill="hold" nodeType="withEffect">
                                  <p:stCondLst>
                                    <p:cond delay="0"/>
                                  </p:stCondLst>
                                  <p:childTnLst>
                                    <p:set>
                                      <p:cBhvr>
                                        <p:cTn id="420" dur="1" fill="hold">
                                          <p:stCondLst>
                                            <p:cond delay="0"/>
                                          </p:stCondLst>
                                        </p:cTn>
                                        <p:tgtEl>
                                          <p:spTgt spid="180"/>
                                        </p:tgtEl>
                                        <p:attrNameLst>
                                          <p:attrName>style.visibility</p:attrName>
                                        </p:attrNameLst>
                                      </p:cBhvr>
                                      <p:to>
                                        <p:strVal val="visible"/>
                                      </p:to>
                                    </p:set>
                                    <p:animEffect transition="in" filter="slide(fromBottom)">
                                      <p:cBhvr>
                                        <p:cTn id="421" dur="500"/>
                                        <p:tgtEl>
                                          <p:spTgt spid="180"/>
                                        </p:tgtEl>
                                      </p:cBhvr>
                                    </p:animEffect>
                                  </p:childTnLst>
                                </p:cTn>
                              </p:par>
                              <p:par>
                                <p:cTn id="422" presetID="12" presetClass="entr" presetSubtype="4" fill="hold" nodeType="withEffect">
                                  <p:stCondLst>
                                    <p:cond delay="0"/>
                                  </p:stCondLst>
                                  <p:childTnLst>
                                    <p:set>
                                      <p:cBhvr>
                                        <p:cTn id="423" dur="1" fill="hold">
                                          <p:stCondLst>
                                            <p:cond delay="0"/>
                                          </p:stCondLst>
                                        </p:cTn>
                                        <p:tgtEl>
                                          <p:spTgt spid="176"/>
                                        </p:tgtEl>
                                        <p:attrNameLst>
                                          <p:attrName>style.visibility</p:attrName>
                                        </p:attrNameLst>
                                      </p:cBhvr>
                                      <p:to>
                                        <p:strVal val="visible"/>
                                      </p:to>
                                    </p:set>
                                    <p:animEffect transition="in" filter="slide(fromBottom)">
                                      <p:cBhvr>
                                        <p:cTn id="424" dur="500"/>
                                        <p:tgtEl>
                                          <p:spTgt spid="176"/>
                                        </p:tgtEl>
                                      </p:cBhvr>
                                    </p:animEffect>
                                  </p:childTnLst>
                                </p:cTn>
                              </p:par>
                              <p:par>
                                <p:cTn id="425" presetID="12" presetClass="entr" presetSubtype="4" fill="hold" nodeType="withEffect">
                                  <p:stCondLst>
                                    <p:cond delay="0"/>
                                  </p:stCondLst>
                                  <p:childTnLst>
                                    <p:set>
                                      <p:cBhvr>
                                        <p:cTn id="426" dur="1" fill="hold">
                                          <p:stCondLst>
                                            <p:cond delay="0"/>
                                          </p:stCondLst>
                                        </p:cTn>
                                        <p:tgtEl>
                                          <p:spTgt spid="184"/>
                                        </p:tgtEl>
                                        <p:attrNameLst>
                                          <p:attrName>style.visibility</p:attrName>
                                        </p:attrNameLst>
                                      </p:cBhvr>
                                      <p:to>
                                        <p:strVal val="visible"/>
                                      </p:to>
                                    </p:set>
                                    <p:animEffect transition="in" filter="slide(fromBottom)">
                                      <p:cBhvr>
                                        <p:cTn id="427" dur="500"/>
                                        <p:tgtEl>
                                          <p:spTgt spid="184"/>
                                        </p:tgtEl>
                                      </p:cBhvr>
                                    </p:animEffect>
                                  </p:childTnLst>
                                </p:cTn>
                              </p:par>
                              <p:par>
                                <p:cTn id="428" presetID="12" presetClass="entr" presetSubtype="4" fill="hold" nodeType="withEffect">
                                  <p:stCondLst>
                                    <p:cond delay="0"/>
                                  </p:stCondLst>
                                  <p:childTnLst>
                                    <p:set>
                                      <p:cBhvr>
                                        <p:cTn id="429" dur="1" fill="hold">
                                          <p:stCondLst>
                                            <p:cond delay="0"/>
                                          </p:stCondLst>
                                        </p:cTn>
                                        <p:tgtEl>
                                          <p:spTgt spid="200"/>
                                        </p:tgtEl>
                                        <p:attrNameLst>
                                          <p:attrName>style.visibility</p:attrName>
                                        </p:attrNameLst>
                                      </p:cBhvr>
                                      <p:to>
                                        <p:strVal val="visible"/>
                                      </p:to>
                                    </p:set>
                                    <p:animEffect transition="in" filter="slide(fromBottom)">
                                      <p:cBhvr>
                                        <p:cTn id="430" dur="500"/>
                                        <p:tgtEl>
                                          <p:spTgt spid="200"/>
                                        </p:tgtEl>
                                      </p:cBhvr>
                                    </p:animEffect>
                                  </p:childTnLst>
                                </p:cTn>
                              </p:par>
                              <p:par>
                                <p:cTn id="431" presetID="12" presetClass="entr" presetSubtype="4" fill="hold" nodeType="withEffect">
                                  <p:stCondLst>
                                    <p:cond delay="0"/>
                                  </p:stCondLst>
                                  <p:childTnLst>
                                    <p:set>
                                      <p:cBhvr>
                                        <p:cTn id="432" dur="1" fill="hold">
                                          <p:stCondLst>
                                            <p:cond delay="0"/>
                                          </p:stCondLst>
                                        </p:cTn>
                                        <p:tgtEl>
                                          <p:spTgt spid="161"/>
                                        </p:tgtEl>
                                        <p:attrNameLst>
                                          <p:attrName>style.visibility</p:attrName>
                                        </p:attrNameLst>
                                      </p:cBhvr>
                                      <p:to>
                                        <p:strVal val="visible"/>
                                      </p:to>
                                    </p:set>
                                    <p:animEffect transition="in" filter="slide(fromBottom)">
                                      <p:cBhvr>
                                        <p:cTn id="433" dur="500"/>
                                        <p:tgtEl>
                                          <p:spTgt spid="161"/>
                                        </p:tgtEl>
                                      </p:cBhvr>
                                    </p:animEffect>
                                  </p:childTnLst>
                                </p:cTn>
                              </p:par>
                              <p:par>
                                <p:cTn id="434" presetID="12" presetClass="entr" presetSubtype="4" fill="hold" nodeType="withEffect">
                                  <p:stCondLst>
                                    <p:cond delay="0"/>
                                  </p:stCondLst>
                                  <p:childTnLst>
                                    <p:set>
                                      <p:cBhvr>
                                        <p:cTn id="435" dur="1" fill="hold">
                                          <p:stCondLst>
                                            <p:cond delay="0"/>
                                          </p:stCondLst>
                                        </p:cTn>
                                        <p:tgtEl>
                                          <p:spTgt spid="152"/>
                                        </p:tgtEl>
                                        <p:attrNameLst>
                                          <p:attrName>style.visibility</p:attrName>
                                        </p:attrNameLst>
                                      </p:cBhvr>
                                      <p:to>
                                        <p:strVal val="visible"/>
                                      </p:to>
                                    </p:set>
                                    <p:animEffect transition="in" filter="slide(fromBottom)">
                                      <p:cBhvr>
                                        <p:cTn id="436" dur="500"/>
                                        <p:tgtEl>
                                          <p:spTgt spid="152"/>
                                        </p:tgtEl>
                                      </p:cBhvr>
                                    </p:animEffect>
                                  </p:childTnLst>
                                </p:cTn>
                              </p:par>
                              <p:par>
                                <p:cTn id="437" presetID="12" presetClass="entr" presetSubtype="4" fill="hold" nodeType="withEffect">
                                  <p:stCondLst>
                                    <p:cond delay="0"/>
                                  </p:stCondLst>
                                  <p:childTnLst>
                                    <p:set>
                                      <p:cBhvr>
                                        <p:cTn id="438" dur="1" fill="hold">
                                          <p:stCondLst>
                                            <p:cond delay="0"/>
                                          </p:stCondLst>
                                        </p:cTn>
                                        <p:tgtEl>
                                          <p:spTgt spid="192"/>
                                        </p:tgtEl>
                                        <p:attrNameLst>
                                          <p:attrName>style.visibility</p:attrName>
                                        </p:attrNameLst>
                                      </p:cBhvr>
                                      <p:to>
                                        <p:strVal val="visible"/>
                                      </p:to>
                                    </p:set>
                                    <p:animEffect transition="in" filter="slide(fromBottom)">
                                      <p:cBhvr>
                                        <p:cTn id="439" dur="500"/>
                                        <p:tgtEl>
                                          <p:spTgt spid="192"/>
                                        </p:tgtEl>
                                      </p:cBhvr>
                                    </p:animEffect>
                                  </p:childTnLst>
                                </p:cTn>
                              </p:par>
                              <p:par>
                                <p:cTn id="440" presetID="12" presetClass="entr" presetSubtype="4" fill="hold" nodeType="withEffect">
                                  <p:stCondLst>
                                    <p:cond delay="0"/>
                                  </p:stCondLst>
                                  <p:childTnLst>
                                    <p:set>
                                      <p:cBhvr>
                                        <p:cTn id="441" dur="1" fill="hold">
                                          <p:stCondLst>
                                            <p:cond delay="0"/>
                                          </p:stCondLst>
                                        </p:cTn>
                                        <p:tgtEl>
                                          <p:spTgt spid="204"/>
                                        </p:tgtEl>
                                        <p:attrNameLst>
                                          <p:attrName>style.visibility</p:attrName>
                                        </p:attrNameLst>
                                      </p:cBhvr>
                                      <p:to>
                                        <p:strVal val="visible"/>
                                      </p:to>
                                    </p:set>
                                    <p:animEffect transition="in" filter="slide(fromBottom)">
                                      <p:cBhvr>
                                        <p:cTn id="442" dur="500"/>
                                        <p:tgtEl>
                                          <p:spTgt spid="204"/>
                                        </p:tgtEl>
                                      </p:cBhvr>
                                    </p:animEffect>
                                  </p:childTnLst>
                                </p:cTn>
                              </p:par>
                              <p:par>
                                <p:cTn id="443" presetID="12" presetClass="entr" presetSubtype="4" fill="hold" nodeType="withEffect">
                                  <p:stCondLst>
                                    <p:cond delay="0"/>
                                  </p:stCondLst>
                                  <p:childTnLst>
                                    <p:set>
                                      <p:cBhvr>
                                        <p:cTn id="444" dur="1" fill="hold">
                                          <p:stCondLst>
                                            <p:cond delay="0"/>
                                          </p:stCondLst>
                                        </p:cTn>
                                        <p:tgtEl>
                                          <p:spTgt spid="162"/>
                                        </p:tgtEl>
                                        <p:attrNameLst>
                                          <p:attrName>style.visibility</p:attrName>
                                        </p:attrNameLst>
                                      </p:cBhvr>
                                      <p:to>
                                        <p:strVal val="visible"/>
                                      </p:to>
                                    </p:set>
                                    <p:animEffect transition="in" filter="slide(fromBottom)">
                                      <p:cBhvr>
                                        <p:cTn id="445" dur="500"/>
                                        <p:tgtEl>
                                          <p:spTgt spid="162"/>
                                        </p:tgtEl>
                                      </p:cBhvr>
                                    </p:animEffect>
                                  </p:childTnLst>
                                </p:cTn>
                              </p:par>
                              <p:par>
                                <p:cTn id="446" presetID="12" presetClass="entr" presetSubtype="4" fill="hold" nodeType="withEffect">
                                  <p:stCondLst>
                                    <p:cond delay="0"/>
                                  </p:stCondLst>
                                  <p:childTnLst>
                                    <p:set>
                                      <p:cBhvr>
                                        <p:cTn id="447" dur="1" fill="hold">
                                          <p:stCondLst>
                                            <p:cond delay="0"/>
                                          </p:stCondLst>
                                        </p:cTn>
                                        <p:tgtEl>
                                          <p:spTgt spid="158"/>
                                        </p:tgtEl>
                                        <p:attrNameLst>
                                          <p:attrName>style.visibility</p:attrName>
                                        </p:attrNameLst>
                                      </p:cBhvr>
                                      <p:to>
                                        <p:strVal val="visible"/>
                                      </p:to>
                                    </p:set>
                                    <p:animEffect transition="in" filter="slide(fromBottom)">
                                      <p:cBhvr>
                                        <p:cTn id="448" dur="500"/>
                                        <p:tgtEl>
                                          <p:spTgt spid="158"/>
                                        </p:tgtEl>
                                      </p:cBhvr>
                                    </p:animEffect>
                                  </p:childTnLst>
                                </p:cTn>
                              </p:par>
                              <p:par>
                                <p:cTn id="449" presetID="12" presetClass="entr" presetSubtype="4" fill="hold" nodeType="withEffect">
                                  <p:stCondLst>
                                    <p:cond delay="0"/>
                                  </p:stCondLst>
                                  <p:childTnLst>
                                    <p:set>
                                      <p:cBhvr>
                                        <p:cTn id="450" dur="1" fill="hold">
                                          <p:stCondLst>
                                            <p:cond delay="0"/>
                                          </p:stCondLst>
                                        </p:cTn>
                                        <p:tgtEl>
                                          <p:spTgt spid="159"/>
                                        </p:tgtEl>
                                        <p:attrNameLst>
                                          <p:attrName>style.visibility</p:attrName>
                                        </p:attrNameLst>
                                      </p:cBhvr>
                                      <p:to>
                                        <p:strVal val="visible"/>
                                      </p:to>
                                    </p:set>
                                    <p:animEffect transition="in" filter="slide(fromBottom)">
                                      <p:cBhvr>
                                        <p:cTn id="451" dur="500"/>
                                        <p:tgtEl>
                                          <p:spTgt spid="159"/>
                                        </p:tgtEl>
                                      </p:cBhvr>
                                    </p:animEffect>
                                  </p:childTnLst>
                                </p:cTn>
                              </p:par>
                              <p:par>
                                <p:cTn id="452" presetID="12" presetClass="entr" presetSubtype="4" fill="hold" nodeType="withEffect">
                                  <p:stCondLst>
                                    <p:cond delay="0"/>
                                  </p:stCondLst>
                                  <p:childTnLst>
                                    <p:set>
                                      <p:cBhvr>
                                        <p:cTn id="453" dur="1" fill="hold">
                                          <p:stCondLst>
                                            <p:cond delay="0"/>
                                          </p:stCondLst>
                                        </p:cTn>
                                        <p:tgtEl>
                                          <p:spTgt spid="196"/>
                                        </p:tgtEl>
                                        <p:attrNameLst>
                                          <p:attrName>style.visibility</p:attrName>
                                        </p:attrNameLst>
                                      </p:cBhvr>
                                      <p:to>
                                        <p:strVal val="visible"/>
                                      </p:to>
                                    </p:set>
                                    <p:animEffect transition="in" filter="slide(fromBottom)">
                                      <p:cBhvr>
                                        <p:cTn id="454" dur="500"/>
                                        <p:tgtEl>
                                          <p:spTgt spid="196"/>
                                        </p:tgtEl>
                                      </p:cBhvr>
                                    </p:animEffect>
                                  </p:childTnLst>
                                </p:cTn>
                              </p:par>
                              <p:par>
                                <p:cTn id="455" presetID="12" presetClass="entr" presetSubtype="4" fill="hold" nodeType="withEffect">
                                  <p:stCondLst>
                                    <p:cond delay="0"/>
                                  </p:stCondLst>
                                  <p:childTnLst>
                                    <p:set>
                                      <p:cBhvr>
                                        <p:cTn id="456" dur="1" fill="hold">
                                          <p:stCondLst>
                                            <p:cond delay="0"/>
                                          </p:stCondLst>
                                        </p:cTn>
                                        <p:tgtEl>
                                          <p:spTgt spid="153"/>
                                        </p:tgtEl>
                                        <p:attrNameLst>
                                          <p:attrName>style.visibility</p:attrName>
                                        </p:attrNameLst>
                                      </p:cBhvr>
                                      <p:to>
                                        <p:strVal val="visible"/>
                                      </p:to>
                                    </p:set>
                                    <p:animEffect transition="in" filter="slide(fromBottom)">
                                      <p:cBhvr>
                                        <p:cTn id="457" dur="500"/>
                                        <p:tgtEl>
                                          <p:spTgt spid="153"/>
                                        </p:tgtEl>
                                      </p:cBhvr>
                                    </p:animEffect>
                                  </p:childTnLst>
                                </p:cTn>
                              </p:par>
                              <p:par>
                                <p:cTn id="458" presetID="12" presetClass="entr" presetSubtype="4" fill="hold" nodeType="withEffect">
                                  <p:stCondLst>
                                    <p:cond delay="0"/>
                                  </p:stCondLst>
                                  <p:childTnLst>
                                    <p:set>
                                      <p:cBhvr>
                                        <p:cTn id="459" dur="1" fill="hold">
                                          <p:stCondLst>
                                            <p:cond delay="0"/>
                                          </p:stCondLst>
                                        </p:cTn>
                                        <p:tgtEl>
                                          <p:spTgt spid="168"/>
                                        </p:tgtEl>
                                        <p:attrNameLst>
                                          <p:attrName>style.visibility</p:attrName>
                                        </p:attrNameLst>
                                      </p:cBhvr>
                                      <p:to>
                                        <p:strVal val="visible"/>
                                      </p:to>
                                    </p:set>
                                    <p:animEffect transition="in" filter="slide(fromBottom)">
                                      <p:cBhvr>
                                        <p:cTn id="460" dur="500"/>
                                        <p:tgtEl>
                                          <p:spTgt spid="168"/>
                                        </p:tgtEl>
                                      </p:cBhvr>
                                    </p:animEffect>
                                  </p:childTnLst>
                                </p:cTn>
                              </p:par>
                              <p:par>
                                <p:cTn id="461" presetID="12" presetClass="entr" presetSubtype="4" fill="hold" nodeType="withEffect">
                                  <p:stCondLst>
                                    <p:cond delay="0"/>
                                  </p:stCondLst>
                                  <p:childTnLst>
                                    <p:set>
                                      <p:cBhvr>
                                        <p:cTn id="462" dur="1" fill="hold">
                                          <p:stCondLst>
                                            <p:cond delay="0"/>
                                          </p:stCondLst>
                                        </p:cTn>
                                        <p:tgtEl>
                                          <p:spTgt spid="156"/>
                                        </p:tgtEl>
                                        <p:attrNameLst>
                                          <p:attrName>style.visibility</p:attrName>
                                        </p:attrNameLst>
                                      </p:cBhvr>
                                      <p:to>
                                        <p:strVal val="visible"/>
                                      </p:to>
                                    </p:set>
                                    <p:animEffect transition="in" filter="slide(fromBottom)">
                                      <p:cBhvr>
                                        <p:cTn id="463" dur="500"/>
                                        <p:tgtEl>
                                          <p:spTgt spid="156"/>
                                        </p:tgtEl>
                                      </p:cBhvr>
                                    </p:animEffect>
                                  </p:childTnLst>
                                </p:cTn>
                              </p:par>
                              <p:par>
                                <p:cTn id="464" presetID="12" presetClass="entr" presetSubtype="4" fill="hold" nodeType="withEffect">
                                  <p:stCondLst>
                                    <p:cond delay="0"/>
                                  </p:stCondLst>
                                  <p:childTnLst>
                                    <p:set>
                                      <p:cBhvr>
                                        <p:cTn id="465" dur="1" fill="hold">
                                          <p:stCondLst>
                                            <p:cond delay="0"/>
                                          </p:stCondLst>
                                        </p:cTn>
                                        <p:tgtEl>
                                          <p:spTgt spid="199"/>
                                        </p:tgtEl>
                                        <p:attrNameLst>
                                          <p:attrName>style.visibility</p:attrName>
                                        </p:attrNameLst>
                                      </p:cBhvr>
                                      <p:to>
                                        <p:strVal val="visible"/>
                                      </p:to>
                                    </p:set>
                                    <p:animEffect transition="in" filter="slide(fromBottom)">
                                      <p:cBhvr>
                                        <p:cTn id="466" dur="500"/>
                                        <p:tgtEl>
                                          <p:spTgt spid="199"/>
                                        </p:tgtEl>
                                      </p:cBhvr>
                                    </p:animEffect>
                                  </p:childTnLst>
                                </p:cTn>
                              </p:par>
                              <p:par>
                                <p:cTn id="467" presetID="12" presetClass="entr" presetSubtype="4" fill="hold" nodeType="withEffect">
                                  <p:stCondLst>
                                    <p:cond delay="0"/>
                                  </p:stCondLst>
                                  <p:childTnLst>
                                    <p:set>
                                      <p:cBhvr>
                                        <p:cTn id="468" dur="1" fill="hold">
                                          <p:stCondLst>
                                            <p:cond delay="0"/>
                                          </p:stCondLst>
                                        </p:cTn>
                                        <p:tgtEl>
                                          <p:spTgt spid="157"/>
                                        </p:tgtEl>
                                        <p:attrNameLst>
                                          <p:attrName>style.visibility</p:attrName>
                                        </p:attrNameLst>
                                      </p:cBhvr>
                                      <p:to>
                                        <p:strVal val="visible"/>
                                      </p:to>
                                    </p:set>
                                    <p:animEffect transition="in" filter="slide(fromBottom)">
                                      <p:cBhvr>
                                        <p:cTn id="469" dur="500"/>
                                        <p:tgtEl>
                                          <p:spTgt spid="157"/>
                                        </p:tgtEl>
                                      </p:cBhvr>
                                    </p:animEffect>
                                  </p:childTnLst>
                                </p:cTn>
                              </p:par>
                              <p:par>
                                <p:cTn id="470" presetID="12" presetClass="entr" presetSubtype="4" fill="hold" nodeType="withEffect">
                                  <p:stCondLst>
                                    <p:cond delay="0"/>
                                  </p:stCondLst>
                                  <p:childTnLst>
                                    <p:set>
                                      <p:cBhvr>
                                        <p:cTn id="471" dur="1" fill="hold">
                                          <p:stCondLst>
                                            <p:cond delay="0"/>
                                          </p:stCondLst>
                                        </p:cTn>
                                        <p:tgtEl>
                                          <p:spTgt spid="165"/>
                                        </p:tgtEl>
                                        <p:attrNameLst>
                                          <p:attrName>style.visibility</p:attrName>
                                        </p:attrNameLst>
                                      </p:cBhvr>
                                      <p:to>
                                        <p:strVal val="visible"/>
                                      </p:to>
                                    </p:set>
                                    <p:animEffect transition="in" filter="slide(fromBottom)">
                                      <p:cBhvr>
                                        <p:cTn id="472" dur="500"/>
                                        <p:tgtEl>
                                          <p:spTgt spid="165"/>
                                        </p:tgtEl>
                                      </p:cBhvr>
                                    </p:animEffect>
                                  </p:childTnLst>
                                </p:cTn>
                              </p:par>
                              <p:par>
                                <p:cTn id="473" presetID="12" presetClass="entr" presetSubtype="4" fill="hold" nodeType="withEffect">
                                  <p:stCondLst>
                                    <p:cond delay="0"/>
                                  </p:stCondLst>
                                  <p:childTnLst>
                                    <p:set>
                                      <p:cBhvr>
                                        <p:cTn id="474" dur="1" fill="hold">
                                          <p:stCondLst>
                                            <p:cond delay="0"/>
                                          </p:stCondLst>
                                        </p:cTn>
                                        <p:tgtEl>
                                          <p:spTgt spid="193"/>
                                        </p:tgtEl>
                                        <p:attrNameLst>
                                          <p:attrName>style.visibility</p:attrName>
                                        </p:attrNameLst>
                                      </p:cBhvr>
                                      <p:to>
                                        <p:strVal val="visible"/>
                                      </p:to>
                                    </p:set>
                                    <p:animEffect transition="in" filter="slide(fromBottom)">
                                      <p:cBhvr>
                                        <p:cTn id="475" dur="500"/>
                                        <p:tgtEl>
                                          <p:spTgt spid="193"/>
                                        </p:tgtEl>
                                      </p:cBhvr>
                                    </p:animEffect>
                                  </p:childTnLst>
                                </p:cTn>
                              </p:par>
                              <p:par>
                                <p:cTn id="476" presetID="12" presetClass="entr" presetSubtype="4" fill="hold" nodeType="withEffect">
                                  <p:stCondLst>
                                    <p:cond delay="0"/>
                                  </p:stCondLst>
                                  <p:childTnLst>
                                    <p:set>
                                      <p:cBhvr>
                                        <p:cTn id="477" dur="1" fill="hold">
                                          <p:stCondLst>
                                            <p:cond delay="0"/>
                                          </p:stCondLst>
                                        </p:cTn>
                                        <p:tgtEl>
                                          <p:spTgt spid="203"/>
                                        </p:tgtEl>
                                        <p:attrNameLst>
                                          <p:attrName>style.visibility</p:attrName>
                                        </p:attrNameLst>
                                      </p:cBhvr>
                                      <p:to>
                                        <p:strVal val="visible"/>
                                      </p:to>
                                    </p:set>
                                    <p:animEffect transition="in" filter="slide(fromBottom)">
                                      <p:cBhvr>
                                        <p:cTn id="478" dur="500"/>
                                        <p:tgtEl>
                                          <p:spTgt spid="203"/>
                                        </p:tgtEl>
                                      </p:cBhvr>
                                    </p:animEffect>
                                  </p:childTnLst>
                                </p:cTn>
                              </p:par>
                              <p:par>
                                <p:cTn id="479" presetID="12" presetClass="entr" presetSubtype="4" fill="hold" nodeType="withEffect">
                                  <p:stCondLst>
                                    <p:cond delay="0"/>
                                  </p:stCondLst>
                                  <p:childTnLst>
                                    <p:set>
                                      <p:cBhvr>
                                        <p:cTn id="480" dur="1" fill="hold">
                                          <p:stCondLst>
                                            <p:cond delay="0"/>
                                          </p:stCondLst>
                                        </p:cTn>
                                        <p:tgtEl>
                                          <p:spTgt spid="170"/>
                                        </p:tgtEl>
                                        <p:attrNameLst>
                                          <p:attrName>style.visibility</p:attrName>
                                        </p:attrNameLst>
                                      </p:cBhvr>
                                      <p:to>
                                        <p:strVal val="visible"/>
                                      </p:to>
                                    </p:set>
                                    <p:animEffect transition="in" filter="slide(fromBottom)">
                                      <p:cBhvr>
                                        <p:cTn id="481" dur="500"/>
                                        <p:tgtEl>
                                          <p:spTgt spid="170"/>
                                        </p:tgtEl>
                                      </p:cBhvr>
                                    </p:animEffect>
                                  </p:childTnLst>
                                </p:cTn>
                              </p:par>
                              <p:par>
                                <p:cTn id="482" presetID="12" presetClass="entr" presetSubtype="4" fill="hold" nodeType="withEffect">
                                  <p:stCondLst>
                                    <p:cond delay="0"/>
                                  </p:stCondLst>
                                  <p:childTnLst>
                                    <p:set>
                                      <p:cBhvr>
                                        <p:cTn id="483" dur="1" fill="hold">
                                          <p:stCondLst>
                                            <p:cond delay="0"/>
                                          </p:stCondLst>
                                        </p:cTn>
                                        <p:tgtEl>
                                          <p:spTgt spid="171"/>
                                        </p:tgtEl>
                                        <p:attrNameLst>
                                          <p:attrName>style.visibility</p:attrName>
                                        </p:attrNameLst>
                                      </p:cBhvr>
                                      <p:to>
                                        <p:strVal val="visible"/>
                                      </p:to>
                                    </p:set>
                                    <p:animEffect transition="in" filter="slide(fromBottom)">
                                      <p:cBhvr>
                                        <p:cTn id="484" dur="500"/>
                                        <p:tgtEl>
                                          <p:spTgt spid="171"/>
                                        </p:tgtEl>
                                      </p:cBhvr>
                                    </p:animEffect>
                                  </p:childTnLst>
                                </p:cTn>
                              </p:par>
                              <p:par>
                                <p:cTn id="485" presetID="12" presetClass="entr" presetSubtype="4" fill="hold" nodeType="withEffect">
                                  <p:stCondLst>
                                    <p:cond delay="0"/>
                                  </p:stCondLst>
                                  <p:childTnLst>
                                    <p:set>
                                      <p:cBhvr>
                                        <p:cTn id="486" dur="1" fill="hold">
                                          <p:stCondLst>
                                            <p:cond delay="0"/>
                                          </p:stCondLst>
                                        </p:cTn>
                                        <p:tgtEl>
                                          <p:spTgt spid="172"/>
                                        </p:tgtEl>
                                        <p:attrNameLst>
                                          <p:attrName>style.visibility</p:attrName>
                                        </p:attrNameLst>
                                      </p:cBhvr>
                                      <p:to>
                                        <p:strVal val="visible"/>
                                      </p:to>
                                    </p:set>
                                    <p:animEffect transition="in" filter="slide(fromBottom)">
                                      <p:cBhvr>
                                        <p:cTn id="487" dur="500"/>
                                        <p:tgtEl>
                                          <p:spTgt spid="172"/>
                                        </p:tgtEl>
                                      </p:cBhvr>
                                    </p:animEffect>
                                  </p:childTnLst>
                                </p:cTn>
                              </p:par>
                              <p:par>
                                <p:cTn id="488" presetID="12" presetClass="entr" presetSubtype="4" fill="hold" nodeType="withEffect">
                                  <p:stCondLst>
                                    <p:cond delay="0"/>
                                  </p:stCondLst>
                                  <p:childTnLst>
                                    <p:set>
                                      <p:cBhvr>
                                        <p:cTn id="489" dur="1" fill="hold">
                                          <p:stCondLst>
                                            <p:cond delay="0"/>
                                          </p:stCondLst>
                                        </p:cTn>
                                        <p:tgtEl>
                                          <p:spTgt spid="163"/>
                                        </p:tgtEl>
                                        <p:attrNameLst>
                                          <p:attrName>style.visibility</p:attrName>
                                        </p:attrNameLst>
                                      </p:cBhvr>
                                      <p:to>
                                        <p:strVal val="visible"/>
                                      </p:to>
                                    </p:set>
                                    <p:animEffect transition="in" filter="slide(fromBottom)">
                                      <p:cBhvr>
                                        <p:cTn id="490" dur="500"/>
                                        <p:tgtEl>
                                          <p:spTgt spid="163"/>
                                        </p:tgtEl>
                                      </p:cBhvr>
                                    </p:animEffect>
                                  </p:childTnLst>
                                </p:cTn>
                              </p:par>
                              <p:par>
                                <p:cTn id="491" presetID="12" presetClass="entr" presetSubtype="4" fill="hold" nodeType="withEffect">
                                  <p:stCondLst>
                                    <p:cond delay="0"/>
                                  </p:stCondLst>
                                  <p:childTnLst>
                                    <p:set>
                                      <p:cBhvr>
                                        <p:cTn id="492" dur="1" fill="hold">
                                          <p:stCondLst>
                                            <p:cond delay="0"/>
                                          </p:stCondLst>
                                        </p:cTn>
                                        <p:tgtEl>
                                          <p:spTgt spid="178"/>
                                        </p:tgtEl>
                                        <p:attrNameLst>
                                          <p:attrName>style.visibility</p:attrName>
                                        </p:attrNameLst>
                                      </p:cBhvr>
                                      <p:to>
                                        <p:strVal val="visible"/>
                                      </p:to>
                                    </p:set>
                                    <p:animEffect transition="in" filter="slide(fromBottom)">
                                      <p:cBhvr>
                                        <p:cTn id="493" dur="500"/>
                                        <p:tgtEl>
                                          <p:spTgt spid="178"/>
                                        </p:tgtEl>
                                      </p:cBhvr>
                                    </p:animEffect>
                                  </p:childTnLst>
                                </p:cTn>
                              </p:par>
                              <p:par>
                                <p:cTn id="494" presetID="12" presetClass="entr" presetSubtype="4" fill="hold" nodeType="withEffect">
                                  <p:stCondLst>
                                    <p:cond delay="0"/>
                                  </p:stCondLst>
                                  <p:childTnLst>
                                    <p:set>
                                      <p:cBhvr>
                                        <p:cTn id="495" dur="1" fill="hold">
                                          <p:stCondLst>
                                            <p:cond delay="0"/>
                                          </p:stCondLst>
                                        </p:cTn>
                                        <p:tgtEl>
                                          <p:spTgt spid="194"/>
                                        </p:tgtEl>
                                        <p:attrNameLst>
                                          <p:attrName>style.visibility</p:attrName>
                                        </p:attrNameLst>
                                      </p:cBhvr>
                                      <p:to>
                                        <p:strVal val="visible"/>
                                      </p:to>
                                    </p:set>
                                    <p:animEffect transition="in" filter="slide(fromBottom)">
                                      <p:cBhvr>
                                        <p:cTn id="496" dur="500"/>
                                        <p:tgtEl>
                                          <p:spTgt spid="194"/>
                                        </p:tgtEl>
                                      </p:cBhvr>
                                    </p:animEffect>
                                  </p:childTnLst>
                                </p:cTn>
                              </p:par>
                              <p:par>
                                <p:cTn id="497" presetID="12" presetClass="entr" presetSubtype="4" fill="hold" nodeType="withEffect">
                                  <p:stCondLst>
                                    <p:cond delay="0"/>
                                  </p:stCondLst>
                                  <p:childTnLst>
                                    <p:set>
                                      <p:cBhvr>
                                        <p:cTn id="498" dur="1" fill="hold">
                                          <p:stCondLst>
                                            <p:cond delay="0"/>
                                          </p:stCondLst>
                                        </p:cTn>
                                        <p:tgtEl>
                                          <p:spTgt spid="181"/>
                                        </p:tgtEl>
                                        <p:attrNameLst>
                                          <p:attrName>style.visibility</p:attrName>
                                        </p:attrNameLst>
                                      </p:cBhvr>
                                      <p:to>
                                        <p:strVal val="visible"/>
                                      </p:to>
                                    </p:set>
                                    <p:animEffect transition="in" filter="slide(fromBottom)">
                                      <p:cBhvr>
                                        <p:cTn id="499" dur="500"/>
                                        <p:tgtEl>
                                          <p:spTgt spid="181"/>
                                        </p:tgtEl>
                                      </p:cBhvr>
                                    </p:animEffect>
                                  </p:childTnLst>
                                </p:cTn>
                              </p:par>
                              <p:par>
                                <p:cTn id="500" presetID="12" presetClass="entr" presetSubtype="4" fill="hold" nodeType="withEffect">
                                  <p:stCondLst>
                                    <p:cond delay="0"/>
                                  </p:stCondLst>
                                  <p:childTnLst>
                                    <p:set>
                                      <p:cBhvr>
                                        <p:cTn id="501" dur="1" fill="hold">
                                          <p:stCondLst>
                                            <p:cond delay="0"/>
                                          </p:stCondLst>
                                        </p:cTn>
                                        <p:tgtEl>
                                          <p:spTgt spid="186"/>
                                        </p:tgtEl>
                                        <p:attrNameLst>
                                          <p:attrName>style.visibility</p:attrName>
                                        </p:attrNameLst>
                                      </p:cBhvr>
                                      <p:to>
                                        <p:strVal val="visible"/>
                                      </p:to>
                                    </p:set>
                                    <p:animEffect transition="in" filter="slide(fromBottom)">
                                      <p:cBhvr>
                                        <p:cTn id="502" dur="500"/>
                                        <p:tgtEl>
                                          <p:spTgt spid="186"/>
                                        </p:tgtEl>
                                      </p:cBhvr>
                                    </p:animEffect>
                                  </p:childTnLst>
                                </p:cTn>
                              </p:par>
                              <p:par>
                                <p:cTn id="503" presetID="12" presetClass="entr" presetSubtype="4" fill="hold" nodeType="withEffect">
                                  <p:stCondLst>
                                    <p:cond delay="0"/>
                                  </p:stCondLst>
                                  <p:childTnLst>
                                    <p:set>
                                      <p:cBhvr>
                                        <p:cTn id="504" dur="1" fill="hold">
                                          <p:stCondLst>
                                            <p:cond delay="0"/>
                                          </p:stCondLst>
                                        </p:cTn>
                                        <p:tgtEl>
                                          <p:spTgt spid="164"/>
                                        </p:tgtEl>
                                        <p:attrNameLst>
                                          <p:attrName>style.visibility</p:attrName>
                                        </p:attrNameLst>
                                      </p:cBhvr>
                                      <p:to>
                                        <p:strVal val="visible"/>
                                      </p:to>
                                    </p:set>
                                    <p:animEffect transition="in" filter="slide(fromBottom)">
                                      <p:cBhvr>
                                        <p:cTn id="505" dur="500"/>
                                        <p:tgtEl>
                                          <p:spTgt spid="164"/>
                                        </p:tgtEl>
                                      </p:cBhvr>
                                    </p:animEffect>
                                  </p:childTnLst>
                                </p:cTn>
                              </p:par>
                              <p:par>
                                <p:cTn id="506" presetID="12" presetClass="entr" presetSubtype="4" fill="hold" nodeType="withEffect">
                                  <p:stCondLst>
                                    <p:cond delay="0"/>
                                  </p:stCondLst>
                                  <p:childTnLst>
                                    <p:set>
                                      <p:cBhvr>
                                        <p:cTn id="507" dur="1" fill="hold">
                                          <p:stCondLst>
                                            <p:cond delay="0"/>
                                          </p:stCondLst>
                                        </p:cTn>
                                        <p:tgtEl>
                                          <p:spTgt spid="185"/>
                                        </p:tgtEl>
                                        <p:attrNameLst>
                                          <p:attrName>style.visibility</p:attrName>
                                        </p:attrNameLst>
                                      </p:cBhvr>
                                      <p:to>
                                        <p:strVal val="visible"/>
                                      </p:to>
                                    </p:set>
                                    <p:animEffect transition="in" filter="slide(fromBottom)">
                                      <p:cBhvr>
                                        <p:cTn id="508" dur="500"/>
                                        <p:tgtEl>
                                          <p:spTgt spid="185"/>
                                        </p:tgtEl>
                                      </p:cBhvr>
                                    </p:animEffect>
                                  </p:childTnLst>
                                </p:cTn>
                              </p:par>
                              <p:par>
                                <p:cTn id="509" presetID="12" presetClass="entr" presetSubtype="4" fill="hold" nodeType="withEffect">
                                  <p:stCondLst>
                                    <p:cond delay="0"/>
                                  </p:stCondLst>
                                  <p:childTnLst>
                                    <p:set>
                                      <p:cBhvr>
                                        <p:cTn id="510" dur="1" fill="hold">
                                          <p:stCondLst>
                                            <p:cond delay="0"/>
                                          </p:stCondLst>
                                        </p:cTn>
                                        <p:tgtEl>
                                          <p:spTgt spid="173"/>
                                        </p:tgtEl>
                                        <p:attrNameLst>
                                          <p:attrName>style.visibility</p:attrName>
                                        </p:attrNameLst>
                                      </p:cBhvr>
                                      <p:to>
                                        <p:strVal val="visible"/>
                                      </p:to>
                                    </p:set>
                                    <p:animEffect transition="in" filter="slide(fromBottom)">
                                      <p:cBhvr>
                                        <p:cTn id="511" dur="500"/>
                                        <p:tgtEl>
                                          <p:spTgt spid="173"/>
                                        </p:tgtEl>
                                      </p:cBhvr>
                                    </p:animEffect>
                                  </p:childTnLst>
                                </p:cTn>
                              </p:par>
                              <p:par>
                                <p:cTn id="512" presetID="12" presetClass="entr" presetSubtype="4" fill="hold" nodeType="withEffect">
                                  <p:stCondLst>
                                    <p:cond delay="0"/>
                                  </p:stCondLst>
                                  <p:childTnLst>
                                    <p:set>
                                      <p:cBhvr>
                                        <p:cTn id="513" dur="1" fill="hold">
                                          <p:stCondLst>
                                            <p:cond delay="0"/>
                                          </p:stCondLst>
                                        </p:cTn>
                                        <p:tgtEl>
                                          <p:spTgt spid="197"/>
                                        </p:tgtEl>
                                        <p:attrNameLst>
                                          <p:attrName>style.visibility</p:attrName>
                                        </p:attrNameLst>
                                      </p:cBhvr>
                                      <p:to>
                                        <p:strVal val="visible"/>
                                      </p:to>
                                    </p:set>
                                    <p:animEffect transition="in" filter="slide(fromBottom)">
                                      <p:cBhvr>
                                        <p:cTn id="514" dur="500"/>
                                        <p:tgtEl>
                                          <p:spTgt spid="197"/>
                                        </p:tgtEl>
                                      </p:cBhvr>
                                    </p:animEffect>
                                  </p:childTnLst>
                                </p:cTn>
                              </p:par>
                              <p:par>
                                <p:cTn id="515" presetID="12" presetClass="entr" presetSubtype="4" fill="hold" nodeType="withEffect">
                                  <p:stCondLst>
                                    <p:cond delay="0"/>
                                  </p:stCondLst>
                                  <p:childTnLst>
                                    <p:set>
                                      <p:cBhvr>
                                        <p:cTn id="516" dur="1" fill="hold">
                                          <p:stCondLst>
                                            <p:cond delay="0"/>
                                          </p:stCondLst>
                                        </p:cTn>
                                        <p:tgtEl>
                                          <p:spTgt spid="189"/>
                                        </p:tgtEl>
                                        <p:attrNameLst>
                                          <p:attrName>style.visibility</p:attrName>
                                        </p:attrNameLst>
                                      </p:cBhvr>
                                      <p:to>
                                        <p:strVal val="visible"/>
                                      </p:to>
                                    </p:set>
                                    <p:animEffect transition="in" filter="slide(fromBottom)">
                                      <p:cBhvr>
                                        <p:cTn id="517" dur="500"/>
                                        <p:tgtEl>
                                          <p:spTgt spid="189"/>
                                        </p:tgtEl>
                                      </p:cBhvr>
                                    </p:animEffect>
                                  </p:childTnLst>
                                </p:cTn>
                              </p:par>
                              <p:par>
                                <p:cTn id="518" presetID="12" presetClass="entr" presetSubtype="4" fill="hold" nodeType="withEffect">
                                  <p:stCondLst>
                                    <p:cond delay="0"/>
                                  </p:stCondLst>
                                  <p:childTnLst>
                                    <p:set>
                                      <p:cBhvr>
                                        <p:cTn id="519" dur="1" fill="hold">
                                          <p:stCondLst>
                                            <p:cond delay="0"/>
                                          </p:stCondLst>
                                        </p:cTn>
                                        <p:tgtEl>
                                          <p:spTgt spid="160"/>
                                        </p:tgtEl>
                                        <p:attrNameLst>
                                          <p:attrName>style.visibility</p:attrName>
                                        </p:attrNameLst>
                                      </p:cBhvr>
                                      <p:to>
                                        <p:strVal val="visible"/>
                                      </p:to>
                                    </p:set>
                                    <p:animEffect transition="in" filter="slide(fromBottom)">
                                      <p:cBhvr>
                                        <p:cTn id="520" dur="500"/>
                                        <p:tgtEl>
                                          <p:spTgt spid="160"/>
                                        </p:tgtEl>
                                      </p:cBhvr>
                                    </p:animEffect>
                                  </p:childTnLst>
                                </p:cTn>
                              </p:par>
                            </p:childTnLst>
                          </p:cTn>
                        </p:par>
                      </p:childTnLst>
                    </p:cTn>
                  </p:par>
                  <p:par>
                    <p:cTn id="521" fill="hold">
                      <p:stCondLst>
                        <p:cond delay="indefinite"/>
                      </p:stCondLst>
                      <p:childTnLst>
                        <p:par>
                          <p:cTn id="522" fill="hold">
                            <p:stCondLst>
                              <p:cond delay="0"/>
                            </p:stCondLst>
                            <p:childTnLst>
                              <p:par>
                                <p:cTn id="523" presetID="1" presetClass="emph" presetSubtype="2" fill="hold" nodeType="clickEffect">
                                  <p:stCondLst>
                                    <p:cond delay="0"/>
                                  </p:stCondLst>
                                  <p:childTnLst>
                                    <p:animClr clrSpc="rgb" dir="cw">
                                      <p:cBhvr>
                                        <p:cTn id="524" dur="500" fill="hold"/>
                                        <p:tgtEl>
                                          <p:spTgt spid="183"/>
                                        </p:tgtEl>
                                        <p:attrNameLst>
                                          <p:attrName>fillcolor</p:attrName>
                                        </p:attrNameLst>
                                      </p:cBhvr>
                                      <p:to>
                                        <a:srgbClr val="00FF00"/>
                                      </p:to>
                                    </p:animClr>
                                    <p:set>
                                      <p:cBhvr>
                                        <p:cTn id="525" dur="500" fill="hold"/>
                                        <p:tgtEl>
                                          <p:spTgt spid="183"/>
                                        </p:tgtEl>
                                        <p:attrNameLst>
                                          <p:attrName>fill.type</p:attrName>
                                        </p:attrNameLst>
                                      </p:cBhvr>
                                      <p:to>
                                        <p:strVal val="solid"/>
                                      </p:to>
                                    </p:set>
                                    <p:set>
                                      <p:cBhvr>
                                        <p:cTn id="526" dur="500" fill="hold"/>
                                        <p:tgtEl>
                                          <p:spTgt spid="183"/>
                                        </p:tgtEl>
                                        <p:attrNameLst>
                                          <p:attrName>fill.on</p:attrName>
                                        </p:attrNameLst>
                                      </p:cBhvr>
                                      <p:to>
                                        <p:strVal val="true"/>
                                      </p:to>
                                    </p:set>
                                  </p:childTnLst>
                                </p:cTn>
                              </p:par>
                              <p:par>
                                <p:cTn id="527" presetID="1" presetClass="emph" presetSubtype="2" fill="hold" nodeType="withEffect">
                                  <p:stCondLst>
                                    <p:cond delay="0"/>
                                  </p:stCondLst>
                                  <p:childTnLst>
                                    <p:animClr clrSpc="rgb" dir="cw">
                                      <p:cBhvr>
                                        <p:cTn id="528" dur="500" fill="hold"/>
                                        <p:tgtEl>
                                          <p:spTgt spid="167"/>
                                        </p:tgtEl>
                                        <p:attrNameLst>
                                          <p:attrName>fillcolor</p:attrName>
                                        </p:attrNameLst>
                                      </p:cBhvr>
                                      <p:to>
                                        <a:srgbClr val="00FF00"/>
                                      </p:to>
                                    </p:animClr>
                                    <p:set>
                                      <p:cBhvr>
                                        <p:cTn id="529" dur="500" fill="hold"/>
                                        <p:tgtEl>
                                          <p:spTgt spid="167"/>
                                        </p:tgtEl>
                                        <p:attrNameLst>
                                          <p:attrName>fill.type</p:attrName>
                                        </p:attrNameLst>
                                      </p:cBhvr>
                                      <p:to>
                                        <p:strVal val="solid"/>
                                      </p:to>
                                    </p:set>
                                    <p:set>
                                      <p:cBhvr>
                                        <p:cTn id="530" dur="500" fill="hold"/>
                                        <p:tgtEl>
                                          <p:spTgt spid="167"/>
                                        </p:tgtEl>
                                        <p:attrNameLst>
                                          <p:attrName>fill.on</p:attrName>
                                        </p:attrNameLst>
                                      </p:cBhvr>
                                      <p:to>
                                        <p:strVal val="true"/>
                                      </p:to>
                                    </p:set>
                                  </p:childTnLst>
                                </p:cTn>
                              </p:par>
                              <p:par>
                                <p:cTn id="531" presetID="1" presetClass="emph" presetSubtype="2" fill="hold" nodeType="withEffect">
                                  <p:stCondLst>
                                    <p:cond delay="0"/>
                                  </p:stCondLst>
                                  <p:childTnLst>
                                    <p:animClr clrSpc="rgb" dir="cw">
                                      <p:cBhvr>
                                        <p:cTn id="532" dur="500" fill="hold"/>
                                        <p:tgtEl>
                                          <p:spTgt spid="21"/>
                                        </p:tgtEl>
                                        <p:attrNameLst>
                                          <p:attrName>fillcolor</p:attrName>
                                        </p:attrNameLst>
                                      </p:cBhvr>
                                      <p:to>
                                        <a:srgbClr val="00FF00"/>
                                      </p:to>
                                    </p:animClr>
                                    <p:set>
                                      <p:cBhvr>
                                        <p:cTn id="533" dur="500" fill="hold"/>
                                        <p:tgtEl>
                                          <p:spTgt spid="21"/>
                                        </p:tgtEl>
                                        <p:attrNameLst>
                                          <p:attrName>fill.type</p:attrName>
                                        </p:attrNameLst>
                                      </p:cBhvr>
                                      <p:to>
                                        <p:strVal val="solid"/>
                                      </p:to>
                                    </p:set>
                                    <p:set>
                                      <p:cBhvr>
                                        <p:cTn id="534" dur="500" fill="hold"/>
                                        <p:tgtEl>
                                          <p:spTgt spid="21"/>
                                        </p:tgtEl>
                                        <p:attrNameLst>
                                          <p:attrName>fill.on</p:attrName>
                                        </p:attrNameLst>
                                      </p:cBhvr>
                                      <p:to>
                                        <p:strVal val="true"/>
                                      </p:to>
                                    </p:set>
                                  </p:childTnLst>
                                </p:cTn>
                              </p:par>
                              <p:par>
                                <p:cTn id="535" presetID="1" presetClass="emph" presetSubtype="2" fill="hold" nodeType="withEffect">
                                  <p:stCondLst>
                                    <p:cond delay="0"/>
                                  </p:stCondLst>
                                  <p:childTnLst>
                                    <p:animClr clrSpc="rgb" dir="cw">
                                      <p:cBhvr>
                                        <p:cTn id="536" dur="500" fill="hold"/>
                                        <p:tgtEl>
                                          <p:spTgt spid="198"/>
                                        </p:tgtEl>
                                        <p:attrNameLst>
                                          <p:attrName>fillcolor</p:attrName>
                                        </p:attrNameLst>
                                      </p:cBhvr>
                                      <p:to>
                                        <a:srgbClr val="00FF00"/>
                                      </p:to>
                                    </p:animClr>
                                    <p:set>
                                      <p:cBhvr>
                                        <p:cTn id="537" dur="500" fill="hold"/>
                                        <p:tgtEl>
                                          <p:spTgt spid="198"/>
                                        </p:tgtEl>
                                        <p:attrNameLst>
                                          <p:attrName>fill.type</p:attrName>
                                        </p:attrNameLst>
                                      </p:cBhvr>
                                      <p:to>
                                        <p:strVal val="solid"/>
                                      </p:to>
                                    </p:set>
                                    <p:set>
                                      <p:cBhvr>
                                        <p:cTn id="538" dur="500" fill="hold"/>
                                        <p:tgtEl>
                                          <p:spTgt spid="198"/>
                                        </p:tgtEl>
                                        <p:attrNameLst>
                                          <p:attrName>fill.on</p:attrName>
                                        </p:attrNameLst>
                                      </p:cBhvr>
                                      <p:to>
                                        <p:strVal val="true"/>
                                      </p:to>
                                    </p:set>
                                  </p:childTnLst>
                                </p:cTn>
                              </p:par>
                              <p:par>
                                <p:cTn id="539" presetID="1" presetClass="emph" presetSubtype="2" fill="hold" nodeType="withEffect">
                                  <p:stCondLst>
                                    <p:cond delay="0"/>
                                  </p:stCondLst>
                                  <p:childTnLst>
                                    <p:animClr clrSpc="rgb" dir="cw">
                                      <p:cBhvr>
                                        <p:cTn id="540" dur="500" fill="hold"/>
                                        <p:tgtEl>
                                          <p:spTgt spid="155"/>
                                        </p:tgtEl>
                                        <p:attrNameLst>
                                          <p:attrName>fillcolor</p:attrName>
                                        </p:attrNameLst>
                                      </p:cBhvr>
                                      <p:to>
                                        <a:srgbClr val="00FF00"/>
                                      </p:to>
                                    </p:animClr>
                                    <p:set>
                                      <p:cBhvr>
                                        <p:cTn id="541" dur="500" fill="hold"/>
                                        <p:tgtEl>
                                          <p:spTgt spid="155"/>
                                        </p:tgtEl>
                                        <p:attrNameLst>
                                          <p:attrName>fill.type</p:attrName>
                                        </p:attrNameLst>
                                      </p:cBhvr>
                                      <p:to>
                                        <p:strVal val="solid"/>
                                      </p:to>
                                    </p:set>
                                    <p:set>
                                      <p:cBhvr>
                                        <p:cTn id="542" dur="500" fill="hold"/>
                                        <p:tgtEl>
                                          <p:spTgt spid="155"/>
                                        </p:tgtEl>
                                        <p:attrNameLst>
                                          <p:attrName>fill.on</p:attrName>
                                        </p:attrNameLst>
                                      </p:cBhvr>
                                      <p:to>
                                        <p:strVal val="true"/>
                                      </p:to>
                                    </p:set>
                                  </p:childTnLst>
                                </p:cTn>
                              </p:par>
                              <p:par>
                                <p:cTn id="543" presetID="1" presetClass="emph" presetSubtype="2" fill="hold" nodeType="withEffect">
                                  <p:stCondLst>
                                    <p:cond delay="0"/>
                                  </p:stCondLst>
                                  <p:childTnLst>
                                    <p:animClr clrSpc="rgb" dir="cw">
                                      <p:cBhvr>
                                        <p:cTn id="544" dur="500" fill="hold"/>
                                        <p:tgtEl>
                                          <p:spTgt spid="195"/>
                                        </p:tgtEl>
                                        <p:attrNameLst>
                                          <p:attrName>fillcolor</p:attrName>
                                        </p:attrNameLst>
                                      </p:cBhvr>
                                      <p:to>
                                        <a:srgbClr val="00FF00"/>
                                      </p:to>
                                    </p:animClr>
                                    <p:set>
                                      <p:cBhvr>
                                        <p:cTn id="545" dur="500" fill="hold"/>
                                        <p:tgtEl>
                                          <p:spTgt spid="195"/>
                                        </p:tgtEl>
                                        <p:attrNameLst>
                                          <p:attrName>fill.type</p:attrName>
                                        </p:attrNameLst>
                                      </p:cBhvr>
                                      <p:to>
                                        <p:strVal val="solid"/>
                                      </p:to>
                                    </p:set>
                                    <p:set>
                                      <p:cBhvr>
                                        <p:cTn id="546" dur="500" fill="hold"/>
                                        <p:tgtEl>
                                          <p:spTgt spid="195"/>
                                        </p:tgtEl>
                                        <p:attrNameLst>
                                          <p:attrName>fill.on</p:attrName>
                                        </p:attrNameLst>
                                      </p:cBhvr>
                                      <p:to>
                                        <p:strVal val="true"/>
                                      </p:to>
                                    </p:set>
                                  </p:childTnLst>
                                </p:cTn>
                              </p:par>
                              <p:par>
                                <p:cTn id="547" presetID="1" presetClass="emph" presetSubtype="2" fill="hold" nodeType="withEffect">
                                  <p:stCondLst>
                                    <p:cond delay="0"/>
                                  </p:stCondLst>
                                  <p:childTnLst>
                                    <p:animClr clrSpc="rgb" dir="cw">
                                      <p:cBhvr>
                                        <p:cTn id="548" dur="500" fill="hold"/>
                                        <p:tgtEl>
                                          <p:spTgt spid="190"/>
                                        </p:tgtEl>
                                        <p:attrNameLst>
                                          <p:attrName>fillcolor</p:attrName>
                                        </p:attrNameLst>
                                      </p:cBhvr>
                                      <p:to>
                                        <a:srgbClr val="00FF00"/>
                                      </p:to>
                                    </p:animClr>
                                    <p:set>
                                      <p:cBhvr>
                                        <p:cTn id="549" dur="500" fill="hold"/>
                                        <p:tgtEl>
                                          <p:spTgt spid="190"/>
                                        </p:tgtEl>
                                        <p:attrNameLst>
                                          <p:attrName>fill.type</p:attrName>
                                        </p:attrNameLst>
                                      </p:cBhvr>
                                      <p:to>
                                        <p:strVal val="solid"/>
                                      </p:to>
                                    </p:set>
                                    <p:set>
                                      <p:cBhvr>
                                        <p:cTn id="550" dur="500" fill="hold"/>
                                        <p:tgtEl>
                                          <p:spTgt spid="190"/>
                                        </p:tgtEl>
                                        <p:attrNameLst>
                                          <p:attrName>fill.on</p:attrName>
                                        </p:attrNameLst>
                                      </p:cBhvr>
                                      <p:to>
                                        <p:strVal val="true"/>
                                      </p:to>
                                    </p:set>
                                  </p:childTnLst>
                                </p:cTn>
                              </p:par>
                              <p:par>
                                <p:cTn id="551" presetID="1" presetClass="emph" presetSubtype="2" fill="hold" nodeType="withEffect">
                                  <p:stCondLst>
                                    <p:cond delay="0"/>
                                  </p:stCondLst>
                                  <p:childTnLst>
                                    <p:animClr clrSpc="rgb" dir="cw">
                                      <p:cBhvr>
                                        <p:cTn id="552" dur="500" fill="hold"/>
                                        <p:tgtEl>
                                          <p:spTgt spid="182"/>
                                        </p:tgtEl>
                                        <p:attrNameLst>
                                          <p:attrName>fillcolor</p:attrName>
                                        </p:attrNameLst>
                                      </p:cBhvr>
                                      <p:to>
                                        <a:srgbClr val="00FF00"/>
                                      </p:to>
                                    </p:animClr>
                                    <p:set>
                                      <p:cBhvr>
                                        <p:cTn id="553" dur="500" fill="hold"/>
                                        <p:tgtEl>
                                          <p:spTgt spid="182"/>
                                        </p:tgtEl>
                                        <p:attrNameLst>
                                          <p:attrName>fill.type</p:attrName>
                                        </p:attrNameLst>
                                      </p:cBhvr>
                                      <p:to>
                                        <p:strVal val="solid"/>
                                      </p:to>
                                    </p:set>
                                    <p:set>
                                      <p:cBhvr>
                                        <p:cTn id="554" dur="500" fill="hold"/>
                                        <p:tgtEl>
                                          <p:spTgt spid="182"/>
                                        </p:tgtEl>
                                        <p:attrNameLst>
                                          <p:attrName>fill.on</p:attrName>
                                        </p:attrNameLst>
                                      </p:cBhvr>
                                      <p:to>
                                        <p:strVal val="true"/>
                                      </p:to>
                                    </p:set>
                                  </p:childTnLst>
                                </p:cTn>
                              </p:par>
                              <p:par>
                                <p:cTn id="555" presetID="1" presetClass="emph" presetSubtype="2" fill="hold" nodeType="withEffect">
                                  <p:stCondLst>
                                    <p:cond delay="0"/>
                                  </p:stCondLst>
                                  <p:childTnLst>
                                    <p:animClr clrSpc="rgb" dir="cw">
                                      <p:cBhvr>
                                        <p:cTn id="556" dur="500" fill="hold"/>
                                        <p:tgtEl>
                                          <p:spTgt spid="179"/>
                                        </p:tgtEl>
                                        <p:attrNameLst>
                                          <p:attrName>fillcolor</p:attrName>
                                        </p:attrNameLst>
                                      </p:cBhvr>
                                      <p:to>
                                        <a:srgbClr val="00FF00"/>
                                      </p:to>
                                    </p:animClr>
                                    <p:set>
                                      <p:cBhvr>
                                        <p:cTn id="557" dur="500" fill="hold"/>
                                        <p:tgtEl>
                                          <p:spTgt spid="179"/>
                                        </p:tgtEl>
                                        <p:attrNameLst>
                                          <p:attrName>fill.type</p:attrName>
                                        </p:attrNameLst>
                                      </p:cBhvr>
                                      <p:to>
                                        <p:strVal val="solid"/>
                                      </p:to>
                                    </p:set>
                                    <p:set>
                                      <p:cBhvr>
                                        <p:cTn id="558" dur="500" fill="hold"/>
                                        <p:tgtEl>
                                          <p:spTgt spid="179"/>
                                        </p:tgtEl>
                                        <p:attrNameLst>
                                          <p:attrName>fill.on</p:attrName>
                                        </p:attrNameLst>
                                      </p:cBhvr>
                                      <p:to>
                                        <p:strVal val="true"/>
                                      </p:to>
                                    </p:set>
                                  </p:childTnLst>
                                </p:cTn>
                              </p:par>
                              <p:par>
                                <p:cTn id="559" presetID="1" presetClass="emph" presetSubtype="2" fill="hold" nodeType="withEffect">
                                  <p:stCondLst>
                                    <p:cond delay="0"/>
                                  </p:stCondLst>
                                  <p:childTnLst>
                                    <p:animClr clrSpc="rgb" dir="cw">
                                      <p:cBhvr>
                                        <p:cTn id="560" dur="500" fill="hold"/>
                                        <p:tgtEl>
                                          <p:spTgt spid="191"/>
                                        </p:tgtEl>
                                        <p:attrNameLst>
                                          <p:attrName>fillcolor</p:attrName>
                                        </p:attrNameLst>
                                      </p:cBhvr>
                                      <p:to>
                                        <a:srgbClr val="00FF00"/>
                                      </p:to>
                                    </p:animClr>
                                    <p:set>
                                      <p:cBhvr>
                                        <p:cTn id="561" dur="500" fill="hold"/>
                                        <p:tgtEl>
                                          <p:spTgt spid="191"/>
                                        </p:tgtEl>
                                        <p:attrNameLst>
                                          <p:attrName>fill.type</p:attrName>
                                        </p:attrNameLst>
                                      </p:cBhvr>
                                      <p:to>
                                        <p:strVal val="solid"/>
                                      </p:to>
                                    </p:set>
                                    <p:set>
                                      <p:cBhvr>
                                        <p:cTn id="562" dur="500" fill="hold"/>
                                        <p:tgtEl>
                                          <p:spTgt spid="191"/>
                                        </p:tgtEl>
                                        <p:attrNameLst>
                                          <p:attrName>fill.on</p:attrName>
                                        </p:attrNameLst>
                                      </p:cBhvr>
                                      <p:to>
                                        <p:strVal val="true"/>
                                      </p:to>
                                    </p:set>
                                  </p:childTnLst>
                                </p:cTn>
                              </p:par>
                              <p:par>
                                <p:cTn id="563" presetID="1" presetClass="emph" presetSubtype="2" fill="hold" nodeType="withEffect">
                                  <p:stCondLst>
                                    <p:cond delay="0"/>
                                  </p:stCondLst>
                                  <p:childTnLst>
                                    <p:animClr clrSpc="rgb" dir="cw">
                                      <p:cBhvr>
                                        <p:cTn id="564" dur="500" fill="hold"/>
                                        <p:tgtEl>
                                          <p:spTgt spid="188"/>
                                        </p:tgtEl>
                                        <p:attrNameLst>
                                          <p:attrName>fillcolor</p:attrName>
                                        </p:attrNameLst>
                                      </p:cBhvr>
                                      <p:to>
                                        <a:srgbClr val="00FF00"/>
                                      </p:to>
                                    </p:animClr>
                                    <p:set>
                                      <p:cBhvr>
                                        <p:cTn id="565" dur="500" fill="hold"/>
                                        <p:tgtEl>
                                          <p:spTgt spid="188"/>
                                        </p:tgtEl>
                                        <p:attrNameLst>
                                          <p:attrName>fill.type</p:attrName>
                                        </p:attrNameLst>
                                      </p:cBhvr>
                                      <p:to>
                                        <p:strVal val="solid"/>
                                      </p:to>
                                    </p:set>
                                    <p:set>
                                      <p:cBhvr>
                                        <p:cTn id="566" dur="500" fill="hold"/>
                                        <p:tgtEl>
                                          <p:spTgt spid="188"/>
                                        </p:tgtEl>
                                        <p:attrNameLst>
                                          <p:attrName>fill.on</p:attrName>
                                        </p:attrNameLst>
                                      </p:cBhvr>
                                      <p:to>
                                        <p:strVal val="true"/>
                                      </p:to>
                                    </p:set>
                                  </p:childTnLst>
                                </p:cTn>
                              </p:par>
                              <p:par>
                                <p:cTn id="567" presetID="1" presetClass="emph" presetSubtype="2" fill="hold" nodeType="withEffect">
                                  <p:stCondLst>
                                    <p:cond delay="0"/>
                                  </p:stCondLst>
                                  <p:childTnLst>
                                    <p:animClr clrSpc="rgb" dir="cw">
                                      <p:cBhvr>
                                        <p:cTn id="568" dur="500" fill="hold"/>
                                        <p:tgtEl>
                                          <p:spTgt spid="166"/>
                                        </p:tgtEl>
                                        <p:attrNameLst>
                                          <p:attrName>fillcolor</p:attrName>
                                        </p:attrNameLst>
                                      </p:cBhvr>
                                      <p:to>
                                        <a:srgbClr val="00FF00"/>
                                      </p:to>
                                    </p:animClr>
                                    <p:set>
                                      <p:cBhvr>
                                        <p:cTn id="569" dur="500" fill="hold"/>
                                        <p:tgtEl>
                                          <p:spTgt spid="166"/>
                                        </p:tgtEl>
                                        <p:attrNameLst>
                                          <p:attrName>fill.type</p:attrName>
                                        </p:attrNameLst>
                                      </p:cBhvr>
                                      <p:to>
                                        <p:strVal val="solid"/>
                                      </p:to>
                                    </p:set>
                                    <p:set>
                                      <p:cBhvr>
                                        <p:cTn id="570" dur="500" fill="hold"/>
                                        <p:tgtEl>
                                          <p:spTgt spid="166"/>
                                        </p:tgtEl>
                                        <p:attrNameLst>
                                          <p:attrName>fill.on</p:attrName>
                                        </p:attrNameLst>
                                      </p:cBhvr>
                                      <p:to>
                                        <p:strVal val="true"/>
                                      </p:to>
                                    </p:set>
                                  </p:childTnLst>
                                </p:cTn>
                              </p:par>
                              <p:par>
                                <p:cTn id="571" presetID="1" presetClass="emph" presetSubtype="2" fill="hold" nodeType="withEffect">
                                  <p:stCondLst>
                                    <p:cond delay="0"/>
                                  </p:stCondLst>
                                  <p:childTnLst>
                                    <p:animClr clrSpc="rgb" dir="cw">
                                      <p:cBhvr>
                                        <p:cTn id="572" dur="500" fill="hold"/>
                                        <p:tgtEl>
                                          <p:spTgt spid="154"/>
                                        </p:tgtEl>
                                        <p:attrNameLst>
                                          <p:attrName>fillcolor</p:attrName>
                                        </p:attrNameLst>
                                      </p:cBhvr>
                                      <p:to>
                                        <a:srgbClr val="00FF00"/>
                                      </p:to>
                                    </p:animClr>
                                    <p:set>
                                      <p:cBhvr>
                                        <p:cTn id="573" dur="500" fill="hold"/>
                                        <p:tgtEl>
                                          <p:spTgt spid="154"/>
                                        </p:tgtEl>
                                        <p:attrNameLst>
                                          <p:attrName>fill.type</p:attrName>
                                        </p:attrNameLst>
                                      </p:cBhvr>
                                      <p:to>
                                        <p:strVal val="solid"/>
                                      </p:to>
                                    </p:set>
                                    <p:set>
                                      <p:cBhvr>
                                        <p:cTn id="574" dur="500" fill="hold"/>
                                        <p:tgtEl>
                                          <p:spTgt spid="154"/>
                                        </p:tgtEl>
                                        <p:attrNameLst>
                                          <p:attrName>fill.on</p:attrName>
                                        </p:attrNameLst>
                                      </p:cBhvr>
                                      <p:to>
                                        <p:strVal val="true"/>
                                      </p:to>
                                    </p:set>
                                  </p:childTnLst>
                                </p:cTn>
                              </p:par>
                              <p:par>
                                <p:cTn id="575" presetID="1" presetClass="emph" presetSubtype="2" fill="hold" nodeType="withEffect">
                                  <p:stCondLst>
                                    <p:cond delay="0"/>
                                  </p:stCondLst>
                                  <p:childTnLst>
                                    <p:animClr clrSpc="rgb" dir="cw">
                                      <p:cBhvr>
                                        <p:cTn id="576" dur="500" fill="hold"/>
                                        <p:tgtEl>
                                          <p:spTgt spid="180"/>
                                        </p:tgtEl>
                                        <p:attrNameLst>
                                          <p:attrName>fillcolor</p:attrName>
                                        </p:attrNameLst>
                                      </p:cBhvr>
                                      <p:to>
                                        <a:srgbClr val="00FF00"/>
                                      </p:to>
                                    </p:animClr>
                                    <p:set>
                                      <p:cBhvr>
                                        <p:cTn id="577" dur="500" fill="hold"/>
                                        <p:tgtEl>
                                          <p:spTgt spid="180"/>
                                        </p:tgtEl>
                                        <p:attrNameLst>
                                          <p:attrName>fill.type</p:attrName>
                                        </p:attrNameLst>
                                      </p:cBhvr>
                                      <p:to>
                                        <p:strVal val="solid"/>
                                      </p:to>
                                    </p:set>
                                    <p:set>
                                      <p:cBhvr>
                                        <p:cTn id="578" dur="500" fill="hold"/>
                                        <p:tgtEl>
                                          <p:spTgt spid="180"/>
                                        </p:tgtEl>
                                        <p:attrNameLst>
                                          <p:attrName>fill.on</p:attrName>
                                        </p:attrNameLst>
                                      </p:cBhvr>
                                      <p:to>
                                        <p:strVal val="true"/>
                                      </p:to>
                                    </p:set>
                                  </p:childTnLst>
                                </p:cTn>
                              </p:par>
                              <p:par>
                                <p:cTn id="579" presetID="1" presetClass="emph" presetSubtype="2" fill="hold" nodeType="withEffect">
                                  <p:stCondLst>
                                    <p:cond delay="0"/>
                                  </p:stCondLst>
                                  <p:childTnLst>
                                    <p:animClr clrSpc="rgb" dir="cw">
                                      <p:cBhvr>
                                        <p:cTn id="580" dur="500" fill="hold"/>
                                        <p:tgtEl>
                                          <p:spTgt spid="184"/>
                                        </p:tgtEl>
                                        <p:attrNameLst>
                                          <p:attrName>fillcolor</p:attrName>
                                        </p:attrNameLst>
                                      </p:cBhvr>
                                      <p:to>
                                        <a:srgbClr val="00FF00"/>
                                      </p:to>
                                    </p:animClr>
                                    <p:set>
                                      <p:cBhvr>
                                        <p:cTn id="581" dur="500" fill="hold"/>
                                        <p:tgtEl>
                                          <p:spTgt spid="184"/>
                                        </p:tgtEl>
                                        <p:attrNameLst>
                                          <p:attrName>fill.type</p:attrName>
                                        </p:attrNameLst>
                                      </p:cBhvr>
                                      <p:to>
                                        <p:strVal val="solid"/>
                                      </p:to>
                                    </p:set>
                                    <p:set>
                                      <p:cBhvr>
                                        <p:cTn id="582" dur="500" fill="hold"/>
                                        <p:tgtEl>
                                          <p:spTgt spid="184"/>
                                        </p:tgtEl>
                                        <p:attrNameLst>
                                          <p:attrName>fill.on</p:attrName>
                                        </p:attrNameLst>
                                      </p:cBhvr>
                                      <p:to>
                                        <p:strVal val="true"/>
                                      </p:to>
                                    </p:set>
                                  </p:childTnLst>
                                </p:cTn>
                              </p:par>
                              <p:par>
                                <p:cTn id="583" presetID="1" presetClass="emph" presetSubtype="2" fill="hold" nodeType="withEffect">
                                  <p:stCondLst>
                                    <p:cond delay="0"/>
                                  </p:stCondLst>
                                  <p:childTnLst>
                                    <p:animClr clrSpc="rgb" dir="cw">
                                      <p:cBhvr>
                                        <p:cTn id="584" dur="500" fill="hold"/>
                                        <p:tgtEl>
                                          <p:spTgt spid="200"/>
                                        </p:tgtEl>
                                        <p:attrNameLst>
                                          <p:attrName>fillcolor</p:attrName>
                                        </p:attrNameLst>
                                      </p:cBhvr>
                                      <p:to>
                                        <a:srgbClr val="00FF00"/>
                                      </p:to>
                                    </p:animClr>
                                    <p:set>
                                      <p:cBhvr>
                                        <p:cTn id="585" dur="500" fill="hold"/>
                                        <p:tgtEl>
                                          <p:spTgt spid="200"/>
                                        </p:tgtEl>
                                        <p:attrNameLst>
                                          <p:attrName>fill.type</p:attrName>
                                        </p:attrNameLst>
                                      </p:cBhvr>
                                      <p:to>
                                        <p:strVal val="solid"/>
                                      </p:to>
                                    </p:set>
                                    <p:set>
                                      <p:cBhvr>
                                        <p:cTn id="586" dur="500" fill="hold"/>
                                        <p:tgtEl>
                                          <p:spTgt spid="200"/>
                                        </p:tgtEl>
                                        <p:attrNameLst>
                                          <p:attrName>fill.on</p:attrName>
                                        </p:attrNameLst>
                                      </p:cBhvr>
                                      <p:to>
                                        <p:strVal val="true"/>
                                      </p:to>
                                    </p:set>
                                  </p:childTnLst>
                                </p:cTn>
                              </p:par>
                              <p:par>
                                <p:cTn id="587" presetID="1" presetClass="emph" presetSubtype="2" fill="hold" nodeType="withEffect">
                                  <p:stCondLst>
                                    <p:cond delay="0"/>
                                  </p:stCondLst>
                                  <p:childTnLst>
                                    <p:animClr clrSpc="rgb" dir="cw">
                                      <p:cBhvr>
                                        <p:cTn id="588" dur="500" fill="hold"/>
                                        <p:tgtEl>
                                          <p:spTgt spid="161"/>
                                        </p:tgtEl>
                                        <p:attrNameLst>
                                          <p:attrName>fillcolor</p:attrName>
                                        </p:attrNameLst>
                                      </p:cBhvr>
                                      <p:to>
                                        <a:srgbClr val="00FF00"/>
                                      </p:to>
                                    </p:animClr>
                                    <p:set>
                                      <p:cBhvr>
                                        <p:cTn id="589" dur="500" fill="hold"/>
                                        <p:tgtEl>
                                          <p:spTgt spid="161"/>
                                        </p:tgtEl>
                                        <p:attrNameLst>
                                          <p:attrName>fill.type</p:attrName>
                                        </p:attrNameLst>
                                      </p:cBhvr>
                                      <p:to>
                                        <p:strVal val="solid"/>
                                      </p:to>
                                    </p:set>
                                    <p:set>
                                      <p:cBhvr>
                                        <p:cTn id="590" dur="500" fill="hold"/>
                                        <p:tgtEl>
                                          <p:spTgt spid="161"/>
                                        </p:tgtEl>
                                        <p:attrNameLst>
                                          <p:attrName>fill.on</p:attrName>
                                        </p:attrNameLst>
                                      </p:cBhvr>
                                      <p:to>
                                        <p:strVal val="true"/>
                                      </p:to>
                                    </p:set>
                                  </p:childTnLst>
                                </p:cTn>
                              </p:par>
                              <p:par>
                                <p:cTn id="591" presetID="1" presetClass="emph" presetSubtype="2" fill="hold" nodeType="withEffect">
                                  <p:stCondLst>
                                    <p:cond delay="0"/>
                                  </p:stCondLst>
                                  <p:childTnLst>
                                    <p:animClr clrSpc="rgb" dir="cw">
                                      <p:cBhvr>
                                        <p:cTn id="592" dur="500" fill="hold"/>
                                        <p:tgtEl>
                                          <p:spTgt spid="152"/>
                                        </p:tgtEl>
                                        <p:attrNameLst>
                                          <p:attrName>fillcolor</p:attrName>
                                        </p:attrNameLst>
                                      </p:cBhvr>
                                      <p:to>
                                        <a:srgbClr val="00FF00"/>
                                      </p:to>
                                    </p:animClr>
                                    <p:set>
                                      <p:cBhvr>
                                        <p:cTn id="593" dur="500" fill="hold"/>
                                        <p:tgtEl>
                                          <p:spTgt spid="152"/>
                                        </p:tgtEl>
                                        <p:attrNameLst>
                                          <p:attrName>fill.type</p:attrName>
                                        </p:attrNameLst>
                                      </p:cBhvr>
                                      <p:to>
                                        <p:strVal val="solid"/>
                                      </p:to>
                                    </p:set>
                                    <p:set>
                                      <p:cBhvr>
                                        <p:cTn id="594" dur="500" fill="hold"/>
                                        <p:tgtEl>
                                          <p:spTgt spid="152"/>
                                        </p:tgtEl>
                                        <p:attrNameLst>
                                          <p:attrName>fill.on</p:attrName>
                                        </p:attrNameLst>
                                      </p:cBhvr>
                                      <p:to>
                                        <p:strVal val="true"/>
                                      </p:to>
                                    </p:set>
                                  </p:childTnLst>
                                </p:cTn>
                              </p:par>
                              <p:par>
                                <p:cTn id="595" presetID="1" presetClass="emph" presetSubtype="2" fill="hold" nodeType="withEffect">
                                  <p:stCondLst>
                                    <p:cond delay="0"/>
                                  </p:stCondLst>
                                  <p:childTnLst>
                                    <p:animClr clrSpc="rgb" dir="cw">
                                      <p:cBhvr>
                                        <p:cTn id="596" dur="500" fill="hold"/>
                                        <p:tgtEl>
                                          <p:spTgt spid="192"/>
                                        </p:tgtEl>
                                        <p:attrNameLst>
                                          <p:attrName>fillcolor</p:attrName>
                                        </p:attrNameLst>
                                      </p:cBhvr>
                                      <p:to>
                                        <a:srgbClr val="00FF00"/>
                                      </p:to>
                                    </p:animClr>
                                    <p:set>
                                      <p:cBhvr>
                                        <p:cTn id="597" dur="500" fill="hold"/>
                                        <p:tgtEl>
                                          <p:spTgt spid="192"/>
                                        </p:tgtEl>
                                        <p:attrNameLst>
                                          <p:attrName>fill.type</p:attrName>
                                        </p:attrNameLst>
                                      </p:cBhvr>
                                      <p:to>
                                        <p:strVal val="solid"/>
                                      </p:to>
                                    </p:set>
                                    <p:set>
                                      <p:cBhvr>
                                        <p:cTn id="598" dur="500" fill="hold"/>
                                        <p:tgtEl>
                                          <p:spTgt spid="192"/>
                                        </p:tgtEl>
                                        <p:attrNameLst>
                                          <p:attrName>fill.on</p:attrName>
                                        </p:attrNameLst>
                                      </p:cBhvr>
                                      <p:to>
                                        <p:strVal val="true"/>
                                      </p:to>
                                    </p:set>
                                  </p:childTnLst>
                                </p:cTn>
                              </p:par>
                              <p:par>
                                <p:cTn id="599" presetID="1" presetClass="emph" presetSubtype="2" fill="hold" nodeType="withEffect">
                                  <p:stCondLst>
                                    <p:cond delay="0"/>
                                  </p:stCondLst>
                                  <p:childTnLst>
                                    <p:animClr clrSpc="rgb" dir="cw">
                                      <p:cBhvr>
                                        <p:cTn id="600" dur="500" fill="hold"/>
                                        <p:tgtEl>
                                          <p:spTgt spid="162"/>
                                        </p:tgtEl>
                                        <p:attrNameLst>
                                          <p:attrName>fillcolor</p:attrName>
                                        </p:attrNameLst>
                                      </p:cBhvr>
                                      <p:to>
                                        <a:srgbClr val="00FF00"/>
                                      </p:to>
                                    </p:animClr>
                                    <p:set>
                                      <p:cBhvr>
                                        <p:cTn id="601" dur="500" fill="hold"/>
                                        <p:tgtEl>
                                          <p:spTgt spid="162"/>
                                        </p:tgtEl>
                                        <p:attrNameLst>
                                          <p:attrName>fill.type</p:attrName>
                                        </p:attrNameLst>
                                      </p:cBhvr>
                                      <p:to>
                                        <p:strVal val="solid"/>
                                      </p:to>
                                    </p:set>
                                    <p:set>
                                      <p:cBhvr>
                                        <p:cTn id="602" dur="500" fill="hold"/>
                                        <p:tgtEl>
                                          <p:spTgt spid="162"/>
                                        </p:tgtEl>
                                        <p:attrNameLst>
                                          <p:attrName>fill.on</p:attrName>
                                        </p:attrNameLst>
                                      </p:cBhvr>
                                      <p:to>
                                        <p:strVal val="true"/>
                                      </p:to>
                                    </p:set>
                                  </p:childTnLst>
                                </p:cTn>
                              </p:par>
                              <p:par>
                                <p:cTn id="603" presetID="1" presetClass="emph" presetSubtype="2" fill="hold" nodeType="withEffect">
                                  <p:stCondLst>
                                    <p:cond delay="0"/>
                                  </p:stCondLst>
                                  <p:childTnLst>
                                    <p:animClr clrSpc="rgb" dir="cw">
                                      <p:cBhvr>
                                        <p:cTn id="604" dur="500" fill="hold"/>
                                        <p:tgtEl>
                                          <p:spTgt spid="158"/>
                                        </p:tgtEl>
                                        <p:attrNameLst>
                                          <p:attrName>fillcolor</p:attrName>
                                        </p:attrNameLst>
                                      </p:cBhvr>
                                      <p:to>
                                        <a:srgbClr val="00FF00"/>
                                      </p:to>
                                    </p:animClr>
                                    <p:set>
                                      <p:cBhvr>
                                        <p:cTn id="605" dur="500" fill="hold"/>
                                        <p:tgtEl>
                                          <p:spTgt spid="158"/>
                                        </p:tgtEl>
                                        <p:attrNameLst>
                                          <p:attrName>fill.type</p:attrName>
                                        </p:attrNameLst>
                                      </p:cBhvr>
                                      <p:to>
                                        <p:strVal val="solid"/>
                                      </p:to>
                                    </p:set>
                                    <p:set>
                                      <p:cBhvr>
                                        <p:cTn id="606" dur="500" fill="hold"/>
                                        <p:tgtEl>
                                          <p:spTgt spid="158"/>
                                        </p:tgtEl>
                                        <p:attrNameLst>
                                          <p:attrName>fill.on</p:attrName>
                                        </p:attrNameLst>
                                      </p:cBhvr>
                                      <p:to>
                                        <p:strVal val="true"/>
                                      </p:to>
                                    </p:set>
                                  </p:childTnLst>
                                </p:cTn>
                              </p:par>
                              <p:par>
                                <p:cTn id="607" presetID="1" presetClass="emph" presetSubtype="2" fill="hold" nodeType="withEffect">
                                  <p:stCondLst>
                                    <p:cond delay="0"/>
                                  </p:stCondLst>
                                  <p:childTnLst>
                                    <p:animClr clrSpc="rgb" dir="cw">
                                      <p:cBhvr>
                                        <p:cTn id="608" dur="500" fill="hold"/>
                                        <p:tgtEl>
                                          <p:spTgt spid="159"/>
                                        </p:tgtEl>
                                        <p:attrNameLst>
                                          <p:attrName>fillcolor</p:attrName>
                                        </p:attrNameLst>
                                      </p:cBhvr>
                                      <p:to>
                                        <a:srgbClr val="00FF00"/>
                                      </p:to>
                                    </p:animClr>
                                    <p:set>
                                      <p:cBhvr>
                                        <p:cTn id="609" dur="500" fill="hold"/>
                                        <p:tgtEl>
                                          <p:spTgt spid="159"/>
                                        </p:tgtEl>
                                        <p:attrNameLst>
                                          <p:attrName>fill.type</p:attrName>
                                        </p:attrNameLst>
                                      </p:cBhvr>
                                      <p:to>
                                        <p:strVal val="solid"/>
                                      </p:to>
                                    </p:set>
                                    <p:set>
                                      <p:cBhvr>
                                        <p:cTn id="610" dur="500" fill="hold"/>
                                        <p:tgtEl>
                                          <p:spTgt spid="159"/>
                                        </p:tgtEl>
                                        <p:attrNameLst>
                                          <p:attrName>fill.on</p:attrName>
                                        </p:attrNameLst>
                                      </p:cBhvr>
                                      <p:to>
                                        <p:strVal val="true"/>
                                      </p:to>
                                    </p:set>
                                  </p:childTnLst>
                                </p:cTn>
                              </p:par>
                              <p:par>
                                <p:cTn id="611" presetID="1" presetClass="emph" presetSubtype="2" fill="hold" nodeType="withEffect">
                                  <p:stCondLst>
                                    <p:cond delay="0"/>
                                  </p:stCondLst>
                                  <p:childTnLst>
                                    <p:animClr clrSpc="rgb" dir="cw">
                                      <p:cBhvr>
                                        <p:cTn id="612" dur="500" fill="hold"/>
                                        <p:tgtEl>
                                          <p:spTgt spid="196"/>
                                        </p:tgtEl>
                                        <p:attrNameLst>
                                          <p:attrName>fillcolor</p:attrName>
                                        </p:attrNameLst>
                                      </p:cBhvr>
                                      <p:to>
                                        <a:srgbClr val="00FF00"/>
                                      </p:to>
                                    </p:animClr>
                                    <p:set>
                                      <p:cBhvr>
                                        <p:cTn id="613" dur="500" fill="hold"/>
                                        <p:tgtEl>
                                          <p:spTgt spid="196"/>
                                        </p:tgtEl>
                                        <p:attrNameLst>
                                          <p:attrName>fill.type</p:attrName>
                                        </p:attrNameLst>
                                      </p:cBhvr>
                                      <p:to>
                                        <p:strVal val="solid"/>
                                      </p:to>
                                    </p:set>
                                    <p:set>
                                      <p:cBhvr>
                                        <p:cTn id="614" dur="500" fill="hold"/>
                                        <p:tgtEl>
                                          <p:spTgt spid="196"/>
                                        </p:tgtEl>
                                        <p:attrNameLst>
                                          <p:attrName>fill.on</p:attrName>
                                        </p:attrNameLst>
                                      </p:cBhvr>
                                      <p:to>
                                        <p:strVal val="true"/>
                                      </p:to>
                                    </p:set>
                                  </p:childTnLst>
                                </p:cTn>
                              </p:par>
                              <p:par>
                                <p:cTn id="615" presetID="1" presetClass="emph" presetSubtype="2" fill="hold" nodeType="withEffect">
                                  <p:stCondLst>
                                    <p:cond delay="0"/>
                                  </p:stCondLst>
                                  <p:childTnLst>
                                    <p:animClr clrSpc="rgb" dir="cw">
                                      <p:cBhvr>
                                        <p:cTn id="616" dur="500" fill="hold"/>
                                        <p:tgtEl>
                                          <p:spTgt spid="153"/>
                                        </p:tgtEl>
                                        <p:attrNameLst>
                                          <p:attrName>fillcolor</p:attrName>
                                        </p:attrNameLst>
                                      </p:cBhvr>
                                      <p:to>
                                        <a:srgbClr val="00FF00"/>
                                      </p:to>
                                    </p:animClr>
                                    <p:set>
                                      <p:cBhvr>
                                        <p:cTn id="617" dur="500" fill="hold"/>
                                        <p:tgtEl>
                                          <p:spTgt spid="153"/>
                                        </p:tgtEl>
                                        <p:attrNameLst>
                                          <p:attrName>fill.type</p:attrName>
                                        </p:attrNameLst>
                                      </p:cBhvr>
                                      <p:to>
                                        <p:strVal val="solid"/>
                                      </p:to>
                                    </p:set>
                                    <p:set>
                                      <p:cBhvr>
                                        <p:cTn id="618" dur="500" fill="hold"/>
                                        <p:tgtEl>
                                          <p:spTgt spid="153"/>
                                        </p:tgtEl>
                                        <p:attrNameLst>
                                          <p:attrName>fill.on</p:attrName>
                                        </p:attrNameLst>
                                      </p:cBhvr>
                                      <p:to>
                                        <p:strVal val="true"/>
                                      </p:to>
                                    </p:set>
                                  </p:childTnLst>
                                </p:cTn>
                              </p:par>
                              <p:par>
                                <p:cTn id="619" presetID="1" presetClass="emph" presetSubtype="2" fill="hold" nodeType="withEffect">
                                  <p:stCondLst>
                                    <p:cond delay="0"/>
                                  </p:stCondLst>
                                  <p:childTnLst>
                                    <p:animClr clrSpc="rgb" dir="cw">
                                      <p:cBhvr>
                                        <p:cTn id="620" dur="500" fill="hold"/>
                                        <p:tgtEl>
                                          <p:spTgt spid="168"/>
                                        </p:tgtEl>
                                        <p:attrNameLst>
                                          <p:attrName>fillcolor</p:attrName>
                                        </p:attrNameLst>
                                      </p:cBhvr>
                                      <p:to>
                                        <a:srgbClr val="00FF00"/>
                                      </p:to>
                                    </p:animClr>
                                    <p:set>
                                      <p:cBhvr>
                                        <p:cTn id="621" dur="500" fill="hold"/>
                                        <p:tgtEl>
                                          <p:spTgt spid="168"/>
                                        </p:tgtEl>
                                        <p:attrNameLst>
                                          <p:attrName>fill.type</p:attrName>
                                        </p:attrNameLst>
                                      </p:cBhvr>
                                      <p:to>
                                        <p:strVal val="solid"/>
                                      </p:to>
                                    </p:set>
                                    <p:set>
                                      <p:cBhvr>
                                        <p:cTn id="622" dur="500" fill="hold"/>
                                        <p:tgtEl>
                                          <p:spTgt spid="168"/>
                                        </p:tgtEl>
                                        <p:attrNameLst>
                                          <p:attrName>fill.on</p:attrName>
                                        </p:attrNameLst>
                                      </p:cBhvr>
                                      <p:to>
                                        <p:strVal val="true"/>
                                      </p:to>
                                    </p:set>
                                  </p:childTnLst>
                                </p:cTn>
                              </p:par>
                              <p:par>
                                <p:cTn id="623" presetID="1" presetClass="emph" presetSubtype="2" fill="hold" nodeType="withEffect">
                                  <p:stCondLst>
                                    <p:cond delay="0"/>
                                  </p:stCondLst>
                                  <p:childTnLst>
                                    <p:animClr clrSpc="rgb" dir="cw">
                                      <p:cBhvr>
                                        <p:cTn id="624" dur="500" fill="hold"/>
                                        <p:tgtEl>
                                          <p:spTgt spid="156"/>
                                        </p:tgtEl>
                                        <p:attrNameLst>
                                          <p:attrName>fillcolor</p:attrName>
                                        </p:attrNameLst>
                                      </p:cBhvr>
                                      <p:to>
                                        <a:srgbClr val="00FF00"/>
                                      </p:to>
                                    </p:animClr>
                                    <p:set>
                                      <p:cBhvr>
                                        <p:cTn id="625" dur="500" fill="hold"/>
                                        <p:tgtEl>
                                          <p:spTgt spid="156"/>
                                        </p:tgtEl>
                                        <p:attrNameLst>
                                          <p:attrName>fill.type</p:attrName>
                                        </p:attrNameLst>
                                      </p:cBhvr>
                                      <p:to>
                                        <p:strVal val="solid"/>
                                      </p:to>
                                    </p:set>
                                    <p:set>
                                      <p:cBhvr>
                                        <p:cTn id="626" dur="500" fill="hold"/>
                                        <p:tgtEl>
                                          <p:spTgt spid="156"/>
                                        </p:tgtEl>
                                        <p:attrNameLst>
                                          <p:attrName>fill.on</p:attrName>
                                        </p:attrNameLst>
                                      </p:cBhvr>
                                      <p:to>
                                        <p:strVal val="true"/>
                                      </p:to>
                                    </p:set>
                                  </p:childTnLst>
                                </p:cTn>
                              </p:par>
                              <p:par>
                                <p:cTn id="627" presetID="1" presetClass="emph" presetSubtype="2" fill="hold" nodeType="withEffect">
                                  <p:stCondLst>
                                    <p:cond delay="0"/>
                                  </p:stCondLst>
                                  <p:childTnLst>
                                    <p:animClr clrSpc="rgb" dir="cw">
                                      <p:cBhvr>
                                        <p:cTn id="628" dur="500" fill="hold"/>
                                        <p:tgtEl>
                                          <p:spTgt spid="199"/>
                                        </p:tgtEl>
                                        <p:attrNameLst>
                                          <p:attrName>fillcolor</p:attrName>
                                        </p:attrNameLst>
                                      </p:cBhvr>
                                      <p:to>
                                        <a:srgbClr val="00FF00"/>
                                      </p:to>
                                    </p:animClr>
                                    <p:set>
                                      <p:cBhvr>
                                        <p:cTn id="629" dur="500" fill="hold"/>
                                        <p:tgtEl>
                                          <p:spTgt spid="199"/>
                                        </p:tgtEl>
                                        <p:attrNameLst>
                                          <p:attrName>fill.type</p:attrName>
                                        </p:attrNameLst>
                                      </p:cBhvr>
                                      <p:to>
                                        <p:strVal val="solid"/>
                                      </p:to>
                                    </p:set>
                                    <p:set>
                                      <p:cBhvr>
                                        <p:cTn id="630" dur="500" fill="hold"/>
                                        <p:tgtEl>
                                          <p:spTgt spid="199"/>
                                        </p:tgtEl>
                                        <p:attrNameLst>
                                          <p:attrName>fill.on</p:attrName>
                                        </p:attrNameLst>
                                      </p:cBhvr>
                                      <p:to>
                                        <p:strVal val="true"/>
                                      </p:to>
                                    </p:set>
                                  </p:childTnLst>
                                </p:cTn>
                              </p:par>
                              <p:par>
                                <p:cTn id="631" presetID="1" presetClass="emph" presetSubtype="2" fill="hold" nodeType="withEffect">
                                  <p:stCondLst>
                                    <p:cond delay="0"/>
                                  </p:stCondLst>
                                  <p:childTnLst>
                                    <p:animClr clrSpc="rgb" dir="cw">
                                      <p:cBhvr>
                                        <p:cTn id="632" dur="500" fill="hold"/>
                                        <p:tgtEl>
                                          <p:spTgt spid="157"/>
                                        </p:tgtEl>
                                        <p:attrNameLst>
                                          <p:attrName>fillcolor</p:attrName>
                                        </p:attrNameLst>
                                      </p:cBhvr>
                                      <p:to>
                                        <a:srgbClr val="00FF00"/>
                                      </p:to>
                                    </p:animClr>
                                    <p:set>
                                      <p:cBhvr>
                                        <p:cTn id="633" dur="500" fill="hold"/>
                                        <p:tgtEl>
                                          <p:spTgt spid="157"/>
                                        </p:tgtEl>
                                        <p:attrNameLst>
                                          <p:attrName>fill.type</p:attrName>
                                        </p:attrNameLst>
                                      </p:cBhvr>
                                      <p:to>
                                        <p:strVal val="solid"/>
                                      </p:to>
                                    </p:set>
                                    <p:set>
                                      <p:cBhvr>
                                        <p:cTn id="634" dur="500" fill="hold"/>
                                        <p:tgtEl>
                                          <p:spTgt spid="157"/>
                                        </p:tgtEl>
                                        <p:attrNameLst>
                                          <p:attrName>fill.on</p:attrName>
                                        </p:attrNameLst>
                                      </p:cBhvr>
                                      <p:to>
                                        <p:strVal val="true"/>
                                      </p:to>
                                    </p:set>
                                  </p:childTnLst>
                                </p:cTn>
                              </p:par>
                              <p:par>
                                <p:cTn id="635" presetID="1" presetClass="emph" presetSubtype="2" fill="hold" nodeType="withEffect">
                                  <p:stCondLst>
                                    <p:cond delay="0"/>
                                  </p:stCondLst>
                                  <p:childTnLst>
                                    <p:animClr clrSpc="rgb" dir="cw">
                                      <p:cBhvr>
                                        <p:cTn id="636" dur="500" fill="hold"/>
                                        <p:tgtEl>
                                          <p:spTgt spid="165"/>
                                        </p:tgtEl>
                                        <p:attrNameLst>
                                          <p:attrName>fillcolor</p:attrName>
                                        </p:attrNameLst>
                                      </p:cBhvr>
                                      <p:to>
                                        <a:srgbClr val="00FF00"/>
                                      </p:to>
                                    </p:animClr>
                                    <p:set>
                                      <p:cBhvr>
                                        <p:cTn id="637" dur="500" fill="hold"/>
                                        <p:tgtEl>
                                          <p:spTgt spid="165"/>
                                        </p:tgtEl>
                                        <p:attrNameLst>
                                          <p:attrName>fill.type</p:attrName>
                                        </p:attrNameLst>
                                      </p:cBhvr>
                                      <p:to>
                                        <p:strVal val="solid"/>
                                      </p:to>
                                    </p:set>
                                    <p:set>
                                      <p:cBhvr>
                                        <p:cTn id="638" dur="500" fill="hold"/>
                                        <p:tgtEl>
                                          <p:spTgt spid="165"/>
                                        </p:tgtEl>
                                        <p:attrNameLst>
                                          <p:attrName>fill.on</p:attrName>
                                        </p:attrNameLst>
                                      </p:cBhvr>
                                      <p:to>
                                        <p:strVal val="true"/>
                                      </p:to>
                                    </p:set>
                                  </p:childTnLst>
                                </p:cTn>
                              </p:par>
                              <p:par>
                                <p:cTn id="639" presetID="1" presetClass="emph" presetSubtype="2" fill="hold" nodeType="withEffect">
                                  <p:stCondLst>
                                    <p:cond delay="0"/>
                                  </p:stCondLst>
                                  <p:childTnLst>
                                    <p:animClr clrSpc="rgb" dir="cw">
                                      <p:cBhvr>
                                        <p:cTn id="640" dur="500" fill="hold"/>
                                        <p:tgtEl>
                                          <p:spTgt spid="193"/>
                                        </p:tgtEl>
                                        <p:attrNameLst>
                                          <p:attrName>fillcolor</p:attrName>
                                        </p:attrNameLst>
                                      </p:cBhvr>
                                      <p:to>
                                        <a:srgbClr val="00FF00"/>
                                      </p:to>
                                    </p:animClr>
                                    <p:set>
                                      <p:cBhvr>
                                        <p:cTn id="641" dur="500" fill="hold"/>
                                        <p:tgtEl>
                                          <p:spTgt spid="193"/>
                                        </p:tgtEl>
                                        <p:attrNameLst>
                                          <p:attrName>fill.type</p:attrName>
                                        </p:attrNameLst>
                                      </p:cBhvr>
                                      <p:to>
                                        <p:strVal val="solid"/>
                                      </p:to>
                                    </p:set>
                                    <p:set>
                                      <p:cBhvr>
                                        <p:cTn id="642" dur="500" fill="hold"/>
                                        <p:tgtEl>
                                          <p:spTgt spid="193"/>
                                        </p:tgtEl>
                                        <p:attrNameLst>
                                          <p:attrName>fill.on</p:attrName>
                                        </p:attrNameLst>
                                      </p:cBhvr>
                                      <p:to>
                                        <p:strVal val="true"/>
                                      </p:to>
                                    </p:set>
                                  </p:childTnLst>
                                </p:cTn>
                              </p:par>
                              <p:par>
                                <p:cTn id="643" presetID="1" presetClass="emph" presetSubtype="2" fill="hold" nodeType="withEffect">
                                  <p:stCondLst>
                                    <p:cond delay="0"/>
                                  </p:stCondLst>
                                  <p:childTnLst>
                                    <p:animClr clrSpc="rgb" dir="cw">
                                      <p:cBhvr>
                                        <p:cTn id="644" dur="500" fill="hold"/>
                                        <p:tgtEl>
                                          <p:spTgt spid="163"/>
                                        </p:tgtEl>
                                        <p:attrNameLst>
                                          <p:attrName>fillcolor</p:attrName>
                                        </p:attrNameLst>
                                      </p:cBhvr>
                                      <p:to>
                                        <a:srgbClr val="00FF00"/>
                                      </p:to>
                                    </p:animClr>
                                    <p:set>
                                      <p:cBhvr>
                                        <p:cTn id="645" dur="500" fill="hold"/>
                                        <p:tgtEl>
                                          <p:spTgt spid="163"/>
                                        </p:tgtEl>
                                        <p:attrNameLst>
                                          <p:attrName>fill.type</p:attrName>
                                        </p:attrNameLst>
                                      </p:cBhvr>
                                      <p:to>
                                        <p:strVal val="solid"/>
                                      </p:to>
                                    </p:set>
                                    <p:set>
                                      <p:cBhvr>
                                        <p:cTn id="646" dur="500" fill="hold"/>
                                        <p:tgtEl>
                                          <p:spTgt spid="163"/>
                                        </p:tgtEl>
                                        <p:attrNameLst>
                                          <p:attrName>fill.on</p:attrName>
                                        </p:attrNameLst>
                                      </p:cBhvr>
                                      <p:to>
                                        <p:strVal val="true"/>
                                      </p:to>
                                    </p:set>
                                  </p:childTnLst>
                                </p:cTn>
                              </p:par>
                              <p:par>
                                <p:cTn id="647" presetID="1" presetClass="emph" presetSubtype="2" fill="hold" nodeType="withEffect">
                                  <p:stCondLst>
                                    <p:cond delay="0"/>
                                  </p:stCondLst>
                                  <p:childTnLst>
                                    <p:animClr clrSpc="rgb" dir="cw">
                                      <p:cBhvr>
                                        <p:cTn id="648" dur="500" fill="hold"/>
                                        <p:tgtEl>
                                          <p:spTgt spid="178"/>
                                        </p:tgtEl>
                                        <p:attrNameLst>
                                          <p:attrName>fillcolor</p:attrName>
                                        </p:attrNameLst>
                                      </p:cBhvr>
                                      <p:to>
                                        <a:srgbClr val="00FF00"/>
                                      </p:to>
                                    </p:animClr>
                                    <p:set>
                                      <p:cBhvr>
                                        <p:cTn id="649" dur="500" fill="hold"/>
                                        <p:tgtEl>
                                          <p:spTgt spid="178"/>
                                        </p:tgtEl>
                                        <p:attrNameLst>
                                          <p:attrName>fill.type</p:attrName>
                                        </p:attrNameLst>
                                      </p:cBhvr>
                                      <p:to>
                                        <p:strVal val="solid"/>
                                      </p:to>
                                    </p:set>
                                    <p:set>
                                      <p:cBhvr>
                                        <p:cTn id="650" dur="500" fill="hold"/>
                                        <p:tgtEl>
                                          <p:spTgt spid="178"/>
                                        </p:tgtEl>
                                        <p:attrNameLst>
                                          <p:attrName>fill.on</p:attrName>
                                        </p:attrNameLst>
                                      </p:cBhvr>
                                      <p:to>
                                        <p:strVal val="true"/>
                                      </p:to>
                                    </p:set>
                                  </p:childTnLst>
                                </p:cTn>
                              </p:par>
                              <p:par>
                                <p:cTn id="651" presetID="1" presetClass="emph" presetSubtype="2" fill="hold" nodeType="withEffect">
                                  <p:stCondLst>
                                    <p:cond delay="0"/>
                                  </p:stCondLst>
                                  <p:childTnLst>
                                    <p:animClr clrSpc="rgb" dir="cw">
                                      <p:cBhvr>
                                        <p:cTn id="652" dur="500" fill="hold"/>
                                        <p:tgtEl>
                                          <p:spTgt spid="194"/>
                                        </p:tgtEl>
                                        <p:attrNameLst>
                                          <p:attrName>fillcolor</p:attrName>
                                        </p:attrNameLst>
                                      </p:cBhvr>
                                      <p:to>
                                        <a:srgbClr val="00FF00"/>
                                      </p:to>
                                    </p:animClr>
                                    <p:set>
                                      <p:cBhvr>
                                        <p:cTn id="653" dur="500" fill="hold"/>
                                        <p:tgtEl>
                                          <p:spTgt spid="194"/>
                                        </p:tgtEl>
                                        <p:attrNameLst>
                                          <p:attrName>fill.type</p:attrName>
                                        </p:attrNameLst>
                                      </p:cBhvr>
                                      <p:to>
                                        <p:strVal val="solid"/>
                                      </p:to>
                                    </p:set>
                                    <p:set>
                                      <p:cBhvr>
                                        <p:cTn id="654" dur="500" fill="hold"/>
                                        <p:tgtEl>
                                          <p:spTgt spid="194"/>
                                        </p:tgtEl>
                                        <p:attrNameLst>
                                          <p:attrName>fill.on</p:attrName>
                                        </p:attrNameLst>
                                      </p:cBhvr>
                                      <p:to>
                                        <p:strVal val="true"/>
                                      </p:to>
                                    </p:set>
                                  </p:childTnLst>
                                </p:cTn>
                              </p:par>
                              <p:par>
                                <p:cTn id="655" presetID="1" presetClass="emph" presetSubtype="2" fill="hold" nodeType="withEffect">
                                  <p:stCondLst>
                                    <p:cond delay="0"/>
                                  </p:stCondLst>
                                  <p:childTnLst>
                                    <p:animClr clrSpc="rgb" dir="cw">
                                      <p:cBhvr>
                                        <p:cTn id="656" dur="500" fill="hold"/>
                                        <p:tgtEl>
                                          <p:spTgt spid="181"/>
                                        </p:tgtEl>
                                        <p:attrNameLst>
                                          <p:attrName>fillcolor</p:attrName>
                                        </p:attrNameLst>
                                      </p:cBhvr>
                                      <p:to>
                                        <a:srgbClr val="00FF00"/>
                                      </p:to>
                                    </p:animClr>
                                    <p:set>
                                      <p:cBhvr>
                                        <p:cTn id="657" dur="500" fill="hold"/>
                                        <p:tgtEl>
                                          <p:spTgt spid="181"/>
                                        </p:tgtEl>
                                        <p:attrNameLst>
                                          <p:attrName>fill.type</p:attrName>
                                        </p:attrNameLst>
                                      </p:cBhvr>
                                      <p:to>
                                        <p:strVal val="solid"/>
                                      </p:to>
                                    </p:set>
                                    <p:set>
                                      <p:cBhvr>
                                        <p:cTn id="658" dur="500" fill="hold"/>
                                        <p:tgtEl>
                                          <p:spTgt spid="181"/>
                                        </p:tgtEl>
                                        <p:attrNameLst>
                                          <p:attrName>fill.on</p:attrName>
                                        </p:attrNameLst>
                                      </p:cBhvr>
                                      <p:to>
                                        <p:strVal val="true"/>
                                      </p:to>
                                    </p:set>
                                  </p:childTnLst>
                                </p:cTn>
                              </p:par>
                              <p:par>
                                <p:cTn id="659" presetID="1" presetClass="emph" presetSubtype="2" fill="hold" nodeType="withEffect">
                                  <p:stCondLst>
                                    <p:cond delay="0"/>
                                  </p:stCondLst>
                                  <p:childTnLst>
                                    <p:animClr clrSpc="rgb" dir="cw">
                                      <p:cBhvr>
                                        <p:cTn id="660" dur="500" fill="hold"/>
                                        <p:tgtEl>
                                          <p:spTgt spid="186"/>
                                        </p:tgtEl>
                                        <p:attrNameLst>
                                          <p:attrName>fillcolor</p:attrName>
                                        </p:attrNameLst>
                                      </p:cBhvr>
                                      <p:to>
                                        <a:srgbClr val="00FF00"/>
                                      </p:to>
                                    </p:animClr>
                                    <p:set>
                                      <p:cBhvr>
                                        <p:cTn id="661" dur="500" fill="hold"/>
                                        <p:tgtEl>
                                          <p:spTgt spid="186"/>
                                        </p:tgtEl>
                                        <p:attrNameLst>
                                          <p:attrName>fill.type</p:attrName>
                                        </p:attrNameLst>
                                      </p:cBhvr>
                                      <p:to>
                                        <p:strVal val="solid"/>
                                      </p:to>
                                    </p:set>
                                    <p:set>
                                      <p:cBhvr>
                                        <p:cTn id="662" dur="500" fill="hold"/>
                                        <p:tgtEl>
                                          <p:spTgt spid="186"/>
                                        </p:tgtEl>
                                        <p:attrNameLst>
                                          <p:attrName>fill.on</p:attrName>
                                        </p:attrNameLst>
                                      </p:cBhvr>
                                      <p:to>
                                        <p:strVal val="true"/>
                                      </p:to>
                                    </p:set>
                                  </p:childTnLst>
                                </p:cTn>
                              </p:par>
                              <p:par>
                                <p:cTn id="663" presetID="1" presetClass="emph" presetSubtype="2" fill="hold" nodeType="withEffect">
                                  <p:stCondLst>
                                    <p:cond delay="0"/>
                                  </p:stCondLst>
                                  <p:childTnLst>
                                    <p:animClr clrSpc="rgb" dir="cw">
                                      <p:cBhvr>
                                        <p:cTn id="664" dur="500" fill="hold"/>
                                        <p:tgtEl>
                                          <p:spTgt spid="164"/>
                                        </p:tgtEl>
                                        <p:attrNameLst>
                                          <p:attrName>fillcolor</p:attrName>
                                        </p:attrNameLst>
                                      </p:cBhvr>
                                      <p:to>
                                        <a:srgbClr val="00FF00"/>
                                      </p:to>
                                    </p:animClr>
                                    <p:set>
                                      <p:cBhvr>
                                        <p:cTn id="665" dur="500" fill="hold"/>
                                        <p:tgtEl>
                                          <p:spTgt spid="164"/>
                                        </p:tgtEl>
                                        <p:attrNameLst>
                                          <p:attrName>fill.type</p:attrName>
                                        </p:attrNameLst>
                                      </p:cBhvr>
                                      <p:to>
                                        <p:strVal val="solid"/>
                                      </p:to>
                                    </p:set>
                                    <p:set>
                                      <p:cBhvr>
                                        <p:cTn id="666" dur="500" fill="hold"/>
                                        <p:tgtEl>
                                          <p:spTgt spid="164"/>
                                        </p:tgtEl>
                                        <p:attrNameLst>
                                          <p:attrName>fill.on</p:attrName>
                                        </p:attrNameLst>
                                      </p:cBhvr>
                                      <p:to>
                                        <p:strVal val="true"/>
                                      </p:to>
                                    </p:set>
                                  </p:childTnLst>
                                </p:cTn>
                              </p:par>
                              <p:par>
                                <p:cTn id="667" presetID="1" presetClass="emph" presetSubtype="2" fill="hold" nodeType="withEffect">
                                  <p:stCondLst>
                                    <p:cond delay="0"/>
                                  </p:stCondLst>
                                  <p:childTnLst>
                                    <p:animClr clrSpc="rgb" dir="cw">
                                      <p:cBhvr>
                                        <p:cTn id="668" dur="500" fill="hold"/>
                                        <p:tgtEl>
                                          <p:spTgt spid="185"/>
                                        </p:tgtEl>
                                        <p:attrNameLst>
                                          <p:attrName>fillcolor</p:attrName>
                                        </p:attrNameLst>
                                      </p:cBhvr>
                                      <p:to>
                                        <a:srgbClr val="00FF00"/>
                                      </p:to>
                                    </p:animClr>
                                    <p:set>
                                      <p:cBhvr>
                                        <p:cTn id="669" dur="500" fill="hold"/>
                                        <p:tgtEl>
                                          <p:spTgt spid="185"/>
                                        </p:tgtEl>
                                        <p:attrNameLst>
                                          <p:attrName>fill.type</p:attrName>
                                        </p:attrNameLst>
                                      </p:cBhvr>
                                      <p:to>
                                        <p:strVal val="solid"/>
                                      </p:to>
                                    </p:set>
                                    <p:set>
                                      <p:cBhvr>
                                        <p:cTn id="670" dur="500" fill="hold"/>
                                        <p:tgtEl>
                                          <p:spTgt spid="185"/>
                                        </p:tgtEl>
                                        <p:attrNameLst>
                                          <p:attrName>fill.on</p:attrName>
                                        </p:attrNameLst>
                                      </p:cBhvr>
                                      <p:to>
                                        <p:strVal val="true"/>
                                      </p:to>
                                    </p:set>
                                  </p:childTnLst>
                                </p:cTn>
                              </p:par>
                              <p:par>
                                <p:cTn id="671" presetID="1" presetClass="emph" presetSubtype="2" fill="hold" nodeType="withEffect">
                                  <p:stCondLst>
                                    <p:cond delay="0"/>
                                  </p:stCondLst>
                                  <p:childTnLst>
                                    <p:animClr clrSpc="rgb" dir="cw">
                                      <p:cBhvr>
                                        <p:cTn id="672" dur="500" fill="hold"/>
                                        <p:tgtEl>
                                          <p:spTgt spid="173"/>
                                        </p:tgtEl>
                                        <p:attrNameLst>
                                          <p:attrName>fillcolor</p:attrName>
                                        </p:attrNameLst>
                                      </p:cBhvr>
                                      <p:to>
                                        <a:srgbClr val="00FF00"/>
                                      </p:to>
                                    </p:animClr>
                                    <p:set>
                                      <p:cBhvr>
                                        <p:cTn id="673" dur="500" fill="hold"/>
                                        <p:tgtEl>
                                          <p:spTgt spid="173"/>
                                        </p:tgtEl>
                                        <p:attrNameLst>
                                          <p:attrName>fill.type</p:attrName>
                                        </p:attrNameLst>
                                      </p:cBhvr>
                                      <p:to>
                                        <p:strVal val="solid"/>
                                      </p:to>
                                    </p:set>
                                    <p:set>
                                      <p:cBhvr>
                                        <p:cTn id="674" dur="500" fill="hold"/>
                                        <p:tgtEl>
                                          <p:spTgt spid="173"/>
                                        </p:tgtEl>
                                        <p:attrNameLst>
                                          <p:attrName>fill.on</p:attrName>
                                        </p:attrNameLst>
                                      </p:cBhvr>
                                      <p:to>
                                        <p:strVal val="true"/>
                                      </p:to>
                                    </p:set>
                                  </p:childTnLst>
                                </p:cTn>
                              </p:par>
                              <p:par>
                                <p:cTn id="675" presetID="1" presetClass="emph" presetSubtype="2" fill="hold" nodeType="withEffect">
                                  <p:stCondLst>
                                    <p:cond delay="0"/>
                                  </p:stCondLst>
                                  <p:childTnLst>
                                    <p:animClr clrSpc="rgb" dir="cw">
                                      <p:cBhvr>
                                        <p:cTn id="676" dur="500" fill="hold"/>
                                        <p:tgtEl>
                                          <p:spTgt spid="197"/>
                                        </p:tgtEl>
                                        <p:attrNameLst>
                                          <p:attrName>fillcolor</p:attrName>
                                        </p:attrNameLst>
                                      </p:cBhvr>
                                      <p:to>
                                        <a:srgbClr val="00FF00"/>
                                      </p:to>
                                    </p:animClr>
                                    <p:set>
                                      <p:cBhvr>
                                        <p:cTn id="677" dur="500" fill="hold"/>
                                        <p:tgtEl>
                                          <p:spTgt spid="197"/>
                                        </p:tgtEl>
                                        <p:attrNameLst>
                                          <p:attrName>fill.type</p:attrName>
                                        </p:attrNameLst>
                                      </p:cBhvr>
                                      <p:to>
                                        <p:strVal val="solid"/>
                                      </p:to>
                                    </p:set>
                                    <p:set>
                                      <p:cBhvr>
                                        <p:cTn id="678" dur="500" fill="hold"/>
                                        <p:tgtEl>
                                          <p:spTgt spid="197"/>
                                        </p:tgtEl>
                                        <p:attrNameLst>
                                          <p:attrName>fill.on</p:attrName>
                                        </p:attrNameLst>
                                      </p:cBhvr>
                                      <p:to>
                                        <p:strVal val="true"/>
                                      </p:to>
                                    </p:set>
                                  </p:childTnLst>
                                </p:cTn>
                              </p:par>
                              <p:par>
                                <p:cTn id="679" presetID="1" presetClass="emph" presetSubtype="2" fill="hold" nodeType="withEffect">
                                  <p:stCondLst>
                                    <p:cond delay="0"/>
                                  </p:stCondLst>
                                  <p:childTnLst>
                                    <p:animClr clrSpc="rgb" dir="cw">
                                      <p:cBhvr>
                                        <p:cTn id="680" dur="500" fill="hold"/>
                                        <p:tgtEl>
                                          <p:spTgt spid="189"/>
                                        </p:tgtEl>
                                        <p:attrNameLst>
                                          <p:attrName>fillcolor</p:attrName>
                                        </p:attrNameLst>
                                      </p:cBhvr>
                                      <p:to>
                                        <a:srgbClr val="00FF00"/>
                                      </p:to>
                                    </p:animClr>
                                    <p:set>
                                      <p:cBhvr>
                                        <p:cTn id="681" dur="500" fill="hold"/>
                                        <p:tgtEl>
                                          <p:spTgt spid="189"/>
                                        </p:tgtEl>
                                        <p:attrNameLst>
                                          <p:attrName>fill.type</p:attrName>
                                        </p:attrNameLst>
                                      </p:cBhvr>
                                      <p:to>
                                        <p:strVal val="solid"/>
                                      </p:to>
                                    </p:set>
                                    <p:set>
                                      <p:cBhvr>
                                        <p:cTn id="682" dur="500" fill="hold"/>
                                        <p:tgtEl>
                                          <p:spTgt spid="189"/>
                                        </p:tgtEl>
                                        <p:attrNameLst>
                                          <p:attrName>fill.on</p:attrName>
                                        </p:attrNameLst>
                                      </p:cBhvr>
                                      <p:to>
                                        <p:strVal val="true"/>
                                      </p:to>
                                    </p:set>
                                  </p:childTnLst>
                                </p:cTn>
                              </p:par>
                              <p:par>
                                <p:cTn id="683" presetID="1" presetClass="emph" presetSubtype="2" fill="hold" nodeType="withEffect">
                                  <p:stCondLst>
                                    <p:cond delay="0"/>
                                  </p:stCondLst>
                                  <p:childTnLst>
                                    <p:animClr clrSpc="rgb" dir="cw">
                                      <p:cBhvr>
                                        <p:cTn id="684" dur="500" fill="hold"/>
                                        <p:tgtEl>
                                          <p:spTgt spid="160"/>
                                        </p:tgtEl>
                                        <p:attrNameLst>
                                          <p:attrName>fillcolor</p:attrName>
                                        </p:attrNameLst>
                                      </p:cBhvr>
                                      <p:to>
                                        <a:srgbClr val="00FF00"/>
                                      </p:to>
                                    </p:animClr>
                                    <p:set>
                                      <p:cBhvr>
                                        <p:cTn id="685" dur="500" fill="hold"/>
                                        <p:tgtEl>
                                          <p:spTgt spid="160"/>
                                        </p:tgtEl>
                                        <p:attrNameLst>
                                          <p:attrName>fill.type</p:attrName>
                                        </p:attrNameLst>
                                      </p:cBhvr>
                                      <p:to>
                                        <p:strVal val="solid"/>
                                      </p:to>
                                    </p:set>
                                    <p:set>
                                      <p:cBhvr>
                                        <p:cTn id="686" dur="500" fill="hold"/>
                                        <p:tgtEl>
                                          <p:spTgt spid="160"/>
                                        </p:tgtEl>
                                        <p:attrNameLst>
                                          <p:attrName>fill.on</p:attrName>
                                        </p:attrNameLst>
                                      </p:cBhvr>
                                      <p:to>
                                        <p:strVal val="true"/>
                                      </p:to>
                                    </p:set>
                                  </p:childTnLst>
                                </p:cTn>
                              </p:par>
                              <p:par>
                                <p:cTn id="687" presetID="1" presetClass="emph" presetSubtype="2" fill="hold" nodeType="withEffect">
                                  <p:stCondLst>
                                    <p:cond delay="0"/>
                                  </p:stCondLst>
                                  <p:childTnLst>
                                    <p:animClr clrSpc="rgb" dir="cw">
                                      <p:cBhvr>
                                        <p:cTn id="688" dur="500" fill="hold"/>
                                        <p:tgtEl>
                                          <p:spTgt spid="202"/>
                                        </p:tgtEl>
                                        <p:attrNameLst>
                                          <p:attrName>fillcolor</p:attrName>
                                        </p:attrNameLst>
                                      </p:cBhvr>
                                      <p:to>
                                        <a:srgbClr val="00FF00"/>
                                      </p:to>
                                    </p:animClr>
                                    <p:set>
                                      <p:cBhvr>
                                        <p:cTn id="689" dur="500" fill="hold"/>
                                        <p:tgtEl>
                                          <p:spTgt spid="202"/>
                                        </p:tgtEl>
                                        <p:attrNameLst>
                                          <p:attrName>fill.type</p:attrName>
                                        </p:attrNameLst>
                                      </p:cBhvr>
                                      <p:to>
                                        <p:strVal val="solid"/>
                                      </p:to>
                                    </p:set>
                                    <p:set>
                                      <p:cBhvr>
                                        <p:cTn id="690" dur="500" fill="hold"/>
                                        <p:tgtEl>
                                          <p:spTgt spid="202"/>
                                        </p:tgtEl>
                                        <p:attrNameLst>
                                          <p:attrName>fill.on</p:attrName>
                                        </p:attrNameLst>
                                      </p:cBhvr>
                                      <p:to>
                                        <p:strVal val="true"/>
                                      </p:to>
                                    </p:set>
                                  </p:childTnLst>
                                </p:cTn>
                              </p:par>
                              <p:par>
                                <p:cTn id="691" presetID="1" presetClass="emph" presetSubtype="2" fill="hold" nodeType="withEffect">
                                  <p:stCondLst>
                                    <p:cond delay="0"/>
                                  </p:stCondLst>
                                  <p:childTnLst>
                                    <p:animClr clrSpc="rgb" dir="cw">
                                      <p:cBhvr>
                                        <p:cTn id="692" dur="500" fill="hold"/>
                                        <p:tgtEl>
                                          <p:spTgt spid="201"/>
                                        </p:tgtEl>
                                        <p:attrNameLst>
                                          <p:attrName>fillcolor</p:attrName>
                                        </p:attrNameLst>
                                      </p:cBhvr>
                                      <p:to>
                                        <a:srgbClr val="FF0000"/>
                                      </p:to>
                                    </p:animClr>
                                    <p:set>
                                      <p:cBhvr>
                                        <p:cTn id="693" dur="500" fill="hold"/>
                                        <p:tgtEl>
                                          <p:spTgt spid="201"/>
                                        </p:tgtEl>
                                        <p:attrNameLst>
                                          <p:attrName>fill.type</p:attrName>
                                        </p:attrNameLst>
                                      </p:cBhvr>
                                      <p:to>
                                        <p:strVal val="solid"/>
                                      </p:to>
                                    </p:set>
                                    <p:set>
                                      <p:cBhvr>
                                        <p:cTn id="694" dur="500" fill="hold"/>
                                        <p:tgtEl>
                                          <p:spTgt spid="201"/>
                                        </p:tgtEl>
                                        <p:attrNameLst>
                                          <p:attrName>fill.on</p:attrName>
                                        </p:attrNameLst>
                                      </p:cBhvr>
                                      <p:to>
                                        <p:strVal val="true"/>
                                      </p:to>
                                    </p:set>
                                  </p:childTnLst>
                                </p:cTn>
                              </p:par>
                              <p:par>
                                <p:cTn id="695" presetID="1" presetClass="emph" presetSubtype="2" fill="hold" nodeType="withEffect">
                                  <p:stCondLst>
                                    <p:cond delay="0"/>
                                  </p:stCondLst>
                                  <p:childTnLst>
                                    <p:animClr clrSpc="rgb" dir="cw">
                                      <p:cBhvr>
                                        <p:cTn id="696" dur="500" fill="hold"/>
                                        <p:tgtEl>
                                          <p:spTgt spid="175"/>
                                        </p:tgtEl>
                                        <p:attrNameLst>
                                          <p:attrName>fillcolor</p:attrName>
                                        </p:attrNameLst>
                                      </p:cBhvr>
                                      <p:to>
                                        <a:srgbClr val="FF0000"/>
                                      </p:to>
                                    </p:animClr>
                                    <p:set>
                                      <p:cBhvr>
                                        <p:cTn id="697" dur="500" fill="hold"/>
                                        <p:tgtEl>
                                          <p:spTgt spid="175"/>
                                        </p:tgtEl>
                                        <p:attrNameLst>
                                          <p:attrName>fill.type</p:attrName>
                                        </p:attrNameLst>
                                      </p:cBhvr>
                                      <p:to>
                                        <p:strVal val="solid"/>
                                      </p:to>
                                    </p:set>
                                    <p:set>
                                      <p:cBhvr>
                                        <p:cTn id="698" dur="500" fill="hold"/>
                                        <p:tgtEl>
                                          <p:spTgt spid="175"/>
                                        </p:tgtEl>
                                        <p:attrNameLst>
                                          <p:attrName>fill.on</p:attrName>
                                        </p:attrNameLst>
                                      </p:cBhvr>
                                      <p:to>
                                        <p:strVal val="true"/>
                                      </p:to>
                                    </p:set>
                                  </p:childTnLst>
                                </p:cTn>
                              </p:par>
                              <p:par>
                                <p:cTn id="699" presetID="1" presetClass="emph" presetSubtype="2" fill="hold" nodeType="withEffect">
                                  <p:stCondLst>
                                    <p:cond delay="0"/>
                                  </p:stCondLst>
                                  <p:childTnLst>
                                    <p:animClr clrSpc="rgb" dir="cw">
                                      <p:cBhvr>
                                        <p:cTn id="700" dur="500" fill="hold"/>
                                        <p:tgtEl>
                                          <p:spTgt spid="176"/>
                                        </p:tgtEl>
                                        <p:attrNameLst>
                                          <p:attrName>fillcolor</p:attrName>
                                        </p:attrNameLst>
                                      </p:cBhvr>
                                      <p:to>
                                        <a:srgbClr val="FF0000"/>
                                      </p:to>
                                    </p:animClr>
                                    <p:set>
                                      <p:cBhvr>
                                        <p:cTn id="701" dur="500" fill="hold"/>
                                        <p:tgtEl>
                                          <p:spTgt spid="176"/>
                                        </p:tgtEl>
                                        <p:attrNameLst>
                                          <p:attrName>fill.type</p:attrName>
                                        </p:attrNameLst>
                                      </p:cBhvr>
                                      <p:to>
                                        <p:strVal val="solid"/>
                                      </p:to>
                                    </p:set>
                                    <p:set>
                                      <p:cBhvr>
                                        <p:cTn id="702" dur="500" fill="hold"/>
                                        <p:tgtEl>
                                          <p:spTgt spid="176"/>
                                        </p:tgtEl>
                                        <p:attrNameLst>
                                          <p:attrName>fill.on</p:attrName>
                                        </p:attrNameLst>
                                      </p:cBhvr>
                                      <p:to>
                                        <p:strVal val="true"/>
                                      </p:to>
                                    </p:set>
                                  </p:childTnLst>
                                </p:cTn>
                              </p:par>
                              <p:par>
                                <p:cTn id="703" presetID="1" presetClass="emph" presetSubtype="2" fill="hold" nodeType="withEffect">
                                  <p:stCondLst>
                                    <p:cond delay="0"/>
                                  </p:stCondLst>
                                  <p:childTnLst>
                                    <p:animClr clrSpc="rgb" dir="cw">
                                      <p:cBhvr>
                                        <p:cTn id="704" dur="500" fill="hold"/>
                                        <p:tgtEl>
                                          <p:spTgt spid="204"/>
                                        </p:tgtEl>
                                        <p:attrNameLst>
                                          <p:attrName>fillcolor</p:attrName>
                                        </p:attrNameLst>
                                      </p:cBhvr>
                                      <p:to>
                                        <a:srgbClr val="FF0000"/>
                                      </p:to>
                                    </p:animClr>
                                    <p:set>
                                      <p:cBhvr>
                                        <p:cTn id="705" dur="500" fill="hold"/>
                                        <p:tgtEl>
                                          <p:spTgt spid="204"/>
                                        </p:tgtEl>
                                        <p:attrNameLst>
                                          <p:attrName>fill.type</p:attrName>
                                        </p:attrNameLst>
                                      </p:cBhvr>
                                      <p:to>
                                        <p:strVal val="solid"/>
                                      </p:to>
                                    </p:set>
                                    <p:set>
                                      <p:cBhvr>
                                        <p:cTn id="706" dur="500" fill="hold"/>
                                        <p:tgtEl>
                                          <p:spTgt spid="204"/>
                                        </p:tgtEl>
                                        <p:attrNameLst>
                                          <p:attrName>fill.on</p:attrName>
                                        </p:attrNameLst>
                                      </p:cBhvr>
                                      <p:to>
                                        <p:strVal val="true"/>
                                      </p:to>
                                    </p:set>
                                  </p:childTnLst>
                                </p:cTn>
                              </p:par>
                              <p:par>
                                <p:cTn id="707" presetID="1" presetClass="emph" presetSubtype="2" fill="hold" nodeType="withEffect">
                                  <p:stCondLst>
                                    <p:cond delay="0"/>
                                  </p:stCondLst>
                                  <p:childTnLst>
                                    <p:animClr clrSpc="rgb" dir="cw">
                                      <p:cBhvr>
                                        <p:cTn id="708" dur="500" fill="hold"/>
                                        <p:tgtEl>
                                          <p:spTgt spid="203"/>
                                        </p:tgtEl>
                                        <p:attrNameLst>
                                          <p:attrName>fillcolor</p:attrName>
                                        </p:attrNameLst>
                                      </p:cBhvr>
                                      <p:to>
                                        <a:srgbClr val="FF0000"/>
                                      </p:to>
                                    </p:animClr>
                                    <p:set>
                                      <p:cBhvr>
                                        <p:cTn id="709" dur="500" fill="hold"/>
                                        <p:tgtEl>
                                          <p:spTgt spid="203"/>
                                        </p:tgtEl>
                                        <p:attrNameLst>
                                          <p:attrName>fill.type</p:attrName>
                                        </p:attrNameLst>
                                      </p:cBhvr>
                                      <p:to>
                                        <p:strVal val="solid"/>
                                      </p:to>
                                    </p:set>
                                    <p:set>
                                      <p:cBhvr>
                                        <p:cTn id="710" dur="500" fill="hold"/>
                                        <p:tgtEl>
                                          <p:spTgt spid="203"/>
                                        </p:tgtEl>
                                        <p:attrNameLst>
                                          <p:attrName>fill.on</p:attrName>
                                        </p:attrNameLst>
                                      </p:cBhvr>
                                      <p:to>
                                        <p:strVal val="true"/>
                                      </p:to>
                                    </p:set>
                                  </p:childTnLst>
                                </p:cTn>
                              </p:par>
                              <p:par>
                                <p:cTn id="711" presetID="1" presetClass="emph" presetSubtype="2" fill="hold" nodeType="withEffect">
                                  <p:stCondLst>
                                    <p:cond delay="0"/>
                                  </p:stCondLst>
                                  <p:childTnLst>
                                    <p:animClr clrSpc="rgb" dir="cw">
                                      <p:cBhvr>
                                        <p:cTn id="712" dur="500" fill="hold"/>
                                        <p:tgtEl>
                                          <p:spTgt spid="170"/>
                                        </p:tgtEl>
                                        <p:attrNameLst>
                                          <p:attrName>fillcolor</p:attrName>
                                        </p:attrNameLst>
                                      </p:cBhvr>
                                      <p:to>
                                        <a:srgbClr val="FF0000"/>
                                      </p:to>
                                    </p:animClr>
                                    <p:set>
                                      <p:cBhvr>
                                        <p:cTn id="713" dur="500" fill="hold"/>
                                        <p:tgtEl>
                                          <p:spTgt spid="170"/>
                                        </p:tgtEl>
                                        <p:attrNameLst>
                                          <p:attrName>fill.type</p:attrName>
                                        </p:attrNameLst>
                                      </p:cBhvr>
                                      <p:to>
                                        <p:strVal val="solid"/>
                                      </p:to>
                                    </p:set>
                                    <p:set>
                                      <p:cBhvr>
                                        <p:cTn id="714" dur="500" fill="hold"/>
                                        <p:tgtEl>
                                          <p:spTgt spid="170"/>
                                        </p:tgtEl>
                                        <p:attrNameLst>
                                          <p:attrName>fill.on</p:attrName>
                                        </p:attrNameLst>
                                      </p:cBhvr>
                                      <p:to>
                                        <p:strVal val="true"/>
                                      </p:to>
                                    </p:set>
                                  </p:childTnLst>
                                </p:cTn>
                              </p:par>
                              <p:par>
                                <p:cTn id="715" presetID="1" presetClass="emph" presetSubtype="2" fill="hold" nodeType="withEffect">
                                  <p:stCondLst>
                                    <p:cond delay="0"/>
                                  </p:stCondLst>
                                  <p:childTnLst>
                                    <p:animClr clrSpc="rgb" dir="cw">
                                      <p:cBhvr>
                                        <p:cTn id="716" dur="500" fill="hold"/>
                                        <p:tgtEl>
                                          <p:spTgt spid="171"/>
                                        </p:tgtEl>
                                        <p:attrNameLst>
                                          <p:attrName>fillcolor</p:attrName>
                                        </p:attrNameLst>
                                      </p:cBhvr>
                                      <p:to>
                                        <a:srgbClr val="FF0000"/>
                                      </p:to>
                                    </p:animClr>
                                    <p:set>
                                      <p:cBhvr>
                                        <p:cTn id="717" dur="500" fill="hold"/>
                                        <p:tgtEl>
                                          <p:spTgt spid="171"/>
                                        </p:tgtEl>
                                        <p:attrNameLst>
                                          <p:attrName>fill.type</p:attrName>
                                        </p:attrNameLst>
                                      </p:cBhvr>
                                      <p:to>
                                        <p:strVal val="solid"/>
                                      </p:to>
                                    </p:set>
                                    <p:set>
                                      <p:cBhvr>
                                        <p:cTn id="718" dur="500" fill="hold"/>
                                        <p:tgtEl>
                                          <p:spTgt spid="171"/>
                                        </p:tgtEl>
                                        <p:attrNameLst>
                                          <p:attrName>fill.on</p:attrName>
                                        </p:attrNameLst>
                                      </p:cBhvr>
                                      <p:to>
                                        <p:strVal val="true"/>
                                      </p:to>
                                    </p:set>
                                  </p:childTnLst>
                                </p:cTn>
                              </p:par>
                              <p:par>
                                <p:cTn id="719" presetID="1" presetClass="emph" presetSubtype="2" fill="hold" nodeType="withEffect">
                                  <p:stCondLst>
                                    <p:cond delay="0"/>
                                  </p:stCondLst>
                                  <p:childTnLst>
                                    <p:animClr clrSpc="rgb" dir="cw">
                                      <p:cBhvr>
                                        <p:cTn id="720" dur="500" fill="hold"/>
                                        <p:tgtEl>
                                          <p:spTgt spid="172"/>
                                        </p:tgtEl>
                                        <p:attrNameLst>
                                          <p:attrName>fillcolor</p:attrName>
                                        </p:attrNameLst>
                                      </p:cBhvr>
                                      <p:to>
                                        <a:srgbClr val="00FF00"/>
                                      </p:to>
                                    </p:animClr>
                                    <p:set>
                                      <p:cBhvr>
                                        <p:cTn id="721" dur="500" fill="hold"/>
                                        <p:tgtEl>
                                          <p:spTgt spid="172"/>
                                        </p:tgtEl>
                                        <p:attrNameLst>
                                          <p:attrName>fill.type</p:attrName>
                                        </p:attrNameLst>
                                      </p:cBhvr>
                                      <p:to>
                                        <p:strVal val="solid"/>
                                      </p:to>
                                    </p:set>
                                    <p:set>
                                      <p:cBhvr>
                                        <p:cTn id="722" dur="500" fill="hold"/>
                                        <p:tgtEl>
                                          <p:spTgt spid="172"/>
                                        </p:tgtEl>
                                        <p:attrNameLst>
                                          <p:attrName>fill.on</p:attrName>
                                        </p:attrNameLst>
                                      </p:cBhvr>
                                      <p:to>
                                        <p:strVal val="true"/>
                                      </p:to>
                                    </p:set>
                                  </p:childTnLst>
                                </p:cTn>
                              </p:par>
                              <p:par>
                                <p:cTn id="723" presetID="10" presetClass="entr" presetSubtype="0" fill="hold" grpId="0" nodeType="withEffect">
                                  <p:stCondLst>
                                    <p:cond delay="0"/>
                                  </p:stCondLst>
                                  <p:childTnLst>
                                    <p:set>
                                      <p:cBhvr>
                                        <p:cTn id="724" dur="1" fill="hold">
                                          <p:stCondLst>
                                            <p:cond delay="0"/>
                                          </p:stCondLst>
                                        </p:cTn>
                                        <p:tgtEl>
                                          <p:spTgt spid="207"/>
                                        </p:tgtEl>
                                        <p:attrNameLst>
                                          <p:attrName>style.visibility</p:attrName>
                                        </p:attrNameLst>
                                      </p:cBhvr>
                                      <p:to>
                                        <p:strVal val="visible"/>
                                      </p:to>
                                    </p:set>
                                    <p:animEffect transition="in" filter="fade">
                                      <p:cBhvr>
                                        <p:cTn id="725" dur="500"/>
                                        <p:tgtEl>
                                          <p:spTgt spid="207"/>
                                        </p:tgtEl>
                                      </p:cBhvr>
                                    </p:animEffect>
                                  </p:childTnLst>
                                </p:cTn>
                              </p:par>
                              <p:par>
                                <p:cTn id="726" presetID="10" presetClass="entr" presetSubtype="0" fill="hold" grpId="0" nodeType="withEffect">
                                  <p:stCondLst>
                                    <p:cond delay="0"/>
                                  </p:stCondLst>
                                  <p:childTnLst>
                                    <p:set>
                                      <p:cBhvr>
                                        <p:cTn id="727" dur="1" fill="hold">
                                          <p:stCondLst>
                                            <p:cond delay="0"/>
                                          </p:stCondLst>
                                        </p:cTn>
                                        <p:tgtEl>
                                          <p:spTgt spid="208"/>
                                        </p:tgtEl>
                                        <p:attrNameLst>
                                          <p:attrName>style.visibility</p:attrName>
                                        </p:attrNameLst>
                                      </p:cBhvr>
                                      <p:to>
                                        <p:strVal val="visible"/>
                                      </p:to>
                                    </p:set>
                                    <p:animEffect transition="in" filter="fade">
                                      <p:cBhvr>
                                        <p:cTn id="728" dur="500"/>
                                        <p:tgtEl>
                                          <p:spTgt spid="208"/>
                                        </p:tgtEl>
                                      </p:cBhvr>
                                    </p:animEffect>
                                  </p:childTnLst>
                                </p:cTn>
                              </p:par>
                            </p:childTnLst>
                          </p:cTn>
                        </p:par>
                      </p:childTnLst>
                    </p:cTn>
                  </p:par>
                  <p:par>
                    <p:cTn id="729" fill="hold">
                      <p:stCondLst>
                        <p:cond delay="indefinite"/>
                      </p:stCondLst>
                      <p:childTnLst>
                        <p:par>
                          <p:cTn id="730" fill="hold">
                            <p:stCondLst>
                              <p:cond delay="0"/>
                            </p:stCondLst>
                            <p:childTnLst>
                              <p:par>
                                <p:cTn id="731" presetID="2" presetClass="entr" presetSubtype="2" accel="50000" decel="50000" fill="hold" nodeType="clickEffect">
                                  <p:stCondLst>
                                    <p:cond delay="0"/>
                                  </p:stCondLst>
                                  <p:childTnLst>
                                    <p:set>
                                      <p:cBhvr>
                                        <p:cTn id="732" dur="1" fill="hold">
                                          <p:stCondLst>
                                            <p:cond delay="0"/>
                                          </p:stCondLst>
                                        </p:cTn>
                                        <p:tgtEl>
                                          <p:spTgt spid="2"/>
                                        </p:tgtEl>
                                        <p:attrNameLst>
                                          <p:attrName>style.visibility</p:attrName>
                                        </p:attrNameLst>
                                      </p:cBhvr>
                                      <p:to>
                                        <p:strVal val="visible"/>
                                      </p:to>
                                    </p:set>
                                    <p:anim calcmode="lin" valueType="num">
                                      <p:cBhvr additive="base">
                                        <p:cTn id="733" dur="500" fill="hold"/>
                                        <p:tgtEl>
                                          <p:spTgt spid="2"/>
                                        </p:tgtEl>
                                        <p:attrNameLst>
                                          <p:attrName>ppt_x</p:attrName>
                                        </p:attrNameLst>
                                      </p:cBhvr>
                                      <p:tavLst>
                                        <p:tav tm="0">
                                          <p:val>
                                            <p:strVal val="1+#ppt_w/2"/>
                                          </p:val>
                                        </p:tav>
                                        <p:tav tm="100000">
                                          <p:val>
                                            <p:strVal val="#ppt_x"/>
                                          </p:val>
                                        </p:tav>
                                      </p:tavLst>
                                    </p:anim>
                                    <p:anim calcmode="lin" valueType="num">
                                      <p:cBhvr additive="base">
                                        <p:cTn id="734" dur="500" fill="hold"/>
                                        <p:tgtEl>
                                          <p:spTgt spid="2"/>
                                        </p:tgtEl>
                                        <p:attrNameLst>
                                          <p:attrName>ppt_y</p:attrName>
                                        </p:attrNameLst>
                                      </p:cBhvr>
                                      <p:tavLst>
                                        <p:tav tm="0">
                                          <p:val>
                                            <p:strVal val="#ppt_y"/>
                                          </p:val>
                                        </p:tav>
                                        <p:tav tm="100000">
                                          <p:val>
                                            <p:strVal val="#ppt_y"/>
                                          </p:val>
                                        </p:tav>
                                      </p:tavLst>
                                    </p:anim>
                                  </p:childTnLst>
                                </p:cTn>
                              </p:par>
                              <p:par>
                                <p:cTn id="735" presetID="2" presetClass="entr" presetSubtype="2" accel="50000" decel="50000" fill="hold" nodeType="withEffect">
                                  <p:stCondLst>
                                    <p:cond delay="0"/>
                                  </p:stCondLst>
                                  <p:childTnLst>
                                    <p:set>
                                      <p:cBhvr>
                                        <p:cTn id="736" dur="1" fill="hold">
                                          <p:stCondLst>
                                            <p:cond delay="0"/>
                                          </p:stCondLst>
                                        </p:cTn>
                                        <p:tgtEl>
                                          <p:spTgt spid="13"/>
                                        </p:tgtEl>
                                        <p:attrNameLst>
                                          <p:attrName>style.visibility</p:attrName>
                                        </p:attrNameLst>
                                      </p:cBhvr>
                                      <p:to>
                                        <p:strVal val="visible"/>
                                      </p:to>
                                    </p:set>
                                    <p:anim calcmode="lin" valueType="num">
                                      <p:cBhvr additive="base">
                                        <p:cTn id="737" dur="500" fill="hold"/>
                                        <p:tgtEl>
                                          <p:spTgt spid="13"/>
                                        </p:tgtEl>
                                        <p:attrNameLst>
                                          <p:attrName>ppt_x</p:attrName>
                                        </p:attrNameLst>
                                      </p:cBhvr>
                                      <p:tavLst>
                                        <p:tav tm="0">
                                          <p:val>
                                            <p:strVal val="1+#ppt_w/2"/>
                                          </p:val>
                                        </p:tav>
                                        <p:tav tm="100000">
                                          <p:val>
                                            <p:strVal val="#ppt_x"/>
                                          </p:val>
                                        </p:tav>
                                      </p:tavLst>
                                    </p:anim>
                                    <p:anim calcmode="lin" valueType="num">
                                      <p:cBhvr additive="base">
                                        <p:cTn id="738" dur="500" fill="hold"/>
                                        <p:tgtEl>
                                          <p:spTgt spid="13"/>
                                        </p:tgtEl>
                                        <p:attrNameLst>
                                          <p:attrName>ppt_y</p:attrName>
                                        </p:attrNameLst>
                                      </p:cBhvr>
                                      <p:tavLst>
                                        <p:tav tm="0">
                                          <p:val>
                                            <p:strVal val="#ppt_y"/>
                                          </p:val>
                                        </p:tav>
                                        <p:tav tm="100000">
                                          <p:val>
                                            <p:strVal val="#ppt_y"/>
                                          </p:val>
                                        </p:tav>
                                      </p:tavLst>
                                    </p:anim>
                                  </p:childTnLst>
                                </p:cTn>
                              </p:par>
                              <p:par>
                                <p:cTn id="739" presetID="2" presetClass="entr" presetSubtype="2" accel="50000" decel="50000" fill="hold" grpId="0" nodeType="withEffect">
                                  <p:stCondLst>
                                    <p:cond delay="0"/>
                                  </p:stCondLst>
                                  <p:childTnLst>
                                    <p:set>
                                      <p:cBhvr>
                                        <p:cTn id="740" dur="1" fill="hold">
                                          <p:stCondLst>
                                            <p:cond delay="0"/>
                                          </p:stCondLst>
                                        </p:cTn>
                                        <p:tgtEl>
                                          <p:spTgt spid="148"/>
                                        </p:tgtEl>
                                        <p:attrNameLst>
                                          <p:attrName>style.visibility</p:attrName>
                                        </p:attrNameLst>
                                      </p:cBhvr>
                                      <p:to>
                                        <p:strVal val="visible"/>
                                      </p:to>
                                    </p:set>
                                    <p:anim calcmode="lin" valueType="num">
                                      <p:cBhvr additive="base">
                                        <p:cTn id="741" dur="500" fill="hold"/>
                                        <p:tgtEl>
                                          <p:spTgt spid="148"/>
                                        </p:tgtEl>
                                        <p:attrNameLst>
                                          <p:attrName>ppt_x</p:attrName>
                                        </p:attrNameLst>
                                      </p:cBhvr>
                                      <p:tavLst>
                                        <p:tav tm="0">
                                          <p:val>
                                            <p:strVal val="1+#ppt_w/2"/>
                                          </p:val>
                                        </p:tav>
                                        <p:tav tm="100000">
                                          <p:val>
                                            <p:strVal val="#ppt_x"/>
                                          </p:val>
                                        </p:tav>
                                      </p:tavLst>
                                    </p:anim>
                                    <p:anim calcmode="lin" valueType="num">
                                      <p:cBhvr additive="base">
                                        <p:cTn id="742" dur="500" fill="hold"/>
                                        <p:tgtEl>
                                          <p:spTgt spid="148"/>
                                        </p:tgtEl>
                                        <p:attrNameLst>
                                          <p:attrName>ppt_y</p:attrName>
                                        </p:attrNameLst>
                                      </p:cBhvr>
                                      <p:tavLst>
                                        <p:tav tm="0">
                                          <p:val>
                                            <p:strVal val="#ppt_y"/>
                                          </p:val>
                                        </p:tav>
                                        <p:tav tm="100000">
                                          <p:val>
                                            <p:strVal val="#ppt_y"/>
                                          </p:val>
                                        </p:tav>
                                      </p:tavLst>
                                    </p:anim>
                                  </p:childTnLst>
                                </p:cTn>
                              </p:par>
                              <p:par>
                                <p:cTn id="743" presetID="2" presetClass="entr" presetSubtype="2" accel="50000" decel="50000" fill="hold" grpId="0" nodeType="withEffect">
                                  <p:stCondLst>
                                    <p:cond delay="0"/>
                                  </p:stCondLst>
                                  <p:childTnLst>
                                    <p:set>
                                      <p:cBhvr>
                                        <p:cTn id="744" dur="1" fill="hold">
                                          <p:stCondLst>
                                            <p:cond delay="0"/>
                                          </p:stCondLst>
                                        </p:cTn>
                                        <p:tgtEl>
                                          <p:spTgt spid="149"/>
                                        </p:tgtEl>
                                        <p:attrNameLst>
                                          <p:attrName>style.visibility</p:attrName>
                                        </p:attrNameLst>
                                      </p:cBhvr>
                                      <p:to>
                                        <p:strVal val="visible"/>
                                      </p:to>
                                    </p:set>
                                    <p:anim calcmode="lin" valueType="num">
                                      <p:cBhvr additive="base">
                                        <p:cTn id="745" dur="500" fill="hold"/>
                                        <p:tgtEl>
                                          <p:spTgt spid="149"/>
                                        </p:tgtEl>
                                        <p:attrNameLst>
                                          <p:attrName>ppt_x</p:attrName>
                                        </p:attrNameLst>
                                      </p:cBhvr>
                                      <p:tavLst>
                                        <p:tav tm="0">
                                          <p:val>
                                            <p:strVal val="1+#ppt_w/2"/>
                                          </p:val>
                                        </p:tav>
                                        <p:tav tm="100000">
                                          <p:val>
                                            <p:strVal val="#ppt_x"/>
                                          </p:val>
                                        </p:tav>
                                      </p:tavLst>
                                    </p:anim>
                                    <p:anim calcmode="lin" valueType="num">
                                      <p:cBhvr additive="base">
                                        <p:cTn id="746"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747" fill="hold">
                      <p:stCondLst>
                        <p:cond delay="indefinite"/>
                      </p:stCondLst>
                      <p:childTnLst>
                        <p:par>
                          <p:cTn id="748" fill="hold">
                            <p:stCondLst>
                              <p:cond delay="0"/>
                            </p:stCondLst>
                            <p:childTnLst>
                              <p:par>
                                <p:cTn id="749" presetID="0" presetClass="path" presetSubtype="0" accel="50000" decel="50000" fill="hold" nodeType="clickEffect">
                                  <p:stCondLst>
                                    <p:cond delay="0"/>
                                  </p:stCondLst>
                                  <p:childTnLst>
                                    <p:animMotion origin="layout" path="M -0.00017 0.0213 L -0.00035 -0.16389 L 0.43906 -0.19375 L 0.47066 0.06088 " pathEditMode="relative" rAng="0" ptsTypes="AAAA">
                                      <p:cBhvr>
                                        <p:cTn id="750" dur="2000" fill="hold"/>
                                        <p:tgtEl>
                                          <p:spTgt spid="124"/>
                                        </p:tgtEl>
                                        <p:attrNameLst>
                                          <p:attrName>ppt_x</p:attrName>
                                          <p:attrName>ppt_y</p:attrName>
                                        </p:attrNameLst>
                                      </p:cBhvr>
                                      <p:rCtr x="23500" y="-8800"/>
                                    </p:animMotion>
                                  </p:childTnLst>
                                </p:cTn>
                              </p:par>
                              <p:par>
                                <p:cTn id="751" presetID="0" presetClass="path" presetSubtype="0" accel="50000" decel="50000" fill="hold" nodeType="withEffect">
                                  <p:stCondLst>
                                    <p:cond delay="0"/>
                                  </p:stCondLst>
                                  <p:childTnLst>
                                    <p:animMotion origin="layout" path="M 3.33333E-6 -0.03842 L -0.00087 -0.24398 L 0.51701 -0.27778 L 0.55399 0.00533 " pathEditMode="relative" rAng="0" ptsTypes="AAAA">
                                      <p:cBhvr>
                                        <p:cTn id="752" dur="2000" fill="hold"/>
                                        <p:tgtEl>
                                          <p:spTgt spid="125"/>
                                        </p:tgtEl>
                                        <p:attrNameLst>
                                          <p:attrName>ppt_x</p:attrName>
                                          <p:attrName>ppt_y</p:attrName>
                                        </p:attrNameLst>
                                      </p:cBhvr>
                                      <p:rCtr x="27700" y="-9800"/>
                                    </p:animMotion>
                                  </p:childTnLst>
                                </p:cTn>
                              </p:par>
                              <p:par>
                                <p:cTn id="753" presetID="0" presetClass="path" presetSubtype="0" accel="50000" decel="50000" fill="hold" nodeType="withEffect">
                                  <p:stCondLst>
                                    <p:cond delay="0"/>
                                  </p:stCondLst>
                                  <p:childTnLst>
                                    <p:animMotion origin="layout" path="M -0.00018 -0.04768 L -0.00087 -0.24537 L 0.43923 -0.27778 L 0.47066 -0.00578 " pathEditMode="relative" rAng="0" ptsTypes="AAAA">
                                      <p:cBhvr>
                                        <p:cTn id="754" dur="2000" fill="hold"/>
                                        <p:tgtEl>
                                          <p:spTgt spid="126"/>
                                        </p:tgtEl>
                                        <p:attrNameLst>
                                          <p:attrName>ppt_x</p:attrName>
                                          <p:attrName>ppt_y</p:attrName>
                                        </p:attrNameLst>
                                      </p:cBhvr>
                                      <p:rCtr x="23500" y="-9400"/>
                                    </p:animMotion>
                                  </p:childTnLst>
                                </p:cTn>
                              </p:par>
                              <p:par>
                                <p:cTn id="755" presetID="0" presetClass="path" presetSubtype="0" accel="50000" decel="50000" fill="hold" nodeType="withEffect">
                                  <p:stCondLst>
                                    <p:cond delay="0"/>
                                  </p:stCondLst>
                                  <p:childTnLst>
                                    <p:animMotion origin="layout" path="M -0.00017 -0.05717 L -0.00086 -0.24652 L 0.49358 -0.27777 L 0.529 -0.01689 " pathEditMode="relative" rAng="0" ptsTypes="AAAA">
                                      <p:cBhvr>
                                        <p:cTn id="756" dur="2000" fill="hold"/>
                                        <p:tgtEl>
                                          <p:spTgt spid="120"/>
                                        </p:tgtEl>
                                        <p:attrNameLst>
                                          <p:attrName>ppt_x</p:attrName>
                                          <p:attrName>ppt_y</p:attrName>
                                        </p:attrNameLst>
                                      </p:cBhvr>
                                      <p:rCtr x="26400" y="-9000"/>
                                    </p:animMotion>
                                  </p:childTnLst>
                                </p:cTn>
                              </p:par>
                              <p:par>
                                <p:cTn id="757" presetID="0" presetClass="path" presetSubtype="0" accel="50000" decel="50000" fill="hold" nodeType="withEffect">
                                  <p:stCondLst>
                                    <p:cond delay="0"/>
                                  </p:stCondLst>
                                  <p:childTnLst>
                                    <p:animMotion origin="layout" path="M -0.00017 -0.00578 L -0.00086 -0.21458 L 0.45469 -0.24884 L 0.48733 0.03866 " pathEditMode="relative" rAng="0" ptsTypes="AAAA">
                                      <p:cBhvr>
                                        <p:cTn id="758" dur="2000" fill="hold"/>
                                        <p:tgtEl>
                                          <p:spTgt spid="117"/>
                                        </p:tgtEl>
                                        <p:attrNameLst>
                                          <p:attrName>ppt_x</p:attrName>
                                          <p:attrName>ppt_y</p:attrName>
                                        </p:attrNameLst>
                                      </p:cBhvr>
                                      <p:rCtr x="24300" y="-9900"/>
                                    </p:animMotion>
                                  </p:childTnLst>
                                </p:cTn>
                              </p:par>
                              <p:par>
                                <p:cTn id="759" presetID="0" presetClass="path" presetSubtype="0" accel="50000" decel="50000" fill="hold" nodeType="withEffect">
                                  <p:stCondLst>
                                    <p:cond delay="0"/>
                                  </p:stCondLst>
                                  <p:childTnLst>
                                    <p:animMotion origin="layout" path="M 0 1.11111E-6 L -0.00087 -0.24607 L 0.5559 -0.28658 L 0.59566 0.05208 " pathEditMode="relative" rAng="0" ptsTypes="AAAA">
                                      <p:cBhvr>
                                        <p:cTn id="760" dur="2000" fill="hold"/>
                                        <p:tgtEl>
                                          <p:spTgt spid="112"/>
                                        </p:tgtEl>
                                        <p:attrNameLst>
                                          <p:attrName>ppt_x</p:attrName>
                                          <p:attrName>ppt_y</p:attrName>
                                        </p:attrNameLst>
                                      </p:cBhvr>
                                      <p:rCtr x="29700" y="-11700"/>
                                    </p:animMotion>
                                  </p:childTnLst>
                                </p:cTn>
                              </p:par>
                              <p:par>
                                <p:cTn id="761" presetID="0" presetClass="path" presetSubtype="0" accel="50000" decel="50000" fill="hold" nodeType="withEffect">
                                  <p:stCondLst>
                                    <p:cond delay="0"/>
                                  </p:stCondLst>
                                  <p:childTnLst>
                                    <p:animMotion origin="layout" path="M -0.00348 -0.00625 L -0.00417 -0.24422 L 0.45139 -0.28334 L 0.48402 0.04421 " pathEditMode="relative" rAng="0" ptsTypes="AAAA">
                                      <p:cBhvr>
                                        <p:cTn id="762" dur="2000" fill="hold"/>
                                        <p:tgtEl>
                                          <p:spTgt spid="110"/>
                                        </p:tgtEl>
                                        <p:attrNameLst>
                                          <p:attrName>ppt_x</p:attrName>
                                          <p:attrName>ppt_y</p:attrName>
                                        </p:attrNameLst>
                                      </p:cBhvr>
                                      <p:rCtr x="24300" y="-11300"/>
                                    </p:animMotion>
                                  </p:childTnLst>
                                </p:cTn>
                              </p:par>
                              <p:par>
                                <p:cTn id="763" presetID="0" presetClass="path" presetSubtype="0" accel="50000" decel="50000" fill="hold" nodeType="withEffect">
                                  <p:stCondLst>
                                    <p:cond delay="0"/>
                                  </p:stCondLst>
                                  <p:childTnLst>
                                    <p:animMotion origin="layout" path="M -0.00017 -0.14166 L -0.00086 -0.25856 L 0.4158 -0.27777 L 0.44566 -0.11689 " pathEditMode="relative" rAng="0" ptsTypes="AAAA">
                                      <p:cBhvr>
                                        <p:cTn id="764" dur="2000" fill="hold"/>
                                        <p:tgtEl>
                                          <p:spTgt spid="62"/>
                                        </p:tgtEl>
                                        <p:attrNameLst>
                                          <p:attrName>ppt_x</p:attrName>
                                          <p:attrName>ppt_y</p:attrName>
                                        </p:attrNameLst>
                                      </p:cBhvr>
                                      <p:rCtr x="22300" y="-5600"/>
                                    </p:animMotion>
                                  </p:childTnLst>
                                </p:cTn>
                              </p:par>
                              <p:par>
                                <p:cTn id="765" presetID="0" presetClass="path" presetSubtype="0" accel="50000" decel="50000" fill="hold" nodeType="withEffect">
                                  <p:stCondLst>
                                    <p:cond delay="0"/>
                                  </p:stCondLst>
                                  <p:childTnLst>
                                    <p:animMotion origin="layout" path="M -0.00017 -0.00069 L -0.00087 -0.23866 L 0.47813 -0.27778 L 0.51233 0.04977 " pathEditMode="relative" rAng="0" ptsTypes="AAAA">
                                      <p:cBhvr>
                                        <p:cTn id="766" dur="2000" fill="hold"/>
                                        <p:tgtEl>
                                          <p:spTgt spid="66"/>
                                        </p:tgtEl>
                                        <p:attrNameLst>
                                          <p:attrName>ppt_x</p:attrName>
                                          <p:attrName>ppt_y</p:attrName>
                                        </p:attrNameLst>
                                      </p:cBhvr>
                                      <p:rCtr x="25600" y="-11300"/>
                                    </p:animMotion>
                                  </p:childTnLst>
                                </p:cTn>
                              </p:par>
                              <p:par>
                                <p:cTn id="767" presetID="0" presetClass="path" presetSubtype="0" accel="50000" decel="50000" fill="hold" nodeType="withEffect">
                                  <p:stCondLst>
                                    <p:cond delay="0"/>
                                  </p:stCondLst>
                                  <p:childTnLst>
                                    <p:animMotion origin="layout" path="M 3.33333E-6 -0.03843 L -0.00087 -0.24398 L 0.5092 -0.27778 L 0.54566 0.00532 " pathEditMode="relative" rAng="0" ptsTypes="AAAA">
                                      <p:cBhvr>
                                        <p:cTn id="768" dur="2000" fill="hold"/>
                                        <p:tgtEl>
                                          <p:spTgt spid="69"/>
                                        </p:tgtEl>
                                        <p:attrNameLst>
                                          <p:attrName>ppt_x</p:attrName>
                                          <p:attrName>ppt_y</p:attrName>
                                        </p:attrNameLst>
                                      </p:cBhvr>
                                      <p:rCtr x="27200" y="-9800"/>
                                    </p:animMotion>
                                  </p:childTnLst>
                                </p:cTn>
                              </p:par>
                              <p:par>
                                <p:cTn id="769" presetID="0" presetClass="path" presetSubtype="0" accel="50000" decel="50000" fill="hold" nodeType="withEffect">
                                  <p:stCondLst>
                                    <p:cond delay="0"/>
                                  </p:stCondLst>
                                  <p:childTnLst>
                                    <p:animMotion origin="layout" path="M -3.33333E-6 2.22222E-6 L -0.00069 -0.21366 L 0.4783 -0.24884 L 0.5125 0.04537 " pathEditMode="relative" rAng="0" ptsTypes="AAAA">
                                      <p:cBhvr>
                                        <p:cTn id="770" dur="2000" fill="hold"/>
                                        <p:tgtEl>
                                          <p:spTgt spid="71"/>
                                        </p:tgtEl>
                                        <p:attrNameLst>
                                          <p:attrName>ppt_x</p:attrName>
                                          <p:attrName>ppt_y</p:attrName>
                                        </p:attrNameLst>
                                      </p:cBhvr>
                                      <p:rCtr x="25600" y="-10200"/>
                                    </p:animMotion>
                                  </p:childTnLst>
                                </p:cTn>
                              </p:par>
                              <p:par>
                                <p:cTn id="771" presetID="0" presetClass="path" presetSubtype="0" accel="50000" decel="50000" fill="hold" nodeType="withEffect">
                                  <p:stCondLst>
                                    <p:cond delay="0"/>
                                  </p:stCondLst>
                                  <p:childTnLst>
                                    <p:animMotion origin="layout" path="M 3.33333E-6 0 L -0.0007 -0.24606 L 0.4783 -0.28657 L 0.5125 0.05208 " pathEditMode="relative" rAng="0" ptsTypes="AAAA">
                                      <p:cBhvr>
                                        <p:cTn id="772" dur="2000" fill="hold"/>
                                        <p:tgtEl>
                                          <p:spTgt spid="107"/>
                                        </p:tgtEl>
                                        <p:attrNameLst>
                                          <p:attrName>ppt_x</p:attrName>
                                          <p:attrName>ppt_y</p:attrName>
                                        </p:attrNameLst>
                                      </p:cBhvr>
                                      <p:rCtr x="25600" y="-11700"/>
                                    </p:animMotion>
                                  </p:childTnLst>
                                </p:cTn>
                              </p:par>
                              <p:par>
                                <p:cTn id="773" presetID="0" presetClass="path" presetSubtype="0" accel="50000" decel="50000" fill="hold" nodeType="withEffect">
                                  <p:stCondLst>
                                    <p:cond delay="0"/>
                                  </p:stCondLst>
                                  <p:childTnLst>
                                    <p:animMotion origin="layout" path="M -0.00017 -0.05278 L -0.00069 -0.2213 L 0.45469 -0.24884 L 0.48733 -0.0169 " pathEditMode="relative" rAng="0" ptsTypes="AAAA">
                                      <p:cBhvr>
                                        <p:cTn id="774" dur="2000" fill="hold"/>
                                        <p:tgtEl>
                                          <p:spTgt spid="109"/>
                                        </p:tgtEl>
                                        <p:attrNameLst>
                                          <p:attrName>ppt_x</p:attrName>
                                          <p:attrName>ppt_y</p:attrName>
                                        </p:attrNameLst>
                                      </p:cBhvr>
                                      <p:rCtr x="24300" y="-8000"/>
                                    </p:animMotion>
                                  </p:childTnLst>
                                </p:cTn>
                              </p:par>
                              <p:par>
                                <p:cTn id="775" presetID="0" presetClass="path" presetSubtype="0" accel="50000" decel="50000" fill="hold" nodeType="withEffect">
                                  <p:stCondLst>
                                    <p:cond delay="0"/>
                                  </p:stCondLst>
                                  <p:childTnLst>
                                    <p:animMotion origin="layout" path="M -0.00017 -0.06643 L -0.00087 -0.24791 L 0.48594 -0.27777 L 0.52066 -0.028 " pathEditMode="relative" rAng="0" ptsTypes="AAAA">
                                      <p:cBhvr>
                                        <p:cTn id="776" dur="2000" fill="hold"/>
                                        <p:tgtEl>
                                          <p:spTgt spid="123"/>
                                        </p:tgtEl>
                                        <p:attrNameLst>
                                          <p:attrName>ppt_x</p:attrName>
                                          <p:attrName>ppt_y</p:attrName>
                                        </p:attrNameLst>
                                      </p:cBhvr>
                                      <p:rCtr x="26000" y="-8700"/>
                                    </p:animMotion>
                                  </p:childTnLst>
                                </p:cTn>
                              </p:par>
                              <p:par>
                                <p:cTn id="777" presetID="0" presetClass="path" presetSubtype="0" accel="50000" decel="50000" fill="hold" nodeType="withEffect">
                                  <p:stCondLst>
                                    <p:cond delay="0"/>
                                  </p:stCondLst>
                                  <p:childTnLst>
                                    <p:animMotion origin="layout" path="M 0 -0.03287 L -0.00069 -0.21088 L 0.52448 -0.24004 L 0.56233 0.00533 " pathEditMode="relative" rAng="0" ptsTypes="AAAA">
                                      <p:cBhvr>
                                        <p:cTn id="778" dur="2000" fill="hold"/>
                                        <p:tgtEl>
                                          <p:spTgt spid="64"/>
                                        </p:tgtEl>
                                        <p:attrNameLst>
                                          <p:attrName>ppt_x</p:attrName>
                                          <p:attrName>ppt_y</p:attrName>
                                        </p:attrNameLst>
                                      </p:cBhvr>
                                      <p:rCtr x="28100" y="-8400"/>
                                    </p:animMotion>
                                  </p:childTnLst>
                                </p:cTn>
                              </p:par>
                              <p:par>
                                <p:cTn id="779" presetID="0" presetClass="path" presetSubtype="0" accel="50000" decel="50000" fill="hold" nodeType="withEffect">
                                  <p:stCondLst>
                                    <p:cond delay="0"/>
                                  </p:stCondLst>
                                  <p:childTnLst>
                                    <p:animMotion origin="layout" path="M -3.33333E-6 -0.04768 L -0.00086 -0.24537 L 0.53247 -0.27777 L 0.57066 -0.00578 " pathEditMode="relative" rAng="0" ptsTypes="AAAA">
                                      <p:cBhvr>
                                        <p:cTn id="780" dur="2000" fill="hold"/>
                                        <p:tgtEl>
                                          <p:spTgt spid="142"/>
                                        </p:tgtEl>
                                        <p:attrNameLst>
                                          <p:attrName>ppt_x</p:attrName>
                                          <p:attrName>ppt_y</p:attrName>
                                        </p:attrNameLst>
                                      </p:cBhvr>
                                      <p:rCtr x="28500" y="-9400"/>
                                    </p:animMotion>
                                  </p:childTnLst>
                                </p:cTn>
                              </p:par>
                              <p:par>
                                <p:cTn id="781" presetID="0" presetClass="path" presetSubtype="0" accel="50000" decel="50000" fill="hold" nodeType="withEffect">
                                  <p:stCondLst>
                                    <p:cond delay="0"/>
                                  </p:stCondLst>
                                  <p:childTnLst>
                                    <p:animMotion origin="layout" path="M -0.00018 -0.04769 L -0.00087 -0.24537 L 0.48593 -0.27778 L 0.52066 -0.00579 " pathEditMode="relative" rAng="0" ptsTypes="AAAA">
                                      <p:cBhvr>
                                        <p:cTn id="782" dur="2000" fill="hold"/>
                                        <p:tgtEl>
                                          <p:spTgt spid="143"/>
                                        </p:tgtEl>
                                        <p:attrNameLst>
                                          <p:attrName>ppt_x</p:attrName>
                                          <p:attrName>ppt_y</p:attrName>
                                        </p:attrNameLst>
                                      </p:cBhvr>
                                      <p:rCtr x="26000" y="-9400"/>
                                    </p:animMotion>
                                  </p:childTnLst>
                                </p:cTn>
                              </p:par>
                              <p:par>
                                <p:cTn id="783" presetID="0" presetClass="path" presetSubtype="0" accel="50000" decel="50000" fill="hold" nodeType="withEffect">
                                  <p:stCondLst>
                                    <p:cond delay="0"/>
                                  </p:stCondLst>
                                  <p:childTnLst>
                                    <p:animMotion origin="layout" path="M -3.33333E-6 -1.48148E-6 L -0.00086 -0.24606 L 0.52466 -0.28634 L 0.56233 0.05232 " pathEditMode="relative" rAng="0" ptsTypes="AAAA">
                                      <p:cBhvr>
                                        <p:cTn id="784" dur="2000" fill="hold"/>
                                        <p:tgtEl>
                                          <p:spTgt spid="145"/>
                                        </p:tgtEl>
                                        <p:attrNameLst>
                                          <p:attrName>ppt_x</p:attrName>
                                          <p:attrName>ppt_y</p:attrName>
                                        </p:attrNameLst>
                                      </p:cBhvr>
                                      <p:rCtr x="28100" y="-11700"/>
                                    </p:animMotion>
                                  </p:childTnLst>
                                </p:cTn>
                              </p:par>
                              <p:par>
                                <p:cTn id="785" presetID="0" presetClass="path" presetSubtype="0" accel="50000" decel="50000" fill="hold" nodeType="withEffect">
                                  <p:stCondLst>
                                    <p:cond delay="0"/>
                                  </p:stCondLst>
                                  <p:childTnLst>
                                    <p:animMotion origin="layout" path="M -0.00018 -0.05277 L -0.0007 -0.22129 L 0.45468 -0.24884 L 0.48732 -0.01689 " pathEditMode="relative" rAng="0" ptsTypes="AAAA">
                                      <p:cBhvr>
                                        <p:cTn id="786" dur="2000" fill="hold"/>
                                        <p:tgtEl>
                                          <p:spTgt spid="147"/>
                                        </p:tgtEl>
                                        <p:attrNameLst>
                                          <p:attrName>ppt_x</p:attrName>
                                          <p:attrName>ppt_y</p:attrName>
                                        </p:attrNameLst>
                                      </p:cBhvr>
                                      <p:rCtr x="24300" y="-8000"/>
                                    </p:animMotion>
                                  </p:childTnLst>
                                </p:cTn>
                              </p:par>
                              <p:par>
                                <p:cTn id="787" presetID="0" presetClass="path" presetSubtype="0" accel="50000" decel="50000" fill="hold" nodeType="withEffect">
                                  <p:stCondLst>
                                    <p:cond delay="0"/>
                                  </p:stCondLst>
                                  <p:childTnLst>
                                    <p:animMotion origin="layout" path="M 3.33333E-6 -0.00069 L -0.00087 -0.23865 L 0.54027 -0.27777 L 0.57899 0.04977 " pathEditMode="relative" rAng="0" ptsTypes="AAAA">
                                      <p:cBhvr>
                                        <p:cTn id="788" dur="2000" fill="hold"/>
                                        <p:tgtEl>
                                          <p:spTgt spid="108"/>
                                        </p:tgtEl>
                                        <p:attrNameLst>
                                          <p:attrName>ppt_x</p:attrName>
                                          <p:attrName>ppt_y</p:attrName>
                                        </p:attrNameLst>
                                      </p:cBhvr>
                                      <p:rCtr x="28900" y="-11300"/>
                                    </p:animMotion>
                                  </p:childTnLst>
                                </p:cTn>
                              </p:par>
                              <p:par>
                                <p:cTn id="789" presetID="0" presetClass="path" presetSubtype="0" accel="50000" decel="50000" fill="hold" nodeType="withEffect">
                                  <p:stCondLst>
                                    <p:cond delay="0"/>
                                  </p:stCondLst>
                                  <p:childTnLst>
                                    <p:animMotion origin="layout" path="M -0.00018 -0.03958 L -0.00052 -0.19838 L 0.48593 -0.2243 L 0.52066 -0.00578 " pathEditMode="relative" rAng="0" ptsTypes="AAAA">
                                      <p:cBhvr>
                                        <p:cTn id="790" dur="2000" fill="hold"/>
                                        <p:tgtEl>
                                          <p:spTgt spid="121"/>
                                        </p:tgtEl>
                                        <p:attrNameLst>
                                          <p:attrName>ppt_x</p:attrName>
                                          <p:attrName>ppt_y</p:attrName>
                                        </p:attrNameLst>
                                      </p:cBhvr>
                                      <p:rCtr x="26000" y="-7500"/>
                                    </p:animMotion>
                                  </p:childTnLst>
                                </p:cTn>
                              </p:par>
                              <p:par>
                                <p:cTn id="791" presetID="0" presetClass="path" presetSubtype="0" accel="50000" decel="50000" fill="hold" nodeType="withEffect">
                                  <p:stCondLst>
                                    <p:cond delay="0"/>
                                  </p:stCondLst>
                                  <p:childTnLst>
                                    <p:animMotion origin="layout" path="M -0.00018 -0.05717 L -0.00087 -0.24652 L 0.47812 -0.27777 L 0.51232 -0.01689 " pathEditMode="relative" rAng="0" ptsTypes="AAAA">
                                      <p:cBhvr>
                                        <p:cTn id="792" dur="2000" fill="hold"/>
                                        <p:tgtEl>
                                          <p:spTgt spid="70"/>
                                        </p:tgtEl>
                                        <p:attrNameLst>
                                          <p:attrName>ppt_x</p:attrName>
                                          <p:attrName>ppt_y</p:attrName>
                                        </p:attrNameLst>
                                      </p:cBhvr>
                                      <p:rCtr x="25600" y="-9000"/>
                                    </p:animMotion>
                                  </p:childTnLst>
                                </p:cTn>
                              </p:par>
                              <p:par>
                                <p:cTn id="793" presetID="0" presetClass="path" presetSubtype="0" accel="50000" decel="50000" fill="hold" nodeType="withEffect">
                                  <p:stCondLst>
                                    <p:cond delay="0"/>
                                  </p:stCondLst>
                                  <p:childTnLst>
                                    <p:animMotion origin="layout" path="M 3.33333E-6 0 L -0.00087 -0.23843 L 0.50555 -0.27778 L 0.54166 0.05046 " pathEditMode="relative" rAng="0" ptsTypes="AAAA">
                                      <p:cBhvr>
                                        <p:cTn id="794" dur="2000" fill="hold"/>
                                        <p:tgtEl>
                                          <p:spTgt spid="61"/>
                                        </p:tgtEl>
                                        <p:attrNameLst>
                                          <p:attrName>ppt_x</p:attrName>
                                          <p:attrName>ppt_y</p:attrName>
                                        </p:attrNameLst>
                                      </p:cBhvr>
                                      <p:rCtr x="27000" y="-11400"/>
                                    </p:animMotion>
                                  </p:childTnLst>
                                </p:cTn>
                              </p:par>
                              <p:par>
                                <p:cTn id="795" presetID="0" presetClass="path" presetSubtype="0" accel="50000" decel="50000" fill="hold" nodeType="withEffect">
                                  <p:stCondLst>
                                    <p:cond delay="0"/>
                                  </p:stCondLst>
                                  <p:childTnLst>
                                    <p:animMotion origin="layout" path="M 5.55112E-17 -0.03842 L -0.00087 -0.24398 L 0.52483 -0.27777 L 0.56233 0.00533 " pathEditMode="relative" rAng="0" ptsTypes="AAAA">
                                      <p:cBhvr>
                                        <p:cTn id="796" dur="2000" fill="hold"/>
                                        <p:tgtEl>
                                          <p:spTgt spid="65"/>
                                        </p:tgtEl>
                                        <p:attrNameLst>
                                          <p:attrName>ppt_x</p:attrName>
                                          <p:attrName>ppt_y</p:attrName>
                                        </p:attrNameLst>
                                      </p:cBhvr>
                                      <p:rCtr x="28100" y="-9800"/>
                                    </p:animMotion>
                                  </p:childTnLst>
                                </p:cTn>
                              </p:par>
                              <p:par>
                                <p:cTn id="797" presetID="0" presetClass="path" presetSubtype="0" accel="50000" decel="50000" fill="hold" nodeType="withEffect">
                                  <p:stCondLst>
                                    <p:cond delay="0"/>
                                  </p:stCondLst>
                                  <p:childTnLst>
                                    <p:animMotion origin="layout" path="M -0.00017 -0.07616 L -0.00086 -0.2493 L 0.45469 -0.27778 L 0.48733 -0.03912 " pathEditMode="relative" rAng="0" ptsTypes="AAAA">
                                      <p:cBhvr>
                                        <p:cTn id="798" dur="2000" fill="hold"/>
                                        <p:tgtEl>
                                          <p:spTgt spid="67"/>
                                        </p:tgtEl>
                                        <p:attrNameLst>
                                          <p:attrName>ppt_x</p:attrName>
                                          <p:attrName>ppt_y</p:attrName>
                                        </p:attrNameLst>
                                      </p:cBhvr>
                                      <p:rCtr x="24300" y="-8200"/>
                                    </p:animMotion>
                                  </p:childTnLst>
                                </p:cTn>
                              </p:par>
                              <p:par>
                                <p:cTn id="799" presetID="0" presetClass="path" presetSubtype="0" accel="50000" decel="50000" fill="hold" nodeType="withEffect">
                                  <p:stCondLst>
                                    <p:cond delay="0"/>
                                  </p:stCondLst>
                                  <p:childTnLst>
                                    <p:animMotion origin="layout" path="M -0.00017 -0.05717 L -0.00087 -0.24653 L 0.49358 -0.27778 L 0.52899 -0.0169 " pathEditMode="relative" rAng="0" ptsTypes="AAAA">
                                      <p:cBhvr>
                                        <p:cTn id="800" dur="2000" fill="hold"/>
                                        <p:tgtEl>
                                          <p:spTgt spid="106"/>
                                        </p:tgtEl>
                                        <p:attrNameLst>
                                          <p:attrName>ppt_x</p:attrName>
                                          <p:attrName>ppt_y</p:attrName>
                                        </p:attrNameLst>
                                      </p:cBhvr>
                                      <p:rCtr x="26400" y="-9000"/>
                                    </p:animMotion>
                                  </p:childTnLst>
                                </p:cTn>
                              </p:par>
                              <p:par>
                                <p:cTn id="801" presetID="0" presetClass="path" presetSubtype="0" accel="50000" decel="50000" fill="hold" nodeType="withEffect">
                                  <p:stCondLst>
                                    <p:cond delay="0"/>
                                  </p:stCondLst>
                                  <p:childTnLst>
                                    <p:animMotion origin="layout" path="M 5.55112E-17 1.11111E-6 L -0.00087 -0.22477 L 0.54792 -0.26181 L 0.58733 0.04792 " pathEditMode="relative" rAng="0" ptsTypes="AAAA">
                                      <p:cBhvr>
                                        <p:cTn id="802" dur="2000" fill="hold"/>
                                        <p:tgtEl>
                                          <p:spTgt spid="113"/>
                                        </p:tgtEl>
                                        <p:attrNameLst>
                                          <p:attrName>ppt_x</p:attrName>
                                          <p:attrName>ppt_y</p:attrName>
                                        </p:attrNameLst>
                                      </p:cBhvr>
                                      <p:rCtr x="29300" y="-10700"/>
                                    </p:animMotion>
                                  </p:childTnLst>
                                </p:cTn>
                              </p:par>
                              <p:par>
                                <p:cTn id="803" presetID="0" presetClass="path" presetSubtype="0" accel="50000" decel="50000" fill="hold" nodeType="withEffect">
                                  <p:stCondLst>
                                    <p:cond delay="0"/>
                                  </p:stCondLst>
                                  <p:childTnLst>
                                    <p:animMotion origin="layout" path="M -0.00017 -0.04769 L -0.00087 -0.24537 L 0.50139 -0.27778 L 0.53733 -0.00579 " pathEditMode="relative" rAng="0" ptsTypes="AAAA">
                                      <p:cBhvr>
                                        <p:cTn id="804" dur="2000" fill="hold"/>
                                        <p:tgtEl>
                                          <p:spTgt spid="115"/>
                                        </p:tgtEl>
                                        <p:attrNameLst>
                                          <p:attrName>ppt_x</p:attrName>
                                          <p:attrName>ppt_y</p:attrName>
                                        </p:attrNameLst>
                                      </p:cBhvr>
                                      <p:rCtr x="26800" y="-9400"/>
                                    </p:animMotion>
                                  </p:childTnLst>
                                </p:cTn>
                              </p:par>
                              <p:par>
                                <p:cTn id="805" presetID="0" presetClass="path" presetSubtype="0" accel="50000" decel="50000" fill="hold" nodeType="withEffect">
                                  <p:stCondLst>
                                    <p:cond delay="0"/>
                                  </p:stCondLst>
                                  <p:childTnLst>
                                    <p:animMotion origin="layout" path="M -0.00017 -0.11366 L -0.00087 -0.25486 L 0.49358 -0.27778 L 0.52899 -0.08357 " pathEditMode="relative" rAng="0" ptsTypes="AAAA">
                                      <p:cBhvr>
                                        <p:cTn id="806" dur="2000" fill="hold"/>
                                        <p:tgtEl>
                                          <p:spTgt spid="116"/>
                                        </p:tgtEl>
                                        <p:attrNameLst>
                                          <p:attrName>ppt_x</p:attrName>
                                          <p:attrName>ppt_y</p:attrName>
                                        </p:attrNameLst>
                                      </p:cBhvr>
                                      <p:rCtr x="26400" y="-6700"/>
                                    </p:animMotion>
                                  </p:childTnLst>
                                </p:cTn>
                              </p:par>
                              <p:par>
                                <p:cTn id="807" presetID="0" presetClass="path" presetSubtype="0" accel="50000" decel="50000" fill="hold" nodeType="withEffect">
                                  <p:stCondLst>
                                    <p:cond delay="0"/>
                                  </p:stCondLst>
                                  <p:childTnLst>
                                    <p:animMotion origin="layout" path="M 3.33333E-6 4.44444E-6 L -0.0007 -0.22176 L 0.43941 -0.25834 L 0.47083 0.04699 " pathEditMode="relative" rAng="0" ptsTypes="AAAA">
                                      <p:cBhvr>
                                        <p:cTn id="808" dur="2000" fill="hold"/>
                                        <p:tgtEl>
                                          <p:spTgt spid="118"/>
                                        </p:tgtEl>
                                        <p:attrNameLst>
                                          <p:attrName>ppt_x</p:attrName>
                                          <p:attrName>ppt_y</p:attrName>
                                        </p:attrNameLst>
                                      </p:cBhvr>
                                      <p:rCtr x="23500" y="-10600"/>
                                    </p:animMotion>
                                  </p:childTnLst>
                                </p:cTn>
                              </p:par>
                              <p:par>
                                <p:cTn id="809" presetID="0" presetClass="path" presetSubtype="0" accel="50000" decel="50000" fill="hold" nodeType="withEffect">
                                  <p:stCondLst>
                                    <p:cond delay="0"/>
                                  </p:stCondLst>
                                  <p:childTnLst>
                                    <p:animMotion origin="layout" path="M 0 -0.0007 L -0.00087 -0.23866 L 0.54809 -0.27778 L 0.58733 0.04976 " pathEditMode="relative" rAng="0" ptsTypes="AAAA">
                                      <p:cBhvr>
                                        <p:cTn id="810" dur="2000" fill="hold"/>
                                        <p:tgtEl>
                                          <p:spTgt spid="122"/>
                                        </p:tgtEl>
                                        <p:attrNameLst>
                                          <p:attrName>ppt_x</p:attrName>
                                          <p:attrName>ppt_y</p:attrName>
                                        </p:attrNameLst>
                                      </p:cBhvr>
                                      <p:rCtr x="29300" y="-11300"/>
                                    </p:animMotion>
                                  </p:childTnLst>
                                </p:cTn>
                              </p:par>
                              <p:par>
                                <p:cTn id="811" presetID="0" presetClass="path" presetSubtype="0" accel="50000" decel="50000" fill="hold" nodeType="withEffect">
                                  <p:stCondLst>
                                    <p:cond delay="0"/>
                                  </p:stCondLst>
                                  <p:childTnLst>
                                    <p:animMotion origin="layout" path="M -0.00018 -0.03842 L -0.00087 -0.24398 L 0.49357 -0.27778 L 0.52899 0.00533 " pathEditMode="relative" rAng="0" ptsTypes="AAAA">
                                      <p:cBhvr>
                                        <p:cTn id="812" dur="2000" fill="hold"/>
                                        <p:tgtEl>
                                          <p:spTgt spid="127"/>
                                        </p:tgtEl>
                                        <p:attrNameLst>
                                          <p:attrName>ppt_x</p:attrName>
                                          <p:attrName>ppt_y</p:attrName>
                                        </p:attrNameLst>
                                      </p:cBhvr>
                                      <p:rCtr x="26400" y="-9800"/>
                                    </p:animMotion>
                                  </p:childTnLst>
                                </p:cTn>
                              </p:par>
                              <p:par>
                                <p:cTn id="813" presetID="0" presetClass="path" presetSubtype="0" accel="50000" decel="50000" fill="hold" nodeType="withEffect">
                                  <p:stCondLst>
                                    <p:cond delay="0"/>
                                  </p:stCondLst>
                                  <p:childTnLst>
                                    <p:animMotion origin="layout" path="M -0.00017 -0.01875 L -0.00034 -0.18356 L 0.42309 -0.21041 L 0.45382 0.01644 " pathEditMode="relative" rAng="0" ptsTypes="AAAA">
                                      <p:cBhvr>
                                        <p:cTn id="814" dur="2000" fill="hold"/>
                                        <p:tgtEl>
                                          <p:spTgt spid="130"/>
                                        </p:tgtEl>
                                        <p:attrNameLst>
                                          <p:attrName>ppt_x</p:attrName>
                                          <p:attrName>ppt_y</p:attrName>
                                        </p:attrNameLst>
                                      </p:cBhvr>
                                      <p:rCtr x="22700" y="-7800"/>
                                    </p:animMotion>
                                  </p:childTnLst>
                                </p:cTn>
                              </p:par>
                              <p:par>
                                <p:cTn id="815" presetID="0" presetClass="path" presetSubtype="0" accel="50000" decel="50000" fill="hold" nodeType="withEffect">
                                  <p:stCondLst>
                                    <p:cond delay="0"/>
                                  </p:stCondLst>
                                  <p:childTnLst>
                                    <p:animMotion origin="layout" path="M -0.00018 -0.03842 L -0.00087 -0.24398 L 0.4625 -0.27777 L 0.49566 0.00533 " pathEditMode="relative" rAng="0" ptsTypes="AAAA">
                                      <p:cBhvr>
                                        <p:cTn id="816" dur="2000" fill="hold"/>
                                        <p:tgtEl>
                                          <p:spTgt spid="146"/>
                                        </p:tgtEl>
                                        <p:attrNameLst>
                                          <p:attrName>ppt_x</p:attrName>
                                          <p:attrName>ppt_y</p:attrName>
                                        </p:attrNameLst>
                                      </p:cBhvr>
                                      <p:rCtr x="24800" y="-9800"/>
                                    </p:animMotion>
                                  </p:childTnLst>
                                </p:cTn>
                              </p:par>
                              <p:par>
                                <p:cTn id="817" presetID="0" presetClass="path" presetSubtype="0" accel="50000" decel="50000" fill="hold" nodeType="withEffect">
                                  <p:stCondLst>
                                    <p:cond delay="0"/>
                                  </p:stCondLst>
                                  <p:childTnLst>
                                    <p:animMotion origin="layout" path="M -1.11022E-16 -0.01689 L 0.03194 -0.22199 C 0.25052 -0.27199 0.17587 -0.27199 0.25139 -0.27199 L 0.35365 -0.14907 L 0.35677 -0.09351 L 0.36233 -0.08078 " pathEditMode="relative" rAng="0" ptsTypes="AfAAAA">
                                      <p:cBhvr>
                                        <p:cTn id="818" dur="2000" fill="hold"/>
                                        <p:tgtEl>
                                          <p:spTgt spid="21"/>
                                        </p:tgtEl>
                                        <p:attrNameLst>
                                          <p:attrName>ppt_x</p:attrName>
                                          <p:attrName>ppt_y</p:attrName>
                                        </p:attrNameLst>
                                      </p:cBhvr>
                                      <p:rCtr x="18100" y="-12800"/>
                                    </p:animMotion>
                                  </p:childTnLst>
                                </p:cTn>
                              </p:par>
                              <p:par>
                                <p:cTn id="819" presetID="0" presetClass="path" presetSubtype="0" accel="50000" decel="50000" fill="hold" nodeType="withEffect">
                                  <p:stCondLst>
                                    <p:cond delay="0"/>
                                  </p:stCondLst>
                                  <p:childTnLst>
                                    <p:animMotion origin="layout" path="M -3.33333E-6 -3.33333E-6 L 0.02778 -0.21852 C 0.21789 -0.27199 0.15295 -0.27176 0.21858 -0.27176 L 0.30747 -0.14074 L 0.31025 -0.08148 L 0.31493 -0.06805 " pathEditMode="relative" rAng="0" ptsTypes="AfAAAA">
                                      <p:cBhvr>
                                        <p:cTn id="820" dur="2000" fill="hold"/>
                                        <p:tgtEl>
                                          <p:spTgt spid="152"/>
                                        </p:tgtEl>
                                        <p:attrNameLst>
                                          <p:attrName>ppt_x</p:attrName>
                                          <p:attrName>ppt_y</p:attrName>
                                        </p:attrNameLst>
                                      </p:cBhvr>
                                      <p:rCtr x="15700" y="-13600"/>
                                    </p:animMotion>
                                  </p:childTnLst>
                                </p:cTn>
                              </p:par>
                              <p:par>
                                <p:cTn id="821" presetID="0" presetClass="path" presetSubtype="0" accel="50000" decel="50000" fill="hold" nodeType="withEffect">
                                  <p:stCondLst>
                                    <p:cond delay="0"/>
                                  </p:stCondLst>
                                  <p:childTnLst>
                                    <p:animMotion origin="layout" path="M 0 -4.44444E-6 L 0.02778 -0.21851 C 0.21788 -0.27199 0.15295 -0.27175 0.21858 -0.27175 L 0.30747 -0.14074 L 0.31024 -0.08148 L 0.31493 -0.06805 " pathEditMode="relative" rAng="0" ptsTypes="AfAAAA">
                                      <p:cBhvr>
                                        <p:cTn id="822" dur="2000" fill="hold"/>
                                        <p:tgtEl>
                                          <p:spTgt spid="153"/>
                                        </p:tgtEl>
                                        <p:attrNameLst>
                                          <p:attrName>ppt_x</p:attrName>
                                          <p:attrName>ppt_y</p:attrName>
                                        </p:attrNameLst>
                                      </p:cBhvr>
                                      <p:rCtr x="15700" y="-13600"/>
                                    </p:animMotion>
                                  </p:childTnLst>
                                </p:cTn>
                              </p:par>
                              <p:par>
                                <p:cTn id="823" presetID="0" presetClass="path" presetSubtype="0" accel="50000" decel="50000" fill="hold" nodeType="withEffect">
                                  <p:stCondLst>
                                    <p:cond delay="0"/>
                                  </p:stCondLst>
                                  <p:childTnLst>
                                    <p:animMotion origin="layout" path="M -3.33333E-6 -0.03912 L 0.02743 -0.22638 C 0.21598 -0.27199 0.15157 -0.27199 0.21667 -0.27199 L 0.30486 -0.15972 L 0.30764 -0.10902 L 0.31233 -0.09745 " pathEditMode="relative" rAng="0" ptsTypes="AfAAAA">
                                      <p:cBhvr>
                                        <p:cTn id="824" dur="2000" fill="hold"/>
                                        <p:tgtEl>
                                          <p:spTgt spid="154"/>
                                        </p:tgtEl>
                                        <p:attrNameLst>
                                          <p:attrName>ppt_x</p:attrName>
                                          <p:attrName>ppt_y</p:attrName>
                                        </p:attrNameLst>
                                      </p:cBhvr>
                                      <p:rCtr x="15600" y="-11600"/>
                                    </p:animMotion>
                                  </p:childTnLst>
                                </p:cTn>
                              </p:par>
                              <p:par>
                                <p:cTn id="825" presetID="0" presetClass="path" presetSubtype="0" accel="50000" decel="50000" fill="hold" nodeType="withEffect">
                                  <p:stCondLst>
                                    <p:cond delay="0"/>
                                  </p:stCondLst>
                                  <p:childTnLst>
                                    <p:animMotion origin="layout" path="M 3.33333E-6 -0.05023 L 0.02968 -0.22847 C 0.23333 -0.27199 0.16371 -0.27199 0.23402 -0.27199 L 0.32916 -0.16504 L 0.33229 -0.11666 L 0.33732 -0.10578 " pathEditMode="relative" rAng="0" ptsTypes="AfAAAA">
                                      <p:cBhvr>
                                        <p:cTn id="826" dur="2000" fill="hold"/>
                                        <p:tgtEl>
                                          <p:spTgt spid="156"/>
                                        </p:tgtEl>
                                        <p:attrNameLst>
                                          <p:attrName>ppt_x</p:attrName>
                                          <p:attrName>ppt_y</p:attrName>
                                        </p:attrNameLst>
                                      </p:cBhvr>
                                      <p:rCtr x="16900" y="-11100"/>
                                    </p:animMotion>
                                  </p:childTnLst>
                                </p:cTn>
                              </p:par>
                              <p:par>
                                <p:cTn id="827" presetID="0" presetClass="path" presetSubtype="0" accel="50000" decel="50000" fill="hold" nodeType="withEffect">
                                  <p:stCondLst>
                                    <p:cond delay="0"/>
                                  </p:stCondLst>
                                  <p:childTnLst>
                                    <p:animMotion origin="layout" path="M 0 -0.05023 L 0.02813 -0.22847 C 0.2217 -0.27199 0.15573 -0.27199 0.2224 -0.27199 L 0.31302 -0.16504 L 0.3158 -0.11666 L 0.32066 -0.10578 " pathEditMode="relative" rAng="0" ptsTypes="AfAAAA">
                                      <p:cBhvr>
                                        <p:cTn id="828" dur="2000" fill="hold"/>
                                        <p:tgtEl>
                                          <p:spTgt spid="173"/>
                                        </p:tgtEl>
                                        <p:attrNameLst>
                                          <p:attrName>ppt_x</p:attrName>
                                          <p:attrName>ppt_y</p:attrName>
                                        </p:attrNameLst>
                                      </p:cBhvr>
                                      <p:rCtr x="16000" y="-11100"/>
                                    </p:animMotion>
                                  </p:childTnLst>
                                </p:cTn>
                              </p:par>
                              <p:par>
                                <p:cTn id="829" presetID="0" presetClass="path" presetSubtype="0" accel="50000" decel="50000" fill="hold" nodeType="withEffect">
                                  <p:stCondLst>
                                    <p:cond delay="0"/>
                                  </p:stCondLst>
                                  <p:childTnLst>
                                    <p:animMotion origin="layout" path="M -3.33333E-6 -4.44444E-6 L 0.02778 -0.21851 C 0.21789 -0.27199 0.15295 -0.27175 0.21858 -0.27175 L 0.30747 -0.14074 L 0.31025 -0.08148 L 0.31493 -0.06805 " pathEditMode="relative" rAng="0" ptsTypes="AfAAAA">
                                      <p:cBhvr>
                                        <p:cTn id="830" dur="2000" fill="hold"/>
                                        <p:tgtEl>
                                          <p:spTgt spid="175"/>
                                        </p:tgtEl>
                                        <p:attrNameLst>
                                          <p:attrName>ppt_x</p:attrName>
                                          <p:attrName>ppt_y</p:attrName>
                                        </p:attrNameLst>
                                      </p:cBhvr>
                                      <p:rCtr x="15700" y="-13600"/>
                                    </p:animMotion>
                                  </p:childTnLst>
                                </p:cTn>
                              </p:par>
                              <p:par>
                                <p:cTn id="831" presetID="0" presetClass="path" presetSubtype="0" accel="50000" decel="50000" fill="hold" nodeType="withEffect">
                                  <p:stCondLst>
                                    <p:cond delay="0"/>
                                  </p:stCondLst>
                                  <p:childTnLst>
                                    <p:animMotion origin="layout" path="M -1.11022E-16 -0.00578 L 0.03194 -0.21967 C 0.25052 -0.27199 0.17587 -0.27199 0.25139 -0.27199 L 0.35365 -0.14375 L 0.35677 -0.08565 L 0.36233 -0.07245 " pathEditMode="relative" rAng="0" ptsTypes="AfAAAA">
                                      <p:cBhvr>
                                        <p:cTn id="832" dur="2000" fill="hold"/>
                                        <p:tgtEl>
                                          <p:spTgt spid="176"/>
                                        </p:tgtEl>
                                        <p:attrNameLst>
                                          <p:attrName>ppt_x</p:attrName>
                                          <p:attrName>ppt_y</p:attrName>
                                        </p:attrNameLst>
                                      </p:cBhvr>
                                      <p:rCtr x="18100" y="-13300"/>
                                    </p:animMotion>
                                  </p:childTnLst>
                                </p:cTn>
                              </p:par>
                              <p:par>
                                <p:cTn id="833" presetID="0" presetClass="path" presetSubtype="0" accel="50000" decel="50000" fill="hold" nodeType="withEffect">
                                  <p:stCondLst>
                                    <p:cond delay="0"/>
                                  </p:stCondLst>
                                  <p:childTnLst>
                                    <p:animMotion origin="layout" path="M 3.33333E-6 -0.08356 L 0.02378 -0.23495 C 0.18715 -0.27199 0.13142 -0.27199 0.18784 -0.27199 L 0.26423 -0.18125 L 0.26649 -0.14004 L 0.27066 -0.13078 " pathEditMode="relative" rAng="0" ptsTypes="AfAAAA">
                                      <p:cBhvr>
                                        <p:cTn id="834" dur="2000" fill="hold"/>
                                        <p:tgtEl>
                                          <p:spTgt spid="178"/>
                                        </p:tgtEl>
                                        <p:attrNameLst>
                                          <p:attrName>ppt_x</p:attrName>
                                          <p:attrName>ppt_y</p:attrName>
                                        </p:attrNameLst>
                                      </p:cBhvr>
                                      <p:rCtr x="13500" y="-9400"/>
                                    </p:animMotion>
                                  </p:childTnLst>
                                </p:cTn>
                              </p:par>
                              <p:par>
                                <p:cTn id="835" presetID="0" presetClass="path" presetSubtype="0" accel="50000" decel="50000" fill="hold" nodeType="withEffect">
                                  <p:stCondLst>
                                    <p:cond delay="0"/>
                                  </p:stCondLst>
                                  <p:childTnLst>
                                    <p:animMotion origin="layout" path="M 3.33333E-6 -0.03912 L 0.03038 -0.22639 C 0.23906 -0.27199 0.16771 -0.27199 0.23975 -0.27199 L 0.33732 -0.15972 L 0.34045 -0.10902 L 0.34566 -0.09745 " pathEditMode="relative" rAng="0" ptsTypes="AfAAAA">
                                      <p:cBhvr>
                                        <p:cTn id="836" dur="2000" fill="hold"/>
                                        <p:tgtEl>
                                          <p:spTgt spid="179"/>
                                        </p:tgtEl>
                                        <p:attrNameLst>
                                          <p:attrName>ppt_x</p:attrName>
                                          <p:attrName>ppt_y</p:attrName>
                                        </p:attrNameLst>
                                      </p:cBhvr>
                                      <p:rCtr x="17300" y="-11600"/>
                                    </p:animMotion>
                                  </p:childTnLst>
                                </p:cTn>
                              </p:par>
                              <p:par>
                                <p:cTn id="837" presetID="0" presetClass="path" presetSubtype="0" accel="50000" decel="50000" fill="hold" nodeType="withEffect">
                                  <p:stCondLst>
                                    <p:cond delay="0"/>
                                  </p:stCondLst>
                                  <p:childTnLst>
                                    <p:animMotion origin="layout" path="M -0.00416 -0.07685 L 0.02622 -0.23403 C 0.23542 -0.27222 0.16389 -0.27222 0.23611 -0.27222 L 0.33403 -0.17824 L 0.33715 -0.13565 L 0.34236 -0.12592 " pathEditMode="relative" rAng="0" ptsTypes="AfAAAA">
                                      <p:cBhvr>
                                        <p:cTn id="838" dur="2000" fill="hold"/>
                                        <p:tgtEl>
                                          <p:spTgt spid="189"/>
                                        </p:tgtEl>
                                        <p:attrNameLst>
                                          <p:attrName>ppt_x</p:attrName>
                                          <p:attrName>ppt_y</p:attrName>
                                        </p:attrNameLst>
                                      </p:cBhvr>
                                      <p:rCtr x="17300" y="-9800"/>
                                    </p:animMotion>
                                  </p:childTnLst>
                                </p:cTn>
                              </p:par>
                              <p:par>
                                <p:cTn id="839" presetID="0" presetClass="path" presetSubtype="0" accel="50000" decel="50000" fill="hold" nodeType="withEffect">
                                  <p:stCondLst>
                                    <p:cond delay="0"/>
                                  </p:stCondLst>
                                  <p:childTnLst>
                                    <p:animMotion origin="layout" path="M 0 -3.33333E-6 L 0.02778 -0.21852 C 0.21788 -0.27199 0.15295 -0.27176 0.21858 -0.27176 L 0.30747 -0.14074 L 0.31024 -0.08148 L 0.31493 -0.06805 " pathEditMode="relative" rAng="0" ptsTypes="AfAAAA">
                                      <p:cBhvr>
                                        <p:cTn id="840" dur="2000" fill="hold"/>
                                        <p:tgtEl>
                                          <p:spTgt spid="191"/>
                                        </p:tgtEl>
                                        <p:attrNameLst>
                                          <p:attrName>ppt_x</p:attrName>
                                          <p:attrName>ppt_y</p:attrName>
                                        </p:attrNameLst>
                                      </p:cBhvr>
                                      <p:rCtr x="15700" y="-13600"/>
                                    </p:animMotion>
                                  </p:childTnLst>
                                </p:cTn>
                              </p:par>
                              <p:par>
                                <p:cTn id="841" presetID="0" presetClass="path" presetSubtype="0" accel="50000" decel="50000" fill="hold" nodeType="withEffect">
                                  <p:stCondLst>
                                    <p:cond delay="0"/>
                                  </p:stCondLst>
                                  <p:childTnLst>
                                    <p:animMotion origin="layout" path="M -1.11022E-16 0.03866 L 0.03333 -0.21111 C 0.26215 -0.27199 0.18403 -0.27176 0.26302 -0.27176 L 0.36997 -0.12222 L 0.37326 -0.05463 L 0.37899 -0.03912 " pathEditMode="relative" rAng="0" ptsTypes="AfAAAA">
                                      <p:cBhvr>
                                        <p:cTn id="842" dur="2000" fill="hold"/>
                                        <p:tgtEl>
                                          <p:spTgt spid="195"/>
                                        </p:tgtEl>
                                        <p:attrNameLst>
                                          <p:attrName>ppt_x</p:attrName>
                                          <p:attrName>ppt_y</p:attrName>
                                        </p:attrNameLst>
                                      </p:cBhvr>
                                      <p:rCtr x="18900" y="-15500"/>
                                    </p:animMotion>
                                  </p:childTnLst>
                                </p:cTn>
                              </p:par>
                              <p:par>
                                <p:cTn id="843" presetID="0" presetClass="path" presetSubtype="0" accel="50000" decel="50000" fill="hold" nodeType="withEffect">
                                  <p:stCondLst>
                                    <p:cond delay="0"/>
                                  </p:stCondLst>
                                  <p:childTnLst>
                                    <p:animMotion origin="layout" path="M 3.33333E-6 -7.40741E-7 L 0.13941 -0.21829 L 0.4467 -0.26319 L 0.56232 -0.08079 " pathEditMode="relative" rAng="0" ptsTypes="AAAA">
                                      <p:cBhvr>
                                        <p:cTn id="844" dur="2000" fill="hold"/>
                                        <p:tgtEl>
                                          <p:spTgt spid="49"/>
                                        </p:tgtEl>
                                        <p:attrNameLst>
                                          <p:attrName>ppt_x</p:attrName>
                                          <p:attrName>ppt_y</p:attrName>
                                        </p:attrNameLst>
                                      </p:cBhvr>
                                      <p:rCtr x="28100" y="-13200"/>
                                    </p:animMotion>
                                  </p:childTnLst>
                                </p:cTn>
                              </p:par>
                              <p:par>
                                <p:cTn id="845" presetID="0" presetClass="path" presetSubtype="0" accel="50000" decel="50000" fill="hold" nodeType="withEffect">
                                  <p:stCondLst>
                                    <p:cond delay="0"/>
                                  </p:stCondLst>
                                  <p:childTnLst>
                                    <p:animMotion origin="layout" path="M -3.33333E-6 3.33333E-6 L 0.13334 -0.21343 L 0.42691 -0.25787 L 0.53716 -0.07894 " pathEditMode="relative" rAng="0" ptsTypes="AAAA">
                                      <p:cBhvr>
                                        <p:cTn id="846" dur="2000" fill="hold"/>
                                        <p:tgtEl>
                                          <p:spTgt spid="50"/>
                                        </p:tgtEl>
                                        <p:attrNameLst>
                                          <p:attrName>ppt_x</p:attrName>
                                          <p:attrName>ppt_y</p:attrName>
                                        </p:attrNameLst>
                                      </p:cBhvr>
                                      <p:rCtr x="26900" y="-12900"/>
                                    </p:animMotion>
                                  </p:childTnLst>
                                </p:cTn>
                              </p:par>
                              <p:par>
                                <p:cTn id="847" presetID="0" presetClass="path" presetSubtype="0" accel="50000" decel="50000" fill="hold" nodeType="withEffect">
                                  <p:stCondLst>
                                    <p:cond delay="0"/>
                                  </p:stCondLst>
                                  <p:childTnLst>
                                    <p:animMotion origin="layout" path="M -3.33333E-6 -2.96296E-6 L 0.12709 -0.23634 L 0.40712 -0.28541 L 0.51233 -0.0875 " pathEditMode="relative" rAng="0" ptsTypes="AAAA">
                                      <p:cBhvr>
                                        <p:cTn id="848" dur="2000" fill="hold"/>
                                        <p:tgtEl>
                                          <p:spTgt spid="51"/>
                                        </p:tgtEl>
                                        <p:attrNameLst>
                                          <p:attrName>ppt_x</p:attrName>
                                          <p:attrName>ppt_y</p:attrName>
                                        </p:attrNameLst>
                                      </p:cBhvr>
                                      <p:rCtr x="25600" y="-14300"/>
                                    </p:animMotion>
                                  </p:childTnLst>
                                </p:cTn>
                              </p:par>
                              <p:par>
                                <p:cTn id="849" presetID="0" presetClass="path" presetSubtype="0" accel="50000" decel="50000" fill="hold" nodeType="withEffect">
                                  <p:stCondLst>
                                    <p:cond delay="0"/>
                                  </p:stCondLst>
                                  <p:childTnLst>
                                    <p:animMotion origin="layout" path="M 5.55112E-17 4.44444E-6 L 0.13542 -0.23635 L 0.43351 -0.28542 L 0.54566 -0.0875 " pathEditMode="relative" rAng="0" ptsTypes="AAAA">
                                      <p:cBhvr>
                                        <p:cTn id="850" dur="2000" fill="hold"/>
                                        <p:tgtEl>
                                          <p:spTgt spid="52"/>
                                        </p:tgtEl>
                                        <p:attrNameLst>
                                          <p:attrName>ppt_x</p:attrName>
                                          <p:attrName>ppt_y</p:attrName>
                                        </p:attrNameLst>
                                      </p:cBhvr>
                                      <p:rCtr x="27300" y="-14300"/>
                                    </p:animMotion>
                                  </p:childTnLst>
                                </p:cTn>
                              </p:par>
                              <p:par>
                                <p:cTn id="851" presetID="0" presetClass="path" presetSubtype="0" accel="50000" decel="50000" fill="hold" nodeType="withEffect">
                                  <p:stCondLst>
                                    <p:cond delay="0"/>
                                  </p:stCondLst>
                                  <p:childTnLst>
                                    <p:animMotion origin="layout" path="M -3.33333E-6 -4.44444E-6 L 0.11459 -0.19953 L 0.36736 -0.24097 L 0.46233 -0.07384 " pathEditMode="relative" rAng="0" ptsTypes="AAAA">
                                      <p:cBhvr>
                                        <p:cTn id="852" dur="2000" fill="hold"/>
                                        <p:tgtEl>
                                          <p:spTgt spid="53"/>
                                        </p:tgtEl>
                                        <p:attrNameLst>
                                          <p:attrName>ppt_x</p:attrName>
                                          <p:attrName>ppt_y</p:attrName>
                                        </p:attrNameLst>
                                      </p:cBhvr>
                                      <p:rCtr x="23100" y="-12100"/>
                                    </p:animMotion>
                                  </p:childTnLst>
                                </p:cTn>
                              </p:par>
                              <p:par>
                                <p:cTn id="853" presetID="0" presetClass="path" presetSubtype="0" accel="50000" decel="50000" fill="hold" nodeType="withEffect">
                                  <p:stCondLst>
                                    <p:cond delay="0"/>
                                  </p:stCondLst>
                                  <p:childTnLst>
                                    <p:animMotion origin="layout" path="M -3.33333E-6 -4.44444E-6 L 0.129 -0.24097 L 0.41372 -0.29074 L 0.52066 -0.08935 " pathEditMode="relative" rAng="0" ptsTypes="AAAA">
                                      <p:cBhvr>
                                        <p:cTn id="854" dur="2000" fill="hold"/>
                                        <p:tgtEl>
                                          <p:spTgt spid="54"/>
                                        </p:tgtEl>
                                        <p:attrNameLst>
                                          <p:attrName>ppt_x</p:attrName>
                                          <p:attrName>ppt_y</p:attrName>
                                        </p:attrNameLst>
                                      </p:cBhvr>
                                      <p:rCtr x="26000" y="-14500"/>
                                    </p:animMotion>
                                  </p:childTnLst>
                                </p:cTn>
                              </p:par>
                              <p:par>
                                <p:cTn id="855" presetID="0" presetClass="path" presetSubtype="0" accel="50000" decel="50000" fill="hold" nodeType="withEffect">
                                  <p:stCondLst>
                                    <p:cond delay="0"/>
                                  </p:stCondLst>
                                  <p:childTnLst>
                                    <p:animMotion origin="layout" path="M -3.33333E-6 -4.44444E-6 L 0.1415 -0.21805 L 0.45348 -0.26319 L 0.57066 -0.08078 " pathEditMode="relative" rAng="0" ptsTypes="AAAA">
                                      <p:cBhvr>
                                        <p:cTn id="856" dur="2000" fill="hold"/>
                                        <p:tgtEl>
                                          <p:spTgt spid="55"/>
                                        </p:tgtEl>
                                        <p:attrNameLst>
                                          <p:attrName>ppt_x</p:attrName>
                                          <p:attrName>ppt_y</p:attrName>
                                        </p:attrNameLst>
                                      </p:cBhvr>
                                      <p:rCtr x="28500" y="-13200"/>
                                    </p:animMotion>
                                  </p:childTnLst>
                                </p:cTn>
                              </p:par>
                              <p:par>
                                <p:cTn id="857" presetID="0" presetClass="path" presetSubtype="0" accel="50000" decel="50000" fill="hold" nodeType="withEffect">
                                  <p:stCondLst>
                                    <p:cond delay="0"/>
                                  </p:stCondLst>
                                  <p:childTnLst>
                                    <p:animMotion origin="layout" path="M 3.33333E-6 3.33333E-6 L 0.125 -0.19954 L 0.40052 -0.24098 L 0.50399 -0.07385 " pathEditMode="relative" rAng="0" ptsTypes="AAAA">
                                      <p:cBhvr>
                                        <p:cTn id="858" dur="2000" fill="hold"/>
                                        <p:tgtEl>
                                          <p:spTgt spid="29"/>
                                        </p:tgtEl>
                                        <p:attrNameLst>
                                          <p:attrName>ppt_x</p:attrName>
                                          <p:attrName>ppt_y</p:attrName>
                                        </p:attrNameLst>
                                      </p:cBhvr>
                                      <p:rCtr x="25200" y="-12100"/>
                                    </p:animMotion>
                                  </p:childTnLst>
                                </p:cTn>
                              </p:par>
                              <p:par>
                                <p:cTn id="859" presetID="0" presetClass="path" presetSubtype="0" accel="50000" decel="50000" fill="hold" nodeType="withEffect">
                                  <p:stCondLst>
                                    <p:cond delay="0"/>
                                  </p:stCondLst>
                                  <p:childTnLst>
                                    <p:animMotion origin="layout" path="M -3.33333E-6 -3.33333E-6 L 0.1415 -0.19953 L 0.45348 -0.24097 L 0.57066 -0.07384 " pathEditMode="relative" rAng="0" ptsTypes="AAAA">
                                      <p:cBhvr>
                                        <p:cTn id="860" dur="2000" fill="hold"/>
                                        <p:tgtEl>
                                          <p:spTgt spid="56"/>
                                        </p:tgtEl>
                                        <p:attrNameLst>
                                          <p:attrName>ppt_x</p:attrName>
                                          <p:attrName>ppt_y</p:attrName>
                                        </p:attrNameLst>
                                      </p:cBhvr>
                                      <p:rCtr x="28500" y="-12100"/>
                                    </p:animMotion>
                                  </p:childTnLst>
                                </p:cTn>
                              </p:par>
                              <p:par>
                                <p:cTn id="861" presetID="0" presetClass="path" presetSubtype="0" accel="50000" decel="50000" fill="hold" nodeType="withEffect">
                                  <p:stCondLst>
                                    <p:cond delay="0"/>
                                  </p:stCondLst>
                                  <p:childTnLst>
                                    <p:animMotion origin="layout" path="M 3.33333E-6 -3.33333E-6 L 0.12291 -0.23634 L 0.39392 -0.28541 L 0.49566 -0.0875 " pathEditMode="relative" rAng="0" ptsTypes="AAAA">
                                      <p:cBhvr>
                                        <p:cTn id="862" dur="2000" fill="hold"/>
                                        <p:tgtEl>
                                          <p:spTgt spid="57"/>
                                        </p:tgtEl>
                                        <p:attrNameLst>
                                          <p:attrName>ppt_x</p:attrName>
                                          <p:attrName>ppt_y</p:attrName>
                                        </p:attrNameLst>
                                      </p:cBhvr>
                                      <p:rCtr x="24800" y="-14300"/>
                                    </p:animMotion>
                                  </p:childTnLst>
                                </p:cTn>
                              </p:par>
                              <p:par>
                                <p:cTn id="863" presetID="0" presetClass="path" presetSubtype="0" accel="50000" decel="50000" fill="hold" nodeType="withEffect">
                                  <p:stCondLst>
                                    <p:cond delay="0"/>
                                  </p:stCondLst>
                                  <p:childTnLst>
                                    <p:animMotion origin="layout" path="M 3.33333E-6 -1.11111E-6 L 0.14149 -0.23634 L 0.45347 -0.28542 L 0.57066 -0.0875 " pathEditMode="relative" rAng="0" ptsTypes="AAAA">
                                      <p:cBhvr>
                                        <p:cTn id="864" dur="2000" fill="hold"/>
                                        <p:tgtEl>
                                          <p:spTgt spid="59"/>
                                        </p:tgtEl>
                                        <p:attrNameLst>
                                          <p:attrName>ppt_x</p:attrName>
                                          <p:attrName>ppt_y</p:attrName>
                                        </p:attrNameLst>
                                      </p:cBhvr>
                                      <p:rCtr x="28500" y="-14300"/>
                                    </p:animMotion>
                                  </p:childTnLst>
                                </p:cTn>
                              </p:par>
                              <p:par>
                                <p:cTn id="865" presetID="0" presetClass="path" presetSubtype="0" accel="50000" decel="50000" fill="hold" nodeType="withEffect">
                                  <p:stCondLst>
                                    <p:cond delay="0"/>
                                  </p:stCondLst>
                                  <p:childTnLst>
                                    <p:animMotion origin="layout" path="M 3.33333E-6 -4.44444E-6 L 0.0335 -0.25671 L 0.36232 -0.23796 L 0.3085 0.00348 " pathEditMode="relative" rAng="0" ptsTypes="AAAA">
                                      <p:cBhvr>
                                        <p:cTn id="866" dur="2000" fill="hold"/>
                                        <p:tgtEl>
                                          <p:spTgt spid="155"/>
                                        </p:tgtEl>
                                        <p:attrNameLst>
                                          <p:attrName>ppt_x</p:attrName>
                                          <p:attrName>ppt_y</p:attrName>
                                        </p:attrNameLst>
                                      </p:cBhvr>
                                      <p:rCtr x="18100" y="-12700"/>
                                    </p:animMotion>
                                  </p:childTnLst>
                                </p:cTn>
                              </p:par>
                              <p:par>
                                <p:cTn id="867" presetID="0" presetClass="path" presetSubtype="0" accel="50000" decel="50000" fill="hold" nodeType="withEffect">
                                  <p:stCondLst>
                                    <p:cond delay="0"/>
                                  </p:stCondLst>
                                  <p:childTnLst>
                                    <p:animMotion origin="layout" path="M 0 -4.44444E-6 L 0.02517 -0.28773 L 0.27066 -0.26666 L 0.23056 0.00394 " pathEditMode="relative" rAng="0" ptsTypes="AAAA">
                                      <p:cBhvr>
                                        <p:cTn id="868" dur="2000" fill="hold"/>
                                        <p:tgtEl>
                                          <p:spTgt spid="157"/>
                                        </p:tgtEl>
                                        <p:attrNameLst>
                                          <p:attrName>ppt_x</p:attrName>
                                          <p:attrName>ppt_y</p:attrName>
                                        </p:attrNameLst>
                                      </p:cBhvr>
                                      <p:rCtr x="13500" y="-14200"/>
                                    </p:animMotion>
                                  </p:childTnLst>
                                </p:cTn>
                              </p:par>
                              <p:par>
                                <p:cTn id="869" presetID="0" presetClass="path" presetSubtype="0" accel="50000" decel="50000" fill="hold" nodeType="withEffect">
                                  <p:stCondLst>
                                    <p:cond delay="0"/>
                                  </p:stCondLst>
                                  <p:childTnLst>
                                    <p:animMotion origin="layout" path="M 3.33333E-6 2.22222E-6 L 0.03333 -0.28634 L 0.35729 -0.26528 L 0.30451 0.0037 " pathEditMode="relative" rAng="0" ptsTypes="AAAA">
                                      <p:cBhvr>
                                        <p:cTn id="870" dur="2000" fill="hold"/>
                                        <p:tgtEl>
                                          <p:spTgt spid="158"/>
                                        </p:tgtEl>
                                        <p:attrNameLst>
                                          <p:attrName>ppt_x</p:attrName>
                                          <p:attrName>ppt_y</p:attrName>
                                        </p:attrNameLst>
                                      </p:cBhvr>
                                      <p:rCtr x="17900" y="-14100"/>
                                    </p:animMotion>
                                  </p:childTnLst>
                                </p:cTn>
                              </p:par>
                              <p:par>
                                <p:cTn id="871" presetID="0" presetClass="path" presetSubtype="0" accel="50000" decel="50000" fill="hold" nodeType="withEffect">
                                  <p:stCondLst>
                                    <p:cond delay="0"/>
                                  </p:stCondLst>
                                  <p:childTnLst>
                                    <p:animMotion origin="layout" path="M -1.11022E-16 -0.05348 L 0.03299 -0.28635 L 0.35399 -0.26922 L 0.30156 -0.05024 " pathEditMode="relative" rAng="0" ptsTypes="AAAA">
                                      <p:cBhvr>
                                        <p:cTn id="872" dur="2000" fill="hold"/>
                                        <p:tgtEl>
                                          <p:spTgt spid="159"/>
                                        </p:tgtEl>
                                        <p:attrNameLst>
                                          <p:attrName>ppt_x</p:attrName>
                                          <p:attrName>ppt_y</p:attrName>
                                        </p:attrNameLst>
                                      </p:cBhvr>
                                      <p:rCtr x="17700" y="-11500"/>
                                    </p:animMotion>
                                  </p:childTnLst>
                                </p:cTn>
                              </p:par>
                              <p:par>
                                <p:cTn id="873" presetID="0" presetClass="path" presetSubtype="0" accel="50000" decel="50000" fill="hold" nodeType="withEffect">
                                  <p:stCondLst>
                                    <p:cond delay="0"/>
                                  </p:stCondLst>
                                  <p:childTnLst>
                                    <p:animMotion origin="layout" path="M -1.11022E-16 -0.05348 L 0.03142 -0.28635 L 0.33733 -0.26922 L 0.28733 -0.05023 " pathEditMode="relative" rAng="0" ptsTypes="AAAA">
                                      <p:cBhvr>
                                        <p:cTn id="874" dur="2000" fill="hold"/>
                                        <p:tgtEl>
                                          <p:spTgt spid="160"/>
                                        </p:tgtEl>
                                        <p:attrNameLst>
                                          <p:attrName>ppt_x</p:attrName>
                                          <p:attrName>ppt_y</p:attrName>
                                        </p:attrNameLst>
                                      </p:cBhvr>
                                      <p:rCtr x="16900" y="-11500"/>
                                    </p:animMotion>
                                  </p:childTnLst>
                                </p:cTn>
                              </p:par>
                              <p:par>
                                <p:cTn id="875" presetID="0" presetClass="path" presetSubtype="0" accel="50000" decel="50000" fill="hold" nodeType="withEffect">
                                  <p:stCondLst>
                                    <p:cond delay="0"/>
                                  </p:stCondLst>
                                  <p:childTnLst>
                                    <p:animMotion origin="layout" path="M 3.33333E-6 -0.06435 L 0.02899 -0.28634 L 0.31232 -0.27014 L 0.26614 -0.06134 " pathEditMode="relative" rAng="0" ptsTypes="AAAA">
                                      <p:cBhvr>
                                        <p:cTn id="876" dur="2000" fill="hold"/>
                                        <p:tgtEl>
                                          <p:spTgt spid="161"/>
                                        </p:tgtEl>
                                        <p:attrNameLst>
                                          <p:attrName>ppt_x</p:attrName>
                                          <p:attrName>ppt_y</p:attrName>
                                        </p:attrNameLst>
                                      </p:cBhvr>
                                      <p:rCtr x="15600" y="-10900"/>
                                    </p:animMotion>
                                  </p:childTnLst>
                                </p:cTn>
                              </p:par>
                              <p:par>
                                <p:cTn id="877" presetID="0" presetClass="path" presetSubtype="0" accel="50000" decel="50000" fill="hold" nodeType="withEffect">
                                  <p:stCondLst>
                                    <p:cond delay="0"/>
                                  </p:stCondLst>
                                  <p:childTnLst>
                                    <p:animMotion origin="layout" path="M -3.33333E-6 -4.44444E-6 L 0.03143 -0.26597 L 0.33733 -0.24652 L 0.28733 0.00348 " pathEditMode="relative" rAng="0" ptsTypes="AAAA">
                                      <p:cBhvr>
                                        <p:cTn id="878" dur="2000" fill="hold"/>
                                        <p:tgtEl>
                                          <p:spTgt spid="162"/>
                                        </p:tgtEl>
                                        <p:attrNameLst>
                                          <p:attrName>ppt_x</p:attrName>
                                          <p:attrName>ppt_y</p:attrName>
                                        </p:attrNameLst>
                                      </p:cBhvr>
                                      <p:rCtr x="16900" y="-13100"/>
                                    </p:animMotion>
                                  </p:childTnLst>
                                </p:cTn>
                              </p:par>
                              <p:par>
                                <p:cTn id="879" presetID="0" presetClass="path" presetSubtype="0" accel="50000" decel="50000" fill="hold" nodeType="withEffect">
                                  <p:stCondLst>
                                    <p:cond delay="0"/>
                                  </p:stCondLst>
                                  <p:childTnLst>
                                    <p:animMotion origin="layout" path="M 0 3.33333E-6 L 0.03333 -0.28635 L 0.35729 -0.26528 L 0.30451 0.0037 " pathEditMode="relative" rAng="0" ptsTypes="AAAA">
                                      <p:cBhvr>
                                        <p:cTn id="880" dur="2000" fill="hold"/>
                                        <p:tgtEl>
                                          <p:spTgt spid="163"/>
                                        </p:tgtEl>
                                        <p:attrNameLst>
                                          <p:attrName>ppt_x</p:attrName>
                                          <p:attrName>ppt_y</p:attrName>
                                        </p:attrNameLst>
                                      </p:cBhvr>
                                      <p:rCtr x="17900" y="-14100"/>
                                    </p:animMotion>
                                  </p:childTnLst>
                                </p:cTn>
                              </p:par>
                              <p:par>
                                <p:cTn id="881" presetID="0" presetClass="path" presetSubtype="0" accel="50000" decel="50000" fill="hold" nodeType="withEffect">
                                  <p:stCondLst>
                                    <p:cond delay="0"/>
                                  </p:stCondLst>
                                  <p:childTnLst>
                                    <p:animMotion origin="layout" path="M 0 4.44444E-6 L 0.03333 -0.28635 L 0.35729 -0.26528 L 0.30451 0.0037 " pathEditMode="relative" rAng="0" ptsTypes="AAAA">
                                      <p:cBhvr>
                                        <p:cTn id="882" dur="2000" fill="hold"/>
                                        <p:tgtEl>
                                          <p:spTgt spid="164"/>
                                        </p:tgtEl>
                                        <p:attrNameLst>
                                          <p:attrName>ppt_x</p:attrName>
                                          <p:attrName>ppt_y</p:attrName>
                                        </p:attrNameLst>
                                      </p:cBhvr>
                                      <p:rCtr x="17900" y="-14100"/>
                                    </p:animMotion>
                                  </p:childTnLst>
                                </p:cTn>
                              </p:par>
                              <p:par>
                                <p:cTn id="883" presetID="0" presetClass="path" presetSubtype="0" accel="50000" decel="50000" fill="hold" nodeType="withEffect">
                                  <p:stCondLst>
                                    <p:cond delay="0"/>
                                  </p:stCondLst>
                                  <p:childTnLst>
                                    <p:animMotion origin="layout" path="M 3.33333E-6 -0.04237 L 0.03298 -0.28635 L 0.35399 -0.26852 L 0.30156 -0.03912 " pathEditMode="relative" rAng="0" ptsTypes="AAAA">
                                      <p:cBhvr>
                                        <p:cTn id="884" dur="2000" fill="hold"/>
                                        <p:tgtEl>
                                          <p:spTgt spid="165"/>
                                        </p:tgtEl>
                                        <p:attrNameLst>
                                          <p:attrName>ppt_x</p:attrName>
                                          <p:attrName>ppt_y</p:attrName>
                                        </p:attrNameLst>
                                      </p:cBhvr>
                                      <p:rCtr x="17700" y="-12000"/>
                                    </p:animMotion>
                                  </p:childTnLst>
                                </p:cTn>
                              </p:par>
                              <p:par>
                                <p:cTn id="885" presetID="0" presetClass="path" presetSubtype="0" accel="50000" decel="50000" fill="hold" nodeType="withEffect">
                                  <p:stCondLst>
                                    <p:cond delay="0"/>
                                  </p:stCondLst>
                                  <p:childTnLst>
                                    <p:animMotion origin="layout" path="M 3.33333E-6 -0.09723 L 0.03142 -0.28635 L 0.33732 -0.27246 L 0.28732 -0.09468 " pathEditMode="relative" rAng="0" ptsTypes="AAAA">
                                      <p:cBhvr>
                                        <p:cTn id="886" dur="2000" fill="hold"/>
                                        <p:tgtEl>
                                          <p:spTgt spid="166"/>
                                        </p:tgtEl>
                                        <p:attrNameLst>
                                          <p:attrName>ppt_x</p:attrName>
                                          <p:attrName>ppt_y</p:attrName>
                                        </p:attrNameLst>
                                      </p:cBhvr>
                                      <p:rCtr x="16900" y="-9300"/>
                                    </p:animMotion>
                                  </p:childTnLst>
                                </p:cTn>
                              </p:par>
                              <p:par>
                                <p:cTn id="887" presetID="0" presetClass="path" presetSubtype="0" accel="50000" decel="50000" fill="hold" nodeType="withEffect">
                                  <p:stCondLst>
                                    <p:cond delay="0"/>
                                  </p:stCondLst>
                                  <p:childTnLst>
                                    <p:animMotion origin="layout" path="M 3.33333E-6 -0.04236 L 0.03455 -0.28635 L 0.37066 -0.26852 L 0.3158 -0.03912 " pathEditMode="relative" rAng="0" ptsTypes="AAAA">
                                      <p:cBhvr>
                                        <p:cTn id="888" dur="2000" fill="hold"/>
                                        <p:tgtEl>
                                          <p:spTgt spid="167"/>
                                        </p:tgtEl>
                                        <p:attrNameLst>
                                          <p:attrName>ppt_x</p:attrName>
                                          <p:attrName>ppt_y</p:attrName>
                                        </p:attrNameLst>
                                      </p:cBhvr>
                                      <p:rCtr x="18500" y="-12000"/>
                                    </p:animMotion>
                                  </p:childTnLst>
                                </p:cTn>
                              </p:par>
                              <p:par>
                                <p:cTn id="889" presetID="0" presetClass="path" presetSubtype="0" accel="50000" decel="50000" fill="hold" nodeType="withEffect">
                                  <p:stCondLst>
                                    <p:cond delay="0"/>
                                  </p:stCondLst>
                                  <p:childTnLst>
                                    <p:animMotion origin="layout" path="M -3.33333E-6 4.44444E-6 L 0.02518 -0.27686 L 0.27066 -0.25649 L 0.23056 0.0037 " pathEditMode="relative" rAng="0" ptsTypes="AAAA">
                                      <p:cBhvr>
                                        <p:cTn id="890" dur="2000" fill="hold"/>
                                        <p:tgtEl>
                                          <p:spTgt spid="168"/>
                                        </p:tgtEl>
                                        <p:attrNameLst>
                                          <p:attrName>ppt_x</p:attrName>
                                          <p:attrName>ppt_y</p:attrName>
                                        </p:attrNameLst>
                                      </p:cBhvr>
                                      <p:rCtr x="13500" y="-13700"/>
                                    </p:animMotion>
                                  </p:childTnLst>
                                </p:cTn>
                              </p:par>
                              <p:par>
                                <p:cTn id="891" presetID="0" presetClass="path" presetSubtype="0" accel="50000" decel="50000" fill="hold" nodeType="withEffect">
                                  <p:stCondLst>
                                    <p:cond delay="0"/>
                                  </p:stCondLst>
                                  <p:childTnLst>
                                    <p:animMotion origin="layout" path="M -3.33333E-6 -0.05348 L 0.03299 -0.28635 L 0.354 -0.26922 L 0.30157 -0.05024 " pathEditMode="relative" rAng="0" ptsTypes="AAAA">
                                      <p:cBhvr>
                                        <p:cTn id="892" dur="2000" fill="hold"/>
                                        <p:tgtEl>
                                          <p:spTgt spid="170"/>
                                        </p:tgtEl>
                                        <p:attrNameLst>
                                          <p:attrName>ppt_x</p:attrName>
                                          <p:attrName>ppt_y</p:attrName>
                                        </p:attrNameLst>
                                      </p:cBhvr>
                                      <p:rCtr x="17700" y="-11500"/>
                                    </p:animMotion>
                                  </p:childTnLst>
                                </p:cTn>
                              </p:par>
                              <p:par>
                                <p:cTn id="893" presetID="0" presetClass="path" presetSubtype="0" accel="50000" decel="50000" fill="hold" nodeType="withEffect">
                                  <p:stCondLst>
                                    <p:cond delay="0"/>
                                  </p:stCondLst>
                                  <p:childTnLst>
                                    <p:animMotion origin="layout" path="M 0 -0.07523 L 0.03299 -0.28635 L 0.35399 -0.27084 L 0.30156 -0.07246 " pathEditMode="relative" rAng="0" ptsTypes="AAAA">
                                      <p:cBhvr>
                                        <p:cTn id="894" dur="2000" fill="hold"/>
                                        <p:tgtEl>
                                          <p:spTgt spid="171"/>
                                        </p:tgtEl>
                                        <p:attrNameLst>
                                          <p:attrName>ppt_x</p:attrName>
                                          <p:attrName>ppt_y</p:attrName>
                                        </p:attrNameLst>
                                      </p:cBhvr>
                                      <p:rCtr x="17700" y="-10400"/>
                                    </p:animMotion>
                                  </p:childTnLst>
                                </p:cTn>
                              </p:par>
                              <p:par>
                                <p:cTn id="895" presetID="0" presetClass="path" presetSubtype="0" accel="50000" decel="50000" fill="hold" nodeType="withEffect">
                                  <p:stCondLst>
                                    <p:cond delay="0"/>
                                  </p:stCondLst>
                                  <p:childTnLst>
                                    <p:animMotion origin="layout" path="M 3.33333E-6 -4.44444E-6 L 0.02517 -0.28773 L 0.27066 -0.26666 L 0.23055 0.00394 " pathEditMode="relative" rAng="0" ptsTypes="AAAA">
                                      <p:cBhvr>
                                        <p:cTn id="896" dur="2000" fill="hold"/>
                                        <p:tgtEl>
                                          <p:spTgt spid="172"/>
                                        </p:tgtEl>
                                        <p:attrNameLst>
                                          <p:attrName>ppt_x</p:attrName>
                                          <p:attrName>ppt_y</p:attrName>
                                        </p:attrNameLst>
                                      </p:cBhvr>
                                      <p:rCtr x="13500" y="-14200"/>
                                    </p:animMotion>
                                  </p:childTnLst>
                                </p:cTn>
                              </p:par>
                              <p:par>
                                <p:cTn id="897" presetID="0" presetClass="path" presetSubtype="0" accel="50000" decel="50000" fill="hold" nodeType="withEffect">
                                  <p:stCondLst>
                                    <p:cond delay="0"/>
                                  </p:stCondLst>
                                  <p:childTnLst>
                                    <p:animMotion origin="layout" path="M -3.33333E-6 4.44444E-6 L 0.03334 -0.28635 L 0.3573 -0.26528 L 0.30452 0.0037 " pathEditMode="relative" rAng="0" ptsTypes="AAAA">
                                      <p:cBhvr>
                                        <p:cTn id="898" dur="2000" fill="hold"/>
                                        <p:tgtEl>
                                          <p:spTgt spid="180"/>
                                        </p:tgtEl>
                                        <p:attrNameLst>
                                          <p:attrName>ppt_x</p:attrName>
                                          <p:attrName>ppt_y</p:attrName>
                                        </p:attrNameLst>
                                      </p:cBhvr>
                                      <p:rCtr x="17900" y="-14100"/>
                                    </p:animMotion>
                                  </p:childTnLst>
                                </p:cTn>
                              </p:par>
                              <p:par>
                                <p:cTn id="899" presetID="0" presetClass="path" presetSubtype="0" accel="50000" decel="50000" fill="hold" nodeType="withEffect">
                                  <p:stCondLst>
                                    <p:cond delay="0"/>
                                  </p:stCondLst>
                                  <p:childTnLst>
                                    <p:animMotion origin="layout" path="M 3.33333E-6 4.44444E-6 L 0.03333 -0.28635 L 0.35729 -0.26528 L 0.30451 0.0037 " pathEditMode="relative" rAng="0" ptsTypes="AAAA">
                                      <p:cBhvr>
                                        <p:cTn id="900" dur="2000" fill="hold"/>
                                        <p:tgtEl>
                                          <p:spTgt spid="181"/>
                                        </p:tgtEl>
                                        <p:attrNameLst>
                                          <p:attrName>ppt_x</p:attrName>
                                          <p:attrName>ppt_y</p:attrName>
                                        </p:attrNameLst>
                                      </p:cBhvr>
                                      <p:rCtr x="17900" y="-14100"/>
                                    </p:animMotion>
                                  </p:childTnLst>
                                </p:cTn>
                              </p:par>
                              <p:par>
                                <p:cTn id="901" presetID="0" presetClass="path" presetSubtype="0" accel="50000" decel="50000" fill="hold" nodeType="withEffect">
                                  <p:stCondLst>
                                    <p:cond delay="0"/>
                                  </p:stCondLst>
                                  <p:childTnLst>
                                    <p:animMotion origin="layout" path="M 0 2.22222E-6 L 0.03333 -0.28634 L 0.35729 -0.26528 L 0.30451 0.0037 " pathEditMode="relative" rAng="0" ptsTypes="AAAA">
                                      <p:cBhvr>
                                        <p:cTn id="902" dur="2000" fill="hold"/>
                                        <p:tgtEl>
                                          <p:spTgt spid="182"/>
                                        </p:tgtEl>
                                        <p:attrNameLst>
                                          <p:attrName>ppt_x</p:attrName>
                                          <p:attrName>ppt_y</p:attrName>
                                        </p:attrNameLst>
                                      </p:cBhvr>
                                      <p:rCtr x="17900" y="-14100"/>
                                    </p:animMotion>
                                  </p:childTnLst>
                                </p:cTn>
                              </p:par>
                              <p:par>
                                <p:cTn id="903" presetID="0" presetClass="path" presetSubtype="0" accel="50000" decel="50000" fill="hold" nodeType="withEffect">
                                  <p:stCondLst>
                                    <p:cond delay="0"/>
                                  </p:stCondLst>
                                  <p:childTnLst>
                                    <p:animMotion origin="layout" path="M -3.33333E-6 -0.04236 L 0.03299 -0.28635 L 0.354 -0.26852 L 0.30157 -0.03912 " pathEditMode="relative" rAng="0" ptsTypes="AAAA">
                                      <p:cBhvr>
                                        <p:cTn id="904" dur="2000" fill="hold"/>
                                        <p:tgtEl>
                                          <p:spTgt spid="183"/>
                                        </p:tgtEl>
                                        <p:attrNameLst>
                                          <p:attrName>ppt_x</p:attrName>
                                          <p:attrName>ppt_y</p:attrName>
                                        </p:attrNameLst>
                                      </p:cBhvr>
                                      <p:rCtr x="17700" y="-12000"/>
                                    </p:animMotion>
                                  </p:childTnLst>
                                </p:cTn>
                              </p:par>
                              <p:par>
                                <p:cTn id="905" presetID="0" presetClass="path" presetSubtype="0" accel="50000" decel="50000" fill="hold" nodeType="withEffect">
                                  <p:stCondLst>
                                    <p:cond delay="0"/>
                                  </p:stCondLst>
                                  <p:childTnLst>
                                    <p:animMotion origin="layout" path="M 0 2.22222E-6 L 0.02899 -0.28773 L 0.31233 -0.26667 L 0.26615 0.00393 " pathEditMode="relative" rAng="0" ptsTypes="AAAA">
                                      <p:cBhvr>
                                        <p:cTn id="906" dur="2000" fill="hold"/>
                                        <p:tgtEl>
                                          <p:spTgt spid="184"/>
                                        </p:tgtEl>
                                        <p:attrNameLst>
                                          <p:attrName>ppt_x</p:attrName>
                                          <p:attrName>ppt_y</p:attrName>
                                        </p:attrNameLst>
                                      </p:cBhvr>
                                      <p:rCtr x="15600" y="-14200"/>
                                    </p:animMotion>
                                  </p:childTnLst>
                                </p:cTn>
                              </p:par>
                              <p:par>
                                <p:cTn id="907" presetID="0" presetClass="path" presetSubtype="0" accel="50000" decel="50000" fill="hold" nodeType="withEffect">
                                  <p:stCondLst>
                                    <p:cond delay="0"/>
                                  </p:stCondLst>
                                  <p:childTnLst>
                                    <p:animMotion origin="layout" path="M -1.11022E-16 -0.07523 L 0.03455 -0.28634 L 0.37066 -0.27084 L 0.3158 -0.07246 " pathEditMode="relative" rAng="0" ptsTypes="AAAA">
                                      <p:cBhvr>
                                        <p:cTn id="908" dur="2000" fill="hold"/>
                                        <p:tgtEl>
                                          <p:spTgt spid="185"/>
                                        </p:tgtEl>
                                        <p:attrNameLst>
                                          <p:attrName>ppt_x</p:attrName>
                                          <p:attrName>ppt_y</p:attrName>
                                        </p:attrNameLst>
                                      </p:cBhvr>
                                      <p:rCtr x="18500" y="-10400"/>
                                    </p:animMotion>
                                  </p:childTnLst>
                                </p:cTn>
                              </p:par>
                              <p:par>
                                <p:cTn id="909" presetID="0" presetClass="path" presetSubtype="0" accel="50000" decel="50000" fill="hold" nodeType="withEffect">
                                  <p:stCondLst>
                                    <p:cond delay="0"/>
                                  </p:stCondLst>
                                  <p:childTnLst>
                                    <p:animMotion origin="layout" path="M -3.33333E-6 -0.08634 L 0.02518 -0.28634 L 0.27066 -0.27176 L 0.23056 -0.08357 " pathEditMode="relative" rAng="0" ptsTypes="AAAA">
                                      <p:cBhvr>
                                        <p:cTn id="910" dur="2000" fill="hold"/>
                                        <p:tgtEl>
                                          <p:spTgt spid="186"/>
                                        </p:tgtEl>
                                        <p:attrNameLst>
                                          <p:attrName>ppt_x</p:attrName>
                                          <p:attrName>ppt_y</p:attrName>
                                        </p:attrNameLst>
                                      </p:cBhvr>
                                      <p:rCtr x="13500" y="-9900"/>
                                    </p:animMotion>
                                  </p:childTnLst>
                                </p:cTn>
                              </p:par>
                              <p:par>
                                <p:cTn id="911" presetID="0" presetClass="path" presetSubtype="0" accel="50000" decel="50000" fill="hold" nodeType="withEffect">
                                  <p:stCondLst>
                                    <p:cond delay="0"/>
                                  </p:stCondLst>
                                  <p:childTnLst>
                                    <p:animMotion origin="layout" path="M 3.33333E-6 -0.05347 L 0.03055 -0.28634 L 0.32899 -0.26922 L 0.28038 -0.05023 " pathEditMode="relative" rAng="0" ptsTypes="AAAA">
                                      <p:cBhvr>
                                        <p:cTn id="912" dur="2000" fill="hold"/>
                                        <p:tgtEl>
                                          <p:spTgt spid="188"/>
                                        </p:tgtEl>
                                        <p:attrNameLst>
                                          <p:attrName>ppt_x</p:attrName>
                                          <p:attrName>ppt_y</p:attrName>
                                        </p:attrNameLst>
                                      </p:cBhvr>
                                      <p:rCtr x="16400" y="-11500"/>
                                    </p:animMotion>
                                  </p:childTnLst>
                                </p:cTn>
                              </p:par>
                              <p:par>
                                <p:cTn id="913" presetID="0" presetClass="path" presetSubtype="0" accel="50000" decel="50000" fill="hold" nodeType="withEffect">
                                  <p:stCondLst>
                                    <p:cond delay="0"/>
                                  </p:stCondLst>
                                  <p:childTnLst>
                                    <p:animMotion origin="layout" path="M -3.33333E-6 -0.05348 L 0.03368 -0.28635 L 0.36233 -0.26922 L 0.30868 -0.05023 " pathEditMode="relative" rAng="0" ptsTypes="AAAA">
                                      <p:cBhvr>
                                        <p:cTn id="914" dur="2000" fill="hold"/>
                                        <p:tgtEl>
                                          <p:spTgt spid="190"/>
                                        </p:tgtEl>
                                        <p:attrNameLst>
                                          <p:attrName>ppt_x</p:attrName>
                                          <p:attrName>ppt_y</p:attrName>
                                        </p:attrNameLst>
                                      </p:cBhvr>
                                      <p:rCtr x="18100" y="-11500"/>
                                    </p:animMotion>
                                  </p:childTnLst>
                                </p:cTn>
                              </p:par>
                              <p:par>
                                <p:cTn id="915" presetID="0" presetClass="path" presetSubtype="0" accel="50000" decel="50000" fill="hold" nodeType="withEffect">
                                  <p:stCondLst>
                                    <p:cond delay="0"/>
                                  </p:stCondLst>
                                  <p:childTnLst>
                                    <p:animMotion origin="layout" path="M -3.33333E-6 -0.09722 L 0.02986 -0.28634 L 0.32066 -0.27246 L 0.27327 -0.09468 " pathEditMode="relative" rAng="0" ptsTypes="AAAA">
                                      <p:cBhvr>
                                        <p:cTn id="916" dur="2000" fill="hold"/>
                                        <p:tgtEl>
                                          <p:spTgt spid="192"/>
                                        </p:tgtEl>
                                        <p:attrNameLst>
                                          <p:attrName>ppt_x</p:attrName>
                                          <p:attrName>ppt_y</p:attrName>
                                        </p:attrNameLst>
                                      </p:cBhvr>
                                      <p:rCtr x="16000" y="-9300"/>
                                    </p:animMotion>
                                  </p:childTnLst>
                                </p:cTn>
                              </p:par>
                              <p:par>
                                <p:cTn id="917" presetID="0" presetClass="path" presetSubtype="0" accel="50000" decel="50000" fill="hold" nodeType="withEffect">
                                  <p:stCondLst>
                                    <p:cond delay="0"/>
                                  </p:stCondLst>
                                  <p:childTnLst>
                                    <p:animMotion origin="layout" path="M 3.33333E-6 -0.08635 L 0.03142 -0.28635 L 0.33732 -0.27176 L 0.28732 -0.08357 " pathEditMode="relative" rAng="0" ptsTypes="AAAA">
                                      <p:cBhvr>
                                        <p:cTn id="918" dur="2000" fill="hold"/>
                                        <p:tgtEl>
                                          <p:spTgt spid="193"/>
                                        </p:tgtEl>
                                        <p:attrNameLst>
                                          <p:attrName>ppt_x</p:attrName>
                                          <p:attrName>ppt_y</p:attrName>
                                        </p:attrNameLst>
                                      </p:cBhvr>
                                      <p:rCtr x="16900" y="-9900"/>
                                    </p:animMotion>
                                  </p:childTnLst>
                                </p:cTn>
                              </p:par>
                              <p:par>
                                <p:cTn id="919" presetID="0" presetClass="path" presetSubtype="0" accel="50000" decel="50000" fill="hold" nodeType="withEffect">
                                  <p:stCondLst>
                                    <p:cond delay="0"/>
                                  </p:stCondLst>
                                  <p:childTnLst>
                                    <p:animMotion origin="layout" path="M 0 -0.04237 L 0.03299 -0.28635 L 0.35399 -0.26852 L 0.30156 -0.03912 " pathEditMode="relative" rAng="0" ptsTypes="AAAA">
                                      <p:cBhvr>
                                        <p:cTn id="920" dur="2000" fill="hold"/>
                                        <p:tgtEl>
                                          <p:spTgt spid="194"/>
                                        </p:tgtEl>
                                        <p:attrNameLst>
                                          <p:attrName>ppt_x</p:attrName>
                                          <p:attrName>ppt_y</p:attrName>
                                        </p:attrNameLst>
                                      </p:cBhvr>
                                      <p:rCtr x="17700" y="-12000"/>
                                    </p:animMotion>
                                  </p:childTnLst>
                                </p:cTn>
                              </p:par>
                              <p:par>
                                <p:cTn id="921" presetID="0" presetClass="path" presetSubtype="0" accel="50000" decel="50000" fill="hold" nodeType="withEffect">
                                  <p:stCondLst>
                                    <p:cond delay="0"/>
                                  </p:stCondLst>
                                  <p:childTnLst>
                                    <p:animMotion origin="layout" path="M 3.33333E-6 -0.04237 L 0.03368 -0.28635 L 0.36232 -0.26852 L 0.30868 -0.03912 " pathEditMode="relative" rAng="0" ptsTypes="AAAA">
                                      <p:cBhvr>
                                        <p:cTn id="922" dur="2000" fill="hold"/>
                                        <p:tgtEl>
                                          <p:spTgt spid="196"/>
                                        </p:tgtEl>
                                        <p:attrNameLst>
                                          <p:attrName>ppt_x</p:attrName>
                                          <p:attrName>ppt_y</p:attrName>
                                        </p:attrNameLst>
                                      </p:cBhvr>
                                      <p:rCtr x="18100" y="-12000"/>
                                    </p:animMotion>
                                  </p:childTnLst>
                                </p:cTn>
                              </p:par>
                              <p:par>
                                <p:cTn id="923" presetID="0" presetClass="path" presetSubtype="0" accel="50000" decel="50000" fill="hold" nodeType="withEffect">
                                  <p:stCondLst>
                                    <p:cond delay="0"/>
                                  </p:stCondLst>
                                  <p:childTnLst>
                                    <p:animMotion origin="layout" path="M -3.33333E-6 -0.07523 L 0.02587 -0.28635 L 0.279 -0.27084 L 0.23768 -0.07246 " pathEditMode="relative" rAng="0" ptsTypes="AAAA">
                                      <p:cBhvr>
                                        <p:cTn id="924" dur="2000" fill="hold"/>
                                        <p:tgtEl>
                                          <p:spTgt spid="197"/>
                                        </p:tgtEl>
                                        <p:attrNameLst>
                                          <p:attrName>ppt_x</p:attrName>
                                          <p:attrName>ppt_y</p:attrName>
                                        </p:attrNameLst>
                                      </p:cBhvr>
                                      <p:rCtr x="13900" y="-10400"/>
                                    </p:animMotion>
                                  </p:childTnLst>
                                </p:cTn>
                              </p:par>
                              <p:par>
                                <p:cTn id="925" presetID="0" presetClass="path" presetSubtype="0" accel="50000" decel="50000" fill="hold" nodeType="withEffect">
                                  <p:stCondLst>
                                    <p:cond delay="0"/>
                                  </p:stCondLst>
                                  <p:childTnLst>
                                    <p:animMotion origin="layout" path="M 3.33333E-6 4.44444E-6 L 0.02743 -0.28774 L 0.29566 -0.26667 L 0.25191 0.00393 " pathEditMode="relative" rAng="0" ptsTypes="AAAA">
                                      <p:cBhvr>
                                        <p:cTn id="926" dur="2000" fill="hold"/>
                                        <p:tgtEl>
                                          <p:spTgt spid="198"/>
                                        </p:tgtEl>
                                        <p:attrNameLst>
                                          <p:attrName>ppt_x</p:attrName>
                                          <p:attrName>ppt_y</p:attrName>
                                        </p:attrNameLst>
                                      </p:cBhvr>
                                      <p:rCtr x="14800" y="-14200"/>
                                    </p:animMotion>
                                  </p:childTnLst>
                                </p:cTn>
                              </p:par>
                              <p:par>
                                <p:cTn id="927" presetID="0" presetClass="path" presetSubtype="0" accel="50000" decel="50000" fill="hold" nodeType="withEffect">
                                  <p:stCondLst>
                                    <p:cond delay="0"/>
                                  </p:stCondLst>
                                  <p:childTnLst>
                                    <p:animMotion origin="layout" path="M -3.33333E-6 -0.05347 L 0.03056 -0.28634 L 0.329 -0.26922 L 0.28039 -0.05023 " pathEditMode="relative" rAng="0" ptsTypes="AAAA">
                                      <p:cBhvr>
                                        <p:cTn id="928" dur="2000" fill="hold"/>
                                        <p:tgtEl>
                                          <p:spTgt spid="199"/>
                                        </p:tgtEl>
                                        <p:attrNameLst>
                                          <p:attrName>ppt_x</p:attrName>
                                          <p:attrName>ppt_y</p:attrName>
                                        </p:attrNameLst>
                                      </p:cBhvr>
                                      <p:rCtr x="16400" y="-11500"/>
                                    </p:animMotion>
                                  </p:childTnLst>
                                </p:cTn>
                              </p:par>
                              <p:par>
                                <p:cTn id="929" presetID="0" presetClass="path" presetSubtype="0" accel="50000" decel="50000" fill="hold" nodeType="withEffect">
                                  <p:stCondLst>
                                    <p:cond delay="0"/>
                                  </p:stCondLst>
                                  <p:childTnLst>
                                    <p:animMotion origin="layout" path="M -3.33333E-6 -0.05348 L 0.03368 -0.28635 L 0.36233 -0.26922 L 0.30868 -0.05024 " pathEditMode="relative" rAng="0" ptsTypes="AAAA">
                                      <p:cBhvr>
                                        <p:cTn id="930" dur="2000" fill="hold"/>
                                        <p:tgtEl>
                                          <p:spTgt spid="200"/>
                                        </p:tgtEl>
                                        <p:attrNameLst>
                                          <p:attrName>ppt_x</p:attrName>
                                          <p:attrName>ppt_y</p:attrName>
                                        </p:attrNameLst>
                                      </p:cBhvr>
                                      <p:rCtr x="18100" y="-11500"/>
                                    </p:animMotion>
                                  </p:childTnLst>
                                </p:cTn>
                              </p:par>
                              <p:par>
                                <p:cTn id="931" presetID="0" presetClass="path" presetSubtype="0" accel="50000" decel="50000" fill="hold" nodeType="withEffect">
                                  <p:stCondLst>
                                    <p:cond delay="0"/>
                                  </p:stCondLst>
                                  <p:childTnLst>
                                    <p:animMotion origin="layout" path="M 3.33333E-6 -0.07523 L 0.03455 -0.28635 L 0.37066 -0.27084 L 0.3158 -0.07246 " pathEditMode="relative" rAng="0" ptsTypes="AAAA">
                                      <p:cBhvr>
                                        <p:cTn id="932" dur="2000" fill="hold"/>
                                        <p:tgtEl>
                                          <p:spTgt spid="201"/>
                                        </p:tgtEl>
                                        <p:attrNameLst>
                                          <p:attrName>ppt_x</p:attrName>
                                          <p:attrName>ppt_y</p:attrName>
                                        </p:attrNameLst>
                                      </p:cBhvr>
                                      <p:rCtr x="18500" y="-10400"/>
                                    </p:animMotion>
                                  </p:childTnLst>
                                </p:cTn>
                              </p:par>
                              <p:par>
                                <p:cTn id="933" presetID="0" presetClass="path" presetSubtype="0" accel="50000" decel="50000" fill="hold" nodeType="withEffect">
                                  <p:stCondLst>
                                    <p:cond delay="0"/>
                                  </p:stCondLst>
                                  <p:childTnLst>
                                    <p:animMotion origin="layout" path="M 3.33333E-6 -0.14121 L 0.02673 -0.28635 L 0.28732 -0.2757 L 0.24479 -0.13912 " pathEditMode="relative" rAng="0" ptsTypes="AAAA">
                                      <p:cBhvr>
                                        <p:cTn id="934" dur="2000" fill="hold"/>
                                        <p:tgtEl>
                                          <p:spTgt spid="202"/>
                                        </p:tgtEl>
                                        <p:attrNameLst>
                                          <p:attrName>ppt_x</p:attrName>
                                          <p:attrName>ppt_y</p:attrName>
                                        </p:attrNameLst>
                                      </p:cBhvr>
                                      <p:rCtr x="14400" y="-7200"/>
                                    </p:animMotion>
                                  </p:childTnLst>
                                </p:cTn>
                              </p:par>
                              <p:par>
                                <p:cTn id="935" presetID="0" presetClass="path" presetSubtype="0" accel="50000" decel="50000" fill="hold" nodeType="withEffect">
                                  <p:stCondLst>
                                    <p:cond delay="0"/>
                                  </p:stCondLst>
                                  <p:childTnLst>
                                    <p:animMotion origin="layout" path="M 3.33333E-6 -0.06435 L 0.02586 -0.28634 L 0.27899 -0.27014 L 0.23767 -0.06134 " pathEditMode="relative" rAng="0" ptsTypes="AAAA">
                                      <p:cBhvr>
                                        <p:cTn id="936" dur="2000" fill="hold"/>
                                        <p:tgtEl>
                                          <p:spTgt spid="203"/>
                                        </p:tgtEl>
                                        <p:attrNameLst>
                                          <p:attrName>ppt_x</p:attrName>
                                          <p:attrName>ppt_y</p:attrName>
                                        </p:attrNameLst>
                                      </p:cBhvr>
                                      <p:rCtr x="13900" y="-10900"/>
                                    </p:animMotion>
                                  </p:childTnLst>
                                </p:cTn>
                              </p:par>
                              <p:par>
                                <p:cTn id="937" presetID="0" presetClass="path" presetSubtype="0" accel="50000" decel="50000" fill="hold" nodeType="withEffect">
                                  <p:stCondLst>
                                    <p:cond delay="0"/>
                                  </p:stCondLst>
                                  <p:childTnLst>
                                    <p:animMotion origin="layout" path="M 0 -0.05348 L 0.02899 -0.28635 L 0.31233 -0.26922 L 0.26615 -0.05024 " pathEditMode="relative" rAng="0" ptsTypes="AAAA">
                                      <p:cBhvr>
                                        <p:cTn id="938" dur="2000" fill="hold"/>
                                        <p:tgtEl>
                                          <p:spTgt spid="204"/>
                                        </p:tgtEl>
                                        <p:attrNameLst>
                                          <p:attrName>ppt_x</p:attrName>
                                          <p:attrName>ppt_y</p:attrName>
                                        </p:attrNameLst>
                                      </p:cBhvr>
                                      <p:rCtr x="15600" y="-11500"/>
                                    </p:animMotion>
                                  </p:childTnLst>
                                </p:cTn>
                              </p:par>
                            </p:childTnLst>
                          </p:cTn>
                        </p:par>
                      </p:childTnLst>
                    </p:cTn>
                  </p:par>
                  <p:par>
                    <p:cTn id="939" fill="hold">
                      <p:stCondLst>
                        <p:cond delay="indefinite"/>
                      </p:stCondLst>
                      <p:childTnLst>
                        <p:par>
                          <p:cTn id="940" fill="hold">
                            <p:stCondLst>
                              <p:cond delay="0"/>
                            </p:stCondLst>
                            <p:childTnLst>
                              <p:par>
                                <p:cTn id="941" presetID="1" presetClass="entr" presetSubtype="0" fill="hold" grpId="0" nodeType="clickEffect">
                                  <p:stCondLst>
                                    <p:cond delay="0"/>
                                  </p:stCondLst>
                                  <p:childTnLst>
                                    <p:set>
                                      <p:cBhvr>
                                        <p:cTn id="942" dur="1" fill="hold">
                                          <p:stCondLst>
                                            <p:cond delay="0"/>
                                          </p:stCondLst>
                                        </p:cTn>
                                        <p:tgtEl>
                                          <p:spTgt spid="228"/>
                                        </p:tgtEl>
                                        <p:attrNameLst>
                                          <p:attrName>style.visibility</p:attrName>
                                        </p:attrNameLst>
                                      </p:cBhvr>
                                      <p:to>
                                        <p:strVal val="visible"/>
                                      </p:to>
                                    </p:set>
                                  </p:childTnLst>
                                </p:cTn>
                              </p:par>
                              <p:par>
                                <p:cTn id="943" presetID="1" presetClass="entr" presetSubtype="0" fill="hold" grpId="0" nodeType="withEffect">
                                  <p:stCondLst>
                                    <p:cond delay="0"/>
                                  </p:stCondLst>
                                  <p:childTnLst>
                                    <p:set>
                                      <p:cBhvr>
                                        <p:cTn id="944" dur="1" fill="hold">
                                          <p:stCondLst>
                                            <p:cond delay="0"/>
                                          </p:stCondLst>
                                        </p:cTn>
                                        <p:tgtEl>
                                          <p:spTgt spid="229"/>
                                        </p:tgtEl>
                                        <p:attrNameLst>
                                          <p:attrName>style.visibility</p:attrName>
                                        </p:attrNameLst>
                                      </p:cBhvr>
                                      <p:to>
                                        <p:strVal val="visible"/>
                                      </p:to>
                                    </p:set>
                                  </p:childTnLst>
                                </p:cTn>
                              </p:par>
                            </p:childTnLst>
                          </p:cTn>
                        </p:par>
                      </p:childTnLst>
                    </p:cTn>
                  </p:par>
                  <p:par>
                    <p:cTn id="945" fill="hold">
                      <p:stCondLst>
                        <p:cond delay="indefinite"/>
                      </p:stCondLst>
                      <p:childTnLst>
                        <p:par>
                          <p:cTn id="946" fill="hold">
                            <p:stCondLst>
                              <p:cond delay="0"/>
                            </p:stCondLst>
                            <p:childTnLst>
                              <p:par>
                                <p:cTn id="947" presetID="37" presetClass="entr" presetSubtype="0" fill="hold" grpId="0" nodeType="clickEffect">
                                  <p:stCondLst>
                                    <p:cond delay="0"/>
                                  </p:stCondLst>
                                  <p:childTnLst>
                                    <p:set>
                                      <p:cBhvr>
                                        <p:cTn id="948" dur="1" fill="hold">
                                          <p:stCondLst>
                                            <p:cond delay="0"/>
                                          </p:stCondLst>
                                        </p:cTn>
                                        <p:tgtEl>
                                          <p:spTgt spid="169"/>
                                        </p:tgtEl>
                                        <p:attrNameLst>
                                          <p:attrName>style.visibility</p:attrName>
                                        </p:attrNameLst>
                                      </p:cBhvr>
                                      <p:to>
                                        <p:strVal val="visible"/>
                                      </p:to>
                                    </p:set>
                                    <p:animEffect transition="in" filter="fade">
                                      <p:cBhvr>
                                        <p:cTn id="949" dur="500"/>
                                        <p:tgtEl>
                                          <p:spTgt spid="169"/>
                                        </p:tgtEl>
                                      </p:cBhvr>
                                    </p:animEffect>
                                    <p:anim calcmode="lin" valueType="num">
                                      <p:cBhvr>
                                        <p:cTn id="950" dur="500" fill="hold"/>
                                        <p:tgtEl>
                                          <p:spTgt spid="169"/>
                                        </p:tgtEl>
                                        <p:attrNameLst>
                                          <p:attrName>ppt_x</p:attrName>
                                        </p:attrNameLst>
                                      </p:cBhvr>
                                      <p:tavLst>
                                        <p:tav tm="0">
                                          <p:val>
                                            <p:strVal val="#ppt_x"/>
                                          </p:val>
                                        </p:tav>
                                        <p:tav tm="100000">
                                          <p:val>
                                            <p:strVal val="#ppt_x"/>
                                          </p:val>
                                        </p:tav>
                                      </p:tavLst>
                                    </p:anim>
                                    <p:anim calcmode="lin" valueType="num">
                                      <p:cBhvr>
                                        <p:cTn id="951" dur="450" decel="100000" fill="hold"/>
                                        <p:tgtEl>
                                          <p:spTgt spid="169"/>
                                        </p:tgtEl>
                                        <p:attrNameLst>
                                          <p:attrName>ppt_y</p:attrName>
                                        </p:attrNameLst>
                                      </p:cBhvr>
                                      <p:tavLst>
                                        <p:tav tm="0">
                                          <p:val>
                                            <p:strVal val="#ppt_y+1"/>
                                          </p:val>
                                        </p:tav>
                                        <p:tav tm="100000">
                                          <p:val>
                                            <p:strVal val="#ppt_y-.03"/>
                                          </p:val>
                                        </p:tav>
                                      </p:tavLst>
                                    </p:anim>
                                    <p:anim calcmode="lin" valueType="num">
                                      <p:cBhvr>
                                        <p:cTn id="952" dur="50" accel="100000" fill="hold">
                                          <p:stCondLst>
                                            <p:cond delay="450"/>
                                          </p:stCondLst>
                                        </p:cTn>
                                        <p:tgtEl>
                                          <p:spTgt spid="1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8" grpId="0"/>
      <p:bldP spid="150" grpId="0"/>
      <p:bldP spid="151" grpId="0"/>
      <p:bldP spid="207" grpId="0"/>
      <p:bldP spid="208" grpId="0"/>
      <p:bldP spid="228" grpId="0"/>
      <p:bldP spid="229" grpId="0"/>
      <p:bldP spid="148" grpId="0"/>
      <p:bldP spid="149" grpId="0"/>
      <p:bldP spid="1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410200"/>
            <a:ext cx="8382000" cy="914400"/>
          </a:xfrm>
        </p:spPr>
        <p:txBody>
          <a:bodyPr>
            <a:noAutofit/>
          </a:bodyPr>
          <a:lstStyle/>
          <a:p>
            <a:r>
              <a:rPr lang="en-US" dirty="0" smtClean="0"/>
              <a:t>An Example from THE Humanities</a:t>
            </a:r>
            <a:endParaRPr lang="en-US" sz="4800" dirty="0"/>
          </a:p>
        </p:txBody>
      </p:sp>
      <p:sp>
        <p:nvSpPr>
          <p:cNvPr id="4" name="Subtitle 3"/>
          <p:cNvSpPr>
            <a:spLocks noGrp="1"/>
          </p:cNvSpPr>
          <p:nvPr>
            <p:ph type="subTitle" idx="1"/>
          </p:nvPr>
        </p:nvSpPr>
        <p:spPr/>
        <p:txBody>
          <a:bodyPr/>
          <a:lstStyle/>
          <a:p>
            <a:endParaRPr lang="en-US"/>
          </a:p>
        </p:txBody>
      </p:sp>
      <p:pic>
        <p:nvPicPr>
          <p:cNvPr id="5" name="Picture 4" descr="peterbol.jpg"/>
          <p:cNvPicPr>
            <a:picLocks noChangeAspect="1"/>
          </p:cNvPicPr>
          <p:nvPr/>
        </p:nvPicPr>
        <p:blipFill>
          <a:blip r:embed="rId3"/>
          <a:stretch>
            <a:fillRect/>
          </a:stretch>
        </p:blipFill>
        <p:spPr>
          <a:xfrm>
            <a:off x="762000" y="304801"/>
            <a:ext cx="7239000" cy="4822012"/>
          </a:xfrm>
          <a:prstGeom prst="rect">
            <a:avLst/>
          </a:prstGeom>
        </p:spPr>
      </p:pic>
    </p:spTree>
    <p:custDataLst>
      <p:tags r:id="rId1"/>
    </p:custDataLst>
    <p:extLst>
      <p:ext uri="{BB962C8B-B14F-4D97-AF65-F5344CB8AC3E}">
        <p14:creationId xmlns:p14="http://schemas.microsoft.com/office/powerpoint/2010/main" val="2108737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1"/>
            <a:ext cx="8510588" cy="838200"/>
          </a:xfrm>
        </p:spPr>
        <p:txBody>
          <a:bodyPr/>
          <a:lstStyle/>
          <a:p>
            <a:r>
              <a:rPr lang="en-US" dirty="0" smtClean="0">
                <a:latin typeface="Comic Sans MS" pitchFamily="66" charset="0"/>
              </a:rPr>
              <a:t>T=T-Shaped  Education</a:t>
            </a:r>
            <a:endParaRPr lang="en-US" dirty="0"/>
          </a:p>
        </p:txBody>
      </p:sp>
      <p:sp>
        <p:nvSpPr>
          <p:cNvPr id="3" name="Content Placeholder 2"/>
          <p:cNvSpPr>
            <a:spLocks noGrp="1"/>
          </p:cNvSpPr>
          <p:nvPr>
            <p:ph idx="1"/>
          </p:nvPr>
        </p:nvSpPr>
        <p:spPr>
          <a:xfrm>
            <a:off x="304800" y="1143000"/>
            <a:ext cx="8534400" cy="5410200"/>
          </a:xfrm>
        </p:spPr>
        <p:txBody>
          <a:bodyPr>
            <a:normAutofit fontScale="92500"/>
          </a:bodyPr>
          <a:lstStyle/>
          <a:p>
            <a:pPr>
              <a:buNone/>
            </a:pPr>
            <a:r>
              <a:rPr lang="en-US" sz="3600" b="1" dirty="0" smtClean="0">
                <a:latin typeface="Comic Sans MS" pitchFamily="66" charset="0"/>
              </a:rPr>
              <a:t>Breadth in knowledge and skill sets</a:t>
            </a:r>
          </a:p>
          <a:p>
            <a:pPr>
              <a:buClr>
                <a:srgbClr val="C00000"/>
              </a:buClr>
              <a:buFont typeface="Wingdings" pitchFamily="2" charset="2"/>
              <a:buChar char="v"/>
            </a:pPr>
            <a:r>
              <a:rPr lang="en-US" sz="3500" dirty="0" smtClean="0">
                <a:latin typeface="Comic Sans MS" pitchFamily="66" charset="0"/>
              </a:rPr>
              <a:t>Basic General Education and interdisciplinary knowledge</a:t>
            </a:r>
          </a:p>
          <a:p>
            <a:pPr>
              <a:buClr>
                <a:srgbClr val="C00000"/>
              </a:buClr>
              <a:buFont typeface="Wingdings" pitchFamily="2" charset="2"/>
              <a:buChar char="v"/>
            </a:pPr>
            <a:r>
              <a:rPr lang="en-US" sz="3500" dirty="0" smtClean="0">
                <a:latin typeface="Comic Sans MS" pitchFamily="66" charset="0"/>
              </a:rPr>
              <a:t>Communication skills, both oral and writing</a:t>
            </a:r>
          </a:p>
          <a:p>
            <a:pPr>
              <a:buClr>
                <a:srgbClr val="C00000"/>
              </a:buClr>
              <a:buFont typeface="Wingdings" pitchFamily="2" charset="2"/>
              <a:buChar char="v"/>
            </a:pPr>
            <a:r>
              <a:rPr lang="en-US" sz="3500" dirty="0" smtClean="0">
                <a:latin typeface="Comic Sans MS" pitchFamily="66" charset="0"/>
              </a:rPr>
              <a:t>Personal skills: e.g., time management, dealing with stress and rejection</a:t>
            </a:r>
          </a:p>
          <a:p>
            <a:pPr>
              <a:buClr>
                <a:srgbClr val="C00000"/>
              </a:buClr>
              <a:buFont typeface="Wingdings" pitchFamily="2" charset="2"/>
              <a:buChar char="v"/>
            </a:pPr>
            <a:r>
              <a:rPr lang="en-US" sz="3500" dirty="0" smtClean="0">
                <a:latin typeface="Comic Sans MS" pitchFamily="66" charset="0"/>
              </a:rPr>
              <a:t>Social skills: e.g., team work skills,  administrative skills</a:t>
            </a:r>
          </a:p>
          <a:p>
            <a:pPr>
              <a:buClr>
                <a:srgbClr val="C00000"/>
              </a:buClr>
              <a:buFont typeface="Wingdings" pitchFamily="2" charset="2"/>
              <a:buChar char="v"/>
            </a:pPr>
            <a:r>
              <a:rPr lang="en-US" sz="3500" dirty="0" smtClean="0">
                <a:latin typeface="Comic Sans MS" pitchFamily="66" charset="0"/>
              </a:rPr>
              <a:t>International experiences </a:t>
            </a:r>
          </a:p>
          <a:p>
            <a:pPr>
              <a:buClr>
                <a:srgbClr val="C00000"/>
              </a:buClr>
            </a:pPr>
            <a:endParaRPr lang="en-US" sz="3200" dirty="0" smtClean="0">
              <a:latin typeface="Comic Sans MS" pitchFamily="66" charset="0"/>
            </a:endParaRPr>
          </a:p>
          <a:p>
            <a:pPr marL="342900" lvl="1" indent="-342900">
              <a:buClr>
                <a:schemeClr val="hlink"/>
              </a:buClr>
              <a:buFont typeface="Wingdings" pitchFamily="-110" charset="2"/>
              <a:buChar char="§"/>
            </a:pPr>
            <a:endParaRPr lang="en-US" sz="3200" dirty="0" smtClean="0">
              <a:latin typeface="Comic Sans MS" pitchFamily="66" charset="0"/>
            </a:endParaRPr>
          </a:p>
          <a:p>
            <a:pPr marL="342900" lvl="1" indent="-342900">
              <a:buClr>
                <a:schemeClr val="hlink"/>
              </a:buClr>
              <a:buFont typeface="Wingdings" pitchFamily="-110" charset="2"/>
              <a:buChar char="§"/>
            </a:pPr>
            <a:endParaRPr lang="en-US" sz="3200" dirty="0" smtClean="0">
              <a:latin typeface="Comic Sans MS" pitchFamily="66" charset="0"/>
            </a:endParaRPr>
          </a:p>
          <a:p>
            <a:pPr marL="342900" lvl="1" indent="-342900">
              <a:buClr>
                <a:schemeClr val="hlink"/>
              </a:buClr>
              <a:buFont typeface="Wingdings" pitchFamily="-110" charset="2"/>
              <a:buChar char="§"/>
            </a:pPr>
            <a:endParaRPr lang="en-US" sz="3200" dirty="0" smtClean="0">
              <a:latin typeface="Comic Sans MS" pitchFamily="66" charset="0"/>
            </a:endParaRPr>
          </a:p>
          <a:p>
            <a:pPr marL="342900" lvl="1" indent="-342900">
              <a:buClr>
                <a:schemeClr val="hlink"/>
              </a:buClr>
              <a:buFont typeface="Wingdings" pitchFamily="-110" charset="2"/>
              <a:buChar char="§"/>
            </a:pPr>
            <a:endParaRPr lang="en-US" sz="3200" dirty="0" smtClean="0">
              <a:latin typeface="Comic Sans MS" pitchFamily="66" charset="0"/>
            </a:endParaRPr>
          </a:p>
          <a:p>
            <a:pPr marL="342900" lvl="1" indent="-342900">
              <a:buClr>
                <a:schemeClr val="hlink"/>
              </a:buClr>
              <a:buFont typeface="Wingdings" pitchFamily="-110" charset="2"/>
              <a:buChar char="§"/>
            </a:pPr>
            <a:endParaRPr lang="en-US"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dirty="0"/>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2</a:t>
            </a:fld>
            <a:endParaRPr lang="en-US" altLang="zh-C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075" y="0"/>
            <a:ext cx="5307849" cy="6858000"/>
          </a:xfrm>
          <a:prstGeom prst="rect">
            <a:avLst/>
          </a:prstGeom>
        </p:spPr>
      </p:pic>
      <p:sp>
        <p:nvSpPr>
          <p:cNvPr id="5" name="Subtitle 2"/>
          <p:cNvSpPr txBox="1">
            <a:spLocks/>
          </p:cNvSpPr>
          <p:nvPr/>
        </p:nvSpPr>
        <p:spPr>
          <a:xfrm>
            <a:off x="2209800" y="155222"/>
            <a:ext cx="4724400" cy="682978"/>
          </a:xfrm>
          <a:prstGeom prst="rect">
            <a:avLst/>
          </a:prstGeom>
          <a:solidFill>
            <a:srgbClr val="FFFFCC"/>
          </a:solidFill>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Creating </a:t>
            </a:r>
            <a:r>
              <a:rPr lang="en-US" dirty="0" err="1" smtClean="0"/>
              <a:t>ChinaX</a:t>
            </a:r>
            <a:r>
              <a:rPr lang="en-US" dirty="0" smtClean="0"/>
              <a:t>- Spring 2013</a:t>
            </a:r>
          </a:p>
          <a:p>
            <a:r>
              <a:rPr lang="en-US" dirty="0" smtClean="0"/>
              <a:t>Peter Bol, YU Wen, Ian Miller, REN Wei</a:t>
            </a:r>
          </a:p>
          <a:p>
            <a:endParaRPr lang="en-US" dirty="0"/>
          </a:p>
        </p:txBody>
      </p:sp>
    </p:spTree>
    <p:custDataLst>
      <p:tags r:id="rId1"/>
    </p:custDataLst>
    <p:extLst>
      <p:ext uri="{BB962C8B-B14F-4D97-AF65-F5344CB8AC3E}">
        <p14:creationId xmlns:p14="http://schemas.microsoft.com/office/powerpoint/2010/main" val="1928295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EdX</a:t>
            </a:r>
            <a:r>
              <a:rPr lang="en-US" dirty="0" smtClean="0"/>
              <a:t>-HarvardX-ChinaX</a:t>
            </a:r>
            <a:endParaRPr lang="en-US" dirty="0"/>
          </a:p>
        </p:txBody>
      </p:sp>
      <p:sp>
        <p:nvSpPr>
          <p:cNvPr id="3" name="Content Placeholder 2"/>
          <p:cNvSpPr>
            <a:spLocks noGrp="1"/>
          </p:cNvSpPr>
          <p:nvPr>
            <p:ph idx="1"/>
          </p:nvPr>
        </p:nvSpPr>
        <p:spPr/>
        <p:txBody>
          <a:bodyPr/>
          <a:lstStyle/>
          <a:p>
            <a:pPr>
              <a:buNone/>
            </a:pPr>
            <a:endParaRPr lang="en-US" u="sng" dirty="0" smtClean="0">
              <a:hlinkClick r:id="rId3"/>
            </a:endParaRPr>
          </a:p>
          <a:p>
            <a:pPr>
              <a:buNone/>
            </a:pPr>
            <a:r>
              <a:rPr lang="en-US" u="sng" dirty="0" smtClean="0">
                <a:hlinkClick r:id="rId3"/>
              </a:rPr>
              <a:t>http://isites.harvard.edu/icb/icb.do?keyword=k91981&amp;pageid=icb.page573633</a:t>
            </a:r>
            <a:r>
              <a:rPr lang="en-US" dirty="0" smtClean="0"/>
              <a:t> </a:t>
            </a:r>
          </a:p>
          <a:p>
            <a:pPr marL="0" indent="0">
              <a:buNone/>
            </a:pPr>
            <a:endParaRPr lang="en-US" dirty="0"/>
          </a:p>
        </p:txBody>
      </p:sp>
      <p:sp>
        <p:nvSpPr>
          <p:cNvPr id="5" name="TextBox 4"/>
          <p:cNvSpPr txBox="1"/>
          <p:nvPr/>
        </p:nvSpPr>
        <p:spPr>
          <a:xfrm>
            <a:off x="762000" y="4114800"/>
            <a:ext cx="6934200" cy="1077218"/>
          </a:xfrm>
          <a:prstGeom prst="rect">
            <a:avLst/>
          </a:prstGeom>
          <a:noFill/>
        </p:spPr>
        <p:txBody>
          <a:bodyPr wrap="square" rtlCol="0">
            <a:spAutoFit/>
          </a:bodyPr>
          <a:lstStyle/>
          <a:p>
            <a:r>
              <a:rPr lang="en-US" sz="3200" dirty="0" smtClean="0">
                <a:latin typeface="+mj-lt"/>
                <a:ea typeface="+mj-ea"/>
                <a:cs typeface="+mj-cs"/>
              </a:rPr>
              <a:t>Click the link above to hear about what a </a:t>
            </a:r>
            <a:r>
              <a:rPr lang="en-US" sz="3200" dirty="0" err="1" smtClean="0">
                <a:latin typeface="+mj-lt"/>
                <a:ea typeface="+mj-ea"/>
                <a:cs typeface="+mj-cs"/>
              </a:rPr>
              <a:t>HarvardX</a:t>
            </a:r>
            <a:r>
              <a:rPr lang="en-US" sz="3200" dirty="0" smtClean="0">
                <a:latin typeface="+mj-lt"/>
                <a:ea typeface="+mj-ea"/>
                <a:cs typeface="+mj-cs"/>
              </a:rPr>
              <a:t> course is. </a:t>
            </a:r>
          </a:p>
        </p:txBody>
      </p:sp>
    </p:spTree>
    <p:custDataLst>
      <p:tags r:id="rId1"/>
    </p:custDataLst>
    <p:extLst>
      <p:ext uri="{BB962C8B-B14F-4D97-AF65-F5344CB8AC3E}">
        <p14:creationId xmlns:p14="http://schemas.microsoft.com/office/powerpoint/2010/main" val="728069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05400"/>
            <a:ext cx="7924800" cy="762000"/>
          </a:xfrm>
        </p:spPr>
        <p:txBody>
          <a:bodyPr>
            <a:normAutofit fontScale="90000"/>
          </a:bodyPr>
          <a:lstStyle/>
          <a:p>
            <a:pPr algn="l"/>
            <a:r>
              <a:rPr lang="en-US" dirty="0" smtClean="0"/>
              <a:t>What is a HarvardX Course?</a:t>
            </a:r>
            <a:br>
              <a:rPr lang="en-US" dirty="0" smtClean="0"/>
            </a:br>
            <a:r>
              <a:rPr lang="en-US" dirty="0" smtClean="0"/>
              <a:t> </a:t>
            </a:r>
            <a:br>
              <a:rPr lang="en-US" dirty="0" smtClean="0"/>
            </a:br>
            <a:r>
              <a:rPr lang="en-US" sz="4000" u="sng" dirty="0" smtClean="0">
                <a:hlinkClick r:id="rId3"/>
              </a:rPr>
              <a:t>http://cm.dce.harvard.edu/2012/01/13785/L04/index_H264SingleHighBandwidth-16x9.shtml</a:t>
            </a:r>
            <a:r>
              <a:rPr lang="en-US" dirty="0" smtClean="0"/>
              <a:t/>
            </a:r>
            <a:br>
              <a:rPr lang="en-US" dirty="0" smtClean="0"/>
            </a:br>
            <a:r>
              <a:rPr lang="en-US" dirty="0" smtClean="0"/>
              <a:t> </a:t>
            </a:r>
            <a:br>
              <a:rPr lang="en-US" dirty="0" smtClean="0"/>
            </a:br>
            <a:r>
              <a:rPr lang="en-US" sz="3556" dirty="0" smtClean="0"/>
              <a:t>(above link leads to a video that shows how we taught Chinese History in the past.)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spTree>
    <p:custDataLst>
      <p:tags r:id="rId1"/>
    </p:custDataLst>
    <p:extLst>
      <p:ext uri="{BB962C8B-B14F-4D97-AF65-F5344CB8AC3E}">
        <p14:creationId xmlns:p14="http://schemas.microsoft.com/office/powerpoint/2010/main" val="167588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omic Sans MS" pitchFamily="66" charset="0"/>
              </a:rPr>
              <a:t>What is involved in creating </a:t>
            </a:r>
            <a:r>
              <a:rPr lang="en-US" sz="2800" dirty="0" err="1" smtClean="0">
                <a:latin typeface="Comic Sans MS" pitchFamily="66" charset="0"/>
              </a:rPr>
              <a:t>ChinaX</a:t>
            </a:r>
            <a:r>
              <a:rPr lang="en-US" sz="2800" dirty="0" smtClean="0">
                <a:latin typeface="Comic Sans MS" pitchFamily="66" charset="0"/>
              </a:rPr>
              <a:t>?</a:t>
            </a:r>
            <a:endParaRPr lang="en-US" sz="2800" dirty="0">
              <a:latin typeface="Comic Sans MS" pitchFamily="66" charset="0"/>
            </a:endParaRPr>
          </a:p>
        </p:txBody>
      </p:sp>
      <p:sp>
        <p:nvSpPr>
          <p:cNvPr id="3" name="Content Placeholder 2"/>
          <p:cNvSpPr>
            <a:spLocks noGrp="1"/>
          </p:cNvSpPr>
          <p:nvPr>
            <p:ph idx="1"/>
          </p:nvPr>
        </p:nvSpPr>
        <p:spPr>
          <a:xfrm>
            <a:off x="381000" y="1371600"/>
            <a:ext cx="8763000" cy="5181600"/>
          </a:xfrm>
        </p:spPr>
        <p:txBody>
          <a:bodyPr>
            <a:normAutofit lnSpcReduction="10000"/>
          </a:bodyPr>
          <a:lstStyle/>
          <a:p>
            <a:pPr>
              <a:buClr>
                <a:srgbClr val="C00000"/>
              </a:buClr>
              <a:buFont typeface="Wingdings" pitchFamily="2" charset="2"/>
              <a:buChar char="v"/>
            </a:pPr>
            <a:r>
              <a:rPr lang="en-US" b="1" dirty="0" smtClean="0">
                <a:latin typeface="Comic Sans MS" pitchFamily="66" charset="0"/>
              </a:rPr>
              <a:t>Graduate students taking the class both to contribute from their areas of expertise and/or to learn how to create such courses </a:t>
            </a:r>
          </a:p>
          <a:p>
            <a:pPr>
              <a:buClr>
                <a:srgbClr val="C00000"/>
              </a:buClr>
              <a:buFont typeface="Wingdings" pitchFamily="2" charset="2"/>
              <a:buChar char="v"/>
            </a:pPr>
            <a:r>
              <a:rPr lang="en-US" b="1" dirty="0" smtClean="0">
                <a:latin typeface="Comic Sans MS" pitchFamily="66" charset="0"/>
              </a:rPr>
              <a:t>Undergraduates who want to learn about China and/or technology of learning, and provide feedback</a:t>
            </a:r>
          </a:p>
          <a:p>
            <a:pPr>
              <a:buClr>
                <a:srgbClr val="C00000"/>
              </a:buClr>
              <a:buFont typeface="Wingdings" pitchFamily="2" charset="2"/>
              <a:buChar char="v"/>
            </a:pPr>
            <a:r>
              <a:rPr lang="en-US" b="1" dirty="0" smtClean="0">
                <a:latin typeface="Comic Sans MS" pitchFamily="66" charset="0"/>
              </a:rPr>
              <a:t>Graduate student TFs to help manage instruction in technology (A/V editing, map making, </a:t>
            </a:r>
            <a:r>
              <a:rPr lang="en-US" b="1" dirty="0" err="1" smtClean="0">
                <a:latin typeface="Comic Sans MS" pitchFamily="66" charset="0"/>
              </a:rPr>
              <a:t>photoshopping</a:t>
            </a:r>
            <a:r>
              <a:rPr lang="en-US" b="1" dirty="0" smtClean="0">
                <a:latin typeface="Comic Sans MS" pitchFamily="66" charset="0"/>
              </a:rPr>
              <a:t>), to find content, and to oversee organization</a:t>
            </a:r>
          </a:p>
          <a:p>
            <a:pPr>
              <a:buClr>
                <a:srgbClr val="C00000"/>
              </a:buClr>
              <a:buFont typeface="Wingdings" pitchFamily="2" charset="2"/>
              <a:buChar char="v"/>
            </a:pPr>
            <a:endParaRPr lang="en-US" b="1" dirty="0"/>
          </a:p>
        </p:txBody>
      </p:sp>
    </p:spTree>
    <p:custDataLst>
      <p:tags r:id="rId1"/>
    </p:custDataLst>
    <p:extLst>
      <p:ext uri="{BB962C8B-B14F-4D97-AF65-F5344CB8AC3E}">
        <p14:creationId xmlns:p14="http://schemas.microsoft.com/office/powerpoint/2010/main" val="174910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omic Sans MS" pitchFamily="66" charset="0"/>
              </a:rPr>
              <a:t>Professional Development Curriculum  </a:t>
            </a:r>
            <a:endParaRPr lang="en-US" sz="2800" dirty="0">
              <a:latin typeface="Comic Sans MS" pitchFamily="66" charset="0"/>
            </a:endParaRPr>
          </a:p>
        </p:txBody>
      </p:sp>
      <p:sp>
        <p:nvSpPr>
          <p:cNvPr id="3" name="Content Placeholder 2"/>
          <p:cNvSpPr>
            <a:spLocks noGrp="1"/>
          </p:cNvSpPr>
          <p:nvPr>
            <p:ph idx="1"/>
          </p:nvPr>
        </p:nvSpPr>
        <p:spPr>
          <a:xfrm>
            <a:off x="152400" y="1371600"/>
            <a:ext cx="8839200" cy="4525963"/>
          </a:xfrm>
        </p:spPr>
        <p:txBody>
          <a:bodyPr>
            <a:normAutofit lnSpcReduction="10000"/>
          </a:bodyPr>
          <a:lstStyle/>
          <a:p>
            <a:pPr>
              <a:buClr>
                <a:srgbClr val="C00000"/>
              </a:buClr>
              <a:buFont typeface="Wingdings" pitchFamily="2" charset="2"/>
              <a:buChar char="v"/>
            </a:pPr>
            <a:r>
              <a:rPr lang="en-US" sz="2400" b="1" dirty="0" smtClean="0">
                <a:latin typeface="Comic Sans MS" pitchFamily="66" charset="0"/>
              </a:rPr>
              <a:t>STAT 303: </a:t>
            </a:r>
            <a:r>
              <a:rPr lang="en-US" sz="2400" b="1" i="1" dirty="0" smtClean="0">
                <a:latin typeface="Comic Sans MS" pitchFamily="66" charset="0"/>
              </a:rPr>
              <a:t>The Art and Practice of Teaching </a:t>
            </a:r>
            <a:r>
              <a:rPr lang="en-US" sz="2400" b="1" i="1" dirty="0">
                <a:latin typeface="Comic Sans MS" pitchFamily="66" charset="0"/>
              </a:rPr>
              <a:t>S</a:t>
            </a:r>
            <a:r>
              <a:rPr lang="en-US" sz="2400" b="1" i="1" dirty="0" smtClean="0">
                <a:latin typeface="Comic Sans MS" pitchFamily="66" charset="0"/>
              </a:rPr>
              <a:t>tatistics  </a:t>
            </a:r>
          </a:p>
          <a:p>
            <a:pPr lvl="1">
              <a:buClr>
                <a:srgbClr val="C00000"/>
              </a:buClr>
              <a:buFont typeface="Wingdings" pitchFamily="2" charset="2"/>
              <a:buChar char="Ø"/>
            </a:pPr>
            <a:r>
              <a:rPr lang="en-US" sz="2400" dirty="0" smtClean="0">
                <a:latin typeface="Comic Sans MS" pitchFamily="66" charset="0"/>
              </a:rPr>
              <a:t>Always involve 4 generations (undergraduates, graduates, junior and senior faculty), plus Bok Teaching Center staff </a:t>
            </a:r>
          </a:p>
          <a:p>
            <a:pPr>
              <a:buClr>
                <a:srgbClr val="C00000"/>
              </a:buClr>
              <a:buFont typeface="Wingdings" pitchFamily="2" charset="2"/>
              <a:buChar char="v"/>
            </a:pPr>
            <a:r>
              <a:rPr lang="en-US" sz="2400" b="1" dirty="0" smtClean="0">
                <a:latin typeface="Comic Sans MS" pitchFamily="66" charset="0"/>
              </a:rPr>
              <a:t>STAT 366:  </a:t>
            </a:r>
            <a:r>
              <a:rPr lang="en-US" sz="2400" b="1" i="1" dirty="0" smtClean="0">
                <a:latin typeface="Comic Sans MS" pitchFamily="66" charset="0"/>
              </a:rPr>
              <a:t>Research Cultivation and Culmination</a:t>
            </a:r>
          </a:p>
          <a:p>
            <a:pPr lvl="1">
              <a:buClr>
                <a:srgbClr val="C00000"/>
              </a:buClr>
              <a:buFont typeface="Wingdings" pitchFamily="2" charset="2"/>
              <a:buChar char="Ø"/>
            </a:pPr>
            <a:r>
              <a:rPr lang="en-US" sz="2400" dirty="0" smtClean="0">
                <a:latin typeface="Comic Sans MS" pitchFamily="66" charset="0"/>
              </a:rPr>
              <a:t>Emphasize</a:t>
            </a:r>
            <a:r>
              <a:rPr lang="en-US" sz="2400" i="1" dirty="0" smtClean="0">
                <a:latin typeface="Comic Sans MS" pitchFamily="66" charset="0"/>
              </a:rPr>
              <a:t> </a:t>
            </a:r>
            <a:r>
              <a:rPr lang="en-US" sz="2400" dirty="0" smtClean="0">
                <a:latin typeface="Comic Sans MS" pitchFamily="66" charset="0"/>
              </a:rPr>
              <a:t>how to develop an idea into a successful publication</a:t>
            </a:r>
          </a:p>
          <a:p>
            <a:pPr lvl="1">
              <a:buClr>
                <a:srgbClr val="C00000"/>
              </a:buClr>
              <a:buFont typeface="Wingdings" pitchFamily="2" charset="2"/>
              <a:buChar char="Ø"/>
            </a:pPr>
            <a:r>
              <a:rPr lang="en-US" sz="2400" dirty="0" smtClean="0">
                <a:latin typeface="Comic Sans MS" pitchFamily="66" charset="0"/>
              </a:rPr>
              <a:t>How to deal with negative feedback and rejection  </a:t>
            </a:r>
          </a:p>
          <a:p>
            <a:pPr lvl="1">
              <a:buClr>
                <a:srgbClr val="C00000"/>
              </a:buClr>
              <a:buFont typeface="Wingdings" pitchFamily="2" charset="2"/>
              <a:buChar char="Ø"/>
            </a:pPr>
            <a:r>
              <a:rPr lang="en-US" sz="2400" dirty="0" smtClean="0">
                <a:latin typeface="Comic Sans MS" pitchFamily="66" charset="0"/>
              </a:rPr>
              <a:t>Attended by both graduate students and advanced undergraduate students </a:t>
            </a:r>
          </a:p>
          <a:p>
            <a:pPr lvl="1">
              <a:buClr>
                <a:srgbClr val="C00000"/>
              </a:buClr>
              <a:buFont typeface="Wingdings" pitchFamily="2" charset="2"/>
              <a:buChar char="Ø"/>
            </a:pPr>
            <a:r>
              <a:rPr lang="en-US" sz="2400" dirty="0" smtClean="0">
                <a:latin typeface="Comic Sans MS" pitchFamily="66" charset="0"/>
              </a:rPr>
              <a:t>Producing world’s first “</a:t>
            </a:r>
            <a:r>
              <a:rPr lang="en-US" sz="2400" dirty="0" err="1" smtClean="0">
                <a:latin typeface="Comic Sans MS" pitchFamily="66" charset="0"/>
              </a:rPr>
              <a:t>Polystat</a:t>
            </a:r>
            <a:r>
              <a:rPr lang="en-US" sz="2400" dirty="0" smtClean="0">
                <a:latin typeface="Comic Sans MS" pitchFamily="66" charset="0"/>
              </a:rPr>
              <a:t>” paper by “Students”</a:t>
            </a:r>
            <a:endParaRPr lang="en-US" sz="2400" dirty="0">
              <a:latin typeface="Comic Sans MS" pitchFamily="66" charset="0"/>
            </a:endParaRP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24</a:t>
            </a:fld>
            <a:endParaRPr lang="en-US" altLang="zh-C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omic Sans MS" pitchFamily="66" charset="0"/>
              </a:rPr>
              <a:t> StaT366:  producing a </a:t>
            </a:r>
            <a:r>
              <a:rPr lang="en-US" sz="2800" dirty="0" err="1" smtClean="0">
                <a:latin typeface="Comic Sans MS" pitchFamily="66" charset="0"/>
              </a:rPr>
              <a:t>Polystat</a:t>
            </a:r>
            <a:r>
              <a:rPr lang="en-US" sz="2800" dirty="0" smtClean="0">
                <a:latin typeface="Comic Sans MS" pitchFamily="66" charset="0"/>
              </a:rPr>
              <a:t> paper</a:t>
            </a:r>
            <a:endParaRPr lang="en-US" sz="2800" dirty="0">
              <a:latin typeface="Comic Sans MS" pitchFamily="66" charset="0"/>
            </a:endParaRPr>
          </a:p>
        </p:txBody>
      </p:sp>
      <p:sp>
        <p:nvSpPr>
          <p:cNvPr id="3" name="Content Placeholder 2"/>
          <p:cNvSpPr>
            <a:spLocks noGrp="1"/>
          </p:cNvSpPr>
          <p:nvPr>
            <p:ph idx="1"/>
          </p:nvPr>
        </p:nvSpPr>
        <p:spPr/>
        <p:txBody>
          <a:bodyPr/>
          <a:lstStyle/>
          <a:p>
            <a:pPr>
              <a:buClr>
                <a:srgbClr val="C00000"/>
              </a:buClr>
              <a:buFont typeface="Wingdings" pitchFamily="2" charset="2"/>
              <a:buChar char="v"/>
            </a:pPr>
            <a:r>
              <a:rPr lang="en-US" b="1" dirty="0" smtClean="0">
                <a:latin typeface="Comic Sans MS" pitchFamily="66" charset="0"/>
              </a:rPr>
              <a:t>The class is given a topic</a:t>
            </a:r>
            <a:r>
              <a:rPr lang="en-US" dirty="0" smtClean="0">
                <a:latin typeface="Comic Sans MS" pitchFamily="66" charset="0"/>
              </a:rPr>
              <a:t>: optimal strategy for enhanced security check at airports </a:t>
            </a:r>
          </a:p>
          <a:p>
            <a:pPr>
              <a:buClr>
                <a:srgbClr val="C00000"/>
              </a:buClr>
              <a:buFont typeface="Wingdings" pitchFamily="2" charset="2"/>
              <a:buChar char="v"/>
            </a:pPr>
            <a:r>
              <a:rPr lang="en-US" dirty="0" smtClean="0">
                <a:latin typeface="Comic Sans MS" pitchFamily="66" charset="0"/>
              </a:rPr>
              <a:t>… </a:t>
            </a:r>
            <a:r>
              <a:rPr lang="en-US" b="1" dirty="0" smtClean="0">
                <a:latin typeface="Comic Sans MS" pitchFamily="66" charset="0"/>
              </a:rPr>
              <a:t>and a task</a:t>
            </a:r>
            <a:r>
              <a:rPr lang="en-US" dirty="0" smtClean="0">
                <a:latin typeface="Comic Sans MS" pitchFamily="66" charset="0"/>
              </a:rPr>
              <a:t>:  finish a research paper by the end of the semester</a:t>
            </a:r>
          </a:p>
          <a:p>
            <a:pPr>
              <a:buClr>
                <a:srgbClr val="C00000"/>
              </a:buClr>
              <a:buFont typeface="Wingdings" pitchFamily="2" charset="2"/>
              <a:buChar char="v"/>
            </a:pPr>
            <a:r>
              <a:rPr lang="en-US" b="1" dirty="0" smtClean="0">
                <a:latin typeface="Comic Sans MS" pitchFamily="66" charset="0"/>
              </a:rPr>
              <a:t>Key emphasis</a:t>
            </a:r>
            <a:r>
              <a:rPr lang="en-US" dirty="0" smtClean="0">
                <a:latin typeface="Comic Sans MS" pitchFamily="66" charset="0"/>
              </a:rPr>
              <a:t>:  How to develop an idea into a successful publication </a:t>
            </a: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25</a:t>
            </a:fld>
            <a:endParaRPr lang="en-US" altLang="zh-CN"/>
          </a:p>
        </p:txBody>
      </p:sp>
    </p:spTree>
    <p:extLst>
      <p:ext uri="{BB962C8B-B14F-4D97-AF65-F5344CB8AC3E}">
        <p14:creationId xmlns:p14="http://schemas.microsoft.com/office/powerpoint/2010/main" val="40244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How WAS the course structured? </a:t>
            </a:r>
            <a:endParaRPr lang="en-US" dirty="0">
              <a:latin typeface="Comic Sans MS" pitchFamily="66" charset="0"/>
            </a:endParaRPr>
          </a:p>
        </p:txBody>
      </p:sp>
      <p:sp>
        <p:nvSpPr>
          <p:cNvPr id="3" name="Content Placeholder 2"/>
          <p:cNvSpPr>
            <a:spLocks noGrp="1"/>
          </p:cNvSpPr>
          <p:nvPr>
            <p:ph idx="1"/>
          </p:nvPr>
        </p:nvSpPr>
        <p:spPr>
          <a:xfrm>
            <a:off x="304800" y="1554162"/>
            <a:ext cx="8839200" cy="4541838"/>
          </a:xfrm>
        </p:spPr>
        <p:txBody>
          <a:bodyPr>
            <a:normAutofit/>
          </a:bodyPr>
          <a:lstStyle/>
          <a:p>
            <a:pPr>
              <a:buClr>
                <a:srgbClr val="C00000"/>
              </a:buClr>
              <a:buFont typeface="Wingdings" pitchFamily="2" charset="2"/>
              <a:buChar char="v"/>
            </a:pPr>
            <a:r>
              <a:rPr lang="en-US" b="1" dirty="0" smtClean="0">
                <a:latin typeface="Comic Sans MS" pitchFamily="66" charset="0"/>
              </a:rPr>
              <a:t>Form (time varying) groups for </a:t>
            </a:r>
          </a:p>
          <a:p>
            <a:pPr lvl="1">
              <a:buClr>
                <a:srgbClr val="C00000"/>
              </a:buClr>
            </a:pPr>
            <a:r>
              <a:rPr lang="en-US" dirty="0" smtClean="0">
                <a:latin typeface="Comic Sans MS" pitchFamily="66" charset="0"/>
              </a:rPr>
              <a:t>Literature Review </a:t>
            </a:r>
          </a:p>
          <a:p>
            <a:pPr lvl="1">
              <a:buClr>
                <a:srgbClr val="C00000"/>
              </a:buClr>
            </a:pPr>
            <a:r>
              <a:rPr lang="en-US" dirty="0" smtClean="0">
                <a:latin typeface="Comic Sans MS" pitchFamily="66" charset="0"/>
              </a:rPr>
              <a:t>Theoretical concepts and results </a:t>
            </a:r>
          </a:p>
          <a:p>
            <a:pPr lvl="1">
              <a:buClr>
                <a:srgbClr val="C00000"/>
              </a:buClr>
            </a:pPr>
            <a:r>
              <a:rPr lang="en-US" dirty="0" smtClean="0">
                <a:latin typeface="Comic Sans MS" pitchFamily="66" charset="0"/>
              </a:rPr>
              <a:t>Methodology development </a:t>
            </a:r>
          </a:p>
          <a:p>
            <a:pPr lvl="1">
              <a:buClr>
                <a:srgbClr val="C00000"/>
              </a:buClr>
            </a:pPr>
            <a:r>
              <a:rPr lang="en-US" dirty="0" smtClean="0">
                <a:latin typeface="Comic Sans MS" pitchFamily="66" charset="0"/>
              </a:rPr>
              <a:t>Simulation studies </a:t>
            </a:r>
          </a:p>
          <a:p>
            <a:pPr lvl="1">
              <a:buClr>
                <a:srgbClr val="C00000"/>
              </a:buClr>
            </a:pPr>
            <a:r>
              <a:rPr lang="en-US" dirty="0" smtClean="0">
                <a:latin typeface="Comic Sans MS" pitchFamily="66" charset="0"/>
              </a:rPr>
              <a:t>Applications </a:t>
            </a:r>
          </a:p>
          <a:p>
            <a:pPr>
              <a:buClr>
                <a:srgbClr val="C00000"/>
              </a:buClr>
              <a:buFont typeface="Wingdings" pitchFamily="2" charset="2"/>
              <a:buChar char="v"/>
            </a:pPr>
            <a:r>
              <a:rPr lang="en-US" b="1" dirty="0" smtClean="0">
                <a:latin typeface="Comic Sans MS" pitchFamily="66" charset="0"/>
              </a:rPr>
              <a:t>In-class Discussions and Presentations </a:t>
            </a:r>
          </a:p>
          <a:p>
            <a:pPr>
              <a:buClr>
                <a:srgbClr val="C00000"/>
              </a:buClr>
              <a:buFont typeface="Wingdings" pitchFamily="2" charset="2"/>
              <a:buChar char="v"/>
            </a:pPr>
            <a:r>
              <a:rPr lang="en-US" b="1" dirty="0" smtClean="0">
                <a:latin typeface="Comic Sans MS" pitchFamily="66" charset="0"/>
              </a:rPr>
              <a:t>Comment and critique each others’ writing </a:t>
            </a:r>
          </a:p>
          <a:p>
            <a:endParaRPr lang="en-US" b="1" dirty="0" smtClean="0">
              <a:latin typeface="Comic Sans MS" pitchFamily="66" charset="0"/>
            </a:endParaRP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26</a:t>
            </a:fld>
            <a:endParaRPr lang="en-US" altLang="zh-CN"/>
          </a:p>
        </p:txBody>
      </p:sp>
    </p:spTree>
    <p:extLst>
      <p:ext uri="{BB962C8B-B14F-4D97-AF65-F5344CB8AC3E}">
        <p14:creationId xmlns:p14="http://schemas.microsoft.com/office/powerpoint/2010/main" val="115992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Comic Sans MS" pitchFamily="66" charset="0"/>
              </a:rPr>
              <a:t>Writing, commenting and editing abstracts </a:t>
            </a:r>
            <a:endParaRPr lang="en-US" sz="2800" dirty="0">
              <a:latin typeface="Comic Sans MS" pitchFamily="66" charset="0"/>
            </a:endParaRPr>
          </a:p>
        </p:txBody>
      </p:sp>
      <p:sp>
        <p:nvSpPr>
          <p:cNvPr id="3" name="Content Placeholder 2"/>
          <p:cNvSpPr>
            <a:spLocks noGrp="1"/>
          </p:cNvSpPr>
          <p:nvPr>
            <p:ph idx="1"/>
          </p:nvPr>
        </p:nvSpPr>
        <p:spPr/>
        <p:txBody>
          <a:bodyPr/>
          <a:lstStyle/>
          <a:p>
            <a:pPr>
              <a:buClr>
                <a:srgbClr val="C00000"/>
              </a:buClr>
              <a:buFont typeface="Wingdings" pitchFamily="2" charset="2"/>
              <a:buChar char="v"/>
            </a:pPr>
            <a:r>
              <a:rPr lang="en-US" dirty="0" smtClean="0">
                <a:latin typeface="Comic Sans MS" pitchFamily="66" charset="0"/>
              </a:rPr>
              <a:t>We discussed possible titles, and agreed on a couple of them</a:t>
            </a:r>
          </a:p>
          <a:p>
            <a:pPr>
              <a:buClr>
                <a:srgbClr val="C00000"/>
              </a:buClr>
              <a:buFont typeface="Wingdings" pitchFamily="2" charset="2"/>
              <a:buChar char="v"/>
            </a:pPr>
            <a:r>
              <a:rPr lang="en-US" dirty="0" smtClean="0">
                <a:latin typeface="Comic Sans MS" pitchFamily="66" charset="0"/>
              </a:rPr>
              <a:t>Then each student was asked to write, independently, an abstract</a:t>
            </a:r>
          </a:p>
          <a:p>
            <a:pPr>
              <a:buClr>
                <a:srgbClr val="C00000"/>
              </a:buClr>
              <a:buFont typeface="Wingdings" pitchFamily="2" charset="2"/>
              <a:buChar char="v"/>
            </a:pPr>
            <a:r>
              <a:rPr lang="en-US" dirty="0" smtClean="0">
                <a:latin typeface="Comic Sans MS" pitchFamily="66" charset="0"/>
              </a:rPr>
              <a:t>All abstracts were then presented to the class, and commented upon and ranked </a:t>
            </a:r>
          </a:p>
          <a:p>
            <a:pPr>
              <a:buClr>
                <a:srgbClr val="C00000"/>
              </a:buClr>
              <a:buFont typeface="Wingdings" pitchFamily="2" charset="2"/>
              <a:buChar char="v"/>
            </a:pPr>
            <a:r>
              <a:rPr lang="en-US" dirty="0" smtClean="0">
                <a:latin typeface="Comic Sans MS" pitchFamily="66" charset="0"/>
              </a:rPr>
              <a:t>One abstract was discussed in detail and went through a “live editing” </a:t>
            </a:r>
            <a:endParaRPr lang="en-US" dirty="0">
              <a:latin typeface="Comic Sans MS" pitchFamily="66" charset="0"/>
            </a:endParaRP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27</a:t>
            </a:fld>
            <a:endParaRPr lang="en-US" altLang="zh-CN"/>
          </a:p>
        </p:txBody>
      </p:sp>
    </p:spTree>
    <p:extLst>
      <p:ext uri="{BB962C8B-B14F-4D97-AF65-F5344CB8AC3E}">
        <p14:creationId xmlns:p14="http://schemas.microsoft.com/office/powerpoint/2010/main" val="6357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the actual Abstracts</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a:t>Detecting rare events is a common problem in the world. For instance, TSA screens for possible terrorists at the airport, the IRS audits tax filings for possible fraud, and gamblers want to pick upsets in the NCAA tournament. Failing to detect an event will have massive repercussions, but the screening method must also be feasible. We propose several probabilistic screening methods that correspond to minimizing different risk functions. The risk functions are motivated through interpretable quantities such as the number of undetected events or the probability of failing to detect one event. We relate our results to previous work and give examples of applications</a:t>
            </a:r>
            <a:r>
              <a:rPr lang="en-US" dirty="0" smtClean="0"/>
              <a:t>.</a:t>
            </a:r>
            <a:endParaRPr lang="en-US"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28</a:t>
            </a:fld>
            <a:endParaRPr lang="en-US" altLang="zh-CN"/>
          </a:p>
        </p:txBody>
      </p:sp>
    </p:spTree>
    <p:extLst>
      <p:ext uri="{BB962C8B-B14F-4D97-AF65-F5344CB8AC3E}">
        <p14:creationId xmlns:p14="http://schemas.microsoft.com/office/powerpoint/2010/main" val="4216609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Affordable screening when you Can’t afford to </a:t>
            </a:r>
            <a:r>
              <a:rPr lang="en-US" dirty="0" smtClean="0"/>
              <a:t>miss         (</a:t>
            </a:r>
            <a:r>
              <a:rPr lang="en-US" sz="3100" i="1" dirty="0" smtClean="0"/>
              <a:t>Application-Focused</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From </a:t>
            </a:r>
            <a:r>
              <a:rPr lang="en-US" dirty="0" err="1"/>
              <a:t>malfeasor</a:t>
            </a:r>
            <a:r>
              <a:rPr lang="en-US" dirty="0"/>
              <a:t> detection, to breast cancer diagnosis, and even prediction of upsets in basketball games, screening techniques are crucial for identification of important events. Screening strategies that minimize the probability of missed detection, under a constraint on the expected number of screenings one can perform, exist for the case of one </a:t>
            </a:r>
            <a:r>
              <a:rPr lang="en-US" dirty="0" err="1"/>
              <a:t>malfeasor</a:t>
            </a:r>
            <a:r>
              <a:rPr lang="en-US" dirty="0"/>
              <a:t> with perfect screening and multiple sequential searches. Little attention, however, has been paid to more realistic scenarios, particularly detection of multiple </a:t>
            </a:r>
            <a:r>
              <a:rPr lang="en-US" dirty="0" err="1"/>
              <a:t>malfeasors</a:t>
            </a:r>
            <a:r>
              <a:rPr lang="en-US" dirty="0"/>
              <a:t> with imperfect screening. We explore these cases using a new risk function, and derive optimal screening procedures under this constraint by a novel and intuitive application of the water filling algorithm. Our investigations into prediction of upsets in the NCAA basketball tournament, and breast cancer screenings, illustrate the potential utility of our approach. Ultimately, new questions are raised for the application of these new screening strategies under complicated dependencies between malfeasance and screening </a:t>
            </a:r>
            <a:r>
              <a:rPr lang="en-US" dirty="0" smtClean="0"/>
              <a:t>probabilities.</a:t>
            </a:r>
            <a:endParaRPr lang="en-US"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29</a:t>
            </a:fld>
            <a:endParaRPr lang="en-US" altLang="zh-CN"/>
          </a:p>
        </p:txBody>
      </p:sp>
    </p:spTree>
    <p:extLst>
      <p:ext uri="{BB962C8B-B14F-4D97-AF65-F5344CB8AC3E}">
        <p14:creationId xmlns:p14="http://schemas.microsoft.com/office/powerpoint/2010/main" val="141863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T=T-Shaped  Education</a:t>
            </a:r>
            <a:endParaRPr lang="en-US" dirty="0"/>
          </a:p>
        </p:txBody>
      </p:sp>
      <p:sp>
        <p:nvSpPr>
          <p:cNvPr id="3" name="Content Placeholder 2"/>
          <p:cNvSpPr>
            <a:spLocks noGrp="1"/>
          </p:cNvSpPr>
          <p:nvPr>
            <p:ph idx="1"/>
          </p:nvPr>
        </p:nvSpPr>
        <p:spPr/>
        <p:txBody>
          <a:bodyPr/>
          <a:lstStyle/>
          <a:p>
            <a:pPr marL="342900" lvl="1" indent="-342900">
              <a:buClr>
                <a:schemeClr val="hlink"/>
              </a:buClr>
              <a:buNone/>
            </a:pPr>
            <a:r>
              <a:rPr lang="en-US" sz="3600" b="1" dirty="0">
                <a:latin typeface="Comic Sans MS" pitchFamily="66" charset="0"/>
              </a:rPr>
              <a:t>Depth in expertise and scholarship</a:t>
            </a:r>
          </a:p>
          <a:p>
            <a:pPr marL="457200" lvl="1" indent="-457200">
              <a:buClr>
                <a:srgbClr val="C00000"/>
              </a:buClr>
              <a:buFont typeface="Wingdings" pitchFamily="2" charset="2"/>
              <a:buChar char="v"/>
            </a:pPr>
            <a:r>
              <a:rPr lang="en-US" sz="3600" dirty="0">
                <a:latin typeface="Comic Sans MS" pitchFamily="66" charset="0"/>
              </a:rPr>
              <a:t>Comprehensive domain knowledge </a:t>
            </a:r>
          </a:p>
          <a:p>
            <a:pPr marL="457200" lvl="1" indent="-457200">
              <a:buClr>
                <a:srgbClr val="C00000"/>
              </a:buClr>
              <a:buFont typeface="Wingdings" pitchFamily="2" charset="2"/>
              <a:buChar char="v"/>
            </a:pPr>
            <a:r>
              <a:rPr lang="en-US" sz="3600" dirty="0">
                <a:latin typeface="Comic Sans MS" pitchFamily="66" charset="0"/>
              </a:rPr>
              <a:t>Creative </a:t>
            </a:r>
            <a:r>
              <a:rPr lang="en-US" sz="3600" dirty="0" smtClean="0">
                <a:latin typeface="Comic Sans MS" pitchFamily="66" charset="0"/>
              </a:rPr>
              <a:t>and critical thinking</a:t>
            </a:r>
            <a:endParaRPr lang="en-US" sz="3600" dirty="0">
              <a:latin typeface="Comic Sans MS" pitchFamily="66" charset="0"/>
            </a:endParaRPr>
          </a:p>
          <a:p>
            <a:pPr marL="457200" lvl="1" indent="-457200">
              <a:buClr>
                <a:srgbClr val="C00000"/>
              </a:buClr>
              <a:buFont typeface="Wingdings" pitchFamily="2" charset="2"/>
              <a:buChar char="v"/>
            </a:pPr>
            <a:r>
              <a:rPr lang="en-US" sz="3600" dirty="0" smtClean="0">
                <a:latin typeface="Comic Sans MS" pitchFamily="66" charset="0"/>
              </a:rPr>
              <a:t>Connecting </a:t>
            </a:r>
            <a:r>
              <a:rPr lang="en-US" sz="3600" dirty="0">
                <a:latin typeface="Comic Sans MS" pitchFamily="66" charset="0"/>
              </a:rPr>
              <a:t>seemingly unrelated dots</a:t>
            </a:r>
          </a:p>
          <a:p>
            <a:pPr marL="457200" lvl="1" indent="-457200">
              <a:buClr>
                <a:srgbClr val="C00000"/>
              </a:buClr>
              <a:buFont typeface="Wingdings" pitchFamily="2" charset="2"/>
              <a:buChar char="v"/>
            </a:pPr>
            <a:r>
              <a:rPr lang="en-US" sz="3600" dirty="0" smtClean="0">
                <a:latin typeface="Comic Sans MS" pitchFamily="66" charset="0"/>
              </a:rPr>
              <a:t>Understanding </a:t>
            </a:r>
            <a:r>
              <a:rPr lang="en-US" sz="3600" dirty="0">
                <a:latin typeface="Comic Sans MS" pitchFamily="66" charset="0"/>
              </a:rPr>
              <a:t>boundary and limitations </a:t>
            </a:r>
          </a:p>
          <a:p>
            <a:pPr marL="457200" lvl="1" indent="-457200">
              <a:buClr>
                <a:srgbClr val="C00000"/>
              </a:buClr>
              <a:buFont typeface="Wingdings" pitchFamily="2" charset="2"/>
              <a:buChar char="v"/>
            </a:pPr>
            <a:r>
              <a:rPr lang="en-US" sz="3600" dirty="0">
                <a:latin typeface="Comic Sans MS" pitchFamily="66" charset="0"/>
              </a:rPr>
              <a:t>……</a:t>
            </a:r>
          </a:p>
          <a:p>
            <a:endParaRPr lang="en-US"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a:t>
            </a:fld>
            <a:endParaRPr lang="en-US" altLang="zh-CN"/>
          </a:p>
        </p:txBody>
      </p:sp>
    </p:spTree>
    <p:extLst>
      <p:ext uri="{BB962C8B-B14F-4D97-AF65-F5344CB8AC3E}">
        <p14:creationId xmlns:p14="http://schemas.microsoft.com/office/powerpoint/2010/main" val="216730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Affordable screening when you Can’t afford to miss       (</a:t>
            </a:r>
            <a:r>
              <a:rPr lang="en-US" sz="3100" i="1" dirty="0" smtClean="0"/>
              <a:t>Optimization-Focused</a:t>
            </a:r>
            <a:r>
              <a:rPr lang="en-US" dirty="0" smtClean="0"/>
              <a:t>)</a:t>
            </a:r>
            <a:endParaRPr lang="en-US" dirty="0"/>
          </a:p>
        </p:txBody>
      </p:sp>
      <p:sp>
        <p:nvSpPr>
          <p:cNvPr id="3" name="Content Placeholder 2"/>
          <p:cNvSpPr>
            <a:spLocks noGrp="1"/>
          </p:cNvSpPr>
          <p:nvPr>
            <p:ph idx="1"/>
          </p:nvPr>
        </p:nvSpPr>
        <p:spPr/>
        <p:txBody>
          <a:bodyPr>
            <a:noAutofit/>
          </a:bodyPr>
          <a:lstStyle/>
          <a:p>
            <a:r>
              <a:rPr lang="en-US" sz="2000" dirty="0"/>
              <a:t>Probabilistic screening is extremely powerful and practical in statistical decision theory. In this article we propose a general method with application of KKT conditions to get </a:t>
            </a:r>
            <a:r>
              <a:rPr lang="en-US" sz="2000" dirty="0" smtClean="0"/>
              <a:t>optimal </a:t>
            </a:r>
            <a:r>
              <a:rPr lang="en-US" sz="2000" dirty="0"/>
              <a:t>probabilistic screening procedures. KKT approach provides an effective tool for solving convex optimization problems and is widely used in statistics and many other scientific areas. The real cases we focus in this paper have extremely high cost of Type II error and application of KKT conditions guarantees the finding of the optimal solutions. Real life examples of this kind include terrorist screening in airport setting, tax fraud auditing, decision of death penalty, and etc. We study both finite sample and asymptotic properties of the optimal strategies under various loss functions. We then interpret the optimal strategy with connection to both water </a:t>
            </a:r>
            <a:r>
              <a:rPr lang="en-US" sz="2000" dirty="0" smtClean="0"/>
              <a:t>filling </a:t>
            </a:r>
            <a:r>
              <a:rPr lang="en-US" sz="2000" dirty="0"/>
              <a:t>algorithm and its dual problems. By simulation studies, we demonstrate the effectiveness of our optimal strategy comparing with other few conventional strategies. We further apply the strategy on real datasets, including basketball match upset prediction, terrorist detect, and cancer screening, and obtain promising results. </a:t>
            </a: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30</a:t>
            </a:fld>
            <a:endParaRPr lang="en-US" altLang="zh-CN"/>
          </a:p>
        </p:txBody>
      </p:sp>
    </p:spTree>
    <p:extLst>
      <p:ext uri="{BB962C8B-B14F-4D97-AF65-F5344CB8AC3E}">
        <p14:creationId xmlns:p14="http://schemas.microsoft.com/office/powerpoint/2010/main" val="2958419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Affordable screening when you Can’t afford to </a:t>
            </a:r>
            <a:r>
              <a:rPr lang="en-US" dirty="0" smtClean="0"/>
              <a:t>miss          </a:t>
            </a:r>
            <a:r>
              <a:rPr lang="en-US" sz="3100" i="1" dirty="0" smtClean="0"/>
              <a:t>(Conversational tone)</a:t>
            </a:r>
            <a:endParaRPr lang="en-US" sz="3100" i="1" dirty="0"/>
          </a:p>
        </p:txBody>
      </p:sp>
      <p:sp>
        <p:nvSpPr>
          <p:cNvPr id="3" name="Content Placeholder 2"/>
          <p:cNvSpPr>
            <a:spLocks noGrp="1"/>
          </p:cNvSpPr>
          <p:nvPr>
            <p:ph idx="1"/>
          </p:nvPr>
        </p:nvSpPr>
        <p:spPr/>
        <p:txBody>
          <a:bodyPr>
            <a:normAutofit fontScale="55000" lnSpcReduction="20000"/>
          </a:bodyPr>
          <a:lstStyle/>
          <a:p>
            <a:pPr>
              <a:lnSpc>
                <a:spcPct val="130000"/>
              </a:lnSpc>
            </a:pPr>
            <a:r>
              <a:rPr lang="en-US" dirty="0"/>
              <a:t>How do you catch a terrorist when resources are limited? In the presence of perfect </a:t>
            </a:r>
            <a:r>
              <a:rPr lang="en-US" dirty="0" smtClean="0"/>
              <a:t>knowledge</a:t>
            </a:r>
            <a:r>
              <a:rPr lang="en-US" dirty="0"/>
              <a:t>, the answer is simply logistical, but in realistic cases where resources are limited, and the best available information about each potential terrorist is simply a degree of suspicion, the appropriate strategy to employ is not immediately obvious. Indeed, it is not even clear how the goal should be defined. </a:t>
            </a:r>
          </a:p>
          <a:p>
            <a:pPr>
              <a:lnSpc>
                <a:spcPct val="130000"/>
              </a:lnSpc>
            </a:pPr>
            <a:r>
              <a:rPr lang="en-US" dirty="0"/>
              <a:t>We treat one special case of the problem – the case of selecting airline passengers for enhanced screening – and consider several reasonable objectives that one may attempt to optimize when designing a selection strategy. Notably, these objectives are not all equivalent and their solutions grant insight into the tradeoffs inherent in each. </a:t>
            </a:r>
          </a:p>
          <a:p>
            <a:pPr>
              <a:lnSpc>
                <a:spcPct val="130000"/>
              </a:lnSpc>
            </a:pPr>
            <a:r>
              <a:rPr lang="en-US" dirty="0"/>
              <a:t>While homeland security was our original motivation, our formulation of the problem is more general. The definitions of our objective functions are tied to the statistical literature on multiple testing; the solutions to our optimization problems are related to the classical water</a:t>
            </a:r>
            <a:r>
              <a:rPr lang="en-US" dirty="0" smtClean="0"/>
              <a:t>-filling </a:t>
            </a:r>
            <a:r>
              <a:rPr lang="en-US" dirty="0"/>
              <a:t>problem in convex optimization; and the applications of this framework extend into fields as diverse as medical screening and sports betting. </a:t>
            </a: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31</a:t>
            </a:fld>
            <a:endParaRPr lang="en-US" altLang="zh-CN"/>
          </a:p>
        </p:txBody>
      </p:sp>
    </p:spTree>
    <p:extLst>
      <p:ext uri="{BB962C8B-B14F-4D97-AF65-F5344CB8AC3E}">
        <p14:creationId xmlns:p14="http://schemas.microsoft.com/office/powerpoint/2010/main" val="2808673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Efficient probabilistic screening </a:t>
            </a:r>
            <a:r>
              <a:rPr lang="en-US" dirty="0"/>
              <a:t>when you Can’t afford to miss</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Screening for rare phenomena is a central problem in statistical design and decision theory. In the standard statistical setting, false positives are assumed to be far more costly than false negatives, </a:t>
            </a:r>
            <a:r>
              <a:rPr lang="en-US" dirty="0" smtClean="0"/>
              <a:t>leading </a:t>
            </a:r>
            <a:r>
              <a:rPr lang="en-US" dirty="0"/>
              <a:t>to a broad range of multiple testing procedures. However, how should we screen when false negatives are the dominant cost? </a:t>
            </a:r>
            <a:r>
              <a:rPr lang="en-US" dirty="0" smtClean="0"/>
              <a:t>Inspired </a:t>
            </a:r>
            <a:r>
              <a:rPr lang="en-US" dirty="0"/>
              <a:t>by the problem of detecting rare </a:t>
            </a:r>
            <a:r>
              <a:rPr lang="en-US" dirty="0" err="1"/>
              <a:t>malfeasors</a:t>
            </a:r>
            <a:r>
              <a:rPr lang="en-US" dirty="0"/>
              <a:t>, we present a set of optimal strategies for probabilistic screening under expected cost </a:t>
            </a:r>
            <a:r>
              <a:rPr lang="en-US" dirty="0" smtClean="0"/>
              <a:t>constraints</a:t>
            </a:r>
            <a:r>
              <a:rPr lang="en-US" dirty="0"/>
              <a:t>. These strategies are built on a set of realistic loss functions reflecting different threat profiles. We show that some optimal </a:t>
            </a:r>
            <a:r>
              <a:rPr lang="en-US" dirty="0" smtClean="0"/>
              <a:t>strategies </a:t>
            </a:r>
            <a:r>
              <a:rPr lang="en-US" dirty="0"/>
              <a:t>reduce to water-filling designs, establishing a bridge between this problem and the signal processing literature. We demonstrate the </a:t>
            </a:r>
            <a:r>
              <a:rPr lang="en-US" dirty="0" smtClean="0"/>
              <a:t>effectiveness </a:t>
            </a:r>
            <a:r>
              <a:rPr lang="en-US" dirty="0"/>
              <a:t>of these strategies on real and simulated data, focusing on the settings of cancer screening, upset prediction in basketball, and terrorist detection. </a:t>
            </a: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32</a:t>
            </a:fld>
            <a:endParaRPr lang="en-US" altLang="zh-CN"/>
          </a:p>
        </p:txBody>
      </p:sp>
    </p:spTree>
    <p:extLst>
      <p:ext uri="{BB962C8B-B14F-4D97-AF65-F5344CB8AC3E}">
        <p14:creationId xmlns:p14="http://schemas.microsoft.com/office/powerpoint/2010/main" val="3140564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pitchFamily="66" charset="0"/>
              </a:rPr>
              <a:t>integrated postdocs</a:t>
            </a:r>
            <a:endParaRPr lang="en-US" dirty="0">
              <a:latin typeface="Comic Sans MS" pitchFamily="66" charset="0"/>
            </a:endParaRPr>
          </a:p>
        </p:txBody>
      </p:sp>
      <p:sp>
        <p:nvSpPr>
          <p:cNvPr id="3" name="Content Placeholder 2"/>
          <p:cNvSpPr>
            <a:spLocks noGrp="1"/>
          </p:cNvSpPr>
          <p:nvPr>
            <p:ph idx="1"/>
          </p:nvPr>
        </p:nvSpPr>
        <p:spPr/>
        <p:txBody>
          <a:bodyPr/>
          <a:lstStyle/>
          <a:p>
            <a:pPr>
              <a:buClr>
                <a:srgbClr val="C00000"/>
              </a:buClr>
              <a:buFont typeface="Wingdings" pitchFamily="2" charset="2"/>
              <a:buChar char="v"/>
            </a:pPr>
            <a:r>
              <a:rPr lang="en-US" dirty="0" smtClean="0">
                <a:latin typeface="Comic Sans MS" pitchFamily="66" charset="0"/>
              </a:rPr>
              <a:t>College Fellows </a:t>
            </a:r>
          </a:p>
          <a:p>
            <a:pPr>
              <a:buClr>
                <a:srgbClr val="C00000"/>
              </a:buClr>
              <a:buFont typeface="Wingdings" pitchFamily="2" charset="2"/>
              <a:buChar char="v"/>
            </a:pPr>
            <a:r>
              <a:rPr lang="en-US" dirty="0" err="1" smtClean="0">
                <a:latin typeface="Comic Sans MS" pitchFamily="66" charset="0"/>
              </a:rPr>
              <a:t>HarvardX</a:t>
            </a:r>
            <a:r>
              <a:rPr lang="en-US" dirty="0" smtClean="0">
                <a:latin typeface="Comic Sans MS" pitchFamily="66" charset="0"/>
              </a:rPr>
              <a:t> Fellows</a:t>
            </a:r>
          </a:p>
          <a:p>
            <a:pPr>
              <a:buClr>
                <a:srgbClr val="C00000"/>
              </a:buClr>
              <a:buFont typeface="Wingdings" pitchFamily="2" charset="2"/>
              <a:buChar char="v"/>
            </a:pPr>
            <a:r>
              <a:rPr lang="en-US" dirty="0" smtClean="0">
                <a:latin typeface="Comic Sans MS" pitchFamily="66" charset="0"/>
              </a:rPr>
              <a:t>HILT (Harvard Initiative on Learning an Teaching) Fellows</a:t>
            </a:r>
          </a:p>
          <a:p>
            <a:pPr>
              <a:buClr>
                <a:srgbClr val="C00000"/>
              </a:buClr>
              <a:buFont typeface="Wingdings" pitchFamily="2" charset="2"/>
              <a:buChar char="v"/>
            </a:pPr>
            <a:r>
              <a:rPr lang="en-US" dirty="0" smtClean="0">
                <a:latin typeface="Comic Sans MS" pitchFamily="66" charset="0"/>
              </a:rPr>
              <a:t>Curriculum Fellows </a:t>
            </a:r>
          </a:p>
          <a:p>
            <a:pPr>
              <a:buClr>
                <a:srgbClr val="C00000"/>
              </a:buClr>
              <a:buFont typeface="Wingdings" pitchFamily="2" charset="2"/>
              <a:buChar char="v"/>
            </a:pPr>
            <a:r>
              <a:rPr lang="en-US" b="1" u="sng" dirty="0" smtClean="0">
                <a:latin typeface="Comic Sans MS" pitchFamily="66" charset="0"/>
              </a:rPr>
              <a:t>Statisticians are in high demand for such research and pedagogically integrated fellowships </a:t>
            </a:r>
            <a:endParaRPr lang="en-US" b="1" u="sng" dirty="0">
              <a:latin typeface="Comic Sans MS" pitchFamily="66" charset="0"/>
            </a:endParaRP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33</a:t>
            </a:fld>
            <a:endParaRPr lang="en-US" altLang="zh-CN"/>
          </a:p>
        </p:txBody>
      </p:sp>
    </p:spTree>
    <p:custDataLst>
      <p:tags r:id="rId1"/>
    </p:custDataLst>
    <p:extLst>
      <p:ext uri="{BB962C8B-B14F-4D97-AF65-F5344CB8AC3E}">
        <p14:creationId xmlns:p14="http://schemas.microsoft.com/office/powerpoint/2010/main" val="245630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Autofit/>
          </a:bodyPr>
          <a:lstStyle/>
          <a:p>
            <a:r>
              <a:rPr lang="en-US" sz="2800" dirty="0" smtClean="0">
                <a:latin typeface="Comic Sans MS" pitchFamily="66" charset="0"/>
              </a:rPr>
              <a:t>More Examples of T-shaped Education</a:t>
            </a:r>
            <a:endParaRPr lang="en-US" sz="2800" dirty="0">
              <a:latin typeface="Comic Sans MS" pitchFamily="66" charset="0"/>
            </a:endParaRPr>
          </a:p>
        </p:txBody>
      </p:sp>
      <p:sp>
        <p:nvSpPr>
          <p:cNvPr id="3" name="Content Placeholder 2"/>
          <p:cNvSpPr>
            <a:spLocks noGrp="1"/>
          </p:cNvSpPr>
          <p:nvPr>
            <p:ph idx="1"/>
          </p:nvPr>
        </p:nvSpPr>
        <p:spPr/>
        <p:txBody>
          <a:bodyPr>
            <a:normAutofit/>
          </a:bodyPr>
          <a:lstStyle/>
          <a:p>
            <a:pPr marL="457200" indent="-457200">
              <a:buClr>
                <a:srgbClr val="C00000"/>
              </a:buClr>
              <a:buFont typeface="Wingdings" pitchFamily="2" charset="2"/>
              <a:buChar char="v"/>
            </a:pPr>
            <a:r>
              <a:rPr lang="en-US" dirty="0" smtClean="0">
                <a:latin typeface="Comic Sans MS" pitchFamily="66" charset="0"/>
              </a:rPr>
              <a:t>Stanford’s new 1 year STEP program to help PhDs in humanities teach K-12 </a:t>
            </a:r>
            <a:endParaRPr lang="en-US" dirty="0">
              <a:latin typeface="Comic Sans MS" pitchFamily="66" charset="0"/>
            </a:endParaRPr>
          </a:p>
          <a:p>
            <a:pPr marL="457200" indent="-457200">
              <a:buClr>
                <a:srgbClr val="C00000"/>
              </a:buClr>
              <a:buFont typeface="Wingdings" pitchFamily="2" charset="2"/>
              <a:buChar char="v"/>
            </a:pPr>
            <a:r>
              <a:rPr lang="en-US" dirty="0" smtClean="0">
                <a:latin typeface="Comic Sans MS" pitchFamily="66" charset="0"/>
              </a:rPr>
              <a:t>Cornell’s Teaching and Learning </a:t>
            </a:r>
            <a:r>
              <a:rPr lang="en-US" dirty="0" smtClean="0">
                <a:latin typeface="Comic Sans MS" pitchFamily="66" charset="0"/>
              </a:rPr>
              <a:t>program</a:t>
            </a:r>
          </a:p>
          <a:p>
            <a:pPr>
              <a:buClr>
                <a:srgbClr val="C00000"/>
              </a:buClr>
            </a:pPr>
            <a:r>
              <a:rPr lang="en-US" sz="1400" dirty="0" smtClean="0">
                <a:latin typeface="Comic Sans MS" pitchFamily="66" charset="0"/>
                <a:hlinkClick r:id="rId3"/>
              </a:rPr>
              <a:t>           http://phystec.physics.cornell.edu/seminar</a:t>
            </a:r>
            <a:endParaRPr lang="en-US" sz="1400" dirty="0" smtClean="0">
              <a:latin typeface="Comic Sans MS" pitchFamily="66" charset="0"/>
            </a:endParaRPr>
          </a:p>
          <a:p>
            <a:pPr marL="457200" indent="-457200">
              <a:buClr>
                <a:srgbClr val="C00000"/>
              </a:buClr>
              <a:buFont typeface="Wingdings" pitchFamily="2" charset="2"/>
              <a:buChar char="v"/>
            </a:pPr>
            <a:r>
              <a:rPr lang="en-US" dirty="0" smtClean="0">
                <a:latin typeface="Comic Sans MS" pitchFamily="66" charset="0"/>
              </a:rPr>
              <a:t>Brown’s </a:t>
            </a:r>
            <a:r>
              <a:rPr lang="en-US" dirty="0" smtClean="0">
                <a:latin typeface="Comic Sans MS" pitchFamily="66" charset="0"/>
              </a:rPr>
              <a:t>BEST (Brown Executive Scholar Training) program involves administrators </a:t>
            </a:r>
            <a:r>
              <a:rPr lang="en-US" dirty="0">
                <a:latin typeface="Comic Sans MS" pitchFamily="66" charset="0"/>
              </a:rPr>
              <a:t>and </a:t>
            </a:r>
            <a:r>
              <a:rPr lang="en-US" dirty="0" smtClean="0">
                <a:latin typeface="Comic Sans MS" pitchFamily="66" charset="0"/>
              </a:rPr>
              <a:t>staff to train graduate students to become university administrators</a:t>
            </a:r>
          </a:p>
          <a:p>
            <a:pPr>
              <a:buClr>
                <a:srgbClr val="C00000"/>
              </a:buClr>
            </a:pPr>
            <a:endParaRPr lang="en-US" dirty="0" smtClean="0">
              <a:latin typeface="Comic Sans MS" pitchFamily="66" charset="0"/>
            </a:endParaRPr>
          </a:p>
          <a:p>
            <a:endParaRPr lang="en-US" dirty="0"/>
          </a:p>
          <a:p>
            <a:endParaRPr lang="en-US"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34</a:t>
            </a:fld>
            <a:endParaRPr lang="en-US" altLang="zh-CN"/>
          </a:p>
        </p:txBody>
      </p:sp>
    </p:spTree>
    <p:custDataLst>
      <p:tags r:id="rId1"/>
    </p:custDataLst>
    <p:extLst>
      <p:ext uri="{BB962C8B-B14F-4D97-AF65-F5344CB8AC3E}">
        <p14:creationId xmlns:p14="http://schemas.microsoft.com/office/powerpoint/2010/main" val="16927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omic Sans MS" pitchFamily="66" charset="0"/>
              </a:rPr>
              <a:t>Harvard Horizons </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hlinkClick r:id="rId2"/>
              </a:rPr>
              <a:t>http://www.gsas.harvard.edu/harvardhorizons</a:t>
            </a:r>
            <a:endParaRPr lang="en-US" dirty="0" smtClean="0"/>
          </a:p>
          <a:p>
            <a:endParaRPr lang="en-US" dirty="0"/>
          </a:p>
          <a:p>
            <a:r>
              <a:rPr lang="en-US" dirty="0" smtClean="0">
                <a:hlinkClick r:id="rId3"/>
              </a:rPr>
              <a:t>https://www.dropbox.com/s/2z4izeravvbvoyu/Hansun_Rough_001.m4v</a:t>
            </a:r>
            <a:endParaRPr lang="en-US"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35</a:t>
            </a:fld>
            <a:endParaRPr lang="en-US" altLang="zh-CN"/>
          </a:p>
        </p:txBody>
      </p:sp>
    </p:spTree>
    <p:extLst>
      <p:ext uri="{BB962C8B-B14F-4D97-AF65-F5344CB8AC3E}">
        <p14:creationId xmlns:p14="http://schemas.microsoft.com/office/powerpoint/2010/main" val="3770618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omic Sans MS" pitchFamily="66" charset="0"/>
              </a:rPr>
              <a:t>T=(IE)</a:t>
            </a:r>
            <a:r>
              <a:rPr lang="en-US" b="1" baseline="30000" dirty="0">
                <a:latin typeface="Comic Sans MS" pitchFamily="66" charset="0"/>
              </a:rPr>
              <a:t>2</a:t>
            </a:r>
            <a:r>
              <a:rPr lang="en-US" dirty="0" smtClean="0"/>
              <a:t>  </a:t>
            </a:r>
            <a:r>
              <a:rPr lang="en-US" sz="2700" b="1" dirty="0" smtClean="0">
                <a:latin typeface="Comic Sans MS" pitchFamily="66" charset="0"/>
              </a:rPr>
              <a:t>requires as much energy as </a:t>
            </a:r>
            <a:r>
              <a:rPr lang="en-US" b="1" dirty="0" smtClean="0">
                <a:latin typeface="Comic Sans MS" pitchFamily="66" charset="0"/>
              </a:rPr>
              <a:t>E=MC</a:t>
            </a:r>
            <a:r>
              <a:rPr lang="en-US" b="1" baseline="30000" dirty="0" smtClean="0">
                <a:latin typeface="Comic Sans MS" pitchFamily="66" charset="0"/>
              </a:rPr>
              <a:t>2 </a:t>
            </a:r>
            <a:r>
              <a:rPr lang="en-US" b="1" dirty="0" smtClean="0">
                <a:latin typeface="Comic Sans MS" pitchFamily="66" charset="0"/>
              </a:rPr>
              <a:t> </a:t>
            </a:r>
            <a:endParaRPr lang="en-US" dirty="0"/>
          </a:p>
        </p:txBody>
      </p:sp>
      <p:pic>
        <p:nvPicPr>
          <p:cNvPr id="6" name="Content Placeholder 5" descr="eienstein.jpg"/>
          <p:cNvPicPr>
            <a:picLocks noGrp="1" noChangeAspect="1"/>
          </p:cNvPicPr>
          <p:nvPr>
            <p:ph idx="1"/>
          </p:nvPr>
        </p:nvPicPr>
        <p:blipFill>
          <a:blip r:embed="rId3"/>
          <a:stretch>
            <a:fillRect/>
          </a:stretch>
        </p:blipFill>
        <p:spPr>
          <a:xfrm>
            <a:off x="1219200" y="1447800"/>
            <a:ext cx="6705600" cy="5274366"/>
          </a:xfrm>
        </p:spPr>
      </p:pic>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36</a:t>
            </a:fld>
            <a:endParaRPr lang="en-US" altLang="zh-CN"/>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10588" cy="1325563"/>
          </a:xfrm>
        </p:spPr>
        <p:txBody>
          <a:bodyPr>
            <a:normAutofit/>
          </a:bodyPr>
          <a:lstStyle/>
          <a:p>
            <a:r>
              <a:rPr lang="en-US" sz="2400" dirty="0" smtClean="0">
                <a:latin typeface="Comic Sans MS" pitchFamily="66" charset="0"/>
                <a:cs typeface="Simplified Arabic" pitchFamily="18" charset="-78"/>
              </a:rPr>
              <a:t>(</a:t>
            </a:r>
            <a:r>
              <a:rPr lang="en-US" sz="2400" dirty="0" smtClean="0">
                <a:effectLst>
                  <a:outerShdw blurRad="38100" dist="38100" dir="2700000" algn="tl">
                    <a:srgbClr val="000000">
                      <a:alpha val="43137"/>
                    </a:srgbClr>
                  </a:outerShdw>
                </a:effectLst>
                <a:latin typeface="Comic Sans MS" pitchFamily="66" charset="0"/>
                <a:cs typeface="Simplified Arabic" pitchFamily="18" charset="-78"/>
              </a:rPr>
              <a:t>IE)</a:t>
            </a:r>
            <a:r>
              <a:rPr lang="en-US" sz="2400" baseline="30000" dirty="0" smtClean="0">
                <a:effectLst>
                  <a:outerShdw blurRad="38100" dist="38100" dir="2700000" algn="tl">
                    <a:srgbClr val="000000">
                      <a:alpha val="43137"/>
                    </a:srgbClr>
                  </a:outerShdw>
                </a:effectLst>
                <a:latin typeface="Comic Sans MS" pitchFamily="66" charset="0"/>
                <a:cs typeface="Simplified Arabic" pitchFamily="18" charset="-78"/>
              </a:rPr>
              <a:t>2</a:t>
            </a:r>
            <a:r>
              <a:rPr lang="en-US" sz="2400" dirty="0" smtClean="0">
                <a:latin typeface="Comic Sans MS" pitchFamily="66" charset="0"/>
                <a:cs typeface="Simplified Arabic" pitchFamily="18" charset="-78"/>
              </a:rPr>
              <a:t>=</a:t>
            </a:r>
            <a:r>
              <a:rPr lang="en-US" sz="2400" baseline="30000" dirty="0" smtClean="0">
                <a:latin typeface="Comic Sans MS" pitchFamily="66" charset="0"/>
                <a:cs typeface="Simplified Arabic" pitchFamily="18" charset="-78"/>
              </a:rPr>
              <a:t> </a:t>
            </a:r>
            <a:r>
              <a:rPr lang="en-US" sz="2400" dirty="0" smtClean="0">
                <a:latin typeface="Comic Sans MS" pitchFamily="66" charset="0"/>
                <a:cs typeface="Simplified Arabic" pitchFamily="18" charset="-78"/>
              </a:rPr>
              <a:t>(Interdisciplinary Education) X 	(Intergenerational Education)</a:t>
            </a:r>
            <a:endParaRPr lang="en-US" sz="2400" dirty="0">
              <a:effectLst/>
              <a:latin typeface="Comic Sans MS" pitchFamily="66" charset="0"/>
              <a:cs typeface="Simplified Arabic" pitchFamily="18" charset="-78"/>
            </a:endParaRPr>
          </a:p>
        </p:txBody>
      </p:sp>
      <p:sp>
        <p:nvSpPr>
          <p:cNvPr id="15" name="Content Placeholder 14"/>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4</a:t>
            </a:fld>
            <a:endParaRPr lang="en-US" altLang="zh-CN"/>
          </a:p>
        </p:txBody>
      </p:sp>
      <p:sp>
        <p:nvSpPr>
          <p:cNvPr id="6" name="Down Arrow 5"/>
          <p:cNvSpPr/>
          <p:nvPr/>
        </p:nvSpPr>
        <p:spPr bwMode="auto">
          <a:xfrm>
            <a:off x="5105400" y="6096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dirty="0">
              <a:ln>
                <a:noFill/>
              </a:ln>
              <a:solidFill>
                <a:srgbClr val="66FFFF"/>
              </a:solidFill>
              <a:effectLst>
                <a:outerShdw blurRad="38100" dist="38100" dir="2700000" algn="tl">
                  <a:srgbClr val="000000">
                    <a:alpha val="43137"/>
                  </a:srgbClr>
                </a:outerShdw>
              </a:effectLst>
              <a:latin typeface="Times New Roman" pitchFamily="29" charset="0"/>
              <a:ea typeface="SimSun" pitchFamily="2" charset="-122"/>
              <a:cs typeface="SimSun" pitchFamily="2" charset="-122"/>
            </a:endParaRPr>
          </a:p>
        </p:txBody>
      </p:sp>
      <p:sp>
        <p:nvSpPr>
          <p:cNvPr id="7" name="Rectangle 6"/>
          <p:cNvSpPr/>
          <p:nvPr/>
        </p:nvSpPr>
        <p:spPr bwMode="auto">
          <a:xfrm>
            <a:off x="685800" y="1905000"/>
            <a:ext cx="5562600" cy="4616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6FFFF"/>
              </a:solidFill>
              <a:effectLst>
                <a:outerShdw blurRad="38100" dist="38100" dir="2700000" algn="tl">
                  <a:srgbClr val="000000">
                    <a:alpha val="43137"/>
                  </a:srgbClr>
                </a:outerShdw>
              </a:effectLst>
              <a:latin typeface="Times New Roman" pitchFamily="29" charset="0"/>
              <a:ea typeface="SimSun" pitchFamily="2" charset="-122"/>
              <a:cs typeface="SimSun" pitchFamily="2" charset="-122"/>
            </a:endParaRPr>
          </a:p>
        </p:txBody>
      </p:sp>
      <p:sp>
        <p:nvSpPr>
          <p:cNvPr id="9" name="Flowchart: Magnetic Disk 8"/>
          <p:cNvSpPr/>
          <p:nvPr/>
        </p:nvSpPr>
        <p:spPr bwMode="auto">
          <a:xfrm>
            <a:off x="3124200" y="2819400"/>
            <a:ext cx="914400" cy="612648"/>
          </a:xfrm>
          <a:prstGeom prst="flowChartMagneticDisk">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6FFFF"/>
              </a:solidFill>
              <a:effectLst>
                <a:outerShdw blurRad="38100" dist="38100" dir="2700000" algn="tl">
                  <a:srgbClr val="000000">
                    <a:alpha val="43137"/>
                  </a:srgbClr>
                </a:outerShdw>
              </a:effectLst>
              <a:latin typeface="Times New Roman" pitchFamily="29" charset="0"/>
              <a:ea typeface="SimSun" pitchFamily="2" charset="-122"/>
              <a:cs typeface="SimSun" pitchFamily="2" charset="-122"/>
            </a:endParaRPr>
          </a:p>
        </p:txBody>
      </p:sp>
      <p:sp>
        <p:nvSpPr>
          <p:cNvPr id="10" name="Explosion 1 9"/>
          <p:cNvSpPr/>
          <p:nvPr/>
        </p:nvSpPr>
        <p:spPr bwMode="auto">
          <a:xfrm>
            <a:off x="3352800" y="3429000"/>
            <a:ext cx="914400" cy="914400"/>
          </a:xfrm>
          <a:prstGeom prst="irregularSeal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6FFFF"/>
              </a:solidFill>
              <a:effectLst>
                <a:outerShdw blurRad="38100" dist="38100" dir="2700000" algn="tl">
                  <a:srgbClr val="000000">
                    <a:alpha val="43137"/>
                  </a:srgbClr>
                </a:outerShdw>
              </a:effectLst>
              <a:latin typeface="Times New Roman" pitchFamily="29" charset="0"/>
              <a:ea typeface="SimSun" pitchFamily="2" charset="-122"/>
              <a:cs typeface="SimSun" pitchFamily="2" charset="-122"/>
            </a:endParaRPr>
          </a:p>
        </p:txBody>
      </p:sp>
      <p:sp>
        <p:nvSpPr>
          <p:cNvPr id="11" name="Flowchart: Magnetic Disk 10"/>
          <p:cNvSpPr/>
          <p:nvPr/>
        </p:nvSpPr>
        <p:spPr bwMode="auto">
          <a:xfrm>
            <a:off x="2971800" y="2209800"/>
            <a:ext cx="914400" cy="612648"/>
          </a:xfrm>
          <a:prstGeom prst="flowChartMagneticDisk">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6FFFF"/>
              </a:solidFill>
              <a:effectLst>
                <a:outerShdw blurRad="38100" dist="38100" dir="2700000" algn="tl">
                  <a:srgbClr val="000000">
                    <a:alpha val="43137"/>
                  </a:srgbClr>
                </a:outerShdw>
              </a:effectLst>
              <a:latin typeface="Times New Roman" pitchFamily="29" charset="0"/>
              <a:ea typeface="SimSun" pitchFamily="2" charset="-122"/>
              <a:cs typeface="SimSun" pitchFamily="2" charset="-122"/>
            </a:endParaRPr>
          </a:p>
        </p:txBody>
      </p:sp>
      <p:sp>
        <p:nvSpPr>
          <p:cNvPr id="14" name="Content Placeholder 11"/>
          <p:cNvSpPr txBox="1">
            <a:spLocks/>
          </p:cNvSpPr>
          <p:nvPr/>
        </p:nvSpPr>
        <p:spPr bwMode="auto">
          <a:xfrm rot="16200000">
            <a:off x="2471410" y="4081790"/>
            <a:ext cx="4267200" cy="523220"/>
          </a:xfrm>
          <a:prstGeom prst="rect">
            <a:avLst/>
          </a:prstGeom>
          <a:noFill/>
          <a:ln w="19050">
            <a:solidFill>
              <a:schemeClr val="tx1"/>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110" charset="2"/>
              <a:buNone/>
              <a:tabLst/>
              <a:defRPr/>
            </a:pPr>
            <a:r>
              <a:rPr kumimoji="0" lang="en-US" sz="2800" b="0"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Times New Roman" pitchFamily="18" charset="0"/>
                <a:ea typeface="ＭＳ Ｐゴシック" pitchFamily="-110" charset="-128"/>
                <a:cs typeface="Times New Roman" pitchFamily="18" charset="0"/>
              </a:rPr>
              <a:t>Intergenerational Education </a:t>
            </a:r>
            <a:endParaRPr kumimoji="0" lang="en-US" sz="2800" b="0" i="1" u="none" strike="noStrike" kern="0" cap="none" spc="0" normalizeH="0" baseline="0" noProof="0" dirty="0">
              <a:ln>
                <a:noFill/>
              </a:ln>
              <a:solidFill>
                <a:schemeClr val="tx1"/>
              </a:solidFill>
              <a:effectLst>
                <a:outerShdw blurRad="38100" dist="38100" dir="2700000" algn="tl">
                  <a:srgbClr val="FFFFFF"/>
                </a:outerShdw>
              </a:effectLst>
              <a:uLnTx/>
              <a:uFillTx/>
              <a:latin typeface="Times New Roman" pitchFamily="18" charset="0"/>
              <a:ea typeface="ＭＳ Ｐゴシック" pitchFamily="-110" charset="-128"/>
              <a:cs typeface="Times New Roman" pitchFamily="18" charset="0"/>
            </a:endParaRPr>
          </a:p>
        </p:txBody>
      </p:sp>
      <p:sp>
        <p:nvSpPr>
          <p:cNvPr id="12" name="Content Placeholder 11"/>
          <p:cNvSpPr txBox="1">
            <a:spLocks/>
          </p:cNvSpPr>
          <p:nvPr/>
        </p:nvSpPr>
        <p:spPr bwMode="auto">
          <a:xfrm>
            <a:off x="2438400" y="1676400"/>
            <a:ext cx="4267200" cy="533400"/>
          </a:xfrm>
          <a:prstGeom prst="rect">
            <a:avLst/>
          </a:prstGeom>
          <a:noFill/>
          <a:ln w="19050">
            <a:solidFill>
              <a:schemeClr val="tx1"/>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itchFamily="-110" charset="2"/>
              <a:buNone/>
              <a:tabLst/>
              <a:defRPr/>
            </a:pPr>
            <a:r>
              <a:rPr kumimoji="0" lang="en-US" sz="2800" b="0"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Times New Roman" pitchFamily="18" charset="0"/>
                <a:ea typeface="ＭＳ Ｐゴシック" pitchFamily="-110" charset="-128"/>
                <a:cs typeface="Times New Roman" pitchFamily="18" charset="0"/>
              </a:rPr>
              <a:t>Interdisciplinary Education </a:t>
            </a:r>
            <a:endParaRPr kumimoji="0" lang="en-US" sz="2800" b="0" i="1" u="none" strike="noStrike" kern="0" cap="none" spc="0" normalizeH="0" baseline="0" noProof="0" dirty="0">
              <a:ln>
                <a:noFill/>
              </a:ln>
              <a:solidFill>
                <a:schemeClr val="tx1"/>
              </a:solidFill>
              <a:effectLst>
                <a:outerShdw blurRad="38100" dist="38100" dir="2700000" algn="tl">
                  <a:srgbClr val="FFFFFF"/>
                </a:outerShdw>
              </a:effectLst>
              <a:uLnTx/>
              <a:uFillTx/>
              <a:latin typeface="Times New Roman" pitchFamily="18" charset="0"/>
              <a:ea typeface="ＭＳ Ｐゴシック" pitchFamily="-110" charset="-128"/>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33400"/>
          </a:xfrm>
        </p:spPr>
        <p:txBody>
          <a:bodyPr>
            <a:noAutofit/>
          </a:bodyPr>
          <a:lstStyle/>
          <a:p>
            <a:r>
              <a:rPr lang="en-US" sz="2000" dirty="0" smtClean="0">
                <a:latin typeface="Comic Sans MS" pitchFamily="66" charset="0"/>
              </a:rPr>
              <a:t>So how many Generations in the higher Education World?</a:t>
            </a:r>
            <a:endParaRPr lang="en-US" sz="2000" dirty="0">
              <a:latin typeface="Comic Sans MS" pitchFamily="66" charset="0"/>
            </a:endParaRPr>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5</a:t>
            </a:fld>
            <a:endParaRPr lang="en-US" altLang="zh-CN"/>
          </a:p>
        </p:txBody>
      </p:sp>
      <p:sp>
        <p:nvSpPr>
          <p:cNvPr id="6" name="TextBox 5"/>
          <p:cNvSpPr txBox="1"/>
          <p:nvPr/>
        </p:nvSpPr>
        <p:spPr>
          <a:xfrm>
            <a:off x="3505200" y="2819401"/>
            <a:ext cx="1905000" cy="369332"/>
          </a:xfrm>
          <a:prstGeom prst="rect">
            <a:avLst/>
          </a:prstGeom>
          <a:solidFill>
            <a:srgbClr val="C00000"/>
          </a:solidFill>
          <a:ln>
            <a:solidFill>
              <a:srgbClr val="C00000"/>
            </a:solidFill>
          </a:ln>
        </p:spPr>
        <p:txBody>
          <a:bodyPr wrap="square" rtlCol="0">
            <a:spAutoFit/>
          </a:bodyPr>
          <a:lstStyle/>
          <a:p>
            <a:r>
              <a:rPr lang="en-US" sz="1800" dirty="0" smtClean="0">
                <a:solidFill>
                  <a:schemeClr val="bg1"/>
                </a:solidFill>
              </a:rPr>
              <a:t>       </a:t>
            </a:r>
            <a:r>
              <a:rPr lang="en-US" sz="1800" dirty="0" err="1" smtClean="0">
                <a:solidFill>
                  <a:schemeClr val="bg1"/>
                </a:solidFill>
              </a:rPr>
              <a:t>Postdocs</a:t>
            </a:r>
            <a:r>
              <a:rPr lang="en-US" sz="1800" dirty="0" smtClean="0">
                <a:solidFill>
                  <a:schemeClr val="bg1"/>
                </a:solidFill>
              </a:rPr>
              <a:t> </a:t>
            </a:r>
            <a:endParaRPr lang="en-US" sz="1800" dirty="0">
              <a:solidFill>
                <a:schemeClr val="bg1"/>
              </a:solidFill>
            </a:endParaRPr>
          </a:p>
        </p:txBody>
      </p:sp>
      <p:sp>
        <p:nvSpPr>
          <p:cNvPr id="9" name="TextBox 8"/>
          <p:cNvSpPr txBox="1"/>
          <p:nvPr/>
        </p:nvSpPr>
        <p:spPr>
          <a:xfrm>
            <a:off x="3505200" y="3352800"/>
            <a:ext cx="1905000" cy="369332"/>
          </a:xfrm>
          <a:prstGeom prst="rect">
            <a:avLst/>
          </a:prstGeom>
          <a:solidFill>
            <a:srgbClr val="C00000"/>
          </a:solidFill>
          <a:ln>
            <a:solidFill>
              <a:srgbClr val="C00000"/>
            </a:solidFill>
          </a:ln>
        </p:spPr>
        <p:txBody>
          <a:bodyPr wrap="square" rtlCol="0">
            <a:spAutoFit/>
          </a:bodyPr>
          <a:lstStyle/>
          <a:p>
            <a:r>
              <a:rPr lang="en-US" sz="1800" dirty="0" smtClean="0">
                <a:solidFill>
                  <a:schemeClr val="bg1"/>
                </a:solidFill>
              </a:rPr>
              <a:t>Graduate Students </a:t>
            </a:r>
            <a:endParaRPr lang="en-US" sz="1800" dirty="0">
              <a:solidFill>
                <a:schemeClr val="bg1"/>
              </a:solidFill>
            </a:endParaRPr>
          </a:p>
        </p:txBody>
      </p:sp>
      <p:sp>
        <p:nvSpPr>
          <p:cNvPr id="10" name="TextBox 9"/>
          <p:cNvSpPr txBox="1"/>
          <p:nvPr/>
        </p:nvSpPr>
        <p:spPr>
          <a:xfrm>
            <a:off x="3505200" y="3886200"/>
            <a:ext cx="1905000" cy="369332"/>
          </a:xfrm>
          <a:prstGeom prst="rect">
            <a:avLst/>
          </a:prstGeom>
          <a:solidFill>
            <a:srgbClr val="C00000"/>
          </a:solidFill>
          <a:ln>
            <a:solidFill>
              <a:srgbClr val="C00000"/>
            </a:solidFill>
          </a:ln>
        </p:spPr>
        <p:txBody>
          <a:bodyPr wrap="square" rtlCol="0">
            <a:spAutoFit/>
          </a:bodyPr>
          <a:lstStyle/>
          <a:p>
            <a:r>
              <a:rPr lang="en-US" sz="1800" dirty="0" smtClean="0"/>
              <a:t> </a:t>
            </a:r>
            <a:r>
              <a:rPr lang="en-US" sz="1800" dirty="0" smtClean="0">
                <a:solidFill>
                  <a:schemeClr val="bg1"/>
                </a:solidFill>
              </a:rPr>
              <a:t>Undergraduates</a:t>
            </a:r>
            <a:r>
              <a:rPr lang="en-US" sz="1800" dirty="0" smtClean="0"/>
              <a:t> </a:t>
            </a:r>
            <a:endParaRPr lang="en-US" sz="1800" dirty="0"/>
          </a:p>
        </p:txBody>
      </p:sp>
      <p:sp>
        <p:nvSpPr>
          <p:cNvPr id="11" name="TextBox 10"/>
          <p:cNvSpPr txBox="1"/>
          <p:nvPr/>
        </p:nvSpPr>
        <p:spPr>
          <a:xfrm>
            <a:off x="3505200" y="2286000"/>
            <a:ext cx="1905000" cy="369332"/>
          </a:xfrm>
          <a:prstGeom prst="rect">
            <a:avLst/>
          </a:prstGeom>
          <a:solidFill>
            <a:srgbClr val="C00000"/>
          </a:solidFill>
          <a:ln>
            <a:solidFill>
              <a:srgbClr val="C00000"/>
            </a:solidFill>
          </a:ln>
        </p:spPr>
        <p:txBody>
          <a:bodyPr wrap="square" rtlCol="0">
            <a:spAutoFit/>
          </a:bodyPr>
          <a:lstStyle/>
          <a:p>
            <a:r>
              <a:rPr lang="en-US" sz="1800" dirty="0" smtClean="0">
                <a:solidFill>
                  <a:schemeClr val="bg1"/>
                </a:solidFill>
              </a:rPr>
              <a:t>   Junior Faculty </a:t>
            </a:r>
            <a:endParaRPr lang="en-US" sz="1800" dirty="0">
              <a:solidFill>
                <a:schemeClr val="bg1"/>
              </a:solidFill>
            </a:endParaRPr>
          </a:p>
        </p:txBody>
      </p:sp>
      <p:sp>
        <p:nvSpPr>
          <p:cNvPr id="12" name="TextBox 11"/>
          <p:cNvSpPr txBox="1"/>
          <p:nvPr/>
        </p:nvSpPr>
        <p:spPr>
          <a:xfrm>
            <a:off x="3505200" y="4419600"/>
            <a:ext cx="1905000" cy="369332"/>
          </a:xfrm>
          <a:prstGeom prst="rect">
            <a:avLst/>
          </a:prstGeom>
          <a:solidFill>
            <a:srgbClr val="C00000"/>
          </a:solidFill>
          <a:ln>
            <a:solidFill>
              <a:srgbClr val="C00000"/>
            </a:solidFill>
          </a:ln>
        </p:spPr>
        <p:txBody>
          <a:bodyPr wrap="square" rtlCol="0">
            <a:spAutoFit/>
          </a:bodyPr>
          <a:lstStyle/>
          <a:p>
            <a:r>
              <a:rPr lang="en-US" sz="1800" dirty="0" smtClean="0">
                <a:solidFill>
                  <a:schemeClr val="bg1"/>
                </a:solidFill>
              </a:rPr>
              <a:t>  High </a:t>
            </a:r>
            <a:r>
              <a:rPr lang="en-US" sz="1800" dirty="0" err="1" smtClean="0">
                <a:solidFill>
                  <a:schemeClr val="bg1"/>
                </a:solidFill>
              </a:rPr>
              <a:t>Schoolers</a:t>
            </a:r>
            <a:r>
              <a:rPr lang="en-US" sz="1800" dirty="0" smtClean="0">
                <a:solidFill>
                  <a:schemeClr val="bg1"/>
                </a:solidFill>
              </a:rPr>
              <a:t> </a:t>
            </a:r>
            <a:endParaRPr lang="en-US" sz="1800" dirty="0">
              <a:solidFill>
                <a:schemeClr val="bg1"/>
              </a:solidFill>
            </a:endParaRPr>
          </a:p>
        </p:txBody>
      </p:sp>
      <p:sp>
        <p:nvSpPr>
          <p:cNvPr id="13" name="TextBox 12"/>
          <p:cNvSpPr txBox="1"/>
          <p:nvPr/>
        </p:nvSpPr>
        <p:spPr>
          <a:xfrm>
            <a:off x="3505200" y="1752600"/>
            <a:ext cx="1905000" cy="369332"/>
          </a:xfrm>
          <a:prstGeom prst="rect">
            <a:avLst/>
          </a:prstGeom>
          <a:solidFill>
            <a:srgbClr val="C00000"/>
          </a:solidFill>
          <a:ln>
            <a:solidFill>
              <a:srgbClr val="C00000"/>
            </a:solidFill>
          </a:ln>
        </p:spPr>
        <p:txBody>
          <a:bodyPr wrap="square" rtlCol="0">
            <a:spAutoFit/>
          </a:bodyPr>
          <a:lstStyle/>
          <a:p>
            <a:r>
              <a:rPr lang="en-US" sz="1800" dirty="0" smtClean="0"/>
              <a:t>  </a:t>
            </a:r>
            <a:r>
              <a:rPr lang="en-US" sz="1800" dirty="0" smtClean="0">
                <a:solidFill>
                  <a:schemeClr val="bg1"/>
                </a:solidFill>
              </a:rPr>
              <a:t>Senior Faculty </a:t>
            </a:r>
            <a:endParaRPr lang="en-US" sz="1800" dirty="0">
              <a:solidFill>
                <a:schemeClr val="bg1"/>
              </a:solidFill>
            </a:endParaRPr>
          </a:p>
        </p:txBody>
      </p:sp>
      <p:sp>
        <p:nvSpPr>
          <p:cNvPr id="14" name="TextBox 13"/>
          <p:cNvSpPr txBox="1"/>
          <p:nvPr/>
        </p:nvSpPr>
        <p:spPr>
          <a:xfrm>
            <a:off x="3505200" y="4953000"/>
            <a:ext cx="1905000" cy="369332"/>
          </a:xfrm>
          <a:prstGeom prst="rect">
            <a:avLst/>
          </a:prstGeom>
          <a:solidFill>
            <a:srgbClr val="C00000"/>
          </a:solidFill>
          <a:ln>
            <a:solidFill>
              <a:srgbClr val="C00000"/>
            </a:solidFill>
          </a:ln>
        </p:spPr>
        <p:txBody>
          <a:bodyPr wrap="square" rtlCol="0">
            <a:spAutoFit/>
          </a:bodyPr>
          <a:lstStyle/>
          <a:p>
            <a:r>
              <a:rPr lang="en-US" sz="1800" dirty="0" smtClean="0"/>
              <a:t>    </a:t>
            </a:r>
            <a:r>
              <a:rPr lang="en-US" sz="1800" dirty="0" smtClean="0">
                <a:solidFill>
                  <a:schemeClr val="bg1"/>
                </a:solidFill>
              </a:rPr>
              <a:t>K-12 Students   </a:t>
            </a:r>
            <a:endParaRPr lang="en-US" sz="1800" dirty="0">
              <a:solidFill>
                <a:schemeClr val="bg1"/>
              </a:solidFill>
            </a:endParaRPr>
          </a:p>
        </p:txBody>
      </p:sp>
      <p:sp>
        <p:nvSpPr>
          <p:cNvPr id="15" name="TextBox 14"/>
          <p:cNvSpPr txBox="1"/>
          <p:nvPr/>
        </p:nvSpPr>
        <p:spPr>
          <a:xfrm>
            <a:off x="3505200" y="1219200"/>
            <a:ext cx="1905000" cy="369332"/>
          </a:xfrm>
          <a:prstGeom prst="rect">
            <a:avLst/>
          </a:prstGeom>
          <a:solidFill>
            <a:srgbClr val="C00000"/>
          </a:solidFill>
          <a:ln>
            <a:solidFill>
              <a:srgbClr val="C00000"/>
            </a:solidFill>
          </a:ln>
        </p:spPr>
        <p:txBody>
          <a:bodyPr wrap="square" rtlCol="0">
            <a:spAutoFit/>
          </a:bodyPr>
          <a:lstStyle/>
          <a:p>
            <a:r>
              <a:rPr lang="en-US" sz="1800" dirty="0" smtClean="0">
                <a:solidFill>
                  <a:schemeClr val="bg1"/>
                </a:solidFill>
              </a:rPr>
              <a:t>Professor Emeriti </a:t>
            </a:r>
            <a:endParaRPr lang="en-US" sz="1800" dirty="0">
              <a:solidFill>
                <a:schemeClr val="bg1"/>
              </a:solidFill>
            </a:endParaRPr>
          </a:p>
        </p:txBody>
      </p:sp>
      <p:sp>
        <p:nvSpPr>
          <p:cNvPr id="33" name="TextBox 32"/>
          <p:cNvSpPr txBox="1"/>
          <p:nvPr/>
        </p:nvSpPr>
        <p:spPr>
          <a:xfrm>
            <a:off x="1066800" y="2743200"/>
            <a:ext cx="2057400" cy="646331"/>
          </a:xfrm>
          <a:prstGeom prst="rect">
            <a:avLst/>
          </a:prstGeom>
          <a:solidFill>
            <a:srgbClr val="C00000"/>
          </a:solidFill>
          <a:ln>
            <a:solidFill>
              <a:srgbClr val="C00000"/>
            </a:solidFill>
          </a:ln>
        </p:spPr>
        <p:txBody>
          <a:bodyPr wrap="square" rtlCol="0">
            <a:spAutoFit/>
          </a:bodyPr>
          <a:lstStyle/>
          <a:p>
            <a:r>
              <a:rPr lang="en-US" sz="1800" dirty="0" smtClean="0">
                <a:solidFill>
                  <a:schemeClr val="bg1"/>
                </a:solidFill>
              </a:rPr>
              <a:t>Ed </a:t>
            </a:r>
            <a:r>
              <a:rPr lang="en-US" sz="1800" dirty="0" smtClean="0">
                <a:solidFill>
                  <a:schemeClr val="bg1"/>
                </a:solidFill>
              </a:rPr>
              <a:t>Administrators, </a:t>
            </a:r>
            <a:r>
              <a:rPr lang="en-US" sz="1800" dirty="0" smtClean="0">
                <a:solidFill>
                  <a:schemeClr val="bg1"/>
                </a:solidFill>
              </a:rPr>
              <a:t>Managers, and Staff</a:t>
            </a:r>
            <a:endParaRPr lang="en-US" sz="1800" dirty="0">
              <a:solidFill>
                <a:schemeClr val="bg1"/>
              </a:solidFill>
            </a:endParaRPr>
          </a:p>
        </p:txBody>
      </p:sp>
      <p:sp>
        <p:nvSpPr>
          <p:cNvPr id="43" name="TextBox 42"/>
          <p:cNvSpPr txBox="1"/>
          <p:nvPr/>
        </p:nvSpPr>
        <p:spPr>
          <a:xfrm>
            <a:off x="3505200" y="5486400"/>
            <a:ext cx="1905000" cy="369332"/>
          </a:xfrm>
          <a:prstGeom prst="rect">
            <a:avLst/>
          </a:prstGeom>
          <a:solidFill>
            <a:srgbClr val="C00000"/>
          </a:solidFill>
          <a:ln>
            <a:solidFill>
              <a:srgbClr val="C00000"/>
            </a:solidFill>
          </a:ln>
        </p:spPr>
        <p:txBody>
          <a:bodyPr wrap="square" rtlCol="0">
            <a:spAutoFit/>
          </a:bodyPr>
          <a:lstStyle/>
          <a:p>
            <a:r>
              <a:rPr lang="en-US" sz="1800" dirty="0" smtClean="0"/>
              <a:t>     </a:t>
            </a:r>
            <a:r>
              <a:rPr lang="en-US" sz="1800" dirty="0" smtClean="0">
                <a:solidFill>
                  <a:schemeClr val="bg1"/>
                </a:solidFill>
              </a:rPr>
              <a:t>Preschoolers</a:t>
            </a:r>
            <a:r>
              <a:rPr lang="en-US" sz="1800" dirty="0" smtClean="0"/>
              <a:t> </a:t>
            </a:r>
            <a:endParaRPr lang="en-US" sz="1800" dirty="0"/>
          </a:p>
        </p:txBody>
      </p:sp>
      <p:sp>
        <p:nvSpPr>
          <p:cNvPr id="44" name="TextBox 43"/>
          <p:cNvSpPr txBox="1"/>
          <p:nvPr/>
        </p:nvSpPr>
        <p:spPr>
          <a:xfrm>
            <a:off x="5791200" y="2743201"/>
            <a:ext cx="1981200" cy="646331"/>
          </a:xfrm>
          <a:prstGeom prst="rect">
            <a:avLst/>
          </a:prstGeom>
          <a:solidFill>
            <a:srgbClr val="C00000"/>
          </a:solidFill>
          <a:ln>
            <a:solidFill>
              <a:srgbClr val="C00000"/>
            </a:solidFill>
          </a:ln>
        </p:spPr>
        <p:txBody>
          <a:bodyPr wrap="square" rtlCol="0">
            <a:spAutoFit/>
          </a:bodyPr>
          <a:lstStyle/>
          <a:p>
            <a:r>
              <a:rPr lang="en-US" sz="1800" dirty="0" smtClean="0">
                <a:solidFill>
                  <a:schemeClr val="bg1"/>
                </a:solidFill>
              </a:rPr>
              <a:t>Alumni, Parents, and  Friends </a:t>
            </a:r>
            <a:endParaRPr lang="en-US" sz="1800" dirty="0">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33"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latin typeface="Comic Sans MS" pitchFamily="66" charset="0"/>
              </a:rPr>
              <a:t>Intergenerational Education at Harvard </a:t>
            </a:r>
            <a:endParaRPr lang="en-US" sz="2800"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pPr lvl="1">
              <a:buClr>
                <a:srgbClr val="C00000"/>
              </a:buClr>
              <a:buFont typeface="Wingdings" pitchFamily="2" charset="2"/>
              <a:buChar char="Ø"/>
            </a:pPr>
            <a:r>
              <a:rPr lang="en-US" sz="2400" b="1" u="sng" dirty="0" smtClean="0">
                <a:latin typeface="Comic Sans MS" pitchFamily="66" charset="0"/>
              </a:rPr>
              <a:t>Graduate Seminar for General Education (GSGE)</a:t>
            </a:r>
          </a:p>
          <a:p>
            <a:pPr lvl="2">
              <a:buClr>
                <a:srgbClr val="C00000"/>
              </a:buClr>
              <a:buFont typeface="Wingdings" pitchFamily="2" charset="2"/>
              <a:buChar char="v"/>
            </a:pPr>
            <a:r>
              <a:rPr lang="en-US" b="1" dirty="0" smtClean="0">
                <a:latin typeface="Comic Sans MS" pitchFamily="66" charset="0"/>
              </a:rPr>
              <a:t>Graduate Courses designed for developing Gen Ed courses </a:t>
            </a:r>
          </a:p>
          <a:p>
            <a:pPr lvl="2">
              <a:buClr>
                <a:srgbClr val="C00000"/>
              </a:buClr>
              <a:buFont typeface="Wingdings" pitchFamily="2" charset="2"/>
              <a:buChar char="v"/>
            </a:pPr>
            <a:r>
              <a:rPr lang="en-US" b="1" dirty="0" smtClean="0">
                <a:latin typeface="Comic Sans MS" pitchFamily="66" charset="0"/>
              </a:rPr>
              <a:t>Taken by both graduate students and undergraduate students </a:t>
            </a:r>
          </a:p>
          <a:p>
            <a:pPr lvl="2">
              <a:buClr>
                <a:srgbClr val="C00000"/>
              </a:buClr>
              <a:buFont typeface="Wingdings" pitchFamily="2" charset="2"/>
              <a:buChar char="v"/>
            </a:pPr>
            <a:r>
              <a:rPr lang="en-US" b="1" dirty="0" smtClean="0">
                <a:latin typeface="Comic Sans MS" pitchFamily="66" charset="0"/>
              </a:rPr>
              <a:t>An ideal way of integrating research and pedagogy</a:t>
            </a:r>
          </a:p>
          <a:p>
            <a:pPr lvl="2">
              <a:buClr>
                <a:srgbClr val="C00000"/>
              </a:buClr>
              <a:buFont typeface="Wingdings" pitchFamily="2" charset="2"/>
              <a:buChar char="v"/>
            </a:pPr>
            <a:r>
              <a:rPr lang="en-US" b="1" dirty="0" smtClean="0">
                <a:latin typeface="Comic Sans MS" pitchFamily="66" charset="0"/>
              </a:rPr>
              <a:t>A great venue for training team work skills </a:t>
            </a:r>
          </a:p>
          <a:p>
            <a:pPr lvl="2">
              <a:buClr>
                <a:srgbClr val="C00000"/>
              </a:buClr>
              <a:buFont typeface="Wingdings" pitchFamily="2" charset="2"/>
              <a:buChar char="v"/>
            </a:pPr>
            <a:r>
              <a:rPr lang="en-US" b="1" dirty="0" smtClean="0">
                <a:latin typeface="Comic Sans MS" pitchFamily="66" charset="0"/>
              </a:rPr>
              <a:t>A unique learning and re-education experience for faculty</a:t>
            </a:r>
          </a:p>
          <a:p>
            <a:pPr lvl="2">
              <a:buClr>
                <a:srgbClr val="C00000"/>
              </a:buClr>
              <a:buNone/>
            </a:pPr>
            <a:r>
              <a:rPr lang="en-US" b="1" dirty="0" smtClean="0">
                <a:latin typeface="Comic Sans MS" pitchFamily="66" charset="0"/>
              </a:rPr>
              <a:t> </a:t>
            </a:r>
          </a:p>
          <a:p>
            <a:pPr lvl="1">
              <a:buClr>
                <a:srgbClr val="C00000"/>
              </a:buClr>
              <a:buFont typeface="Wingdings" pitchFamily="2" charset="2"/>
              <a:buChar char="Ø"/>
            </a:pPr>
            <a:r>
              <a:rPr lang="en-US" sz="2400" b="1" u="sng" dirty="0" smtClean="0">
                <a:latin typeface="Comic Sans MS" pitchFamily="66" charset="0"/>
              </a:rPr>
              <a:t>Graduate Seminar for Undergraduate Education (GSUE)</a:t>
            </a:r>
          </a:p>
          <a:p>
            <a:pPr lvl="2">
              <a:buClr>
                <a:srgbClr val="C00000"/>
              </a:buClr>
              <a:buFont typeface="Wingdings" pitchFamily="2" charset="2"/>
              <a:buChar char="v"/>
            </a:pPr>
            <a:r>
              <a:rPr lang="en-US" b="1" dirty="0" smtClean="0">
                <a:latin typeface="Comic Sans MS" pitchFamily="66" charset="0"/>
              </a:rPr>
              <a:t>Extend GSGE for designing any undergraduate courses</a:t>
            </a:r>
          </a:p>
          <a:p>
            <a:pPr lvl="1">
              <a:buClr>
                <a:srgbClr val="C00000"/>
              </a:buClr>
              <a:buFont typeface="Wingdings" pitchFamily="2" charset="2"/>
              <a:buChar char="Ø"/>
            </a:pPr>
            <a:endParaRPr lang="en-US" sz="2400" b="1" dirty="0"/>
          </a:p>
        </p:txBody>
      </p:sp>
      <p:sp>
        <p:nvSpPr>
          <p:cNvPr id="4" name="Date Placeholder 3"/>
          <p:cNvSpPr>
            <a:spLocks noGrp="1"/>
          </p:cNvSpPr>
          <p:nvPr>
            <p:ph type="dt" sz="half" idx="10"/>
          </p:nvPr>
        </p:nvSpPr>
        <p:spPr/>
        <p:txBody>
          <a:bodyPr/>
          <a:lstStyle/>
          <a:p>
            <a:pPr>
              <a:defRPr/>
            </a:pPr>
            <a:fld id="{58B5A135-DFAD-4F63-8C1F-4B2D5E547C00}"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F79175A9-5796-4E79-9746-109EABCE8907}" type="slidenum">
              <a:rPr lang="zh-CN" altLang="en-US" smtClean="0"/>
              <a:pPr>
                <a:defRPr/>
              </a:pPr>
              <a:t>6</a:t>
            </a:fld>
            <a:endParaRPr lang="en-US" altLang="zh-C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xfrm>
            <a:off x="3124200" y="6245225"/>
            <a:ext cx="2895600" cy="476250"/>
          </a:xfrm>
          <a:noFill/>
        </p:spPr>
        <p:txBody>
          <a:bodyPr/>
          <a:lstStyle/>
          <a:p>
            <a:pPr algn="ctr"/>
            <a:fld id="{223AD062-5E24-4DEC-88B1-7BB00D4D2772}" type="slidenum">
              <a:rPr lang="en-US"/>
              <a:pPr algn="ctr"/>
              <a:t>7</a:t>
            </a:fld>
            <a:endParaRPr lang="en-US"/>
          </a:p>
        </p:txBody>
      </p:sp>
      <p:sp>
        <p:nvSpPr>
          <p:cNvPr id="36867" name="Rectangle 2"/>
          <p:cNvSpPr>
            <a:spLocks noGrp="1" noChangeArrowheads="1"/>
          </p:cNvSpPr>
          <p:nvPr>
            <p:ph type="title"/>
          </p:nvPr>
        </p:nvSpPr>
        <p:spPr>
          <a:xfrm>
            <a:off x="457200" y="228600"/>
            <a:ext cx="8382000" cy="1143000"/>
          </a:xfrm>
        </p:spPr>
        <p:txBody>
          <a:bodyPr>
            <a:normAutofit/>
          </a:bodyPr>
          <a:lstStyle/>
          <a:p>
            <a:pPr marL="609600" indent="-609600">
              <a:lnSpc>
                <a:spcPct val="90000"/>
              </a:lnSpc>
            </a:pPr>
            <a:r>
              <a:rPr lang="en-US" sz="2800" dirty="0" smtClean="0">
                <a:latin typeface="Comic Sans MS" pitchFamily="66" charset="0"/>
              </a:rPr>
              <a:t>STAT305: </a:t>
            </a:r>
            <a:r>
              <a:rPr lang="en-US" sz="2800" dirty="0">
                <a:latin typeface="Comic Sans MS" pitchFamily="66" charset="0"/>
              </a:rPr>
              <a:t> </a:t>
            </a:r>
            <a:r>
              <a:rPr lang="en-US" altLang="zh-CN" sz="2800" i="1" dirty="0">
                <a:latin typeface="Comic Sans MS" pitchFamily="66" charset="0"/>
                <a:ea typeface="SimSun" pitchFamily="2" charset="-122"/>
              </a:rPr>
              <a:t>Statistical </a:t>
            </a:r>
            <a:r>
              <a:rPr lang="en-US" altLang="zh-CN" sz="2800" i="1" dirty="0" smtClean="0">
                <a:latin typeface="Comic Sans MS" pitchFamily="66" charset="0"/>
                <a:ea typeface="SimSun" pitchFamily="2" charset="-122"/>
              </a:rPr>
              <a:t>Fallacies and      </a:t>
            </a:r>
            <a:br>
              <a:rPr lang="en-US" altLang="zh-CN" sz="2800" i="1" dirty="0" smtClean="0">
                <a:latin typeface="Comic Sans MS" pitchFamily="66" charset="0"/>
                <a:ea typeface="SimSun" pitchFamily="2" charset="-122"/>
              </a:rPr>
            </a:br>
            <a:r>
              <a:rPr lang="en-US" altLang="zh-CN" sz="2800" i="1" dirty="0" smtClean="0">
                <a:latin typeface="Comic Sans MS" pitchFamily="66" charset="0"/>
                <a:ea typeface="SimSun" pitchFamily="2" charset="-122"/>
              </a:rPr>
              <a:t>             Paradoxes: A </a:t>
            </a:r>
            <a:r>
              <a:rPr lang="en-US" altLang="zh-CN" sz="2800" i="1" dirty="0">
                <a:latin typeface="Comic Sans MS" pitchFamily="66" charset="0"/>
                <a:ea typeface="SimSun" pitchFamily="2" charset="-122"/>
              </a:rPr>
              <a:t>Cartoon Guide </a:t>
            </a:r>
            <a:endParaRPr lang="en-US" sz="2800" dirty="0" smtClean="0">
              <a:latin typeface="Comic Sans MS" pitchFamily="66" charset="0"/>
            </a:endParaRPr>
          </a:p>
        </p:txBody>
      </p:sp>
      <p:sp>
        <p:nvSpPr>
          <p:cNvPr id="405507" name="Rectangle 3"/>
          <p:cNvSpPr>
            <a:spLocks noGrp="1" noChangeArrowheads="1"/>
          </p:cNvSpPr>
          <p:nvPr>
            <p:ph type="body" idx="1"/>
          </p:nvPr>
        </p:nvSpPr>
        <p:spPr>
          <a:xfrm>
            <a:off x="457200" y="1828800"/>
            <a:ext cx="8534400" cy="4449763"/>
          </a:xfrm>
        </p:spPr>
        <p:txBody>
          <a:bodyPr/>
          <a:lstStyle/>
          <a:p>
            <a:pPr eaLnBrk="1" hangingPunct="1">
              <a:lnSpc>
                <a:spcPct val="90000"/>
              </a:lnSpc>
              <a:buFont typeface="Wingdings" pitchFamily="2" charset="2"/>
              <a:buChar char="v"/>
            </a:pPr>
            <a:r>
              <a:rPr lang="en-US" sz="3600" dirty="0" smtClean="0">
                <a:solidFill>
                  <a:schemeClr val="tx1"/>
                </a:solidFill>
                <a:latin typeface="Comic Sans MS" pitchFamily="66" charset="0"/>
              </a:rPr>
              <a:t>Simpson Paradox/Ecological Fallacy</a:t>
            </a:r>
          </a:p>
          <a:p>
            <a:pPr eaLnBrk="1" hangingPunct="1">
              <a:lnSpc>
                <a:spcPct val="90000"/>
              </a:lnSpc>
              <a:buFont typeface="Wingdings" pitchFamily="2" charset="2"/>
              <a:buChar char="v"/>
            </a:pPr>
            <a:r>
              <a:rPr lang="en-US" sz="3600" dirty="0" smtClean="0">
                <a:solidFill>
                  <a:schemeClr val="tx1"/>
                </a:solidFill>
                <a:latin typeface="Comic Sans MS" pitchFamily="66" charset="0"/>
              </a:rPr>
              <a:t>Bayes’ Theorem/False Positive  </a:t>
            </a:r>
          </a:p>
          <a:p>
            <a:pPr eaLnBrk="1" hangingPunct="1">
              <a:lnSpc>
                <a:spcPct val="90000"/>
              </a:lnSpc>
            </a:pPr>
            <a:r>
              <a:rPr lang="en-US" sz="3600" dirty="0">
                <a:solidFill>
                  <a:schemeClr val="tx1"/>
                </a:solidFill>
                <a:latin typeface="Comic Sans MS" pitchFamily="66" charset="0"/>
              </a:rPr>
              <a:t> </a:t>
            </a:r>
            <a:r>
              <a:rPr lang="en-US" sz="3600" dirty="0" smtClean="0">
                <a:solidFill>
                  <a:schemeClr val="tx1"/>
                </a:solidFill>
                <a:latin typeface="Comic Sans MS" pitchFamily="66" charset="0"/>
              </a:rPr>
              <a:t>    Paradox;  </a:t>
            </a:r>
          </a:p>
          <a:p>
            <a:pPr eaLnBrk="1" hangingPunct="1">
              <a:lnSpc>
                <a:spcPct val="90000"/>
              </a:lnSpc>
              <a:buFont typeface="Wingdings" pitchFamily="2" charset="2"/>
              <a:buChar char="v"/>
            </a:pPr>
            <a:r>
              <a:rPr lang="en-US" sz="3600" dirty="0" smtClean="0">
                <a:solidFill>
                  <a:schemeClr val="tx1"/>
                </a:solidFill>
                <a:latin typeface="Comic Sans MS" pitchFamily="66" charset="0"/>
              </a:rPr>
              <a:t>Prosecutor’s Fallacy </a:t>
            </a:r>
            <a:endParaRPr lang="en-US" sz="3600" dirty="0" smtClean="0">
              <a:solidFill>
                <a:schemeClr val="tx1"/>
              </a:solidFill>
              <a:latin typeface="Comic Sans MS" pitchFamily="66" charset="0"/>
            </a:endParaRPr>
          </a:p>
          <a:p>
            <a:pPr eaLnBrk="1" hangingPunct="1">
              <a:lnSpc>
                <a:spcPct val="90000"/>
              </a:lnSpc>
              <a:buFont typeface="Wingdings" pitchFamily="2" charset="2"/>
              <a:buChar char="v"/>
            </a:pPr>
            <a:r>
              <a:rPr lang="en-US" sz="3600" dirty="0" smtClean="0">
                <a:solidFill>
                  <a:schemeClr val="tx1"/>
                </a:solidFill>
                <a:latin typeface="Comic Sans MS" pitchFamily="66" charset="0"/>
              </a:rPr>
              <a:t>Regression </a:t>
            </a:r>
            <a:r>
              <a:rPr lang="en-US" sz="3600" dirty="0" smtClean="0">
                <a:solidFill>
                  <a:schemeClr val="tx1"/>
                </a:solidFill>
                <a:latin typeface="Comic Sans MS" pitchFamily="66" charset="0"/>
              </a:rPr>
              <a:t>Fallacy</a:t>
            </a:r>
          </a:p>
          <a:p>
            <a:pPr eaLnBrk="1" hangingPunct="1">
              <a:lnSpc>
                <a:spcPct val="90000"/>
              </a:lnSpc>
              <a:buFont typeface="Wingdings" pitchFamily="2" charset="2"/>
              <a:buChar char="v"/>
            </a:pPr>
            <a:r>
              <a:rPr lang="en-US" sz="3600" dirty="0" smtClean="0">
                <a:solidFill>
                  <a:schemeClr val="tx1"/>
                </a:solidFill>
                <a:latin typeface="Comic Sans MS" pitchFamily="66" charset="0"/>
              </a:rPr>
              <a:t>Monty Hall Paradox</a:t>
            </a:r>
          </a:p>
          <a:p>
            <a:pPr eaLnBrk="1" hangingPunct="1">
              <a:lnSpc>
                <a:spcPct val="90000"/>
              </a:lnSpc>
              <a:buFont typeface="Wingdings" pitchFamily="2" charset="2"/>
              <a:buChar char="v"/>
            </a:pPr>
            <a:endParaRPr lang="en-US" sz="1200" dirty="0" smtClean="0">
              <a:solidFill>
                <a:srgbClr val="C00000"/>
              </a:solidFill>
            </a:endParaRPr>
          </a:p>
        </p:txBody>
      </p:sp>
    </p:spTree>
    <p:custDataLst>
      <p:tags r:id="rId1"/>
    </p:custDataLst>
    <p:extLst>
      <p:ext uri="{BB962C8B-B14F-4D97-AF65-F5344CB8AC3E}">
        <p14:creationId xmlns:p14="http://schemas.microsoft.com/office/powerpoint/2010/main" val="41267633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5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Simpson’s Paradox </a:t>
            </a:r>
            <a:endParaRPr lang="en-US" sz="6000" dirty="0"/>
          </a:p>
        </p:txBody>
      </p:sp>
      <p:sp>
        <p:nvSpPr>
          <p:cNvPr id="3" name="Subtitle 2"/>
          <p:cNvSpPr>
            <a:spLocks noGrp="1"/>
          </p:cNvSpPr>
          <p:nvPr>
            <p:ph type="subTitle" idx="1"/>
          </p:nvPr>
        </p:nvSpPr>
        <p:spPr/>
        <p:txBody>
          <a:bodyPr>
            <a:normAutofit/>
          </a:bodyPr>
          <a:lstStyle/>
          <a:p>
            <a:r>
              <a:rPr lang="en-US" sz="3200" dirty="0" smtClean="0">
                <a:latin typeface="Comic Sans MS" pitchFamily="66" charset="0"/>
              </a:rPr>
              <a:t>So what did the students produce? </a:t>
            </a:r>
            <a:endParaRPr lang="en-US" sz="3200" dirty="0">
              <a:latin typeface="Comic Sans MS" pitchFamily="66" charset="0"/>
            </a:endParaRPr>
          </a:p>
        </p:txBody>
      </p:sp>
      <p:sp>
        <p:nvSpPr>
          <p:cNvPr id="4" name="Date Placeholder 3"/>
          <p:cNvSpPr>
            <a:spLocks noGrp="1"/>
          </p:cNvSpPr>
          <p:nvPr>
            <p:ph type="dt" sz="quarter" idx="10"/>
          </p:nvPr>
        </p:nvSpPr>
        <p:spPr/>
        <p:txBody>
          <a:bodyPr/>
          <a:lstStyle/>
          <a:p>
            <a:pPr>
              <a:defRPr/>
            </a:pPr>
            <a:fld id="{F95628BF-B62B-473D-A0A0-4E1904D626AC}" type="datetime1">
              <a:rPr lang="zh-CN" altLang="en-US" smtClean="0"/>
              <a:pPr>
                <a:defRPr/>
              </a:pPr>
              <a:t>2013/5/18</a:t>
            </a:fld>
            <a:endParaRPr lang="en-US" altLang="zh-CN"/>
          </a:p>
        </p:txBody>
      </p:sp>
      <p:sp>
        <p:nvSpPr>
          <p:cNvPr id="5" name="Slide Number Placeholder 4"/>
          <p:cNvSpPr>
            <a:spLocks noGrp="1"/>
          </p:cNvSpPr>
          <p:nvPr>
            <p:ph type="sldNum" sz="quarter" idx="12"/>
          </p:nvPr>
        </p:nvSpPr>
        <p:spPr/>
        <p:txBody>
          <a:bodyPr/>
          <a:lstStyle/>
          <a:p>
            <a:pPr>
              <a:defRPr/>
            </a:pPr>
            <a:fld id="{C06F008A-6B63-4EA3-AA4D-EB8FD731A472}" type="slidenum">
              <a:rPr lang="zh-CN" altLang="en-US" smtClean="0"/>
              <a:pPr>
                <a:defRPr/>
              </a:pPr>
              <a:t>8</a:t>
            </a:fld>
            <a:endParaRPr lang="en-US" altLang="zh-CN"/>
          </a:p>
        </p:txBody>
      </p:sp>
    </p:spTree>
    <p:custDataLst>
      <p:tags r:id="rId1"/>
    </p:custDataLst>
    <p:extLst>
      <p:ext uri="{BB962C8B-B14F-4D97-AF65-F5344CB8AC3E}">
        <p14:creationId xmlns:p14="http://schemas.microsoft.com/office/powerpoint/2010/main" val="777629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e Placeholder 1"/>
          <p:cNvSpPr>
            <a:spLocks noGrp="1"/>
          </p:cNvSpPr>
          <p:nvPr>
            <p:ph type="dt" sz="quarter" idx="10"/>
          </p:nvPr>
        </p:nvSpPr>
        <p:spPr/>
        <p:txBody>
          <a:bodyPr/>
          <a:lstStyle/>
          <a:p>
            <a:pPr>
              <a:defRPr/>
            </a:pPr>
            <a:fld id="{B0324865-38D7-4A23-943E-021E5C770D5D}" type="datetime1">
              <a:rPr lang="zh-CN" altLang="en-US"/>
              <a:pPr>
                <a:defRPr/>
              </a:pPr>
              <a:t>2013/5/18</a:t>
            </a:fld>
            <a:endParaRPr lang="en-US" altLang="zh-CN"/>
          </a:p>
        </p:txBody>
      </p:sp>
      <p:sp>
        <p:nvSpPr>
          <p:cNvPr id="10" name="Slide Number Placeholder 3"/>
          <p:cNvSpPr>
            <a:spLocks noGrp="1"/>
          </p:cNvSpPr>
          <p:nvPr>
            <p:ph type="sldNum" sz="quarter" idx="12"/>
          </p:nvPr>
        </p:nvSpPr>
        <p:spPr/>
        <p:txBody>
          <a:bodyPr/>
          <a:lstStyle/>
          <a:p>
            <a:pPr>
              <a:defRPr/>
            </a:pPr>
            <a:fld id="{447EDF05-BA3D-4D96-9C0D-394B0FC2AF1F}" type="slidenum">
              <a:rPr lang="zh-CN" altLang="en-US"/>
              <a:pPr>
                <a:defRPr/>
              </a:pPr>
              <a:t>9</a:t>
            </a:fld>
            <a:endParaRPr lang="en-US" altLang="zh-CN"/>
          </a:p>
        </p:txBody>
      </p:sp>
      <p:sp>
        <p:nvSpPr>
          <p:cNvPr id="34" name="Date Placeholder 4"/>
          <p:cNvSpPr txBox="1">
            <a:spLocks noGrp="1"/>
          </p:cNvSpPr>
          <p:nvPr/>
        </p:nvSpPr>
        <p:spPr bwMode="auto">
          <a:xfrm>
            <a:off x="304800" y="6245225"/>
            <a:ext cx="2286000" cy="476250"/>
          </a:xfrm>
          <a:prstGeom prst="rect">
            <a:avLst/>
          </a:prstGeom>
          <a:noFill/>
          <a:ln>
            <a:miter lim="800000"/>
            <a:headEnd/>
            <a:tailEnd/>
          </a:ln>
        </p:spPr>
        <p:txBody>
          <a:bodyPr anchor="b"/>
          <a:lstStyle/>
          <a:p>
            <a:pPr eaLnBrk="1" hangingPunct="1">
              <a:spcBef>
                <a:spcPct val="0"/>
              </a:spcBef>
              <a:defRPr/>
            </a:pPr>
            <a:fld id="{39EBF582-E63A-433A-B44A-91D2BAA9A61C}" type="datetime1">
              <a:rPr lang="zh-CN" altLang="en-US" sz="1400">
                <a:solidFill>
                  <a:schemeClr val="tx1"/>
                </a:solidFill>
                <a:effectLst>
                  <a:outerShdw blurRad="38100" dist="38100" dir="2700000" algn="tl">
                    <a:srgbClr val="FFFFFF"/>
                  </a:outerShdw>
                </a:effectLst>
                <a:latin typeface="Arial" charset="0"/>
              </a:rPr>
              <a:pPr eaLnBrk="1" hangingPunct="1">
                <a:spcBef>
                  <a:spcPct val="0"/>
                </a:spcBef>
                <a:defRPr/>
              </a:pPr>
              <a:t>2013/5/18</a:t>
            </a:fld>
            <a:endParaRPr lang="en-US" altLang="zh-CN" sz="1400">
              <a:solidFill>
                <a:schemeClr val="tx1"/>
              </a:solidFill>
              <a:effectLst>
                <a:outerShdw blurRad="38100" dist="38100" dir="2700000" algn="tl">
                  <a:srgbClr val="FFFFFF"/>
                </a:outerShdw>
              </a:effectLst>
              <a:latin typeface="Arial" charset="0"/>
            </a:endParaRPr>
          </a:p>
        </p:txBody>
      </p:sp>
      <p:sp>
        <p:nvSpPr>
          <p:cNvPr id="36" name="Slide Number Placeholder 6"/>
          <p:cNvSpPr txBox="1">
            <a:spLocks noGrp="1"/>
          </p:cNvSpPr>
          <p:nvPr/>
        </p:nvSpPr>
        <p:spPr bwMode="auto">
          <a:xfrm>
            <a:off x="6553200" y="6245225"/>
            <a:ext cx="2286000" cy="476250"/>
          </a:xfrm>
          <a:prstGeom prst="rect">
            <a:avLst/>
          </a:prstGeom>
          <a:noFill/>
          <a:ln>
            <a:miter lim="800000"/>
            <a:headEnd/>
            <a:tailEnd/>
          </a:ln>
        </p:spPr>
        <p:txBody>
          <a:bodyPr anchor="b"/>
          <a:lstStyle/>
          <a:p>
            <a:pPr algn="r" eaLnBrk="1" hangingPunct="1">
              <a:spcBef>
                <a:spcPct val="0"/>
              </a:spcBef>
              <a:defRPr/>
            </a:pPr>
            <a:fld id="{1D605B8A-FB1C-42EB-B138-FED2B9233C3C}" type="slidenum">
              <a:rPr lang="zh-CN" altLang="en-US" sz="1400">
                <a:solidFill>
                  <a:schemeClr val="tx1"/>
                </a:solidFill>
                <a:effectLst>
                  <a:outerShdw blurRad="38100" dist="38100" dir="2700000" algn="tl">
                    <a:srgbClr val="FFFFFF"/>
                  </a:outerShdw>
                </a:effectLst>
                <a:latin typeface="Arial" charset="0"/>
              </a:rPr>
              <a:pPr algn="r" eaLnBrk="1" hangingPunct="1">
                <a:spcBef>
                  <a:spcPct val="0"/>
                </a:spcBef>
                <a:defRPr/>
              </a:pPr>
              <a:t>9</a:t>
            </a:fld>
            <a:endParaRPr lang="en-US" altLang="zh-CN" sz="1400">
              <a:solidFill>
                <a:schemeClr val="tx1"/>
              </a:solidFill>
              <a:effectLst>
                <a:outerShdw blurRad="38100" dist="38100" dir="2700000" algn="tl">
                  <a:srgbClr val="FFFFFF"/>
                </a:outerShdw>
              </a:effectLst>
              <a:latin typeface="Arial" charset="0"/>
            </a:endParaRPr>
          </a:p>
        </p:txBody>
      </p:sp>
      <p:sp>
        <p:nvSpPr>
          <p:cNvPr id="415746" name="Rectangle 2"/>
          <p:cNvSpPr>
            <a:spLocks noGrp="1" noRot="1" noChangeArrowheads="1"/>
          </p:cNvSpPr>
          <p:nvPr>
            <p:ph type="title" idx="4294967295"/>
          </p:nvPr>
        </p:nvSpPr>
        <p:spPr/>
        <p:txBody>
          <a:bodyPr>
            <a:normAutofit fontScale="90000"/>
          </a:bodyPr>
          <a:lstStyle/>
          <a:p>
            <a:pPr eaLnBrk="1" hangingPunct="1">
              <a:defRPr/>
            </a:pPr>
            <a:r>
              <a:rPr lang="zh-CN" altLang="en-US" sz="3400" b="1" dirty="0" smtClean="0">
                <a:latin typeface="Times New Roman" pitchFamily="-110" charset="0"/>
                <a:ea typeface="SimSun" pitchFamily="2" charset="-122"/>
              </a:rPr>
              <a:t/>
            </a:r>
            <a:br>
              <a:rPr lang="zh-CN" altLang="en-US" sz="3400" b="1" dirty="0" smtClean="0">
                <a:latin typeface="Times New Roman" pitchFamily="-110" charset="0"/>
                <a:ea typeface="SimSun" pitchFamily="2" charset="-122"/>
              </a:rPr>
            </a:br>
            <a:r>
              <a:rPr lang="en-US" altLang="zh-CN" sz="3400" b="1" dirty="0" smtClean="0">
                <a:latin typeface="Times New Roman" pitchFamily="-110" charset="0"/>
                <a:ea typeface="SimSun" pitchFamily="2" charset="-122"/>
              </a:rPr>
              <a:t>Kidney Stone Treatment</a:t>
            </a:r>
            <a:br>
              <a:rPr lang="en-US" altLang="zh-CN" sz="3400" b="1" dirty="0" smtClean="0">
                <a:latin typeface="Times New Roman" pitchFamily="-110" charset="0"/>
                <a:ea typeface="SimSun" pitchFamily="2" charset="-122"/>
              </a:rPr>
            </a:br>
            <a:r>
              <a:rPr lang="en-US" altLang="zh-CN" sz="2000" b="1" dirty="0" smtClean="0">
                <a:ea typeface="SimSun" pitchFamily="2" charset="-122"/>
              </a:rPr>
              <a:t>C. R. </a:t>
            </a:r>
            <a:r>
              <a:rPr lang="en-US" altLang="zh-CN" sz="2000" b="1" dirty="0" err="1" smtClean="0">
                <a:ea typeface="SimSun" pitchFamily="2" charset="-122"/>
              </a:rPr>
              <a:t>Charig</a:t>
            </a:r>
            <a:r>
              <a:rPr lang="en-US" altLang="zh-CN" sz="2000" b="1" dirty="0" smtClean="0">
                <a:ea typeface="SimSun" pitchFamily="2" charset="-122"/>
              </a:rPr>
              <a:t>, D. R. Webb, S. R. Payne, O. E. Wickham (March 1986)</a:t>
            </a:r>
            <a:r>
              <a:rPr lang="en-US" altLang="zh-CN" sz="1500" b="1" dirty="0" smtClean="0">
                <a:ea typeface="SimSun" pitchFamily="2" charset="-122"/>
              </a:rPr>
              <a:t/>
            </a:r>
            <a:br>
              <a:rPr lang="en-US" altLang="zh-CN" sz="1500" b="1" dirty="0" smtClean="0">
                <a:ea typeface="SimSun" pitchFamily="2" charset="-122"/>
              </a:rPr>
            </a:br>
            <a:r>
              <a:rPr lang="en-US" altLang="zh-CN" sz="1500" b="1" i="1" dirty="0" smtClean="0">
                <a:ea typeface="SimSun" pitchFamily="2" charset="-122"/>
                <a:hlinkClick r:id="rId4" tooltip="Br Med J (Clin Res Ed)"/>
              </a:rPr>
              <a:t>Br Med J (</a:t>
            </a:r>
            <a:r>
              <a:rPr lang="en-US" altLang="zh-CN" sz="1500" b="1" i="1" dirty="0" err="1" smtClean="0">
                <a:ea typeface="SimSun" pitchFamily="2" charset="-122"/>
                <a:hlinkClick r:id="rId4" tooltip="Br Med J (Clin Res Ed)"/>
              </a:rPr>
              <a:t>Clin</a:t>
            </a:r>
            <a:r>
              <a:rPr lang="en-US" altLang="zh-CN" sz="1500" b="1" i="1" dirty="0" smtClean="0">
                <a:ea typeface="SimSun" pitchFamily="2" charset="-122"/>
                <a:hlinkClick r:id="rId4" tooltip="Br Med J (Clin Res Ed)"/>
              </a:rPr>
              <a:t> Res Ed)</a:t>
            </a:r>
            <a:r>
              <a:rPr lang="en-US" altLang="zh-CN" sz="1500" b="1" dirty="0" smtClean="0">
                <a:ea typeface="SimSun" pitchFamily="2" charset="-122"/>
              </a:rPr>
              <a:t> 292 (6524): 879–882.</a:t>
            </a:r>
            <a:r>
              <a:rPr lang="en-US" altLang="zh-CN" sz="4000" b="1" dirty="0" smtClean="0">
                <a:ea typeface="SimSun" pitchFamily="2" charset="-122"/>
              </a:rPr>
              <a:t> </a:t>
            </a:r>
            <a:r>
              <a:rPr lang="en-US" altLang="zh-CN" sz="4000" dirty="0" smtClean="0">
                <a:ea typeface="SimSun" pitchFamily="2" charset="-122"/>
              </a:rPr>
              <a:t> </a:t>
            </a:r>
          </a:p>
        </p:txBody>
      </p:sp>
      <p:graphicFrame>
        <p:nvGraphicFramePr>
          <p:cNvPr id="545825" name="Group 33"/>
          <p:cNvGraphicFramePr>
            <a:graphicFrameLocks noGrp="1"/>
          </p:cNvGraphicFramePr>
          <p:nvPr>
            <p:ph sz="half" idx="4294967295"/>
            <p:extLst>
              <p:ext uri="{D42A27DB-BD31-4B8C-83A1-F6EECF244321}">
                <p14:modId xmlns:p14="http://schemas.microsoft.com/office/powerpoint/2010/main" val="396988200"/>
              </p:ext>
            </p:extLst>
          </p:nvPr>
        </p:nvGraphicFramePr>
        <p:xfrm>
          <a:off x="2514600" y="1981200"/>
          <a:ext cx="3716337" cy="1229678"/>
        </p:xfrm>
        <a:graphic>
          <a:graphicData uri="http://schemas.openxmlformats.org/drawingml/2006/table">
            <a:tbl>
              <a:tblPr/>
              <a:tblGrid>
                <a:gridCol w="1858962"/>
                <a:gridCol w="1857375"/>
              </a:tblGrid>
              <a:tr h="32004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altLang="zh-CN" sz="20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Treatment A</a:t>
                      </a: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altLang="zh-CN" sz="20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Treatment B</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r>
              <a:tr h="8334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zh-CN" altLang="en-US"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78% (273/350)</a:t>
                      </a:r>
                      <a:endParaRPr kumimoji="0" lang="en-US" altLang="zh-CN" sz="2400" b="1"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zh-CN" altLang="en-US" sz="2400" b="1" i="0" u="none" strike="noStrike" cap="none" normalizeH="0" baseline="0" dirty="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1" i="0" u="none" strike="noStrike" cap="none" normalizeH="0" baseline="0" dirty="0" smtClean="0">
                          <a:ln>
                            <a:noFill/>
                          </a:ln>
                          <a:solidFill>
                            <a:srgbClr val="FF3300"/>
                          </a:solidFill>
                          <a:effectLst>
                            <a:outerShdw blurRad="38100" dist="38100" dir="2700000" algn="tl">
                              <a:srgbClr val="000000"/>
                            </a:outerShdw>
                          </a:effectLst>
                          <a:latin typeface="Arial" charset="0"/>
                          <a:ea typeface="SimSun" pitchFamily="2" charset="-122"/>
                        </a:rPr>
                        <a:t>83%</a:t>
                      </a:r>
                      <a:r>
                        <a:rPr kumimoji="0" lang="en-US" altLang="zh-CN" sz="2400" b="1" i="0" u="none" strike="noStrike" cap="none" normalizeH="0" baseline="0" dirty="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0" i="0" u="none" strike="noStrike" cap="none" normalizeH="0" baseline="0" dirty="0" smtClean="0">
                          <a:ln>
                            <a:noFill/>
                          </a:ln>
                          <a:solidFill>
                            <a:schemeClr val="bg2"/>
                          </a:solidFill>
                          <a:effectLst>
                            <a:outerShdw blurRad="38100" dist="38100" dir="2700000" algn="tl">
                              <a:srgbClr val="000000"/>
                            </a:outerShdw>
                          </a:effectLst>
                          <a:latin typeface="Arial" charset="0"/>
                          <a:ea typeface="SimSun" pitchFamily="2" charset="-122"/>
                        </a:rPr>
                        <a:t>(289/350)</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545827" name="Group 35"/>
          <p:cNvGraphicFramePr>
            <a:graphicFrameLocks noGrp="1"/>
          </p:cNvGraphicFramePr>
          <p:nvPr>
            <p:ph sz="half" idx="4294967295"/>
          </p:nvPr>
        </p:nvGraphicFramePr>
        <p:xfrm>
          <a:off x="1295400" y="3352800"/>
          <a:ext cx="4981575" cy="2432686"/>
        </p:xfrm>
        <a:graphic>
          <a:graphicData uri="http://schemas.openxmlformats.org/drawingml/2006/table">
            <a:tbl>
              <a:tblPr/>
              <a:tblGrid>
                <a:gridCol w="1225550"/>
                <a:gridCol w="1863725"/>
                <a:gridCol w="1892300"/>
              </a:tblGrid>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endParaRPr kumimoji="0" lang="zh-CN" altLang="en-US" sz="2800" b="0" i="0" u="none" strike="noStrike" cap="none" normalizeH="0" baseline="0" dirty="0" smtClean="0">
                        <a:ln>
                          <a:noFill/>
                        </a:ln>
                        <a:solidFill>
                          <a:schemeClr val="bg2"/>
                        </a:solidFill>
                        <a:effectLst>
                          <a:outerShdw blurRad="38100" dist="38100" dir="2700000" algn="tl">
                            <a:srgbClr val="000000"/>
                          </a:outerShdw>
                        </a:effectLst>
                        <a:latin typeface="Arial" charset="0"/>
                        <a:ea typeface="SimSun" pitchFamily="2" charset="-122"/>
                      </a:endParaRPr>
                    </a:p>
                  </a:txBody>
                  <a:tcPr horzOverflow="overflow">
                    <a:lnL>
                      <a:noFill/>
                    </a:lnL>
                    <a:lnR w="12700" cap="flat" cmpd="sng" algn="ctr">
                      <a:solidFill>
                        <a:schemeClr val="accent2"/>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altLang="zh-CN" sz="18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Treatment A</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altLang="zh-CN" sz="18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Treatment B</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r>
              <a:tr h="9572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altLang="zh-CN" sz="2000" b="0" i="0" u="none" strike="noStrike" cap="none" normalizeH="0" baseline="0" dirty="0" smtClean="0">
                          <a:ln>
                            <a:noFill/>
                          </a:ln>
                          <a:solidFill>
                            <a:schemeClr val="bg2"/>
                          </a:solidFill>
                          <a:effectLst>
                            <a:outerShdw blurRad="38100" dist="38100" dir="2700000" algn="tl">
                              <a:srgbClr val="000000"/>
                            </a:outerShdw>
                          </a:effectLst>
                          <a:latin typeface="Arial" charset="0"/>
                          <a:ea typeface="SimSun" pitchFamily="2" charset="-122"/>
                        </a:rPr>
                        <a:t>Small</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altLang="zh-CN" sz="2000" b="0" i="0" u="none" strike="noStrike" cap="none" normalizeH="0" baseline="0" dirty="0" smtClean="0">
                          <a:ln>
                            <a:noFill/>
                          </a:ln>
                          <a:solidFill>
                            <a:schemeClr val="bg2"/>
                          </a:solidFill>
                          <a:effectLst>
                            <a:outerShdw blurRad="38100" dist="38100" dir="2700000" algn="tl">
                              <a:srgbClr val="000000"/>
                            </a:outerShdw>
                          </a:effectLst>
                          <a:latin typeface="Arial" charset="0"/>
                          <a:ea typeface="SimSun" pitchFamily="2" charset="-122"/>
                        </a:rPr>
                        <a:t>Stone</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zh-CN" altLang="en-US" sz="2400" b="1"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1" i="0" u="none" strike="noStrike" cap="none" normalizeH="0" baseline="0" smtClean="0">
                          <a:ln>
                            <a:noFill/>
                          </a:ln>
                          <a:solidFill>
                            <a:srgbClr val="FF3300"/>
                          </a:solidFill>
                          <a:effectLst>
                            <a:outerShdw blurRad="38100" dist="38100" dir="2700000" algn="tl">
                              <a:srgbClr val="000000"/>
                            </a:outerShdw>
                          </a:effectLst>
                          <a:latin typeface="Arial" charset="0"/>
                          <a:ea typeface="SimSun" pitchFamily="2" charset="-122"/>
                        </a:rPr>
                        <a:t>93%</a:t>
                      </a:r>
                      <a:r>
                        <a:rPr kumimoji="0" lang="en-US" altLang="zh-CN" sz="2400" b="1"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(81/87)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zh-CN" altLang="en-US"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87% (234/270)</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solidFill>
                  </a:tcPr>
                </a:tc>
              </a:tr>
              <a:tr h="9572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en-US" altLang="zh-CN" sz="20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Large Stone</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zh-CN" altLang="en-US" sz="2400" b="1"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1" i="0" u="none" strike="noStrike" cap="none" normalizeH="0" baseline="0" smtClean="0">
                          <a:ln>
                            <a:noFill/>
                          </a:ln>
                          <a:solidFill>
                            <a:srgbClr val="FF3300"/>
                          </a:solidFill>
                          <a:effectLst>
                            <a:outerShdw blurRad="38100" dist="38100" dir="2700000" algn="tl">
                              <a:srgbClr val="000000"/>
                            </a:outerShdw>
                          </a:effectLst>
                          <a:latin typeface="Arial" charset="0"/>
                          <a:ea typeface="SimSun" pitchFamily="2" charset="-122"/>
                        </a:rPr>
                        <a:t>73%</a:t>
                      </a:r>
                      <a:r>
                        <a:rPr kumimoji="0" lang="en-US" altLang="zh-CN" sz="2400" b="1"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(192/263)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110" charset="2"/>
                        <a:buNone/>
                        <a:tabLst/>
                      </a:pPr>
                      <a:r>
                        <a:rPr kumimoji="0" lang="zh-CN" altLang="en-US"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   </a:t>
                      </a:r>
                      <a:r>
                        <a:rPr kumimoji="0" lang="en-US" altLang="zh-CN" sz="2400" b="0" i="0" u="none" strike="noStrike" cap="none" normalizeH="0" baseline="0" smtClean="0">
                          <a:ln>
                            <a:noFill/>
                          </a:ln>
                          <a:solidFill>
                            <a:schemeClr val="bg2"/>
                          </a:solidFill>
                          <a:effectLst>
                            <a:outerShdw blurRad="38100" dist="38100" dir="2700000" algn="tl">
                              <a:srgbClr val="000000"/>
                            </a:outerShdw>
                          </a:effectLst>
                          <a:latin typeface="Arial" charset="0"/>
                          <a:ea typeface="SimSun" pitchFamily="2" charset="-122"/>
                        </a:rPr>
                        <a:t>69%             (55/80) </a:t>
                      </a:r>
                    </a:p>
                  </a:txBody>
                  <a:tcPr horzOverflow="overflow">
                    <a:lnL w="12700" cap="flat" cmpd="sng" algn="ctr">
                      <a:solidFill>
                        <a:schemeClr val="accent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45828" name="Text Box 36"/>
          <p:cNvSpPr txBox="1">
            <a:spLocks noChangeArrowheads="1"/>
          </p:cNvSpPr>
          <p:nvPr/>
        </p:nvSpPr>
        <p:spPr bwMode="auto">
          <a:xfrm>
            <a:off x="974725" y="5832475"/>
            <a:ext cx="7431088" cy="457200"/>
          </a:xfrm>
          <a:prstGeom prst="rect">
            <a:avLst/>
          </a:prstGeom>
          <a:noFill/>
          <a:ln w="9525">
            <a:noFill/>
            <a:miter lim="800000"/>
            <a:headEnd/>
            <a:tailEnd/>
          </a:ln>
          <a:effectLst/>
        </p:spPr>
        <p:txBody>
          <a:bodyPr wrap="none">
            <a:spAutoFit/>
          </a:bodyPr>
          <a:lstStyle/>
          <a:p>
            <a:pPr>
              <a:defRPr/>
            </a:pPr>
            <a:r>
              <a:rPr lang="en-US" b="1">
                <a:solidFill>
                  <a:schemeClr val="tx1"/>
                </a:solidFill>
                <a:effectLst>
                  <a:outerShdw blurRad="38100" dist="38100" dir="2700000" algn="tl">
                    <a:srgbClr val="FFFFFF"/>
                  </a:outerShdw>
                </a:effectLst>
                <a:latin typeface="Times New Roman" pitchFamily="29" charset="0"/>
                <a:cs typeface="SimSun" pitchFamily="2" charset="-122"/>
              </a:rPr>
              <a:t>A: Open Surgery;</a:t>
            </a:r>
            <a:r>
              <a:rPr lang="en-US" b="1">
                <a:effectLst>
                  <a:outerShdw blurRad="38100" dist="38100" dir="2700000" algn="tl">
                    <a:srgbClr val="000000"/>
                  </a:outerShdw>
                </a:effectLst>
                <a:latin typeface="Times New Roman" pitchFamily="29" charset="0"/>
                <a:cs typeface="SimSun" pitchFamily="2" charset="-122"/>
              </a:rPr>
              <a:t>     </a:t>
            </a:r>
            <a:r>
              <a:rPr lang="en-US" b="1">
                <a:solidFill>
                  <a:schemeClr val="tx1"/>
                </a:solidFill>
                <a:effectLst>
                  <a:outerShdw blurRad="38100" dist="38100" dir="2700000" algn="tl">
                    <a:srgbClr val="FFFFFF"/>
                  </a:outerShdw>
                </a:effectLst>
                <a:latin typeface="Times New Roman" pitchFamily="29" charset="0"/>
                <a:cs typeface="SimSun" pitchFamily="2" charset="-122"/>
              </a:rPr>
              <a:t>B:</a:t>
            </a:r>
            <a:r>
              <a:rPr lang="en-US" b="1">
                <a:effectLst>
                  <a:outerShdw blurRad="38100" dist="38100" dir="2700000" algn="tl">
                    <a:srgbClr val="000000"/>
                  </a:outerShdw>
                </a:effectLst>
                <a:latin typeface="Times New Roman" pitchFamily="29" charset="0"/>
                <a:cs typeface="SimSun" pitchFamily="2" charset="-122"/>
              </a:rPr>
              <a:t> </a:t>
            </a:r>
            <a:r>
              <a:rPr lang="en-US" b="1">
                <a:solidFill>
                  <a:srgbClr val="000000"/>
                </a:solidFill>
                <a:effectLst/>
                <a:latin typeface="Times New Roman" pitchFamily="29" charset="0"/>
                <a:cs typeface="SimSun" pitchFamily="2" charset="-122"/>
              </a:rPr>
              <a:t>Percutaneous Nephrolithotomy</a:t>
            </a:r>
            <a:r>
              <a:rPr lang="en-US">
                <a:effectLst>
                  <a:outerShdw blurRad="38100" dist="38100" dir="2700000" algn="tl">
                    <a:srgbClr val="000000"/>
                  </a:outerShdw>
                </a:effectLst>
                <a:latin typeface="Times New Roman" pitchFamily="29" charset="0"/>
                <a:cs typeface="SimSun" pitchFamily="2" charset="-122"/>
              </a:rPr>
              <a:t> </a:t>
            </a:r>
          </a:p>
        </p:txBody>
      </p:sp>
    </p:spTree>
    <p:custDataLst>
      <p:tags r:id="rId1"/>
    </p:custDataLst>
    <p:extLst>
      <p:ext uri="{BB962C8B-B14F-4D97-AF65-F5344CB8AC3E}">
        <p14:creationId xmlns:p14="http://schemas.microsoft.com/office/powerpoint/2010/main" val="146244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8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45828"/>
                                        </p:tgtEl>
                                        <p:attrNameLst>
                                          <p:attrName>style.visibility</p:attrName>
                                        </p:attrNameLst>
                                      </p:cBhvr>
                                      <p:to>
                                        <p:strVal val="visible"/>
                                      </p:to>
                                    </p:set>
                                    <p:animEffect transition="in" filter="blinds(horizontal)">
                                      <p:cBhvr>
                                        <p:cTn id="11" dur="500"/>
                                        <p:tgtEl>
                                          <p:spTgt spid="54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28"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COUNTDOWNSTYLE" val="-1"/>
  <p:tag name="COUNTDOWNSECONDS" val="10"/>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0"/>
  <p:tag name="MULTIRESPDIVISOR" val="1"/>
  <p:tag name="CORRECTPOINTVALUE" val="100"/>
  <p:tag name="ZEROBASED" val="False"/>
  <p:tag name="FIBDISPLAYRESULTS" val="True"/>
  <p:tag name="DEFAULTFONTSIZE" val="10"/>
  <p:tag name="SHOWBARVISIBLE" val="True"/>
  <p:tag name="ANSWERNOWTEXT" val="Answer Now"/>
  <p:tag name="INPUTSOURCE" val="1"/>
  <p:tag name="CHARTVALUEFORMAT" val="0%"/>
  <p:tag name="STDCHART" val="1"/>
  <p:tag name="BUBBLEVALUEFORMAT" val="0.0"/>
  <p:tag name="CUSTOMCELLBACKCOLOR1" val="-657956"/>
  <p:tag name="DISPLAYNAME" val="True"/>
  <p:tag name="GRIDSIZE" val="{Width=800, Height=600}"/>
  <p:tag name="RESETCHARTS" val="True"/>
  <p:tag name="ALLOWUSERFEEDBACK" val="True"/>
  <p:tag name="AUTOADJUSTPARTRANGE" val="True"/>
  <p:tag name="FIBINCLUDEOTHER" val="True"/>
  <p:tag name="RESPCOUNTERSTYLE" val="-1"/>
  <p:tag name="ALLOWDUPLICATES" val="False"/>
  <p:tag name="AUTOUPDATEALIASES" val="True"/>
  <p:tag name="BUBBLEGROUPING" val="3"/>
  <p:tag name="CUSTOMCELLBACKCOLOR4" val="-8355712"/>
  <p:tag name="GRIDROTATIONINTERVAL" val="2"/>
  <p:tag name="INCLUDENONRESPONDERS" val="False"/>
  <p:tag name="REALTIMEBACKUP" val="False"/>
  <p:tag name="FIBNUMRESULTS" val="5"/>
  <p:tag name="EXPANDSHOWBAR" val="True"/>
  <p:tag name="RESPTABLESTYLE" val="-1"/>
  <p:tag name="ROTATIONINTERVAL" val="2"/>
  <p:tag name="DEFAULTNUMTEAMS" val="5"/>
  <p:tag name="DISPLAYDEVICEID" val="True"/>
  <p:tag name="CHARTLABELS" val="0"/>
  <p:tag name="REALTIMEBACKUPPATH" val="(None)"/>
  <p:tag name="DEFAULTWIDTH" val="392"/>
  <p:tag name="RESPCOUNTERFORMAT" val="0"/>
  <p:tag name="TEAMSINLEADERBOARD" val="5"/>
  <p:tag name="CUSTOMCELLBACKCOLOR2" val="-13395457"/>
  <p:tag name="POLLINGCYCLE" val="2"/>
  <p:tag name="CHARTSCALE" val="True"/>
  <p:tag name="BULLETTYPE" val="3"/>
  <p:tag name="AUTOADVANCE" val="False"/>
  <p:tag name="USESCHEMECOLORS" val="True"/>
  <p:tag name="INCLUDEPPT" val="True"/>
  <p:tag name="DEFAULTHEIGHT" val="346"/>
  <p:tag name="MAXRESPONDERS" val="5"/>
  <p:tag name="GRIDPOSITION" val="1"/>
  <p:tag name="FIBDISPLAYKEYWORDS" val="True"/>
  <p:tag name="BUBBLENAMEVISIBLE" val="True"/>
  <p:tag name="INCORRECTPOINTVALUE" val="0"/>
  <p:tag name="BACKUPMAINTENANCE" val="7"/>
  <p:tag name="ADVANCEDSETTINGSVIEW" val="True"/>
  <p:tag name="GRIDOPACITY" val="90"/>
  <p:tag name="CUSTOMCELLFORECOLOR" val="-16777216"/>
  <p:tag name="PARTLISTDEFAULT" val="0"/>
  <p:tag name="NUMRESPONSES" val="1"/>
  <p:tag name="ANSWERNOWSTYLE" val="-1"/>
  <p:tag name="DELIMITERS" val="3.1"/>
  <p:tag name="POWERPOINTVERSION" val="12.0"/>
  <p:tag name="LUIDIAENABLED"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6194</TotalTime>
  <Words>1849</Words>
  <Application>Microsoft Office PowerPoint</Application>
  <PresentationFormat>On-screen Show (4:3)</PresentationFormat>
  <Paragraphs>304</Paragraphs>
  <Slides>36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Trek</vt:lpstr>
      <vt:lpstr>Equation</vt:lpstr>
      <vt:lpstr> Energizing Higher Education  for Statistics and Beyond:     T=(IE)2 </vt:lpstr>
      <vt:lpstr>T=T-Shaped  Education</vt:lpstr>
      <vt:lpstr>T=T-Shaped  Education</vt:lpstr>
      <vt:lpstr>(IE)2= (Interdisciplinary Education) X  (Intergenerational Education)</vt:lpstr>
      <vt:lpstr>So how many Generations in the higher Education World?</vt:lpstr>
      <vt:lpstr>Intergenerational Education at Harvard </vt:lpstr>
      <vt:lpstr>STAT305:  Statistical Fallacies and                    Paradoxes: A Cartoon Guide </vt:lpstr>
      <vt:lpstr>Simpson’s Paradox </vt:lpstr>
      <vt:lpstr> Kidney Stone Treatment C. R. Charig, D. R. Webb, S. R. Payne, O. E. Wickham (March 1986) Br Med J (Clin Res Ed) 292 (6524): 879–882.  </vt:lpstr>
      <vt:lpstr>Trivial Mathematics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from THE Humanities</vt:lpstr>
      <vt:lpstr>PowerPoint Presentation</vt:lpstr>
      <vt:lpstr>EdX-HarvardX-ChinaX</vt:lpstr>
      <vt:lpstr>What is a HarvardX Course?   http://cm.dce.harvard.edu/2012/01/13785/L04/index_H264SingleHighBandwidth-16x9.shtml   (above link leads to a video that shows how we taught Chinese History in the past.)        </vt:lpstr>
      <vt:lpstr>What is involved in creating ChinaX?</vt:lpstr>
      <vt:lpstr>Professional Development Curriculum  </vt:lpstr>
      <vt:lpstr> StaT366:  producing a Polystat paper</vt:lpstr>
      <vt:lpstr>How WAS the course structured? </vt:lpstr>
      <vt:lpstr>Writing, commenting and editing abstracts </vt:lpstr>
      <vt:lpstr>Examples of the actual Abstracts</vt:lpstr>
      <vt:lpstr>Affordable screening when you Can’t afford to miss         (Application-Focused)</vt:lpstr>
      <vt:lpstr>Affordable screening when you Can’t afford to miss       (Optimization-Focused)</vt:lpstr>
      <vt:lpstr>Affordable screening when you Can’t afford to miss          (Conversational tone)</vt:lpstr>
      <vt:lpstr>Efficient probabilistic screening when you Can’t afford to miss</vt:lpstr>
      <vt:lpstr>integrated postdocs</vt:lpstr>
      <vt:lpstr>More Examples of T-shaped Education</vt:lpstr>
      <vt:lpstr>Harvard Horizons </vt:lpstr>
      <vt:lpstr>T=(IE)2  requires as much energy as E=MC2  </vt:lpstr>
    </vt:vector>
  </TitlesOfParts>
  <Company>HARVARD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ASAPRESENTATION</dc:title>
  <dc:creator>XIAOLI MENG</dc:creator>
  <cp:lastModifiedBy>XLM</cp:lastModifiedBy>
  <cp:revision>415</cp:revision>
  <dcterms:created xsi:type="dcterms:W3CDTF">2000-05-23T21:56:05Z</dcterms:created>
  <dcterms:modified xsi:type="dcterms:W3CDTF">2013-05-18T05:42:15Z</dcterms:modified>
</cp:coreProperties>
</file>