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2"/>
  </p:notesMasterIdLst>
  <p:sldIdLst>
    <p:sldId id="256" r:id="rId2"/>
    <p:sldId id="261" r:id="rId3"/>
    <p:sldId id="276" r:id="rId4"/>
    <p:sldId id="277" r:id="rId5"/>
    <p:sldId id="262" r:id="rId6"/>
    <p:sldId id="280" r:id="rId7"/>
    <p:sldId id="286" r:id="rId8"/>
    <p:sldId id="266" r:id="rId9"/>
    <p:sldId id="267" r:id="rId10"/>
    <p:sldId id="270" r:id="rId11"/>
    <p:sldId id="271" r:id="rId12"/>
    <p:sldId id="281" r:id="rId13"/>
    <p:sldId id="287" r:id="rId14"/>
    <p:sldId id="264" r:id="rId15"/>
    <p:sldId id="279" r:id="rId16"/>
    <p:sldId id="263" r:id="rId17"/>
    <p:sldId id="282" r:id="rId18"/>
    <p:sldId id="283" r:id="rId19"/>
    <p:sldId id="284" r:id="rId20"/>
    <p:sldId id="28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296C510-0A55-4B04-A31B-92F7C796D122}" type="datetimeFigureOut">
              <a:rPr lang="en-US"/>
              <a:pPr>
                <a:defRPr/>
              </a:pPr>
              <a:t>5/16/2013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75748A4-B103-45FF-A007-287BD7F36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00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Deb has excelled at coming</a:t>
            </a:r>
            <a:r>
              <a:rPr lang="en-US" baseline="0" dirty="0" smtClean="0"/>
              <a:t> up with excellent themes, organizing conference around themes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5748A4-B103-45FF-A007-287BD7F3641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33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Deb has also excelled</a:t>
            </a:r>
            <a:r>
              <a:rPr lang="en-US" baseline="0" dirty="0" smtClean="0"/>
              <a:t> at this; I hope this year’s conference lives up to the standard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5748A4-B103-45FF-A007-287BD7F3641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51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Preview</a:t>
            </a:r>
            <a:r>
              <a:rPr lang="en-US" baseline="0" dirty="0" smtClean="0"/>
              <a:t> of coming attractions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5748A4-B103-45FF-A007-287BD7F3641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69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would he have done with 5 minutes?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5748A4-B103-45FF-A007-287BD7F3641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81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showing off that I know how</a:t>
            </a:r>
            <a:r>
              <a:rPr lang="en-US" baseline="0" dirty="0" smtClean="0"/>
              <a:t> to spell</a:t>
            </a:r>
            <a:r>
              <a:rPr lang="en-US" dirty="0" smtClean="0"/>
              <a:t> these two words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5748A4-B103-45FF-A007-287BD7F3641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90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DA6ED-8A5F-4536-86EB-1D442657FF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93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7E59F-2677-4121-ABE1-A0706B8D03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80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D5956-C4EB-474F-8F7B-2E74AEA5B2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37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C9A65-CAE6-434E-B465-DBBA5BA6FF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81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B7F8B-A36E-482A-95DA-95AA3C8547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48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9228F-BDF3-44E0-8FD3-CF8DF84E3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93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0619A-864E-4332-A515-0377B6B5D5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27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DE30D-D9CE-40F1-A9D2-9C30340EF1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52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C338C-A87A-4B5E-BC76-80B262109B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27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8E500-59FD-4E9F-B46E-62B8359922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27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27AE8-D682-4B9D-9B76-7B39E98397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29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FAB56BD1-834D-4B43-99EF-D518F64B84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3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077200" cy="1752600"/>
          </a:xfrm>
        </p:spPr>
        <p:txBody>
          <a:bodyPr/>
          <a:lstStyle/>
          <a:p>
            <a:pPr eaLnBrk="1" hangingPunct="1"/>
            <a:r>
              <a:rPr lang="en-US" sz="6000" dirty="0" smtClean="0"/>
              <a:t>Welcome to USCOTS ‘13:</a:t>
            </a:r>
            <a:br>
              <a:rPr lang="en-US" sz="6000" dirty="0" smtClean="0"/>
            </a:br>
            <a:r>
              <a:rPr lang="en-US" sz="6000" dirty="0" smtClean="0"/>
              <a:t>Making Change Happen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962400"/>
            <a:ext cx="5334000" cy="2209800"/>
          </a:xfrm>
        </p:spPr>
        <p:txBody>
          <a:bodyPr/>
          <a:lstStyle/>
          <a:p>
            <a:pPr eaLnBrk="1" hangingPunct="1"/>
            <a:r>
              <a:rPr lang="en-US" dirty="0" smtClean="0"/>
              <a:t>Allan J. </a:t>
            </a:r>
            <a:r>
              <a:rPr lang="en-US" dirty="0" err="1" smtClean="0"/>
              <a:t>Rossman</a:t>
            </a:r>
            <a:endParaRPr lang="en-US" dirty="0" smtClean="0"/>
          </a:p>
          <a:p>
            <a:pPr eaLnBrk="1" hangingPunct="1"/>
            <a:r>
              <a:rPr lang="en-US" dirty="0" smtClean="0"/>
              <a:t>Program </a:t>
            </a:r>
            <a:r>
              <a:rPr lang="en-US" dirty="0" smtClean="0"/>
              <a:t>Chair</a:t>
            </a:r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Cal </a:t>
            </a:r>
            <a:r>
              <a:rPr lang="en-US" dirty="0"/>
              <a:t>Poly – San Luis Obispo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14800"/>
            <a:ext cx="3200400" cy="185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session on Saturday afternoon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1752600" cy="2190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771" y="1600200"/>
            <a:ext cx="2050300" cy="213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00200"/>
            <a:ext cx="1828800" cy="216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62400"/>
            <a:ext cx="1828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67686"/>
            <a:ext cx="1606243" cy="222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9"/>
          <a:stretch/>
        </p:blipFill>
        <p:spPr>
          <a:xfrm>
            <a:off x="5562600" y="3972605"/>
            <a:ext cx="1898469" cy="204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4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those planning to leave early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30725"/>
          </a:xfrm>
        </p:spPr>
        <p:txBody>
          <a:bodyPr/>
          <a:lstStyle/>
          <a:p>
            <a:r>
              <a:rPr lang="en-US" dirty="0" smtClean="0"/>
              <a:t>CHANGE your plans!</a:t>
            </a:r>
          </a:p>
          <a:p>
            <a:r>
              <a:rPr lang="en-US" dirty="0" smtClean="0"/>
              <a:t>If necessary, change your Saturday flight to enable you to stay for Closing Session</a:t>
            </a:r>
          </a:p>
          <a:p>
            <a:r>
              <a:rPr lang="en-US" dirty="0" smtClean="0"/>
              <a:t>Call your airline right now</a:t>
            </a:r>
          </a:p>
          <a:p>
            <a:r>
              <a:rPr lang="en-US" dirty="0" smtClean="0"/>
              <a:t>Really, I’ll wait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67000"/>
            <a:ext cx="2438400" cy="343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0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ahead, really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can wait for 15 more seconds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844" y="2133600"/>
            <a:ext cx="3352801" cy="33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7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Worried about airline change fee?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530725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/>
              <a:t>you </a:t>
            </a:r>
            <a:r>
              <a:rPr lang="en-US" smtClean="0"/>
              <a:t>find that </a:t>
            </a:r>
            <a:r>
              <a:rPr lang="en-US" dirty="0" smtClean="0"/>
              <a:t>Closing </a:t>
            </a:r>
            <a:r>
              <a:rPr lang="en-US" dirty="0"/>
              <a:t>Session does </a:t>
            </a:r>
            <a:r>
              <a:rPr lang="en-US" i="1" dirty="0"/>
              <a:t>not</a:t>
            </a:r>
            <a:r>
              <a:rPr lang="en-US" dirty="0"/>
              <a:t> provide greater value than </a:t>
            </a:r>
            <a:r>
              <a:rPr lang="en-US" dirty="0" smtClean="0"/>
              <a:t>airline </a:t>
            </a:r>
            <a:r>
              <a:rPr lang="en-US" dirty="0"/>
              <a:t>change fee</a:t>
            </a:r>
          </a:p>
          <a:p>
            <a:r>
              <a:rPr lang="en-US" dirty="0" smtClean="0"/>
              <a:t>Then these </a:t>
            </a:r>
            <a:r>
              <a:rPr lang="en-US" dirty="0"/>
              <a:t>six presenters will refund the difference out of their own </a:t>
            </a:r>
            <a:r>
              <a:rPr lang="en-US" dirty="0" smtClean="0"/>
              <a:t>pockets!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505200"/>
            <a:ext cx="3352800" cy="251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34400" cy="1139825"/>
          </a:xfrm>
        </p:spPr>
        <p:txBody>
          <a:bodyPr/>
          <a:lstStyle/>
          <a:p>
            <a:r>
              <a:rPr lang="en-US" dirty="0" smtClean="0"/>
              <a:t>How hard is preparing something short?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“I have made this </a:t>
            </a:r>
            <a:r>
              <a:rPr lang="en-US" sz="2800" dirty="0" smtClean="0"/>
              <a:t>longer </a:t>
            </a:r>
            <a:r>
              <a:rPr lang="en-US" sz="2800" dirty="0"/>
              <a:t>than </a:t>
            </a:r>
            <a:r>
              <a:rPr lang="en-US" sz="2800" dirty="0" smtClean="0"/>
              <a:t>usual </a:t>
            </a:r>
            <a:r>
              <a:rPr lang="en-US" sz="2800" dirty="0"/>
              <a:t>because </a:t>
            </a:r>
            <a:r>
              <a:rPr lang="en-US" sz="2800" dirty="0" smtClean="0"/>
              <a:t>I </a:t>
            </a:r>
            <a:r>
              <a:rPr lang="en-US" sz="2800" dirty="0"/>
              <a:t>have not had time to make it shorter.”</a:t>
            </a:r>
            <a:endParaRPr lang="en-US" sz="2800" dirty="0" smtClean="0"/>
          </a:p>
          <a:p>
            <a:pPr lvl="1"/>
            <a:r>
              <a:rPr lang="en-US" sz="2400" dirty="0" err="1" smtClean="0"/>
              <a:t>Blaise</a:t>
            </a:r>
            <a:r>
              <a:rPr lang="en-US" sz="2400" dirty="0" smtClean="0"/>
              <a:t> Pascal</a:t>
            </a:r>
          </a:p>
          <a:p>
            <a:endParaRPr lang="en-US" sz="2800" dirty="0" smtClean="0"/>
          </a:p>
          <a:p>
            <a:r>
              <a:rPr lang="en-US" sz="2800" dirty="0" smtClean="0"/>
              <a:t>“Not </a:t>
            </a:r>
            <a:r>
              <a:rPr lang="en-US" sz="2800" dirty="0"/>
              <a:t>that the story need be long, but it will take a long while to make it short</a:t>
            </a:r>
            <a:r>
              <a:rPr lang="en-US" sz="2800" dirty="0" smtClean="0"/>
              <a:t>.”</a:t>
            </a:r>
          </a:p>
          <a:p>
            <a:pPr lvl="1"/>
            <a:r>
              <a:rPr lang="en-US" sz="2400" dirty="0" smtClean="0"/>
              <a:t>Henry David Thoreau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98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763000" cy="1139825"/>
          </a:xfrm>
        </p:spPr>
        <p:txBody>
          <a:bodyPr/>
          <a:lstStyle/>
          <a:p>
            <a:r>
              <a:rPr lang="en-US" dirty="0" smtClean="0"/>
              <a:t>How hard is preparing a short talk?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“If </a:t>
            </a:r>
            <a:r>
              <a:rPr lang="en-US" sz="2800" dirty="0"/>
              <a:t>I am to speak ten minutes, I need a week for preparation; </a:t>
            </a:r>
            <a:endParaRPr lang="en-US" sz="2800" dirty="0" smtClean="0"/>
          </a:p>
          <a:p>
            <a:r>
              <a:rPr lang="en-US" sz="2800" dirty="0"/>
              <a:t>I</a:t>
            </a:r>
            <a:r>
              <a:rPr lang="en-US" sz="2800" dirty="0" smtClean="0"/>
              <a:t>f </a:t>
            </a:r>
            <a:r>
              <a:rPr lang="en-US" sz="2800" dirty="0"/>
              <a:t>fifteen minutes, three days; </a:t>
            </a:r>
            <a:endParaRPr lang="en-US" sz="2800" dirty="0" smtClean="0"/>
          </a:p>
          <a:p>
            <a:r>
              <a:rPr lang="en-US" sz="2800" dirty="0"/>
              <a:t>I</a:t>
            </a:r>
            <a:r>
              <a:rPr lang="en-US" sz="2800" dirty="0" smtClean="0"/>
              <a:t>f </a:t>
            </a:r>
            <a:r>
              <a:rPr lang="en-US" sz="2800" dirty="0"/>
              <a:t>half an hour, two days; </a:t>
            </a:r>
            <a:endParaRPr lang="en-US" sz="2800" dirty="0" smtClean="0"/>
          </a:p>
          <a:p>
            <a:r>
              <a:rPr lang="en-US" sz="2800" dirty="0"/>
              <a:t>I</a:t>
            </a:r>
            <a:r>
              <a:rPr lang="en-US" sz="2800" dirty="0" smtClean="0"/>
              <a:t>f </a:t>
            </a:r>
            <a:r>
              <a:rPr lang="en-US" sz="2800" dirty="0"/>
              <a:t>an hour, I am ready now</a:t>
            </a:r>
            <a:r>
              <a:rPr lang="en-US" sz="2800" dirty="0" smtClean="0"/>
              <a:t>.”</a:t>
            </a:r>
          </a:p>
          <a:p>
            <a:pPr lvl="1"/>
            <a:r>
              <a:rPr lang="en-US" sz="2400" dirty="0" smtClean="0"/>
              <a:t>Woodrow Wilson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30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I asked of presenters?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 CHANGE in title</a:t>
            </a:r>
          </a:p>
          <a:p>
            <a:pPr lvl="1"/>
            <a:r>
              <a:rPr lang="en-US" dirty="0" smtClean="0"/>
              <a:t>How have you effected change?</a:t>
            </a:r>
          </a:p>
          <a:p>
            <a:pPr lvl="1"/>
            <a:r>
              <a:rPr lang="en-US" dirty="0" smtClean="0"/>
              <a:t>How has change affected you?</a:t>
            </a:r>
          </a:p>
          <a:p>
            <a:r>
              <a:rPr lang="en-US" dirty="0" smtClean="0"/>
              <a:t>Make your presentation</a:t>
            </a:r>
          </a:p>
          <a:p>
            <a:pPr lvl="1"/>
            <a:r>
              <a:rPr lang="en-US" dirty="0"/>
              <a:t>Personal</a:t>
            </a:r>
          </a:p>
          <a:p>
            <a:pPr lvl="1"/>
            <a:r>
              <a:rPr lang="en-US" dirty="0"/>
              <a:t>Inspiring</a:t>
            </a:r>
          </a:p>
          <a:p>
            <a:pPr lvl="1"/>
            <a:r>
              <a:rPr lang="en-US" dirty="0" smtClean="0"/>
              <a:t>Fun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60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extremely tall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162425" cy="4530725"/>
          </a:xfrm>
        </p:spPr>
        <p:txBody>
          <a:bodyPr/>
          <a:lstStyle/>
          <a:p>
            <a:r>
              <a:rPr lang="en-US" dirty="0" smtClean="0"/>
              <a:t>Even without the time constraints!</a:t>
            </a:r>
          </a:p>
          <a:p>
            <a:r>
              <a:rPr lang="en-US" dirty="0" smtClean="0"/>
              <a:t>I am really pushing presenters out of their comfort zones</a:t>
            </a:r>
          </a:p>
          <a:p>
            <a:pPr lvl="1"/>
            <a:r>
              <a:rPr lang="en-US" dirty="0" smtClean="0"/>
              <a:t>Many have expressed their discomfort to 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14600"/>
            <a:ext cx="4524375" cy="301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7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</a:t>
            </a:r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Organized by Kay </a:t>
            </a:r>
            <a:r>
              <a:rPr lang="en-US" dirty="0" err="1" smtClean="0"/>
              <a:t>Endriss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err="1" smtClean="0"/>
              <a:t>hashtag</a:t>
            </a:r>
            <a:r>
              <a:rPr lang="en-US" dirty="0" smtClean="0"/>
              <a:t> #uscots13</a:t>
            </a:r>
          </a:p>
          <a:p>
            <a:r>
              <a:rPr lang="en-US" dirty="0" smtClean="0"/>
              <a:t>Prizes!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377" y="4478383"/>
            <a:ext cx="2590800" cy="1614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411" y="2798445"/>
            <a:ext cx="1759948" cy="17995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066800"/>
            <a:ext cx="1720759" cy="1720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352800"/>
            <a:ext cx="645694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6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Musical/statistical entertainment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382000" cy="4530725"/>
          </a:xfrm>
        </p:spPr>
        <p:txBody>
          <a:bodyPr/>
          <a:lstStyle/>
          <a:p>
            <a:r>
              <a:rPr lang="en-US" dirty="0" smtClean="0"/>
              <a:t>Later this evening: The Fifth Moment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Friday banquet: Larry Lesser, Michael Posner</a:t>
            </a:r>
          </a:p>
          <a:p>
            <a:pPr marL="344487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881716"/>
            <a:ext cx="4566558" cy="1775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282" y="4191000"/>
            <a:ext cx="2866118" cy="2028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75" y="4191000"/>
            <a:ext cx="20288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1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Deb Rumsey!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30725"/>
          </a:xfrm>
        </p:spPr>
        <p:txBody>
          <a:bodyPr/>
          <a:lstStyle/>
          <a:p>
            <a:r>
              <a:rPr lang="en-US" dirty="0" smtClean="0"/>
              <a:t>Program Chair for USCOTS ‘05, ‘07, ‘09, ‘11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21336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09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notice?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not said </a:t>
            </a:r>
            <a:r>
              <a:rPr lang="en-US" smtClean="0"/>
              <a:t>a single word </a:t>
            </a:r>
            <a:r>
              <a:rPr lang="en-US" dirty="0" smtClean="0"/>
              <a:t>of substance about teaching statistics!</a:t>
            </a:r>
          </a:p>
          <a:p>
            <a:pPr lvl="1"/>
            <a:r>
              <a:rPr lang="en-US" dirty="0" smtClean="0"/>
              <a:t>Rest assured that others will</a:t>
            </a:r>
          </a:p>
          <a:p>
            <a:pPr lvl="1"/>
            <a:r>
              <a:rPr lang="en-US" dirty="0" smtClean="0"/>
              <a:t>I’m just the host for this event</a:t>
            </a:r>
          </a:p>
          <a:p>
            <a:pPr lvl="1"/>
            <a:r>
              <a:rPr lang="en-US" dirty="0" smtClean="0"/>
              <a:t>Time for me to exit stage left!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667000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4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themes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853" y="990600"/>
            <a:ext cx="3937001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048000"/>
            <a:ext cx="3618421" cy="2379619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1535731"/>
            <a:ext cx="1946366" cy="23614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470" y="2666999"/>
            <a:ext cx="2428939" cy="344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7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USCOTS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en-US" dirty="0" smtClean="0"/>
              <a:t>Bring together people who are curious and passionate about teaching statistics</a:t>
            </a:r>
          </a:p>
          <a:p>
            <a:r>
              <a:rPr lang="en-US" dirty="0" smtClean="0"/>
              <a:t>Design conference to model good teaching in </a:t>
            </a:r>
          </a:p>
          <a:p>
            <a:pPr lvl="1"/>
            <a:r>
              <a:rPr lang="en-US" dirty="0" smtClean="0"/>
              <a:t>Sessions</a:t>
            </a:r>
          </a:p>
          <a:p>
            <a:pPr lvl="1"/>
            <a:r>
              <a:rPr lang="en-US" dirty="0" smtClean="0"/>
              <a:t>Social activities</a:t>
            </a:r>
          </a:p>
          <a:p>
            <a:pPr lvl="1"/>
            <a:r>
              <a:rPr lang="en-US" dirty="0" smtClean="0"/>
              <a:t>Hallways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35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change at USCOTS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r>
              <a:rPr lang="en-US" dirty="0" smtClean="0"/>
              <a:t>Igniting </a:t>
            </a:r>
            <a:r>
              <a:rPr lang="en-US" dirty="0"/>
              <a:t>a Passion for Change in Teaching </a:t>
            </a:r>
            <a:r>
              <a:rPr lang="en-US" dirty="0" smtClean="0"/>
              <a:t>Statistics</a:t>
            </a:r>
          </a:p>
          <a:p>
            <a:pPr lvl="1"/>
            <a:r>
              <a:rPr lang="en-US" dirty="0"/>
              <a:t>Five-minute presentations</a:t>
            </a:r>
          </a:p>
          <a:p>
            <a:pPr lvl="1"/>
            <a:r>
              <a:rPr lang="en-US" dirty="0"/>
              <a:t>20 slides of 15 seconds </a:t>
            </a:r>
            <a:r>
              <a:rPr lang="en-US" dirty="0" smtClean="0"/>
              <a:t>each (auto-advance)</a:t>
            </a:r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33800"/>
            <a:ext cx="5562600" cy="183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44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notice?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welcome presentation is in Ignite format</a:t>
            </a:r>
          </a:p>
          <a:p>
            <a:r>
              <a:rPr lang="en-US" dirty="0" smtClean="0"/>
              <a:t>I’ve never attempted this before</a:t>
            </a:r>
          </a:p>
          <a:p>
            <a:pPr lvl="1"/>
            <a:r>
              <a:rPr lang="en-US" dirty="0" smtClean="0"/>
              <a:t>I suspect that other presenters have not either</a:t>
            </a:r>
          </a:p>
          <a:p>
            <a:r>
              <a:rPr lang="en-US" dirty="0" smtClean="0"/>
              <a:t>As I have prepared this presentation, I’ve had second, third, fourth, … thoughts about this whole idea!</a:t>
            </a:r>
          </a:p>
          <a:p>
            <a:pPr lvl="1"/>
            <a:r>
              <a:rPr lang="en-US" dirty="0" smtClean="0"/>
              <a:t>But if I’m going to torture other presenters, I should also torture myself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8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</a:t>
            </a:r>
            <a:r>
              <a:rPr lang="en-US" dirty="0"/>
              <a:t>star-studded lineup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Bob </a:t>
            </a:r>
            <a:r>
              <a:rPr lang="en-US" dirty="0" err="1"/>
              <a:t>delMas</a:t>
            </a:r>
            <a:r>
              <a:rPr lang="en-US" dirty="0"/>
              <a:t>, Chris Wild</a:t>
            </a:r>
          </a:p>
          <a:p>
            <a:pPr marL="0" indent="0" algn="ctr">
              <a:buNone/>
            </a:pPr>
            <a:r>
              <a:rPr lang="en-US" dirty="0"/>
              <a:t>Christine Franklin, </a:t>
            </a:r>
            <a:r>
              <a:rPr lang="en-US" dirty="0" err="1"/>
              <a:t>Dalene</a:t>
            </a:r>
            <a:r>
              <a:rPr lang="en-US" dirty="0"/>
              <a:t> </a:t>
            </a:r>
            <a:r>
              <a:rPr lang="en-US" dirty="0" err="1"/>
              <a:t>Stangl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Daniel Kaplan, Daren Starnes</a:t>
            </a:r>
          </a:p>
          <a:p>
            <a:pPr marL="0" indent="0" algn="ctr">
              <a:buNone/>
            </a:pPr>
            <a:r>
              <a:rPr lang="en-US" dirty="0" err="1"/>
              <a:t>Hollylynne</a:t>
            </a:r>
            <a:r>
              <a:rPr lang="en-US" dirty="0"/>
              <a:t> </a:t>
            </a:r>
            <a:r>
              <a:rPr lang="en-US" dirty="0" err="1"/>
              <a:t>Stohl</a:t>
            </a:r>
            <a:r>
              <a:rPr lang="en-US" dirty="0"/>
              <a:t> Lee, Mary Parker </a:t>
            </a:r>
          </a:p>
          <a:p>
            <a:pPr marL="0" indent="0" algn="ctr">
              <a:buNone/>
            </a:pPr>
            <a:r>
              <a:rPr lang="en-US" dirty="0"/>
              <a:t>Nicholas Horton, Rob Gould</a:t>
            </a:r>
          </a:p>
          <a:p>
            <a:pPr marL="0" indent="0" algn="ctr">
              <a:buNone/>
            </a:pPr>
            <a:r>
              <a:rPr lang="en-US" dirty="0"/>
              <a:t>Robin Lock, </a:t>
            </a:r>
            <a:r>
              <a:rPr lang="en-US" dirty="0" err="1"/>
              <a:t>Shonda</a:t>
            </a:r>
            <a:r>
              <a:rPr lang="en-US" dirty="0"/>
              <a:t> </a:t>
            </a:r>
            <a:r>
              <a:rPr lang="en-US" dirty="0" smtClean="0"/>
              <a:t>Kuiper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90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change for me: use images, not text!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6" name="Picture 2" descr="https://encrypted-tbn2.gstatic.com/images?q=tbn:ANd9GcTttaKeQOMvV630YZs7lMReaHMtyLiPp8yCa3LARd9cP5vJHc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39781"/>
            <a:ext cx="1228522" cy="168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encrypted-tbn2.gstatic.com/images?q=tbn:ANd9GcQgz8rGN7RU1-O_scBt2cTTLUwLxA9SMZ4HJ2uw3KJz6n0h_Lt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1219200" cy="17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encrypted-tbn2.gstatic.com/images?q=tbn:ANd9GcSIOgQ-o4LUXwogYs1l7rYtMsjGiRHkhB06MGoe55i_ujLe9VD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2706"/>
            <a:ext cx="1219200" cy="183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33550"/>
            <a:ext cx="130258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ttps://encrypted-tbn1.gstatic.com/images?q=tbn:ANd9GcQQL2D8xLHz3AoqKMir8CA4DIiriTp_e8rWGTsja4MxP1g0Uciz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414" y="1702526"/>
            <a:ext cx="1492278" cy="187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https://encrypted-tbn2.gstatic.com/images?q=tbn:ANd9GcQ0mef3fA65TDyvZ_xtsIJLuAiKXbW6TsnUmX0e17pZSX-RS3I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692" y="1728539"/>
            <a:ext cx="1224897" cy="182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https://encrypted-tbn0.gstatic.com/images?q=tbn:ANd9GcQWsLOHU3nG6x6ptKgLdZibh02cxEi7RqpbRhFq1CKoQuz1dR3sX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70" y="3762107"/>
            <a:ext cx="1138952" cy="171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M Parker pictur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414" y="3787723"/>
            <a:ext cx="14001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87723"/>
            <a:ext cx="1393233" cy="166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27924"/>
            <a:ext cx="1256054" cy="175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5" b="4569"/>
          <a:stretch/>
        </p:blipFill>
        <p:spPr bwMode="auto">
          <a:xfrm>
            <a:off x="6175387" y="3787723"/>
            <a:ext cx="1224332" cy="16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435" y="3810000"/>
            <a:ext cx="1375410" cy="171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74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notice?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Alphabetical order by </a:t>
            </a:r>
            <a:r>
              <a:rPr lang="en-US" i="1" dirty="0" smtClean="0"/>
              <a:t>first</a:t>
            </a:r>
            <a:r>
              <a:rPr lang="en-US" dirty="0" smtClean="0"/>
              <a:t> name</a:t>
            </a:r>
          </a:p>
          <a:p>
            <a:pPr lvl="1"/>
            <a:r>
              <a:rPr lang="en-US" dirty="0" smtClean="0"/>
              <a:t>In my (</a:t>
            </a:r>
            <a:r>
              <a:rPr lang="en-US" u="sng" dirty="0" smtClean="0"/>
              <a:t>A</a:t>
            </a:r>
            <a:r>
              <a:rPr lang="en-US" dirty="0" smtClean="0"/>
              <a:t>llan’s) humble opinion, a vastly underused and underappreciated sorting criterion!</a:t>
            </a:r>
          </a:p>
          <a:p>
            <a:endParaRPr lang="en-US" dirty="0"/>
          </a:p>
          <a:p>
            <a:r>
              <a:rPr lang="en-US" dirty="0" smtClean="0"/>
              <a:t>These presenters are also presenting later in conference</a:t>
            </a:r>
          </a:p>
          <a:p>
            <a:pPr lvl="1"/>
            <a:r>
              <a:rPr lang="en-US" dirty="0" smtClean="0"/>
              <a:t>Tonight a preview of coming attractions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C9A65-CAE6-434E-B465-DBBA5BA6FFB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04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1513</TotalTime>
  <Words>627</Words>
  <Application>Microsoft Office PowerPoint</Application>
  <PresentationFormat>On-screen Show (4:3)</PresentationFormat>
  <Paragraphs>122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Edge</vt:lpstr>
      <vt:lpstr>Welcome to USCOTS ‘13: Making Change Happen</vt:lpstr>
      <vt:lpstr>Thanks to Deb Rumsey!</vt:lpstr>
      <vt:lpstr>Conference themes</vt:lpstr>
      <vt:lpstr>USCOTS vision</vt:lpstr>
      <vt:lpstr>Making change at USCOTS</vt:lpstr>
      <vt:lpstr>Did you notice?</vt:lpstr>
      <vt:lpstr>THANKS to star-studded lineup</vt:lpstr>
      <vt:lpstr>A change for me: use images, not text!</vt:lpstr>
      <vt:lpstr>Did you notice?</vt:lpstr>
      <vt:lpstr>Closing session on Saturday afternoon</vt:lpstr>
      <vt:lpstr>For those planning to leave early</vt:lpstr>
      <vt:lpstr>Go ahead, really …</vt:lpstr>
      <vt:lpstr>Worried about airline change fee?</vt:lpstr>
      <vt:lpstr>How hard is preparing something short?</vt:lpstr>
      <vt:lpstr>How hard is preparing a short talk?</vt:lpstr>
      <vt:lpstr>What have I asked of presenters?</vt:lpstr>
      <vt:lpstr>An extremely tall order</vt:lpstr>
      <vt:lpstr>Social media challenge</vt:lpstr>
      <vt:lpstr>Musical/statistical entertainment</vt:lpstr>
      <vt:lpstr>Did you notice?</vt:lpstr>
    </vt:vector>
  </TitlesOfParts>
  <Company>Cal Poly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Introductory Statistics with Activities and Data</dc:title>
  <dc:creator>Allan Rossman</dc:creator>
  <cp:lastModifiedBy>Allan Rossman</cp:lastModifiedBy>
  <cp:revision>174</cp:revision>
  <dcterms:created xsi:type="dcterms:W3CDTF">2009-03-26T00:55:02Z</dcterms:created>
  <dcterms:modified xsi:type="dcterms:W3CDTF">2013-05-16T22:04:12Z</dcterms:modified>
</cp:coreProperties>
</file>