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Lst>
  <p:notesMasterIdLst>
    <p:notesMasterId r:id="rId35"/>
  </p:notesMasterIdLst>
  <p:handoutMasterIdLst>
    <p:handoutMasterId r:id="rId36"/>
  </p:handoutMasterIdLst>
  <p:sldIdLst>
    <p:sldId id="271" r:id="rId3"/>
    <p:sldId id="258" r:id="rId4"/>
    <p:sldId id="284" r:id="rId5"/>
    <p:sldId id="308" r:id="rId6"/>
    <p:sldId id="316" r:id="rId7"/>
    <p:sldId id="317" r:id="rId8"/>
    <p:sldId id="318" r:id="rId9"/>
    <p:sldId id="319" r:id="rId10"/>
    <p:sldId id="320" r:id="rId11"/>
    <p:sldId id="321" r:id="rId12"/>
    <p:sldId id="322" r:id="rId13"/>
    <p:sldId id="323" r:id="rId14"/>
    <p:sldId id="324" r:id="rId15"/>
    <p:sldId id="325" r:id="rId16"/>
    <p:sldId id="295" r:id="rId17"/>
    <p:sldId id="326" r:id="rId18"/>
    <p:sldId id="313" r:id="rId19"/>
    <p:sldId id="286" r:id="rId20"/>
    <p:sldId id="285" r:id="rId21"/>
    <p:sldId id="288" r:id="rId22"/>
    <p:sldId id="327" r:id="rId23"/>
    <p:sldId id="328" r:id="rId24"/>
    <p:sldId id="329" r:id="rId25"/>
    <p:sldId id="330" r:id="rId26"/>
    <p:sldId id="331" r:id="rId27"/>
    <p:sldId id="300" r:id="rId28"/>
    <p:sldId id="301" r:id="rId29"/>
    <p:sldId id="289" r:id="rId30"/>
    <p:sldId id="302" r:id="rId31"/>
    <p:sldId id="303" r:id="rId32"/>
    <p:sldId id="293" r:id="rId33"/>
    <p:sldId id="310" r:id="rId3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B"/>
    <a:srgbClr val="FFFFE7"/>
    <a:srgbClr val="FFFFCC"/>
    <a:srgbClr val="E1D57B"/>
    <a:srgbClr val="D9CA59"/>
    <a:srgbClr val="C84C4C"/>
    <a:srgbClr val="CC99FF"/>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9"/>
    </mc:Choice>
    <mc:Fallback>
      <c:style val="19"/>
    </mc:Fallback>
  </mc:AlternateContent>
  <c:chart>
    <c:title>
      <c:tx>
        <c:rich>
          <a:bodyPr/>
          <a:lstStyle/>
          <a:p>
            <a:pPr>
              <a:defRPr sz="1793" b="0" i="0" u="none" strike="noStrike" baseline="0">
                <a:solidFill>
                  <a:srgbClr val="000000"/>
                </a:solidFill>
                <a:latin typeface="Calibri"/>
                <a:ea typeface="Calibri"/>
                <a:cs typeface="Calibri"/>
              </a:defRPr>
            </a:pPr>
            <a:r>
              <a:rPr lang="en-US" sz="2384" b="1" i="0" u="none" strike="noStrike" baseline="0">
                <a:solidFill>
                  <a:srgbClr val="000000"/>
                </a:solidFill>
                <a:latin typeface="Gill Sans MT"/>
              </a:rPr>
              <a:t>College Readiness:</a:t>
            </a:r>
          </a:p>
          <a:p>
            <a:pPr>
              <a:defRPr sz="1793" b="0" i="0" u="none" strike="noStrike" baseline="0">
                <a:solidFill>
                  <a:srgbClr val="000000"/>
                </a:solidFill>
                <a:latin typeface="Calibri"/>
                <a:ea typeface="Calibri"/>
                <a:cs typeface="Calibri"/>
              </a:defRPr>
            </a:pPr>
            <a:r>
              <a:rPr lang="en-US" sz="1199" b="0" i="0" u="none" strike="noStrike" baseline="0">
                <a:solidFill>
                  <a:srgbClr val="000000"/>
                </a:solidFill>
                <a:latin typeface="Calibri"/>
              </a:rPr>
              <a:t> Reading</a:t>
            </a:r>
            <a:endParaRPr lang="en-US"/>
          </a:p>
        </c:rich>
      </c:tx>
      <c:layout>
        <c:manualLayout>
          <c:xMode val="edge"/>
          <c:yMode val="edge"/>
          <c:x val="0.18828388810811852"/>
          <c:y val="4.8322834645669291E-2"/>
        </c:manualLayout>
      </c:layout>
      <c:overlay val="0"/>
      <c:spPr>
        <a:noFill/>
        <a:ln w="25388">
          <a:noFill/>
        </a:ln>
      </c:spPr>
    </c:title>
    <c:autoTitleDeleted val="0"/>
    <c:plotArea>
      <c:layout>
        <c:manualLayout>
          <c:layoutTarget val="inner"/>
          <c:xMode val="edge"/>
          <c:yMode val="edge"/>
          <c:x val="0.126582278481013"/>
          <c:y val="0.19191919191919207"/>
          <c:w val="0.69113924050633013"/>
          <c:h val="0.68939393939393911"/>
        </c:manualLayout>
      </c:layout>
      <c:pieChart>
        <c:varyColors val="1"/>
        <c:ser>
          <c:idx val="0"/>
          <c:order val="0"/>
          <c:tx>
            <c:strRef>
              <c:f>Sheet1!$B$1</c:f>
              <c:strCache>
                <c:ptCount val="1"/>
                <c:pt idx="0">
                  <c:v>Academic Readiness – Reading</c:v>
                </c:pt>
              </c:strCache>
            </c:strRef>
          </c:tx>
          <c:spPr>
            <a:gradFill rotWithShape="0">
              <a:gsLst>
                <a:gs pos="0">
                  <a:srgbClr val="007863"/>
                </a:gs>
                <a:gs pos="20000">
                  <a:srgbClr val="007560"/>
                </a:gs>
                <a:gs pos="100000">
                  <a:srgbClr val="005748"/>
                </a:gs>
              </a:gsLst>
              <a:lin ang="5400000"/>
            </a:gradFill>
            <a:ln w="25388">
              <a:noFill/>
            </a:ln>
            <a:effectLst>
              <a:outerShdw dist="35921" dir="2700000" algn="br">
                <a:srgbClr val="000000"/>
              </a:outerShdw>
            </a:effectLst>
          </c:spPr>
          <c:dPt>
            <c:idx val="0"/>
            <c:bubble3D val="0"/>
            <c:spPr>
              <a:solidFill>
                <a:srgbClr val="FFCC00"/>
              </a:solidFill>
              <a:ln w="25388">
                <a:noFill/>
              </a:ln>
              <a:effectLst>
                <a:outerShdw dist="35921" dir="2700000" algn="br">
                  <a:srgbClr val="000000"/>
                </a:outerShdw>
              </a:effectLst>
            </c:spPr>
          </c:dPt>
          <c:dPt>
            <c:idx val="1"/>
            <c:bubble3D val="0"/>
            <c:spPr>
              <a:solidFill>
                <a:srgbClr val="006959"/>
              </a:solidFill>
              <a:ln w="25388">
                <a:noFill/>
              </a:ln>
              <a:effectLst>
                <a:outerShdw dist="35921" dir="2700000" algn="br">
                  <a:srgbClr val="000000"/>
                </a:outerShdw>
              </a:effectLst>
            </c:spPr>
          </c:dPt>
          <c:dLbls>
            <c:dLbl>
              <c:idx val="0"/>
              <c:layout>
                <c:manualLayout>
                  <c:x val="-0.25629275142595698"/>
                  <c:y val="-3.6669862856641006E-2"/>
                </c:manualLayout>
              </c:layout>
              <c:tx>
                <c:rich>
                  <a:bodyPr/>
                  <a:lstStyle/>
                  <a:p>
                    <a:pPr>
                      <a:defRPr sz="1795" b="0">
                        <a:solidFill>
                          <a:schemeClr val="tx1"/>
                        </a:solidFill>
                        <a:latin typeface="Gill Sans MT" pitchFamily="34" charset="0"/>
                      </a:defRPr>
                    </a:pPr>
                    <a:r>
                      <a:rPr lang="en-US" sz="1795" b="0" dirty="0">
                        <a:solidFill>
                          <a:schemeClr val="tx1"/>
                        </a:solidFill>
                        <a:latin typeface="Gill Sans MT" pitchFamily="34" charset="0"/>
                      </a:rPr>
                      <a:t>5</a:t>
                    </a:r>
                    <a:r>
                      <a:rPr lang="en-US" b="0" dirty="0">
                        <a:solidFill>
                          <a:schemeClr val="tx1"/>
                        </a:solidFill>
                      </a:rPr>
                      <a:t>5</a:t>
                    </a:r>
                    <a:r>
                      <a:rPr lang="en-US" b="0" dirty="0" smtClean="0">
                        <a:solidFill>
                          <a:schemeClr val="tx1"/>
                        </a:solidFill>
                      </a:rPr>
                      <a:t>% College Ready</a:t>
                    </a:r>
                  </a:p>
                </c:rich>
              </c:tx>
              <c:spPr>
                <a:noFill/>
                <a:ln w="25388">
                  <a:noFill/>
                </a:ln>
              </c:spPr>
              <c:dLblPos val="bestFit"/>
              <c:showLegendKey val="0"/>
              <c:showVal val="0"/>
              <c:showCatName val="0"/>
              <c:showSerName val="0"/>
              <c:showPercent val="0"/>
              <c:showBubbleSize val="0"/>
            </c:dLbl>
            <c:dLbl>
              <c:idx val="1"/>
              <c:layout>
                <c:manualLayout>
                  <c:x val="0.22481785313363004"/>
                  <c:y val="5.2849314948681614E-2"/>
                </c:manualLayout>
              </c:layout>
              <c:tx>
                <c:rich>
                  <a:bodyPr/>
                  <a:lstStyle/>
                  <a:p>
                    <a:pPr>
                      <a:defRPr sz="1793" b="0" i="0" u="none" strike="noStrike" baseline="0">
                        <a:solidFill>
                          <a:srgbClr val="000000"/>
                        </a:solidFill>
                        <a:latin typeface="Calibri"/>
                        <a:ea typeface="Calibri"/>
                        <a:cs typeface="Calibri"/>
                      </a:defRPr>
                    </a:pPr>
                    <a:r>
                      <a:rPr lang="en-US" sz="1784" b="0" i="0" u="none" strike="noStrike" baseline="0">
                        <a:solidFill>
                          <a:srgbClr val="FFFFFF"/>
                        </a:solidFill>
                        <a:latin typeface="Gill Sans MT"/>
                      </a:rPr>
                      <a:t>45%</a:t>
                    </a:r>
                  </a:p>
                  <a:p>
                    <a:pPr>
                      <a:defRPr sz="1793" b="0" i="0" u="none" strike="noStrike" baseline="0">
                        <a:solidFill>
                          <a:srgbClr val="000000"/>
                        </a:solidFill>
                        <a:latin typeface="Calibri"/>
                        <a:ea typeface="Calibri"/>
                        <a:cs typeface="Calibri"/>
                      </a:defRPr>
                    </a:pPr>
                    <a:r>
                      <a:rPr lang="en-US" sz="1784" b="0" i="0" u="none" strike="noStrike" baseline="0">
                        <a:solidFill>
                          <a:srgbClr val="FFFFFF"/>
                        </a:solidFill>
                        <a:latin typeface="Gill Sans MT"/>
                      </a:rPr>
                      <a:t> Not College Ready</a:t>
                    </a:r>
                    <a:endParaRPr lang="en-US"/>
                  </a:p>
                </c:rich>
              </c:tx>
              <c:spPr>
                <a:noFill/>
                <a:ln w="25388">
                  <a:noFill/>
                </a:ln>
              </c:spPr>
              <c:dLblPos val="bestFit"/>
              <c:showLegendKey val="0"/>
              <c:showVal val="0"/>
              <c:showCatName val="0"/>
              <c:showSerName val="0"/>
              <c:showPercent val="0"/>
              <c:showBubbleSize val="0"/>
            </c:dLbl>
            <c:spPr>
              <a:noFill/>
              <a:ln w="25388">
                <a:noFill/>
              </a:ln>
            </c:spPr>
            <c:txPr>
              <a:bodyPr/>
              <a:lstStyle/>
              <a:p>
                <a:pPr>
                  <a:defRPr sz="1795" b="0">
                    <a:solidFill>
                      <a:schemeClr val="bg1"/>
                    </a:solidFill>
                    <a:latin typeface="Gill Sans MT" pitchFamily="34" charset="0"/>
                  </a:defRPr>
                </a:pPr>
                <a:endParaRPr lang="en-US"/>
              </a:p>
            </c:txPr>
            <c:showLegendKey val="0"/>
            <c:showVal val="0"/>
            <c:showCatName val="0"/>
            <c:showSerName val="0"/>
            <c:showPercent val="1"/>
            <c:showBubbleSize val="0"/>
            <c:showLeaderLines val="1"/>
          </c:dLbls>
          <c:cat>
            <c:strRef>
              <c:f>Sheet1!$A$2:$A$3</c:f>
              <c:strCache>
                <c:ptCount val="2"/>
                <c:pt idx="0">
                  <c:v>College ready / 1 level below</c:v>
                </c:pt>
                <c:pt idx="1">
                  <c:v>Not college ready</c:v>
                </c:pt>
              </c:strCache>
            </c:strRef>
          </c:cat>
          <c:val>
            <c:numRef>
              <c:f>Sheet1!$B$2:$B$3</c:f>
              <c:numCache>
                <c:formatCode>General</c:formatCode>
                <c:ptCount val="2"/>
                <c:pt idx="0">
                  <c:v>55.32</c:v>
                </c:pt>
                <c:pt idx="1">
                  <c:v>44.68</c:v>
                </c:pt>
              </c:numCache>
            </c:numRef>
          </c:val>
        </c:ser>
        <c:dLbls>
          <c:showLegendKey val="0"/>
          <c:showVal val="0"/>
          <c:showCatName val="0"/>
          <c:showSerName val="0"/>
          <c:showPercent val="0"/>
          <c:showBubbleSize val="0"/>
          <c:showLeaderLines val="1"/>
        </c:dLbls>
        <c:firstSliceAng val="0"/>
      </c:pieChart>
      <c:spPr>
        <a:noFill/>
        <a:ln w="25388">
          <a:noFill/>
        </a:ln>
      </c:spPr>
    </c:plotArea>
    <c:plotVisOnly val="1"/>
    <c:dispBlanksAs val="zero"/>
    <c:showDLblsOverMax val="0"/>
  </c:chart>
  <c:spPr>
    <a:noFill/>
    <a:ln>
      <a:noFill/>
    </a:ln>
  </c:spPr>
  <c:txPr>
    <a:bodyPr/>
    <a:lstStyle/>
    <a:p>
      <a:pPr>
        <a:defRPr sz="1796"/>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9.7417984900510929E-2"/>
          <c:w val="0.92689098278510296"/>
          <c:h val="0.87410964464750385"/>
        </c:manualLayout>
      </c:layout>
      <c:pieChart>
        <c:varyColors val="1"/>
        <c:ser>
          <c:idx val="0"/>
          <c:order val="0"/>
          <c:cat>
            <c:strRef>
              <c:f>Sheet1!$A$1:$A$2</c:f>
              <c:strCache>
                <c:ptCount val="2"/>
                <c:pt idx="0">
                  <c:v>Home Language English</c:v>
                </c:pt>
                <c:pt idx="1">
                  <c:v>Home Language Not Primarily English</c:v>
                </c:pt>
              </c:strCache>
            </c:strRef>
          </c:cat>
          <c:val>
            <c:numRef>
              <c:f>Sheet1!$B$1:$B$2</c:f>
              <c:numCache>
                <c:formatCode>General</c:formatCode>
                <c:ptCount val="2"/>
                <c:pt idx="0">
                  <c:v>0.64</c:v>
                </c:pt>
                <c:pt idx="1">
                  <c:v>0.36</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D22A74-403C-C144-9F53-CD8B2B1FE3D1}" type="doc">
      <dgm:prSet loTypeId="urn:microsoft.com/office/officeart/2005/8/layout/hChevron3" loCatId="" qsTypeId="urn:microsoft.com/office/officeart/2005/8/quickstyle/simple5" qsCatId="simple" csTypeId="urn:microsoft.com/office/officeart/2005/8/colors/accent1_5" csCatId="accent1" phldr="1"/>
      <dgm:spPr/>
    </dgm:pt>
    <dgm:pt modelId="{B556C54E-1607-4C44-AD80-BA59AB2895FE}">
      <dgm:prSet phldrT="[Text]" custT="1"/>
      <dgm:spPr>
        <a:solidFill>
          <a:srgbClr val="469583"/>
        </a:solidFill>
      </dgm:spPr>
      <dgm:t>
        <a:bodyPr/>
        <a:lstStyle/>
        <a:p>
          <a:r>
            <a:rPr lang="en-US" sz="3200" dirty="0" smtClean="0">
              <a:latin typeface="Gill Sans MT" pitchFamily="34" charset="0"/>
            </a:rPr>
            <a:t>Elem. </a:t>
          </a:r>
          <a:r>
            <a:rPr lang="en-US" sz="3400" dirty="0" smtClean="0">
              <a:latin typeface="Gill Sans MT" pitchFamily="34" charset="0"/>
            </a:rPr>
            <a:t>Algebra</a:t>
          </a:r>
          <a:endParaRPr lang="en-US" sz="3400" dirty="0">
            <a:latin typeface="Gill Sans MT" pitchFamily="34" charset="0"/>
          </a:endParaRPr>
        </a:p>
      </dgm:t>
    </dgm:pt>
    <dgm:pt modelId="{464AA0CA-637B-7345-950E-1D37D3EB2A9C}" type="parTrans" cxnId="{E6E30300-7880-5341-BFBD-81F9E2BC72BE}">
      <dgm:prSet/>
      <dgm:spPr/>
      <dgm:t>
        <a:bodyPr/>
        <a:lstStyle/>
        <a:p>
          <a:endParaRPr lang="en-US"/>
        </a:p>
      </dgm:t>
    </dgm:pt>
    <dgm:pt modelId="{BA1334A4-CB33-6A41-8FD7-194F69AB21D0}" type="sibTrans" cxnId="{E6E30300-7880-5341-BFBD-81F9E2BC72BE}">
      <dgm:prSet/>
      <dgm:spPr/>
      <dgm:t>
        <a:bodyPr/>
        <a:lstStyle/>
        <a:p>
          <a:endParaRPr lang="en-US"/>
        </a:p>
      </dgm:t>
    </dgm:pt>
    <dgm:pt modelId="{E813920C-50B0-084D-9FFE-5810AD061119}">
      <dgm:prSet phldrT="[Text]" custT="1"/>
      <dgm:spPr>
        <a:solidFill>
          <a:srgbClr val="469583"/>
        </a:solidFill>
      </dgm:spPr>
      <dgm:t>
        <a:bodyPr/>
        <a:lstStyle/>
        <a:p>
          <a:r>
            <a:rPr lang="en-US" sz="3400" dirty="0" smtClean="0">
              <a:latin typeface="Gill Sans MT" pitchFamily="34" charset="0"/>
            </a:rPr>
            <a:t>Int. Algebra</a:t>
          </a:r>
          <a:endParaRPr lang="en-US" sz="3400" dirty="0">
            <a:latin typeface="Gill Sans MT" pitchFamily="34" charset="0"/>
          </a:endParaRPr>
        </a:p>
      </dgm:t>
    </dgm:pt>
    <dgm:pt modelId="{89E1A0D4-DE8B-8043-8CAE-F3A9BE84EEE2}" type="parTrans" cxnId="{8736C4AE-560C-DA49-A22C-CF1D549D8160}">
      <dgm:prSet/>
      <dgm:spPr/>
      <dgm:t>
        <a:bodyPr/>
        <a:lstStyle/>
        <a:p>
          <a:endParaRPr lang="en-US"/>
        </a:p>
      </dgm:t>
    </dgm:pt>
    <dgm:pt modelId="{8B125BA4-1404-9046-BCB5-D949C5A7515F}" type="sibTrans" cxnId="{8736C4AE-560C-DA49-A22C-CF1D549D8160}">
      <dgm:prSet/>
      <dgm:spPr/>
      <dgm:t>
        <a:bodyPr/>
        <a:lstStyle/>
        <a:p>
          <a:endParaRPr lang="en-US"/>
        </a:p>
      </dgm:t>
    </dgm:pt>
    <dgm:pt modelId="{76C0A7BC-345D-B445-BFF3-E9DF03ED8094}">
      <dgm:prSet phldrT="[Text]" custT="1"/>
      <dgm:spPr>
        <a:solidFill>
          <a:srgbClr val="D9CA59"/>
        </a:solidFill>
      </dgm:spPr>
      <dgm:t>
        <a:bodyPr/>
        <a:lstStyle/>
        <a:p>
          <a:r>
            <a:rPr lang="en-US" sz="3400" dirty="0" smtClean="0">
              <a:solidFill>
                <a:schemeClr val="tx1"/>
              </a:solidFill>
              <a:latin typeface="Gill Sans MT" pitchFamily="34" charset="0"/>
            </a:rPr>
            <a:t>College Math</a:t>
          </a:r>
          <a:endParaRPr lang="en-US" sz="3400" dirty="0">
            <a:solidFill>
              <a:schemeClr val="tx1"/>
            </a:solidFill>
            <a:latin typeface="Gill Sans MT" pitchFamily="34" charset="0"/>
          </a:endParaRPr>
        </a:p>
      </dgm:t>
    </dgm:pt>
    <dgm:pt modelId="{F609DA43-B1D6-544F-BD00-FC142A3B167C}" type="parTrans" cxnId="{88113B75-D74A-1F4B-9478-B30ED88A797A}">
      <dgm:prSet/>
      <dgm:spPr/>
      <dgm:t>
        <a:bodyPr/>
        <a:lstStyle/>
        <a:p>
          <a:endParaRPr lang="en-US"/>
        </a:p>
      </dgm:t>
    </dgm:pt>
    <dgm:pt modelId="{F91CB081-1D4F-F348-8210-A8D887C9A68F}" type="sibTrans" cxnId="{88113B75-D74A-1F4B-9478-B30ED88A797A}">
      <dgm:prSet/>
      <dgm:spPr/>
      <dgm:t>
        <a:bodyPr/>
        <a:lstStyle/>
        <a:p>
          <a:endParaRPr lang="en-US"/>
        </a:p>
      </dgm:t>
    </dgm:pt>
    <dgm:pt modelId="{9EDD0C98-18CF-BF44-A6D9-D1D9FB93C41F}" type="pres">
      <dgm:prSet presAssocID="{BBD22A74-403C-C144-9F53-CD8B2B1FE3D1}" presName="Name0" presStyleCnt="0">
        <dgm:presLayoutVars>
          <dgm:dir/>
          <dgm:resizeHandles val="exact"/>
        </dgm:presLayoutVars>
      </dgm:prSet>
      <dgm:spPr/>
    </dgm:pt>
    <dgm:pt modelId="{88C51B74-9502-754C-8B9D-8363B9525FC4}" type="pres">
      <dgm:prSet presAssocID="{B556C54E-1607-4C44-AD80-BA59AB2895FE}" presName="parTxOnly" presStyleLbl="node1" presStyleIdx="0" presStyleCnt="3">
        <dgm:presLayoutVars>
          <dgm:bulletEnabled val="1"/>
        </dgm:presLayoutVars>
      </dgm:prSet>
      <dgm:spPr/>
      <dgm:t>
        <a:bodyPr/>
        <a:lstStyle/>
        <a:p>
          <a:endParaRPr lang="en-US"/>
        </a:p>
      </dgm:t>
    </dgm:pt>
    <dgm:pt modelId="{09919421-C316-3F4E-9FE8-F8430E923F16}" type="pres">
      <dgm:prSet presAssocID="{BA1334A4-CB33-6A41-8FD7-194F69AB21D0}" presName="parSpace" presStyleCnt="0"/>
      <dgm:spPr/>
    </dgm:pt>
    <dgm:pt modelId="{C70621D6-1F87-4C44-8FE0-E7B4DABF76DC}" type="pres">
      <dgm:prSet presAssocID="{E813920C-50B0-084D-9FFE-5810AD061119}" presName="parTxOnly" presStyleLbl="node1" presStyleIdx="1" presStyleCnt="3" custScaleX="114388">
        <dgm:presLayoutVars>
          <dgm:bulletEnabled val="1"/>
        </dgm:presLayoutVars>
      </dgm:prSet>
      <dgm:spPr/>
      <dgm:t>
        <a:bodyPr/>
        <a:lstStyle/>
        <a:p>
          <a:endParaRPr lang="en-US"/>
        </a:p>
      </dgm:t>
    </dgm:pt>
    <dgm:pt modelId="{B1E6E0E3-DA33-BE42-8A7E-67C3BC5F65AD}" type="pres">
      <dgm:prSet presAssocID="{8B125BA4-1404-9046-BCB5-D949C5A7515F}" presName="parSpace" presStyleCnt="0"/>
      <dgm:spPr/>
    </dgm:pt>
    <dgm:pt modelId="{782ECEA0-EAF5-0242-9A61-EFEB48FAEEDD}" type="pres">
      <dgm:prSet presAssocID="{76C0A7BC-345D-B445-BFF3-E9DF03ED8094}" presName="parTxOnly" presStyleLbl="node1" presStyleIdx="2" presStyleCnt="3">
        <dgm:presLayoutVars>
          <dgm:bulletEnabled val="1"/>
        </dgm:presLayoutVars>
      </dgm:prSet>
      <dgm:spPr/>
      <dgm:t>
        <a:bodyPr/>
        <a:lstStyle/>
        <a:p>
          <a:endParaRPr lang="en-US"/>
        </a:p>
      </dgm:t>
    </dgm:pt>
  </dgm:ptLst>
  <dgm:cxnLst>
    <dgm:cxn modelId="{25AB14CE-39F7-4A47-9E94-6C58A33CE8DC}" type="presOf" srcId="{B556C54E-1607-4C44-AD80-BA59AB2895FE}" destId="{88C51B74-9502-754C-8B9D-8363B9525FC4}" srcOrd="0" destOrd="0" presId="urn:microsoft.com/office/officeart/2005/8/layout/hChevron3"/>
    <dgm:cxn modelId="{C6235A4F-5527-A846-A11C-957EF974D521}" type="presOf" srcId="{BBD22A74-403C-C144-9F53-CD8B2B1FE3D1}" destId="{9EDD0C98-18CF-BF44-A6D9-D1D9FB93C41F}" srcOrd="0" destOrd="0" presId="urn:microsoft.com/office/officeart/2005/8/layout/hChevron3"/>
    <dgm:cxn modelId="{50159BB8-87FB-E24C-A877-2A072791CE5C}" type="presOf" srcId="{E813920C-50B0-084D-9FFE-5810AD061119}" destId="{C70621D6-1F87-4C44-8FE0-E7B4DABF76DC}" srcOrd="0" destOrd="0" presId="urn:microsoft.com/office/officeart/2005/8/layout/hChevron3"/>
    <dgm:cxn modelId="{E6E30300-7880-5341-BFBD-81F9E2BC72BE}" srcId="{BBD22A74-403C-C144-9F53-CD8B2B1FE3D1}" destId="{B556C54E-1607-4C44-AD80-BA59AB2895FE}" srcOrd="0" destOrd="0" parTransId="{464AA0CA-637B-7345-950E-1D37D3EB2A9C}" sibTransId="{BA1334A4-CB33-6A41-8FD7-194F69AB21D0}"/>
    <dgm:cxn modelId="{8736C4AE-560C-DA49-A22C-CF1D549D8160}" srcId="{BBD22A74-403C-C144-9F53-CD8B2B1FE3D1}" destId="{E813920C-50B0-084D-9FFE-5810AD061119}" srcOrd="1" destOrd="0" parTransId="{89E1A0D4-DE8B-8043-8CAE-F3A9BE84EEE2}" sibTransId="{8B125BA4-1404-9046-BCB5-D949C5A7515F}"/>
    <dgm:cxn modelId="{88113B75-D74A-1F4B-9478-B30ED88A797A}" srcId="{BBD22A74-403C-C144-9F53-CD8B2B1FE3D1}" destId="{76C0A7BC-345D-B445-BFF3-E9DF03ED8094}" srcOrd="2" destOrd="0" parTransId="{F609DA43-B1D6-544F-BD00-FC142A3B167C}" sibTransId="{F91CB081-1D4F-F348-8210-A8D887C9A68F}"/>
    <dgm:cxn modelId="{95B0E503-0C06-3D4F-B474-F1A606A45B68}" type="presOf" srcId="{76C0A7BC-345D-B445-BFF3-E9DF03ED8094}" destId="{782ECEA0-EAF5-0242-9A61-EFEB48FAEEDD}" srcOrd="0" destOrd="0" presId="urn:microsoft.com/office/officeart/2005/8/layout/hChevron3"/>
    <dgm:cxn modelId="{2AD169DA-272A-634A-80B2-A357698F9E59}" type="presParOf" srcId="{9EDD0C98-18CF-BF44-A6D9-D1D9FB93C41F}" destId="{88C51B74-9502-754C-8B9D-8363B9525FC4}" srcOrd="0" destOrd="0" presId="urn:microsoft.com/office/officeart/2005/8/layout/hChevron3"/>
    <dgm:cxn modelId="{6E70CE6C-DC9B-F042-8A3E-DFC47AFB27F0}" type="presParOf" srcId="{9EDD0C98-18CF-BF44-A6D9-D1D9FB93C41F}" destId="{09919421-C316-3F4E-9FE8-F8430E923F16}" srcOrd="1" destOrd="0" presId="urn:microsoft.com/office/officeart/2005/8/layout/hChevron3"/>
    <dgm:cxn modelId="{3ED6DCD1-C628-0946-B92E-FBF03FAE5374}" type="presParOf" srcId="{9EDD0C98-18CF-BF44-A6D9-D1D9FB93C41F}" destId="{C70621D6-1F87-4C44-8FE0-E7B4DABF76DC}" srcOrd="2" destOrd="0" presId="urn:microsoft.com/office/officeart/2005/8/layout/hChevron3"/>
    <dgm:cxn modelId="{FA79B2D3-67B5-A04B-94D5-909D18A20DD8}" type="presParOf" srcId="{9EDD0C98-18CF-BF44-A6D9-D1D9FB93C41F}" destId="{B1E6E0E3-DA33-BE42-8A7E-67C3BC5F65AD}" srcOrd="3" destOrd="0" presId="urn:microsoft.com/office/officeart/2005/8/layout/hChevron3"/>
    <dgm:cxn modelId="{570B538B-0F9B-2B41-91E0-74383C65D08A}" type="presParOf" srcId="{9EDD0C98-18CF-BF44-A6D9-D1D9FB93C41F}" destId="{782ECEA0-EAF5-0242-9A61-EFEB48FAEEDD}"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7B44C7-B935-6943-92D6-8C423893539E}" type="doc">
      <dgm:prSet loTypeId="urn:microsoft.com/office/officeart/2005/8/layout/hChevron3" loCatId="" qsTypeId="urn:microsoft.com/office/officeart/2005/8/quickstyle/simple5" qsCatId="simple" csTypeId="urn:microsoft.com/office/officeart/2005/8/colors/accent1_2" csCatId="accent1" phldr="1"/>
      <dgm:spPr/>
    </dgm:pt>
    <dgm:pt modelId="{EB686F22-A4BE-1642-A0E1-794A64D6B879}">
      <dgm:prSet phldrT="[Text]"/>
      <dgm:spPr>
        <a:solidFill>
          <a:srgbClr val="D9CA59"/>
        </a:solidFill>
      </dgm:spPr>
      <dgm:t>
        <a:bodyPr/>
        <a:lstStyle/>
        <a:p>
          <a:r>
            <a:rPr lang="en-US" dirty="0" smtClean="0"/>
            <a:t>	</a:t>
          </a:r>
          <a:endParaRPr lang="en-US" dirty="0"/>
        </a:p>
      </dgm:t>
    </dgm:pt>
    <dgm:pt modelId="{3B15FBE7-54A3-7146-988B-58464F09D814}" type="sibTrans" cxnId="{740D28C5-3833-A34F-B6AA-5A5C102E2583}">
      <dgm:prSet/>
      <dgm:spPr/>
      <dgm:t>
        <a:bodyPr/>
        <a:lstStyle/>
        <a:p>
          <a:endParaRPr lang="en-US"/>
        </a:p>
      </dgm:t>
    </dgm:pt>
    <dgm:pt modelId="{4D68E028-16F3-7248-A185-C2B79E084DD7}" type="parTrans" cxnId="{740D28C5-3833-A34F-B6AA-5A5C102E2583}">
      <dgm:prSet/>
      <dgm:spPr/>
      <dgm:t>
        <a:bodyPr/>
        <a:lstStyle/>
        <a:p>
          <a:endParaRPr lang="en-US"/>
        </a:p>
      </dgm:t>
    </dgm:pt>
    <dgm:pt modelId="{C63AEA1B-94BA-1941-A988-314B2B9E1B9B}" type="pres">
      <dgm:prSet presAssocID="{B47B44C7-B935-6943-92D6-8C423893539E}" presName="Name0" presStyleCnt="0">
        <dgm:presLayoutVars>
          <dgm:dir/>
          <dgm:resizeHandles val="exact"/>
        </dgm:presLayoutVars>
      </dgm:prSet>
      <dgm:spPr/>
    </dgm:pt>
    <dgm:pt modelId="{6CB8771D-4A0E-7E40-8DC2-27E25249D44B}" type="pres">
      <dgm:prSet presAssocID="{EB686F22-A4BE-1642-A0E1-794A64D6B879}" presName="parTxOnly" presStyleLbl="node1" presStyleIdx="0" presStyleCnt="1" custLinFactY="-15616" custLinFactNeighborX="3667" custLinFactNeighborY="-100000">
        <dgm:presLayoutVars>
          <dgm:bulletEnabled val="1"/>
        </dgm:presLayoutVars>
      </dgm:prSet>
      <dgm:spPr/>
      <dgm:t>
        <a:bodyPr/>
        <a:lstStyle/>
        <a:p>
          <a:endParaRPr lang="en-US"/>
        </a:p>
      </dgm:t>
    </dgm:pt>
  </dgm:ptLst>
  <dgm:cxnLst>
    <dgm:cxn modelId="{FDF08875-5E27-D541-9E50-212A8A1025EF}" type="presOf" srcId="{B47B44C7-B935-6943-92D6-8C423893539E}" destId="{C63AEA1B-94BA-1941-A988-314B2B9E1B9B}" srcOrd="0" destOrd="0" presId="urn:microsoft.com/office/officeart/2005/8/layout/hChevron3"/>
    <dgm:cxn modelId="{740D28C5-3833-A34F-B6AA-5A5C102E2583}" srcId="{B47B44C7-B935-6943-92D6-8C423893539E}" destId="{EB686F22-A4BE-1642-A0E1-794A64D6B879}" srcOrd="0" destOrd="0" parTransId="{4D68E028-16F3-7248-A185-C2B79E084DD7}" sibTransId="{3B15FBE7-54A3-7146-988B-58464F09D814}"/>
    <dgm:cxn modelId="{E199B5E2-B36A-DC46-A13D-F6D7F275287E}" type="presOf" srcId="{EB686F22-A4BE-1642-A0E1-794A64D6B879}" destId="{6CB8771D-4A0E-7E40-8DC2-27E25249D44B}" srcOrd="0" destOrd="0" presId="urn:microsoft.com/office/officeart/2005/8/layout/hChevron3"/>
    <dgm:cxn modelId="{7A6F705B-AD25-9745-B456-DD5133318F22}" type="presParOf" srcId="{C63AEA1B-94BA-1941-A988-314B2B9E1B9B}" destId="{6CB8771D-4A0E-7E40-8DC2-27E25249D44B}" srcOrd="0" destOrd="0" presId="urn:microsoft.com/office/officeart/2005/8/layout/hChevron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51B74-9502-754C-8B9D-8363B9525FC4}">
      <dsp:nvSpPr>
        <dsp:cNvPr id="0" name=""/>
        <dsp:cNvSpPr/>
      </dsp:nvSpPr>
      <dsp:spPr>
        <a:xfrm>
          <a:off x="1944" y="522311"/>
          <a:ext cx="2722444" cy="1088977"/>
        </a:xfrm>
        <a:prstGeom prst="homePlate">
          <a:avLst/>
        </a:prstGeom>
        <a:solidFill>
          <a:srgbClr val="4695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0688" tIns="85344" rIns="42672" bIns="85344" numCol="1" spcCol="1270" anchor="ctr" anchorCtr="0">
          <a:noAutofit/>
        </a:bodyPr>
        <a:lstStyle/>
        <a:p>
          <a:pPr lvl="0" algn="ctr" defTabSz="1422400">
            <a:lnSpc>
              <a:spcPct val="90000"/>
            </a:lnSpc>
            <a:spcBef>
              <a:spcPct val="0"/>
            </a:spcBef>
            <a:spcAft>
              <a:spcPct val="35000"/>
            </a:spcAft>
          </a:pPr>
          <a:r>
            <a:rPr lang="en-US" sz="3200" kern="1200" dirty="0" smtClean="0">
              <a:latin typeface="Gill Sans MT" pitchFamily="34" charset="0"/>
            </a:rPr>
            <a:t>Elem. </a:t>
          </a:r>
          <a:r>
            <a:rPr lang="en-US" sz="3400" kern="1200" dirty="0" smtClean="0">
              <a:latin typeface="Gill Sans MT" pitchFamily="34" charset="0"/>
            </a:rPr>
            <a:t>Algebra</a:t>
          </a:r>
          <a:endParaRPr lang="en-US" sz="3400" kern="1200" dirty="0">
            <a:latin typeface="Gill Sans MT" pitchFamily="34" charset="0"/>
          </a:endParaRPr>
        </a:p>
      </dsp:txBody>
      <dsp:txXfrm>
        <a:off x="1944" y="522311"/>
        <a:ext cx="2450200" cy="1088977"/>
      </dsp:txXfrm>
    </dsp:sp>
    <dsp:sp modelId="{C70621D6-1F87-4C44-8FE0-E7B4DABF76DC}">
      <dsp:nvSpPr>
        <dsp:cNvPr id="0" name=""/>
        <dsp:cNvSpPr/>
      </dsp:nvSpPr>
      <dsp:spPr>
        <a:xfrm>
          <a:off x="2179899" y="522311"/>
          <a:ext cx="3114150" cy="1088977"/>
        </a:xfrm>
        <a:prstGeom prst="chevron">
          <a:avLst/>
        </a:prstGeom>
        <a:solidFill>
          <a:srgbClr val="46958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6017" tIns="90678" rIns="45339" bIns="90678" numCol="1" spcCol="1270" anchor="ctr" anchorCtr="0">
          <a:noAutofit/>
        </a:bodyPr>
        <a:lstStyle/>
        <a:p>
          <a:pPr lvl="0" algn="ctr" defTabSz="1511300">
            <a:lnSpc>
              <a:spcPct val="90000"/>
            </a:lnSpc>
            <a:spcBef>
              <a:spcPct val="0"/>
            </a:spcBef>
            <a:spcAft>
              <a:spcPct val="35000"/>
            </a:spcAft>
          </a:pPr>
          <a:r>
            <a:rPr lang="en-US" sz="3400" kern="1200" dirty="0" smtClean="0">
              <a:latin typeface="Gill Sans MT" pitchFamily="34" charset="0"/>
            </a:rPr>
            <a:t>Int. Algebra</a:t>
          </a:r>
          <a:endParaRPr lang="en-US" sz="3400" kern="1200" dirty="0">
            <a:latin typeface="Gill Sans MT" pitchFamily="34" charset="0"/>
          </a:endParaRPr>
        </a:p>
      </dsp:txBody>
      <dsp:txXfrm>
        <a:off x="2724388" y="522311"/>
        <a:ext cx="2025173" cy="1088977"/>
      </dsp:txXfrm>
    </dsp:sp>
    <dsp:sp modelId="{782ECEA0-EAF5-0242-9A61-EFEB48FAEEDD}">
      <dsp:nvSpPr>
        <dsp:cNvPr id="0" name=""/>
        <dsp:cNvSpPr/>
      </dsp:nvSpPr>
      <dsp:spPr>
        <a:xfrm>
          <a:off x="4749561" y="522311"/>
          <a:ext cx="2722444" cy="1088977"/>
        </a:xfrm>
        <a:prstGeom prst="chevron">
          <a:avLst/>
        </a:prstGeom>
        <a:solidFill>
          <a:srgbClr val="D9CA5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6017" tIns="90678" rIns="45339" bIns="90678" numCol="1" spcCol="1270" anchor="ctr" anchorCtr="0">
          <a:noAutofit/>
        </a:bodyPr>
        <a:lstStyle/>
        <a:p>
          <a:pPr lvl="0" algn="ctr" defTabSz="1511300">
            <a:lnSpc>
              <a:spcPct val="90000"/>
            </a:lnSpc>
            <a:spcBef>
              <a:spcPct val="0"/>
            </a:spcBef>
            <a:spcAft>
              <a:spcPct val="35000"/>
            </a:spcAft>
          </a:pPr>
          <a:r>
            <a:rPr lang="en-US" sz="3400" kern="1200" dirty="0" smtClean="0">
              <a:solidFill>
                <a:schemeClr val="tx1"/>
              </a:solidFill>
              <a:latin typeface="Gill Sans MT" pitchFamily="34" charset="0"/>
            </a:rPr>
            <a:t>College Math</a:t>
          </a:r>
          <a:endParaRPr lang="en-US" sz="3400" kern="1200" dirty="0">
            <a:solidFill>
              <a:schemeClr val="tx1"/>
            </a:solidFill>
            <a:latin typeface="Gill Sans MT" pitchFamily="34" charset="0"/>
          </a:endParaRPr>
        </a:p>
      </dsp:txBody>
      <dsp:txXfrm>
        <a:off x="5294050" y="522311"/>
        <a:ext cx="1633467" cy="10889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8771D-4A0E-7E40-8DC2-27E25249D44B}">
      <dsp:nvSpPr>
        <dsp:cNvPr id="0" name=""/>
        <dsp:cNvSpPr/>
      </dsp:nvSpPr>
      <dsp:spPr>
        <a:xfrm>
          <a:off x="5261" y="0"/>
          <a:ext cx="5382713" cy="1037740"/>
        </a:xfrm>
        <a:prstGeom prst="homePlate">
          <a:avLst/>
        </a:prstGeom>
        <a:solidFill>
          <a:srgbClr val="D9CA5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82702" tIns="141351" rIns="70676" bIns="141351" numCol="1" spcCol="1270" anchor="ctr" anchorCtr="0">
          <a:noAutofit/>
        </a:bodyPr>
        <a:lstStyle/>
        <a:p>
          <a:pPr lvl="0" algn="ctr" defTabSz="2355850">
            <a:lnSpc>
              <a:spcPct val="90000"/>
            </a:lnSpc>
            <a:spcBef>
              <a:spcPct val="0"/>
            </a:spcBef>
            <a:spcAft>
              <a:spcPct val="35000"/>
            </a:spcAft>
          </a:pPr>
          <a:r>
            <a:rPr lang="en-US" sz="5300" kern="1200" dirty="0" smtClean="0"/>
            <a:t>	</a:t>
          </a:r>
          <a:endParaRPr lang="en-US" sz="5300" kern="1200" dirty="0"/>
        </a:p>
      </dsp:txBody>
      <dsp:txXfrm>
        <a:off x="5261" y="0"/>
        <a:ext cx="5123278" cy="103774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rawings/drawing1.xml><?xml version="1.0" encoding="utf-8"?>
<c:userShapes xmlns:c="http://schemas.openxmlformats.org/drawingml/2006/chart">
  <cdr:relSizeAnchor xmlns:cdr="http://schemas.openxmlformats.org/drawingml/2006/chartDrawing">
    <cdr:from>
      <cdr:x>0.47054</cdr:x>
      <cdr:y>0.44317</cdr:y>
    </cdr:from>
    <cdr:to>
      <cdr:x>0.7273</cdr:x>
      <cdr:y>0.7966</cdr:y>
    </cdr:to>
    <cdr:sp macro="" textlink="">
      <cdr:nvSpPr>
        <cdr:cNvPr id="2" name="TextBox 1"/>
        <cdr:cNvSpPr txBox="1"/>
      </cdr:nvSpPr>
      <cdr:spPr>
        <a:xfrm xmlns:a="http://schemas.openxmlformats.org/drawingml/2006/main">
          <a:off x="1889543" y="1852469"/>
          <a:ext cx="1031052" cy="1477328"/>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ctr"/>
          <a:r>
            <a:rPr lang="en-US" sz="1800" dirty="0" smtClean="0">
              <a:solidFill>
                <a:schemeClr val="bg1"/>
              </a:solidFill>
              <a:latin typeface="Gill Sans MT" pitchFamily="34" charset="0"/>
              <a:cs typeface="Arial" pitchFamily="34" charset="0"/>
            </a:rPr>
            <a:t>64%</a:t>
          </a:r>
        </a:p>
        <a:p xmlns:a="http://schemas.openxmlformats.org/drawingml/2006/main">
          <a:pPr algn="ctr"/>
          <a:r>
            <a:rPr lang="en-US" sz="1800" dirty="0" smtClean="0">
              <a:solidFill>
                <a:schemeClr val="bg1"/>
              </a:solidFill>
              <a:latin typeface="Gill Sans MT" pitchFamily="34" charset="0"/>
              <a:cs typeface="Arial" pitchFamily="34" charset="0"/>
            </a:rPr>
            <a:t>Home </a:t>
          </a:r>
        </a:p>
        <a:p xmlns:a="http://schemas.openxmlformats.org/drawingml/2006/main">
          <a:pPr algn="ctr"/>
          <a:r>
            <a:rPr lang="en-US" sz="1800" dirty="0" smtClean="0">
              <a:solidFill>
                <a:schemeClr val="bg1"/>
              </a:solidFill>
              <a:latin typeface="Gill Sans MT" pitchFamily="34" charset="0"/>
              <a:cs typeface="Arial" pitchFamily="34" charset="0"/>
            </a:rPr>
            <a:t>Language</a:t>
          </a:r>
        </a:p>
        <a:p xmlns:a="http://schemas.openxmlformats.org/drawingml/2006/main">
          <a:pPr algn="ctr"/>
          <a:r>
            <a:rPr lang="en-US" sz="1800" dirty="0" smtClean="0">
              <a:solidFill>
                <a:schemeClr val="bg1"/>
              </a:solidFill>
              <a:latin typeface="Gill Sans MT" pitchFamily="34" charset="0"/>
              <a:cs typeface="Arial" pitchFamily="34" charset="0"/>
            </a:rPr>
            <a:t>Not</a:t>
          </a:r>
        </a:p>
        <a:p xmlns:a="http://schemas.openxmlformats.org/drawingml/2006/main">
          <a:pPr algn="ctr"/>
          <a:r>
            <a:rPr lang="en-US" sz="1800" dirty="0" smtClean="0">
              <a:solidFill>
                <a:schemeClr val="bg1"/>
              </a:solidFill>
              <a:latin typeface="Gill Sans MT" pitchFamily="34" charset="0"/>
              <a:cs typeface="Arial" pitchFamily="34" charset="0"/>
            </a:rPr>
            <a:t>English</a:t>
          </a:r>
        </a:p>
      </cdr:txBody>
    </cdr:sp>
  </cdr:relSizeAnchor>
  <cdr:relSizeAnchor xmlns:cdr="http://schemas.openxmlformats.org/drawingml/2006/chartDrawing">
    <cdr:from>
      <cdr:x>0.11173</cdr:x>
      <cdr:y>0.22442</cdr:y>
    </cdr:from>
    <cdr:to>
      <cdr:x>0.36849</cdr:x>
      <cdr:y>0.64411</cdr:y>
    </cdr:to>
    <cdr:sp macro="" textlink="">
      <cdr:nvSpPr>
        <cdr:cNvPr id="3" name="TextBox 2"/>
        <cdr:cNvSpPr txBox="1"/>
      </cdr:nvSpPr>
      <cdr:spPr>
        <a:xfrm xmlns:a="http://schemas.openxmlformats.org/drawingml/2006/main">
          <a:off x="448667" y="938069"/>
          <a:ext cx="1031052" cy="1754326"/>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ctr"/>
          <a:r>
            <a:rPr lang="en-US" sz="1800" dirty="0" smtClean="0">
              <a:solidFill>
                <a:schemeClr val="bg1"/>
              </a:solidFill>
              <a:latin typeface="Gill Sans MT" pitchFamily="34" charset="0"/>
              <a:cs typeface="Arial" pitchFamily="34" charset="0"/>
            </a:rPr>
            <a:t>36%</a:t>
          </a:r>
        </a:p>
        <a:p xmlns:a="http://schemas.openxmlformats.org/drawingml/2006/main">
          <a:pPr algn="ctr"/>
          <a:r>
            <a:rPr lang="en-US" sz="1800" dirty="0" smtClean="0">
              <a:solidFill>
                <a:schemeClr val="bg1"/>
              </a:solidFill>
              <a:latin typeface="Gill Sans MT" pitchFamily="34" charset="0"/>
              <a:cs typeface="Arial" pitchFamily="34" charset="0"/>
            </a:rPr>
            <a:t>Home</a:t>
          </a:r>
        </a:p>
        <a:p xmlns:a="http://schemas.openxmlformats.org/drawingml/2006/main">
          <a:pPr algn="ctr"/>
          <a:r>
            <a:rPr lang="en-US" sz="1800" dirty="0" smtClean="0">
              <a:solidFill>
                <a:schemeClr val="bg1"/>
              </a:solidFill>
              <a:latin typeface="Gill Sans MT" pitchFamily="34" charset="0"/>
              <a:cs typeface="Arial" pitchFamily="34" charset="0"/>
            </a:rPr>
            <a:t>Language</a:t>
          </a:r>
        </a:p>
        <a:p xmlns:a="http://schemas.openxmlformats.org/drawingml/2006/main">
          <a:pPr algn="ctr"/>
          <a:r>
            <a:rPr lang="en-US" sz="1800" dirty="0" smtClean="0">
              <a:solidFill>
                <a:schemeClr val="bg1"/>
              </a:solidFill>
              <a:latin typeface="Gill Sans MT" pitchFamily="34" charset="0"/>
              <a:cs typeface="Arial" pitchFamily="34" charset="0"/>
            </a:rPr>
            <a:t>Not</a:t>
          </a:r>
        </a:p>
        <a:p xmlns:a="http://schemas.openxmlformats.org/drawingml/2006/main">
          <a:pPr algn="ctr"/>
          <a:r>
            <a:rPr lang="en-US" sz="1800" dirty="0" smtClean="0">
              <a:solidFill>
                <a:schemeClr val="bg1"/>
              </a:solidFill>
              <a:latin typeface="Gill Sans MT" pitchFamily="34" charset="0"/>
              <a:cs typeface="Arial" pitchFamily="34" charset="0"/>
            </a:rPr>
            <a:t>Primarily</a:t>
          </a:r>
        </a:p>
        <a:p xmlns:a="http://schemas.openxmlformats.org/drawingml/2006/main">
          <a:pPr algn="ctr"/>
          <a:r>
            <a:rPr lang="en-US" sz="1800" dirty="0" smtClean="0">
              <a:solidFill>
                <a:schemeClr val="bg1"/>
              </a:solidFill>
              <a:latin typeface="Gill Sans MT" pitchFamily="34" charset="0"/>
              <a:cs typeface="Arial" pitchFamily="34" charset="0"/>
            </a:rPr>
            <a:t>English</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charset="0"/>
                <a:ea typeface="MS PGothic" pitchFamily="34" charset="-128"/>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B24F7399-E17F-4ED2-8267-5F171050185C}" type="datetime1">
              <a:rPr lang="en-US"/>
              <a:pPr/>
              <a:t>5/17/2013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Calibri" charset="0"/>
                <a:ea typeface="MS PGothic" pitchFamily="34" charset="-128"/>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A811B0B-48B9-49A6-AB09-2E2F5DB3C79A}" type="slidenum">
              <a:rPr lang="en-US"/>
              <a:pPr/>
              <a:t>‹#›</a:t>
            </a:fld>
            <a:endParaRPr lang="en-US"/>
          </a:p>
        </p:txBody>
      </p:sp>
    </p:spTree>
    <p:extLst>
      <p:ext uri="{BB962C8B-B14F-4D97-AF65-F5344CB8AC3E}">
        <p14:creationId xmlns:p14="http://schemas.microsoft.com/office/powerpoint/2010/main" val="2865955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5A6290F-BC07-4E85-9A62-C5858CD3F9D4}" type="datetime1">
              <a:rPr lang="en-US"/>
              <a:pPr/>
              <a:t>5/17/2013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C33230C-59FA-4DCA-A103-73BC1FA5654E}" type="slidenum">
              <a:rPr lang="en-US"/>
              <a:pPr/>
              <a:t>‹#›</a:t>
            </a:fld>
            <a:endParaRPr lang="en-US"/>
          </a:p>
        </p:txBody>
      </p:sp>
    </p:spTree>
    <p:extLst>
      <p:ext uri="{BB962C8B-B14F-4D97-AF65-F5344CB8AC3E}">
        <p14:creationId xmlns:p14="http://schemas.microsoft.com/office/powerpoint/2010/main" val="5767271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9CD3C1FB-D100-482D-95D1-DD34989197C4}" type="slidenum">
              <a:rPr lang="en-US" sz="1200">
                <a:solidFill>
                  <a:srgbClr val="000000"/>
                </a:solidFill>
              </a:rPr>
              <a:pPr eaLnBrk="1" hangingPunct="1"/>
              <a:t>2</a:t>
            </a:fld>
            <a:endParaRPr 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F2A4035D-75F3-417A-B6A0-A624734F5BAB}" type="slidenum">
              <a:rPr lang="en-US" sz="1200"/>
              <a:pPr eaLnBrk="1" hangingPunct="1"/>
              <a:t>31</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B525A58-E73B-4C28-A631-5C65E3E78CAA}" type="slidenum">
              <a:rPr lang="en-US" sz="1200"/>
              <a:pPr eaLnBrk="1" hangingPunct="1"/>
              <a:t>3</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New chart when roll out the 75%.</a:t>
            </a: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F260C45C-AF91-42F2-B0F3-DB0BC31B76B8}" type="slidenum">
              <a:rPr lang="en-US" sz="1200"/>
              <a:pPr eaLnBrk="1" hangingPunct="1"/>
              <a:t>15</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188CF2CE-5FF4-4FC3-B1AD-15A41BA6E0F9}" type="slidenum">
              <a:rPr lang="en-US" sz="1200"/>
              <a:pPr eaLnBrk="1" hangingPunct="1"/>
              <a:t>18</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918F76A-F856-49B9-8F57-3A1544BFC83A}" type="slidenum">
              <a:rPr lang="en-US" sz="1200"/>
              <a:pPr eaLnBrk="1" hangingPunct="1"/>
              <a:t>19</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12A895A-A8A7-44DB-AF56-A5268C8F219C}" type="slidenum">
              <a:rPr lang="en-US" sz="1200"/>
              <a:pPr eaLnBrk="1" hangingPunct="1"/>
              <a:t>27</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26A3218-4940-4DA0-96A0-BAF5F643FE4B}" type="slidenum">
              <a:rPr lang="en-US" sz="1200"/>
              <a:pPr eaLnBrk="1" hangingPunct="1"/>
              <a:t>28</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02B09E7C-77E2-4897-A884-34052D1011B6}" type="slidenum">
              <a:rPr lang="en-US" sz="1200"/>
              <a:pPr eaLnBrk="1" hangingPunct="1"/>
              <a:t>29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4C89D506-EAF1-44EC-855B-67EA9F18B55B}" type="slidenum">
              <a:rPr lang="en-US" sz="1200"/>
              <a:pPr eaLnBrk="1" hangingPunct="1"/>
              <a:t>30</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andrew\users$\syuen\Desktop\new-title-slid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1588"/>
            <a:ext cx="9163051"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85808"/>
            <a:ext cx="7772400" cy="2060575"/>
          </a:xfrm>
        </p:spPr>
        <p:txBody>
          <a:bodyPr>
            <a:normAutofit/>
          </a:bodyPr>
          <a:lstStyle>
            <a:lvl1pPr>
              <a:defRPr sz="4000">
                <a:solidFill>
                  <a:schemeClr val="accent1"/>
                </a:solidFill>
              </a:defRPr>
            </a:lvl1pPr>
          </a:lstStyle>
          <a:p>
            <a:r>
              <a:rPr lang="en-US" smtClean="0"/>
              <a:t>Click to edit Master title style</a:t>
            </a:r>
            <a:endParaRPr lang="en-US"/>
          </a:p>
        </p:txBody>
      </p:sp>
      <p:sp>
        <p:nvSpPr>
          <p:cNvPr id="3" name="Subtitle 2"/>
          <p:cNvSpPr>
            <a:spLocks noGrp="1"/>
          </p:cNvSpPr>
          <p:nvPr>
            <p:ph type="subTitle" idx="1"/>
          </p:nvPr>
        </p:nvSpPr>
        <p:spPr>
          <a:xfrm>
            <a:off x="685800" y="3974983"/>
            <a:ext cx="7772400" cy="121920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3468810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Blank Slide No Logo">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l="578" t="436" r="441" b="7760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0"/>
            <a:ext cx="9144000" cy="6858000"/>
          </a:xfrm>
          <a:prstGeom prst="rect">
            <a:avLst/>
          </a:prstGeom>
          <a:gradFill flip="none" rotWithShape="1">
            <a:gsLst>
              <a:gs pos="0">
                <a:schemeClr val="bg1">
                  <a:alpha val="20000"/>
                </a:schemeClr>
              </a:gs>
              <a:gs pos="50000">
                <a:schemeClr val="bg1">
                  <a:alpha val="60000"/>
                </a:schemeClr>
              </a:gs>
              <a:gs pos="100000">
                <a:schemeClr val="bg1">
                  <a:shade val="100000"/>
                  <a:satMod val="115000"/>
                  <a:alpha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fontAlgn="auto">
              <a:spcBef>
                <a:spcPts val="0"/>
              </a:spcBef>
              <a:spcAft>
                <a:spcPts val="0"/>
              </a:spcAft>
              <a:defRPr/>
            </a:pPr>
            <a:endParaRPr lang="en-US">
              <a:solidFill>
                <a:srgbClr val="000000"/>
              </a:solidFill>
            </a:endParaRPr>
          </a:p>
        </p:txBody>
      </p:sp>
      <p:sp>
        <p:nvSpPr>
          <p:cNvPr id="4" name="Slide Number Placeholder 5"/>
          <p:cNvSpPr>
            <a:spLocks noGrp="1"/>
          </p:cNvSpPr>
          <p:nvPr>
            <p:ph type="sldNum" sz="quarter" idx="10"/>
          </p:nvPr>
        </p:nvSpPr>
        <p:spPr/>
        <p:txBody>
          <a:bodyPr/>
          <a:lstStyle>
            <a:lvl1pPr>
              <a:defRPr>
                <a:solidFill>
                  <a:srgbClr val="898989"/>
                </a:solidFill>
                <a:latin typeface="Arial" pitchFamily="34" charset="0"/>
              </a:defRPr>
            </a:lvl1pPr>
          </a:lstStyle>
          <a:p>
            <a:fld id="{410314B3-D8F4-47FC-8414-927118C40E50}" type="slidenum">
              <a:rPr lang="en-US"/>
              <a:pPr/>
              <a:t>‹#›</a:t>
            </a:fld>
            <a:endParaRPr lang="en-US"/>
          </a:p>
        </p:txBody>
      </p:sp>
    </p:spTree>
    <p:extLst>
      <p:ext uri="{BB962C8B-B14F-4D97-AF65-F5344CB8AC3E}">
        <p14:creationId xmlns:p14="http://schemas.microsoft.com/office/powerpoint/2010/main" val="1296955606"/>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Segue">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l="578" t="436" r="441" b="7870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0"/>
            <a:ext cx="9144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fontAlgn="auto">
              <a:spcBef>
                <a:spcPts val="0"/>
              </a:spcBef>
              <a:spcAft>
                <a:spcPts val="0"/>
              </a:spcAft>
              <a:defRPr/>
            </a:pPr>
            <a:endParaRPr lang="en-US">
              <a:solidFill>
                <a:srgbClr val="000000"/>
              </a:solidFill>
            </a:endParaRPr>
          </a:p>
        </p:txBody>
      </p:sp>
      <p:sp>
        <p:nvSpPr>
          <p:cNvPr id="5" name="TextBox 10"/>
          <p:cNvSpPr txBox="1">
            <a:spLocks noChangeArrowheads="1"/>
          </p:cNvSpPr>
          <p:nvPr userDrawn="1"/>
        </p:nvSpPr>
        <p:spPr bwMode="auto">
          <a:xfrm rot="16200000">
            <a:off x="6211093" y="1735932"/>
            <a:ext cx="46656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defTabSz="914400" eaLnBrk="1" hangingPunct="1"/>
            <a:r>
              <a:rPr lang="en-US" sz="7200">
                <a:solidFill>
                  <a:srgbClr val="87B2D8"/>
                </a:solidFill>
                <a:latin typeface="Arial" pitchFamily="34" charset="0"/>
                <a:cs typeface="Arial" pitchFamily="34" charset="0"/>
              </a:rPr>
              <a:t>INITIATOR</a:t>
            </a:r>
          </a:p>
        </p:txBody>
      </p:sp>
      <p:sp>
        <p:nvSpPr>
          <p:cNvPr id="2" name="Title 1"/>
          <p:cNvSpPr>
            <a:spLocks noGrp="1"/>
          </p:cNvSpPr>
          <p:nvPr>
            <p:ph type="title"/>
          </p:nvPr>
        </p:nvSpPr>
        <p:spPr>
          <a:xfrm>
            <a:off x="457200" y="4876800"/>
            <a:ext cx="7467600" cy="1143000"/>
          </a:xfrm>
        </p:spPr>
        <p:txBody>
          <a:bodyPr/>
          <a:lstStyle>
            <a:lvl1pPr>
              <a:defRPr>
                <a:solidFill>
                  <a:schemeClr val="accent5">
                    <a:lumMod val="5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511697610"/>
      </p:ext>
    </p:extLst>
  </p:cSld>
  <p:clrMapOvr>
    <a:masterClrMapping/>
  </p:clrMapOvr>
  <p:transition spd="med">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gue">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l="578" t="436" r="441" b="7870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0"/>
            <a:ext cx="9144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fontAlgn="auto">
              <a:spcBef>
                <a:spcPts val="0"/>
              </a:spcBef>
              <a:spcAft>
                <a:spcPts val="0"/>
              </a:spcAft>
              <a:defRPr/>
            </a:pPr>
            <a:endParaRPr lang="en-US">
              <a:solidFill>
                <a:srgbClr val="000000"/>
              </a:solidFill>
            </a:endParaRPr>
          </a:p>
        </p:txBody>
      </p:sp>
      <p:sp>
        <p:nvSpPr>
          <p:cNvPr id="5" name="TextBox 10"/>
          <p:cNvSpPr txBox="1">
            <a:spLocks noChangeArrowheads="1"/>
          </p:cNvSpPr>
          <p:nvPr userDrawn="1"/>
        </p:nvSpPr>
        <p:spPr bwMode="auto">
          <a:xfrm rot="16200000">
            <a:off x="5784056" y="2159794"/>
            <a:ext cx="55197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defTabSz="914400" eaLnBrk="1" hangingPunct="1"/>
            <a:r>
              <a:rPr lang="en-US" sz="7200">
                <a:solidFill>
                  <a:srgbClr val="8AB5AD"/>
                </a:solidFill>
                <a:latin typeface="Arial" pitchFamily="34" charset="0"/>
                <a:cs typeface="Arial" pitchFamily="34" charset="0"/>
              </a:rPr>
              <a:t>INNOVATOR</a:t>
            </a:r>
          </a:p>
        </p:txBody>
      </p:sp>
      <p:sp>
        <p:nvSpPr>
          <p:cNvPr id="2" name="Title 1"/>
          <p:cNvSpPr>
            <a:spLocks noGrp="1"/>
          </p:cNvSpPr>
          <p:nvPr>
            <p:ph type="title"/>
          </p:nvPr>
        </p:nvSpPr>
        <p:spPr>
          <a:xfrm>
            <a:off x="457200" y="4876800"/>
            <a:ext cx="7467600" cy="1143000"/>
          </a:xfrm>
        </p:spPr>
        <p:txBody>
          <a:bodyPr/>
          <a:lstStyle>
            <a:lvl1pPr>
              <a:defRPr>
                <a:solidFill>
                  <a:schemeClr val="accent3">
                    <a:lumMod val="5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1697977869"/>
      </p:ext>
    </p:extLst>
  </p:cSld>
  <p:clrMapOvr>
    <a:masterClrMapping/>
  </p:clrMapOvr>
  <p:transition spd="med">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Segue">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l="578" t="436" r="441" b="7870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0"/>
            <a:ext cx="9144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fontAlgn="auto">
              <a:spcBef>
                <a:spcPts val="0"/>
              </a:spcBef>
              <a:spcAft>
                <a:spcPts val="0"/>
              </a:spcAft>
              <a:defRPr/>
            </a:pPr>
            <a:endParaRPr lang="en-US">
              <a:solidFill>
                <a:srgbClr val="000000"/>
              </a:solidFill>
            </a:endParaRPr>
          </a:p>
        </p:txBody>
      </p:sp>
      <p:sp>
        <p:nvSpPr>
          <p:cNvPr id="5" name="TextBox 10"/>
          <p:cNvSpPr txBox="1">
            <a:spLocks noChangeArrowheads="1"/>
          </p:cNvSpPr>
          <p:nvPr userDrawn="1"/>
        </p:nvSpPr>
        <p:spPr bwMode="auto">
          <a:xfrm rot="16200000">
            <a:off x="5467350" y="2476500"/>
            <a:ext cx="6153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defTabSz="914400" eaLnBrk="1" hangingPunct="1"/>
            <a:r>
              <a:rPr lang="en-US" sz="7200">
                <a:solidFill>
                  <a:srgbClr val="C0AF2C"/>
                </a:solidFill>
                <a:latin typeface="Arial" pitchFamily="34" charset="0"/>
                <a:cs typeface="Arial" pitchFamily="34" charset="0"/>
              </a:rPr>
              <a:t>INTEGRATOR</a:t>
            </a:r>
          </a:p>
        </p:txBody>
      </p:sp>
      <p:sp>
        <p:nvSpPr>
          <p:cNvPr id="2" name="Title 1"/>
          <p:cNvSpPr>
            <a:spLocks noGrp="1"/>
          </p:cNvSpPr>
          <p:nvPr>
            <p:ph type="title"/>
          </p:nvPr>
        </p:nvSpPr>
        <p:spPr>
          <a:xfrm>
            <a:off x="457200" y="4876800"/>
            <a:ext cx="7467600" cy="1143000"/>
          </a:xfrm>
        </p:spPr>
        <p:txBody>
          <a:bodyPr/>
          <a:lstStyle>
            <a:lvl1pPr>
              <a:defRPr>
                <a:solidFill>
                  <a:schemeClr val="accent2">
                    <a:lumMod val="5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3999408548"/>
      </p:ext>
    </p:extLst>
  </p:cSld>
  <p:clrMapOvr>
    <a:masterClrMapping/>
  </p:clrMapOvr>
  <p:transition spd="med">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l="500" t="681" r="647" b="68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CF-logo_white_final.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73238" y="2479675"/>
            <a:ext cx="5564187"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980878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andrew\users$\syuen\Desktop\new-title-slid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1588"/>
            <a:ext cx="9163051"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85808"/>
            <a:ext cx="7772400" cy="2060575"/>
          </a:xfrm>
        </p:spPr>
        <p:txBody>
          <a:bodyPr>
            <a:normAutofit/>
          </a:bodyPr>
          <a:lstStyle>
            <a:lvl1pPr>
              <a:defRPr sz="4000">
                <a:solidFill>
                  <a:schemeClr val="accent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974983"/>
            <a:ext cx="7772400" cy="1219200"/>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493456400"/>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Slide Number Placeholder 5"/>
          <p:cNvSpPr>
            <a:spLocks noGrp="1"/>
          </p:cNvSpPr>
          <p:nvPr>
            <p:ph type="sldNum" sz="quarter" idx="10"/>
          </p:nvPr>
        </p:nvSpPr>
        <p:spPr/>
        <p:txBody>
          <a:bodyPr/>
          <a:lstStyle>
            <a:lvl1pPr>
              <a:defRPr/>
            </a:lvl1pPr>
          </a:lstStyle>
          <a:p>
            <a:fld id="{4BE3B383-FF16-4C88-A294-BE7BA7F5134C}" type="slidenum">
              <a:rPr lang="en-US"/>
              <a:pPr/>
              <a:t>‹#›</a:t>
            </a:fld>
            <a:endParaRPr lang="en-US"/>
          </a:p>
        </p:txBody>
      </p:sp>
    </p:spTree>
    <p:extLst>
      <p:ext uri="{BB962C8B-B14F-4D97-AF65-F5344CB8AC3E}">
        <p14:creationId xmlns:p14="http://schemas.microsoft.com/office/powerpoint/2010/main" val="192980161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2_Title and Content No Logo">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524000"/>
            <a:ext cx="9144000" cy="5334000"/>
          </a:xfrm>
          <a:prstGeom prst="rect">
            <a:avLst/>
          </a:prstGeom>
          <a:gradFill flip="none" rotWithShape="1">
            <a:gsLst>
              <a:gs pos="0">
                <a:schemeClr val="bg1">
                  <a:alpha val="20000"/>
                </a:schemeClr>
              </a:gs>
              <a:gs pos="50000">
                <a:schemeClr val="bg1">
                  <a:alpha val="60000"/>
                </a:schemeClr>
              </a:gs>
              <a:gs pos="100000">
                <a:schemeClr val="bg1">
                  <a:shade val="100000"/>
                  <a:satMod val="115000"/>
                  <a:alpha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0"/>
          </p:nvPr>
        </p:nvSpPr>
        <p:spPr/>
        <p:txBody>
          <a:bodyPr/>
          <a:lstStyle>
            <a:lvl1pPr>
              <a:defRPr/>
            </a:lvl1pPr>
          </a:lstStyle>
          <a:p>
            <a:fld id="{0969083D-62B7-4AC9-93BE-7DF3D18648D4}" type="slidenum">
              <a:rPr lang="en-US"/>
              <a:pPr/>
              <a:t>‹#›</a:t>
            </a:fld>
            <a:endParaRPr lang="en-US"/>
          </a:p>
        </p:txBody>
      </p:sp>
    </p:spTree>
    <p:extLst>
      <p:ext uri="{BB962C8B-B14F-4D97-AF65-F5344CB8AC3E}">
        <p14:creationId xmlns:p14="http://schemas.microsoft.com/office/powerpoint/2010/main" val="110640299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419600"/>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600201"/>
            <a:ext cx="4038600" cy="4419600"/>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5"/>
          <p:cNvSpPr>
            <a:spLocks noGrp="1"/>
          </p:cNvSpPr>
          <p:nvPr>
            <p:ph type="sldNum" sz="quarter" idx="10"/>
          </p:nvPr>
        </p:nvSpPr>
        <p:spPr/>
        <p:txBody>
          <a:bodyPr/>
          <a:lstStyle>
            <a:lvl1pPr>
              <a:defRPr/>
            </a:lvl1pPr>
          </a:lstStyle>
          <a:p>
            <a:fld id="{88EF55A1-2B0E-4EA2-89D3-DE3F02077FCC}" type="slidenum">
              <a:rPr lang="en-US"/>
              <a:pPr/>
              <a:t>‹#›</a:t>
            </a:fld>
            <a:endParaRPr lang="en-US"/>
          </a:p>
        </p:txBody>
      </p:sp>
    </p:spTree>
    <p:extLst>
      <p:ext uri="{BB962C8B-B14F-4D97-AF65-F5344CB8AC3E}">
        <p14:creationId xmlns:p14="http://schemas.microsoft.com/office/powerpoint/2010/main" val="357791324"/>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87513"/>
            <a:ext cx="4040188" cy="63976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327275"/>
            <a:ext cx="4040188" cy="3692525"/>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5" y="1687513"/>
            <a:ext cx="4041775" cy="63976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27275"/>
            <a:ext cx="4041775" cy="3692525"/>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Slide Number Placeholder 5"/>
          <p:cNvSpPr>
            <a:spLocks noGrp="1"/>
          </p:cNvSpPr>
          <p:nvPr>
            <p:ph type="sldNum" sz="quarter" idx="10"/>
          </p:nvPr>
        </p:nvSpPr>
        <p:spPr/>
        <p:txBody>
          <a:bodyPr/>
          <a:lstStyle>
            <a:lvl1pPr>
              <a:defRPr/>
            </a:lvl1pPr>
          </a:lstStyle>
          <a:p>
            <a:fld id="{1D259316-2B84-406F-89CA-F97F071619B3}" type="slidenum">
              <a:rPr lang="en-US"/>
              <a:pPr/>
              <a:t>‹#›</a:t>
            </a:fld>
            <a:endParaRPr lang="en-US"/>
          </a:p>
        </p:txBody>
      </p:sp>
    </p:spTree>
    <p:extLst>
      <p:ext uri="{BB962C8B-B14F-4D97-AF65-F5344CB8AC3E}">
        <p14:creationId xmlns:p14="http://schemas.microsoft.com/office/powerpoint/2010/main" val="196911622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Slide Number Placeholder 5"/>
          <p:cNvSpPr>
            <a:spLocks noGrp="1"/>
          </p:cNvSpPr>
          <p:nvPr>
            <p:ph type="sldNum" sz="quarter" idx="10"/>
          </p:nvPr>
        </p:nvSpPr>
        <p:spPr/>
        <p:txBody>
          <a:bodyPr/>
          <a:lstStyle>
            <a:lvl1pPr>
              <a:defRPr/>
            </a:lvl1pPr>
          </a:lstStyle>
          <a:p>
            <a:fld id="{FA0B7783-C101-4B48-8E4A-58BECB802CEF}" type="slidenum">
              <a:rPr lang="en-US"/>
              <a:pPr/>
              <a:t>‹#›</a:t>
            </a:fld>
            <a:endParaRPr lang="en-US"/>
          </a:p>
        </p:txBody>
      </p:sp>
    </p:spTree>
    <p:extLst>
      <p:ext uri="{BB962C8B-B14F-4D97-AF65-F5344CB8AC3E}">
        <p14:creationId xmlns:p14="http://schemas.microsoft.com/office/powerpoint/2010/main" val="1717548576"/>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fld id="{9B9BFCB7-F707-463C-B343-606DA615DB59}" type="slidenum">
              <a:rPr lang="en-US"/>
              <a:pPr/>
              <a:t>‹#›</a:t>
            </a:fld>
            <a:endParaRPr lang="en-US"/>
          </a:p>
        </p:txBody>
      </p:sp>
    </p:spTree>
    <p:extLst>
      <p:ext uri="{BB962C8B-B14F-4D97-AF65-F5344CB8AC3E}">
        <p14:creationId xmlns:p14="http://schemas.microsoft.com/office/powerpoint/2010/main" val="4140307677"/>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600201"/>
            <a:ext cx="5111750" cy="44196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 Placeholder 3"/>
          <p:cNvSpPr>
            <a:spLocks noGrp="1"/>
          </p:cNvSpPr>
          <p:nvPr>
            <p:ph type="body" sz="half" idx="2"/>
          </p:nvPr>
        </p:nvSpPr>
        <p:spPr>
          <a:xfrm>
            <a:off x="457200" y="1600201"/>
            <a:ext cx="3008313" cy="4419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5"/>
          <p:cNvSpPr>
            <a:spLocks noGrp="1"/>
          </p:cNvSpPr>
          <p:nvPr>
            <p:ph type="sldNum" sz="quarter" idx="10"/>
          </p:nvPr>
        </p:nvSpPr>
        <p:spPr/>
        <p:txBody>
          <a:bodyPr/>
          <a:lstStyle>
            <a:lvl1pPr>
              <a:defRPr/>
            </a:lvl1pPr>
          </a:lstStyle>
          <a:p>
            <a:fld id="{095A3624-ECF7-4018-874E-4DA6F54EF5BC}" type="slidenum">
              <a:rPr lang="en-US"/>
              <a:pPr/>
              <a:t>‹#›</a:t>
            </a:fld>
            <a:endParaRPr lang="en-US"/>
          </a:p>
        </p:txBody>
      </p:sp>
    </p:spTree>
    <p:extLst>
      <p:ext uri="{BB962C8B-B14F-4D97-AF65-F5344CB8AC3E}">
        <p14:creationId xmlns:p14="http://schemas.microsoft.com/office/powerpoint/2010/main" val="2032321662"/>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fld id="{DD590409-8C23-4871-B4C3-CE0C6CDDCB54}" type="slidenum">
              <a:rPr lang="en-US"/>
              <a:pPr/>
              <a:t>‹#›</a:t>
            </a:fld>
            <a:endParaRPr lang="en-US"/>
          </a:p>
        </p:txBody>
      </p:sp>
    </p:spTree>
    <p:extLst>
      <p:ext uri="{BB962C8B-B14F-4D97-AF65-F5344CB8AC3E}">
        <p14:creationId xmlns:p14="http://schemas.microsoft.com/office/powerpoint/2010/main" val="3983363958"/>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Slide with Logo">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0"/>
            <a:ext cx="9144000" cy="6858000"/>
          </a:xfrm>
          <a:prstGeom prst="rect">
            <a:avLst/>
          </a:prstGeom>
          <a:gradFill flip="none" rotWithShape="1">
            <a:gsLst>
              <a:gs pos="0">
                <a:schemeClr val="bg1">
                  <a:alpha val="20000"/>
                </a:schemeClr>
              </a:gs>
              <a:gs pos="50000">
                <a:schemeClr val="bg1">
                  <a:alpha val="60000"/>
                </a:schemeClr>
              </a:gs>
              <a:gs pos="100000">
                <a:schemeClr val="bg1">
                  <a:shade val="100000"/>
                  <a:satMod val="115000"/>
                  <a:alpha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pic>
        <p:nvPicPr>
          <p:cNvPr id="4" name="Picture 10" descr="CF-logo_CMYK_final.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0213" y="6096000"/>
            <a:ext cx="17700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a:spLocks noGrp="1"/>
          </p:cNvSpPr>
          <p:nvPr>
            <p:ph type="sldNum" sz="quarter" idx="10"/>
          </p:nvPr>
        </p:nvSpPr>
        <p:spPr/>
        <p:txBody>
          <a:bodyPr/>
          <a:lstStyle>
            <a:lvl1pPr>
              <a:defRPr>
                <a:solidFill>
                  <a:srgbClr val="898989"/>
                </a:solidFill>
                <a:latin typeface="Arial" pitchFamily="34" charset="0"/>
              </a:defRPr>
            </a:lvl1pPr>
          </a:lstStyle>
          <a:p>
            <a:fld id="{40A704B4-5915-47B5-A5F4-7632091FF516}" type="slidenum">
              <a:rPr lang="en-US"/>
              <a:pPr/>
              <a:t>‹#›</a:t>
            </a:fld>
            <a:endParaRPr lang="en-US"/>
          </a:p>
        </p:txBody>
      </p:sp>
    </p:spTree>
    <p:extLst>
      <p:ext uri="{BB962C8B-B14F-4D97-AF65-F5344CB8AC3E}">
        <p14:creationId xmlns:p14="http://schemas.microsoft.com/office/powerpoint/2010/main" val="3404560019"/>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Blank Slide No Logo">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0"/>
            <a:ext cx="9144000" cy="6858000"/>
          </a:xfrm>
          <a:prstGeom prst="rect">
            <a:avLst/>
          </a:prstGeom>
          <a:gradFill flip="none" rotWithShape="1">
            <a:gsLst>
              <a:gs pos="0">
                <a:schemeClr val="bg1">
                  <a:alpha val="20000"/>
                </a:schemeClr>
              </a:gs>
              <a:gs pos="50000">
                <a:schemeClr val="bg1">
                  <a:alpha val="60000"/>
                </a:schemeClr>
              </a:gs>
              <a:gs pos="100000">
                <a:schemeClr val="bg1">
                  <a:shade val="100000"/>
                  <a:satMod val="115000"/>
                  <a:alpha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4" name="Slide Number Placeholder 5"/>
          <p:cNvSpPr>
            <a:spLocks noGrp="1"/>
          </p:cNvSpPr>
          <p:nvPr>
            <p:ph type="sldNum" sz="quarter" idx="10"/>
          </p:nvPr>
        </p:nvSpPr>
        <p:spPr/>
        <p:txBody>
          <a:bodyPr/>
          <a:lstStyle>
            <a:lvl1pPr>
              <a:defRPr>
                <a:solidFill>
                  <a:srgbClr val="898989"/>
                </a:solidFill>
                <a:latin typeface="Arial" pitchFamily="34" charset="0"/>
              </a:defRPr>
            </a:lvl1pPr>
          </a:lstStyle>
          <a:p>
            <a:fld id="{740DE10A-1ED5-40B7-831F-C6D080855006}" type="slidenum">
              <a:rPr lang="en-US"/>
              <a:pPr/>
              <a:t>‹#›</a:t>
            </a:fld>
            <a:endParaRPr lang="en-US"/>
          </a:p>
        </p:txBody>
      </p:sp>
    </p:spTree>
    <p:extLst>
      <p:ext uri="{BB962C8B-B14F-4D97-AF65-F5344CB8AC3E}">
        <p14:creationId xmlns:p14="http://schemas.microsoft.com/office/powerpoint/2010/main" val="1234148084"/>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Segue">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0"/>
            <a:ext cx="9144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sp>
        <p:nvSpPr>
          <p:cNvPr id="5" name="TextBox 4"/>
          <p:cNvSpPr txBox="1">
            <a:spLocks noChangeArrowheads="1"/>
          </p:cNvSpPr>
          <p:nvPr userDrawn="1"/>
        </p:nvSpPr>
        <p:spPr bwMode="auto">
          <a:xfrm rot="16200000">
            <a:off x="6211093" y="1735932"/>
            <a:ext cx="4665663" cy="1200150"/>
          </a:xfrm>
          <a:prstGeom prst="rect">
            <a:avLst/>
          </a:prstGeom>
          <a:noFill/>
          <a:ln>
            <a:noFill/>
          </a:ln>
          <a:extLst/>
        </p:spPr>
        <p:txBody>
          <a:bodyPr wrap="none"/>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14400">
              <a:defRPr/>
            </a:pPr>
            <a:r>
              <a:rPr lang="en-US" sz="7200" smtClean="0">
                <a:solidFill>
                  <a:srgbClr val="87B2D8"/>
                </a:solidFill>
                <a:latin typeface="Arial" charset="0"/>
                <a:cs typeface="Arial" charset="0"/>
              </a:rPr>
              <a:t>INITIATOR</a:t>
            </a:r>
          </a:p>
        </p:txBody>
      </p:sp>
      <p:sp>
        <p:nvSpPr>
          <p:cNvPr id="2" name="Title 1"/>
          <p:cNvSpPr>
            <a:spLocks noGrp="1"/>
          </p:cNvSpPr>
          <p:nvPr>
            <p:ph type="title"/>
          </p:nvPr>
        </p:nvSpPr>
        <p:spPr>
          <a:xfrm>
            <a:off x="457200" y="4876800"/>
            <a:ext cx="7467600" cy="1143000"/>
          </a:xfrm>
        </p:spPr>
        <p:txBody>
          <a:bodyPr/>
          <a:lstStyle>
            <a:lvl1pPr>
              <a:defRPr>
                <a:solidFill>
                  <a:schemeClr val="accent5">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526893310"/>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Segue">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0"/>
            <a:ext cx="9144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5" name="TextBox 4"/>
          <p:cNvSpPr txBox="1">
            <a:spLocks noChangeArrowheads="1"/>
          </p:cNvSpPr>
          <p:nvPr userDrawn="1"/>
        </p:nvSpPr>
        <p:spPr bwMode="auto">
          <a:xfrm rot="16200000">
            <a:off x="5784056" y="2159794"/>
            <a:ext cx="5519738" cy="1200150"/>
          </a:xfrm>
          <a:prstGeom prst="rect">
            <a:avLst/>
          </a:prstGeom>
          <a:noFill/>
          <a:ln>
            <a:noFill/>
          </a:ln>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14400">
              <a:defRPr/>
            </a:pPr>
            <a:r>
              <a:rPr lang="en-US" sz="7200" smtClean="0">
                <a:solidFill>
                  <a:srgbClr val="8AB5AD"/>
                </a:solidFill>
                <a:latin typeface="Arial" charset="0"/>
                <a:cs typeface="Arial" charset="0"/>
              </a:rPr>
              <a:t>INNOVATOR</a:t>
            </a:r>
          </a:p>
        </p:txBody>
      </p:sp>
      <p:sp>
        <p:nvSpPr>
          <p:cNvPr id="2" name="Title 1"/>
          <p:cNvSpPr>
            <a:spLocks noGrp="1"/>
          </p:cNvSpPr>
          <p:nvPr>
            <p:ph type="title"/>
          </p:nvPr>
        </p:nvSpPr>
        <p:spPr>
          <a:xfrm>
            <a:off x="457200" y="4876800"/>
            <a:ext cx="7467600" cy="1143000"/>
          </a:xfrm>
        </p:spPr>
        <p:txBody>
          <a:bodyPr/>
          <a:lstStyle>
            <a:lvl1pPr>
              <a:defRPr>
                <a:solidFill>
                  <a:schemeClr val="accent3">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64502336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Segue">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0"/>
            <a:ext cx="9144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5" name="TextBox 4"/>
          <p:cNvSpPr txBox="1">
            <a:spLocks noChangeArrowheads="1"/>
          </p:cNvSpPr>
          <p:nvPr userDrawn="1"/>
        </p:nvSpPr>
        <p:spPr bwMode="auto">
          <a:xfrm rot="16200000">
            <a:off x="5467350" y="2476500"/>
            <a:ext cx="6153150" cy="1200150"/>
          </a:xfrm>
          <a:prstGeom prst="rect">
            <a:avLst/>
          </a:prstGeom>
          <a:noFill/>
          <a:ln>
            <a:noFill/>
          </a:ln>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14400">
              <a:defRPr/>
            </a:pPr>
            <a:r>
              <a:rPr lang="en-US" sz="7200" smtClean="0">
                <a:solidFill>
                  <a:srgbClr val="C0AF2C"/>
                </a:solidFill>
                <a:latin typeface="Arial" charset="0"/>
                <a:cs typeface="Arial" charset="0"/>
              </a:rPr>
              <a:t>INTEGRATOR</a:t>
            </a:r>
          </a:p>
        </p:txBody>
      </p:sp>
      <p:sp>
        <p:nvSpPr>
          <p:cNvPr id="2" name="Title 1"/>
          <p:cNvSpPr>
            <a:spLocks noGrp="1"/>
          </p:cNvSpPr>
          <p:nvPr>
            <p:ph type="title"/>
          </p:nvPr>
        </p:nvSpPr>
        <p:spPr>
          <a:xfrm>
            <a:off x="457200" y="4876800"/>
            <a:ext cx="7467600" cy="1143000"/>
          </a:xfrm>
        </p:spPr>
        <p:txBody>
          <a:bodyPr/>
          <a:lstStyle>
            <a:lvl1pPr>
              <a:defRPr>
                <a:solidFill>
                  <a:schemeClr val="accent2">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986788858"/>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CF-logo_white_final.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73238" y="2479675"/>
            <a:ext cx="5564187"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276477"/>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7C32066-A75F-AA40-8349-717BC829610C}" type="datetimeFigureOut">
              <a:rPr lang="en-US" smtClean="0"/>
              <a:pPr/>
              <a:t>5/17/2013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EEE38AA2-6C86-D74C-BC61-83C94548DD6D}" type="slidenum">
              <a:rPr lang="en-US" smtClean="0"/>
              <a:pPr/>
              <a:t>‹#›</a:t>
            </a:fld>
            <a:endParaRPr lang="en-US"/>
          </a:p>
        </p:txBody>
      </p:sp>
    </p:spTree>
    <p:extLst>
      <p:ext uri="{BB962C8B-B14F-4D97-AF65-F5344CB8AC3E}">
        <p14:creationId xmlns:p14="http://schemas.microsoft.com/office/powerpoint/2010/main" val="2267052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2_Title and Content No Logo">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l="578" t="436" r="441" b="7760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1524000"/>
            <a:ext cx="9144000" cy="5334000"/>
          </a:xfrm>
          <a:prstGeom prst="rect">
            <a:avLst/>
          </a:prstGeom>
          <a:gradFill flip="none" rotWithShape="1">
            <a:gsLst>
              <a:gs pos="0">
                <a:schemeClr val="bg1">
                  <a:alpha val="20000"/>
                </a:schemeClr>
              </a:gs>
              <a:gs pos="50000">
                <a:schemeClr val="bg1">
                  <a:alpha val="60000"/>
                </a:schemeClr>
              </a:gs>
              <a:gs pos="100000">
                <a:schemeClr val="bg1">
                  <a:shade val="100000"/>
                  <a:satMod val="115000"/>
                  <a:alpha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fontAlgn="auto">
              <a:spcBef>
                <a:spcPts val="0"/>
              </a:spcBef>
              <a:spcAft>
                <a:spcPts val="0"/>
              </a:spcAft>
              <a:defRPr/>
            </a:pPr>
            <a:endParaRPr lang="en-US">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0"/>
          </p:nvPr>
        </p:nvSpPr>
        <p:spPr/>
        <p:txBody>
          <a:bodyPr/>
          <a:lstStyle>
            <a:lvl1pPr>
              <a:defRPr/>
            </a:lvl1pPr>
          </a:lstStyle>
          <a:p>
            <a:fld id="{961E3025-8B9E-43AA-BC6F-6960CC2D4360}" type="slidenum">
              <a:rPr lang="en-US"/>
              <a:pPr/>
              <a:t>‹#›</a:t>
            </a:fld>
            <a:endParaRPr lang="en-US"/>
          </a:p>
        </p:txBody>
      </p:sp>
    </p:spTree>
    <p:extLst>
      <p:ext uri="{BB962C8B-B14F-4D97-AF65-F5344CB8AC3E}">
        <p14:creationId xmlns:p14="http://schemas.microsoft.com/office/powerpoint/2010/main" val="168767553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419600"/>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600201"/>
            <a:ext cx="4038600" cy="4419600"/>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5" name="Slide Number Placeholder 5"/>
          <p:cNvSpPr>
            <a:spLocks noGrp="1"/>
          </p:cNvSpPr>
          <p:nvPr>
            <p:ph type="sldNum" sz="quarter" idx="10"/>
          </p:nvPr>
        </p:nvSpPr>
        <p:spPr/>
        <p:txBody>
          <a:bodyPr/>
          <a:lstStyle>
            <a:lvl1pPr>
              <a:defRPr/>
            </a:lvl1pPr>
          </a:lstStyle>
          <a:p>
            <a:fld id="{CD655284-D97E-41C2-AB84-D2DE298B4172}" type="slidenum">
              <a:rPr lang="en-US"/>
              <a:pPr/>
              <a:t>‹#›</a:t>
            </a:fld>
            <a:endParaRPr lang="en-US"/>
          </a:p>
        </p:txBody>
      </p:sp>
    </p:spTree>
    <p:extLst>
      <p:ext uri="{BB962C8B-B14F-4D97-AF65-F5344CB8AC3E}">
        <p14:creationId xmlns:p14="http://schemas.microsoft.com/office/powerpoint/2010/main" val="380817191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87513"/>
            <a:ext cx="4040188" cy="63976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27275"/>
            <a:ext cx="4040188" cy="3692525"/>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4645025" y="1687513"/>
            <a:ext cx="4041775" cy="63976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27275"/>
            <a:ext cx="4041775" cy="3692525"/>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7" name="Slide Number Placeholder 5"/>
          <p:cNvSpPr>
            <a:spLocks noGrp="1"/>
          </p:cNvSpPr>
          <p:nvPr>
            <p:ph type="sldNum" sz="quarter" idx="10"/>
          </p:nvPr>
        </p:nvSpPr>
        <p:spPr/>
        <p:txBody>
          <a:bodyPr/>
          <a:lstStyle>
            <a:lvl1pPr>
              <a:defRPr/>
            </a:lvl1pPr>
          </a:lstStyle>
          <a:p>
            <a:fld id="{8F0CE92C-93F2-4582-B53F-53E21EE9CEDB}" type="slidenum">
              <a:rPr lang="en-US"/>
              <a:pPr/>
              <a:t>‹#›</a:t>
            </a:fld>
            <a:endParaRPr lang="en-US"/>
          </a:p>
        </p:txBody>
      </p:sp>
    </p:spTree>
    <p:extLst>
      <p:ext uri="{BB962C8B-B14F-4D97-AF65-F5344CB8AC3E}">
        <p14:creationId xmlns:p14="http://schemas.microsoft.com/office/powerpoint/2010/main" val="120690889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fld id="{7E410461-7EE9-4C19-93D1-3C1BAF367EB7}" type="slidenum">
              <a:rPr lang="en-US"/>
              <a:pPr/>
              <a:t>‹#›</a:t>
            </a:fld>
            <a:endParaRPr lang="en-US"/>
          </a:p>
        </p:txBody>
      </p:sp>
    </p:spTree>
    <p:extLst>
      <p:ext uri="{BB962C8B-B14F-4D97-AF65-F5344CB8AC3E}">
        <p14:creationId xmlns:p14="http://schemas.microsoft.com/office/powerpoint/2010/main" val="39474918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600201"/>
            <a:ext cx="5111750" cy="44196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p:txBody>
      </p:sp>
      <p:sp>
        <p:nvSpPr>
          <p:cNvPr id="4" name="Text Placeholder 3"/>
          <p:cNvSpPr>
            <a:spLocks noGrp="1"/>
          </p:cNvSpPr>
          <p:nvPr>
            <p:ph type="body" sz="half" idx="2"/>
          </p:nvPr>
        </p:nvSpPr>
        <p:spPr>
          <a:xfrm>
            <a:off x="457200" y="1600201"/>
            <a:ext cx="3008313" cy="4419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fld id="{908F03C2-D93A-40FA-853A-29B095C8C42D}" type="slidenum">
              <a:rPr lang="en-US"/>
              <a:pPr/>
              <a:t>‹#›</a:t>
            </a:fld>
            <a:endParaRPr lang="en-US"/>
          </a:p>
        </p:txBody>
      </p:sp>
    </p:spTree>
    <p:extLst>
      <p:ext uri="{BB962C8B-B14F-4D97-AF65-F5344CB8AC3E}">
        <p14:creationId xmlns:p14="http://schemas.microsoft.com/office/powerpoint/2010/main" val="266653906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fld id="{097C9549-E7B8-499E-B1FE-3DDD2204D69B}" type="slidenum">
              <a:rPr lang="en-US"/>
              <a:pPr/>
              <a:t>‹#›</a:t>
            </a:fld>
            <a:endParaRPr lang="en-US"/>
          </a:p>
        </p:txBody>
      </p:sp>
    </p:spTree>
    <p:extLst>
      <p:ext uri="{BB962C8B-B14F-4D97-AF65-F5344CB8AC3E}">
        <p14:creationId xmlns:p14="http://schemas.microsoft.com/office/powerpoint/2010/main" val="426201665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Slide with Logo">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l="578" t="436" r="441" b="7760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0"/>
            <a:ext cx="9144000" cy="6858000"/>
          </a:xfrm>
          <a:prstGeom prst="rect">
            <a:avLst/>
          </a:prstGeom>
          <a:gradFill flip="none" rotWithShape="1">
            <a:gsLst>
              <a:gs pos="0">
                <a:schemeClr val="bg1">
                  <a:alpha val="20000"/>
                </a:schemeClr>
              </a:gs>
              <a:gs pos="50000">
                <a:schemeClr val="bg1">
                  <a:alpha val="60000"/>
                </a:schemeClr>
              </a:gs>
              <a:gs pos="100000">
                <a:schemeClr val="bg1">
                  <a:shade val="100000"/>
                  <a:satMod val="115000"/>
                  <a:alpha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fontAlgn="auto">
              <a:spcBef>
                <a:spcPts val="0"/>
              </a:spcBef>
              <a:spcAft>
                <a:spcPts val="0"/>
              </a:spcAft>
              <a:defRPr/>
            </a:pPr>
            <a:endParaRPr lang="en-US">
              <a:solidFill>
                <a:srgbClr val="000000"/>
              </a:solidFill>
            </a:endParaRPr>
          </a:p>
        </p:txBody>
      </p:sp>
      <p:pic>
        <p:nvPicPr>
          <p:cNvPr id="4" name="Picture 10" descr="CF-logo_CMYK_final.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0213" y="6096000"/>
            <a:ext cx="17700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a:spLocks noGrp="1"/>
          </p:cNvSpPr>
          <p:nvPr>
            <p:ph type="sldNum" sz="quarter" idx="10"/>
          </p:nvPr>
        </p:nvSpPr>
        <p:spPr/>
        <p:txBody>
          <a:bodyPr/>
          <a:lstStyle>
            <a:lvl1pPr>
              <a:defRPr>
                <a:solidFill>
                  <a:srgbClr val="898989"/>
                </a:solidFill>
                <a:latin typeface="Arial" pitchFamily="34" charset="0"/>
              </a:defRPr>
            </a:lvl1pPr>
          </a:lstStyle>
          <a:p>
            <a:fld id="{6CE6BDF8-5750-44BF-AC6A-D83D9C83B944}" type="slidenum">
              <a:rPr lang="en-US"/>
              <a:pPr/>
              <a:t>‹#›</a:t>
            </a:fld>
            <a:endParaRPr lang="en-US"/>
          </a:p>
        </p:txBody>
      </p:sp>
    </p:spTree>
    <p:extLst>
      <p:ext uri="{BB962C8B-B14F-4D97-AF65-F5344CB8AC3E}">
        <p14:creationId xmlns:p14="http://schemas.microsoft.com/office/powerpoint/2010/main" val="129419512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7.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6.pn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3"/>
          <p:cNvPicPr>
            <a:picLocks noChangeAspect="1" noChangeArrowheads="1"/>
          </p:cNvPicPr>
          <p:nvPr/>
        </p:nvPicPr>
        <p:blipFill>
          <a:blip r:embed="rId16">
            <a:extLst>
              <a:ext uri="{28A0092B-C50C-407E-A947-70E740481C1C}">
                <a14:useLocalDpi xmlns:a14="http://schemas.microsoft.com/office/drawing/2010/main" val="0"/>
              </a:ext>
            </a:extLst>
          </a:blip>
          <a:srcRect l="578" t="436" r="441" b="7760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1524000"/>
            <a:ext cx="9144000" cy="5334000"/>
          </a:xfrm>
          <a:prstGeom prst="rect">
            <a:avLst/>
          </a:prstGeom>
          <a:gradFill flip="none" rotWithShape="1">
            <a:gsLst>
              <a:gs pos="0">
                <a:schemeClr val="bg1">
                  <a:alpha val="20000"/>
                </a:schemeClr>
              </a:gs>
              <a:gs pos="50000">
                <a:schemeClr val="bg1">
                  <a:alpha val="60000"/>
                </a:schemeClr>
              </a:gs>
              <a:gs pos="100000">
                <a:schemeClr val="bg1">
                  <a:shade val="100000"/>
                  <a:satMod val="115000"/>
                  <a:alpha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fontAlgn="auto">
              <a:spcBef>
                <a:spcPts val="0"/>
              </a:spcBef>
              <a:spcAft>
                <a:spcPts val="0"/>
              </a:spcAft>
              <a:defRPr/>
            </a:pPr>
            <a:endParaRPr lang="en-US">
              <a:solidFill>
                <a:srgbClr val="000000"/>
              </a:solidFill>
            </a:endParaRPr>
          </a:p>
        </p:txBody>
      </p:sp>
      <p:sp>
        <p:nvSpPr>
          <p:cNvPr id="10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b" anchorCtr="0" compatLnSpc="1">
            <a:prstTxWarp prst="textNoShape">
              <a:avLst/>
            </a:prstTxWarp>
          </a:bodyPr>
          <a:lstStyle>
            <a:lvl1pPr algn="r">
              <a:defRPr sz="800">
                <a:solidFill>
                  <a:srgbClr val="7F7F7F"/>
                </a:solidFill>
                <a:latin typeface="Gill Sans MT" pitchFamily="34" charset="0"/>
                <a:cs typeface="Arial" pitchFamily="34" charset="0"/>
              </a:defRPr>
            </a:lvl1pPr>
          </a:lstStyle>
          <a:p>
            <a:fld id="{E3471592-5720-4EFD-9C76-372F5928A477}" type="slidenum">
              <a:rPr lang="en-US"/>
              <a:pPr/>
              <a:t>‹#›</a:t>
            </a:fld>
            <a:endParaRPr lang="en-US"/>
          </a:p>
        </p:txBody>
      </p:sp>
      <p:pic>
        <p:nvPicPr>
          <p:cNvPr id="1033" name="Picture 11" descr="CF-logo_CMYK_final.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30213" y="6096000"/>
            <a:ext cx="17700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22" r:id="rId1"/>
    <p:sldLayoutId id="2147484310" r:id="rId2"/>
    <p:sldLayoutId id="2147484323" r:id="rId3"/>
    <p:sldLayoutId id="2147484311" r:id="rId4"/>
    <p:sldLayoutId id="2147484312" r:id="rId5"/>
    <p:sldLayoutId id="2147484313" r:id="rId6"/>
    <p:sldLayoutId id="2147484314" r:id="rId7"/>
    <p:sldLayoutId id="2147484315" r:id="rId8"/>
    <p:sldLayoutId id="2147484324" r:id="rId9"/>
    <p:sldLayoutId id="2147484325" r:id="rId10"/>
    <p:sldLayoutId id="2147484326" r:id="rId11"/>
    <p:sldLayoutId id="2147484327" r:id="rId12"/>
    <p:sldLayoutId id="2147484328" r:id="rId13"/>
    <p:sldLayoutId id="2147484329" r:id="rId14"/>
  </p:sldLayoutIdLst>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kern="1200">
          <a:solidFill>
            <a:srgbClr val="006959"/>
          </a:solidFill>
          <a:latin typeface="Gill Sans MT" pitchFamily="34" charset="0"/>
          <a:ea typeface="MS PGothic" pitchFamily="34" charset="-128"/>
          <a:cs typeface="Arial" pitchFamily="34" charset="0"/>
        </a:defRPr>
      </a:lvl1pPr>
      <a:lvl2pPr algn="l" rtl="0" eaLnBrk="0" fontAlgn="base" hangingPunct="0">
        <a:spcBef>
          <a:spcPct val="0"/>
        </a:spcBef>
        <a:spcAft>
          <a:spcPct val="0"/>
        </a:spcAft>
        <a:defRPr sz="3600">
          <a:solidFill>
            <a:srgbClr val="006959"/>
          </a:solidFill>
          <a:latin typeface="Gill Sans MT" charset="0"/>
          <a:ea typeface="MS PGothic" pitchFamily="34" charset="-128"/>
          <a:cs typeface="Arial" charset="0"/>
        </a:defRPr>
      </a:lvl2pPr>
      <a:lvl3pPr algn="l" rtl="0" eaLnBrk="0" fontAlgn="base" hangingPunct="0">
        <a:spcBef>
          <a:spcPct val="0"/>
        </a:spcBef>
        <a:spcAft>
          <a:spcPct val="0"/>
        </a:spcAft>
        <a:defRPr sz="3600">
          <a:solidFill>
            <a:srgbClr val="006959"/>
          </a:solidFill>
          <a:latin typeface="Gill Sans MT" charset="0"/>
          <a:ea typeface="MS PGothic" pitchFamily="34" charset="-128"/>
          <a:cs typeface="Arial" charset="0"/>
        </a:defRPr>
      </a:lvl3pPr>
      <a:lvl4pPr algn="l" rtl="0" eaLnBrk="0" fontAlgn="base" hangingPunct="0">
        <a:spcBef>
          <a:spcPct val="0"/>
        </a:spcBef>
        <a:spcAft>
          <a:spcPct val="0"/>
        </a:spcAft>
        <a:defRPr sz="3600">
          <a:solidFill>
            <a:srgbClr val="006959"/>
          </a:solidFill>
          <a:latin typeface="Gill Sans MT" charset="0"/>
          <a:ea typeface="MS PGothic" pitchFamily="34" charset="-128"/>
          <a:cs typeface="Arial" charset="0"/>
        </a:defRPr>
      </a:lvl4pPr>
      <a:lvl5pPr algn="l" rtl="0" eaLnBrk="0" fontAlgn="base" hangingPunct="0">
        <a:spcBef>
          <a:spcPct val="0"/>
        </a:spcBef>
        <a:spcAft>
          <a:spcPct val="0"/>
        </a:spcAft>
        <a:defRPr sz="3600">
          <a:solidFill>
            <a:srgbClr val="006959"/>
          </a:solidFill>
          <a:latin typeface="Gill Sans MT" charset="0"/>
          <a:ea typeface="MS PGothic" pitchFamily="34" charset="-128"/>
          <a:cs typeface="Arial" charset="0"/>
        </a:defRPr>
      </a:lvl5pPr>
      <a:lvl6pPr marL="457200" algn="l" rtl="0" fontAlgn="base">
        <a:spcBef>
          <a:spcPct val="0"/>
        </a:spcBef>
        <a:spcAft>
          <a:spcPct val="0"/>
        </a:spcAft>
        <a:defRPr sz="3600">
          <a:solidFill>
            <a:srgbClr val="006959"/>
          </a:solidFill>
          <a:latin typeface="Gill Sans MT" charset="0"/>
          <a:ea typeface="ＭＳ Ｐゴシック" charset="0"/>
        </a:defRPr>
      </a:lvl6pPr>
      <a:lvl7pPr marL="914400" algn="l" rtl="0" fontAlgn="base">
        <a:spcBef>
          <a:spcPct val="0"/>
        </a:spcBef>
        <a:spcAft>
          <a:spcPct val="0"/>
        </a:spcAft>
        <a:defRPr sz="3600">
          <a:solidFill>
            <a:srgbClr val="006959"/>
          </a:solidFill>
          <a:latin typeface="Gill Sans MT" charset="0"/>
          <a:ea typeface="ＭＳ Ｐゴシック" charset="0"/>
        </a:defRPr>
      </a:lvl7pPr>
      <a:lvl8pPr marL="1371600" algn="l" rtl="0" fontAlgn="base">
        <a:spcBef>
          <a:spcPct val="0"/>
        </a:spcBef>
        <a:spcAft>
          <a:spcPct val="0"/>
        </a:spcAft>
        <a:defRPr sz="3600">
          <a:solidFill>
            <a:srgbClr val="006959"/>
          </a:solidFill>
          <a:latin typeface="Gill Sans MT" charset="0"/>
          <a:ea typeface="ＭＳ Ｐゴシック" charset="0"/>
        </a:defRPr>
      </a:lvl8pPr>
      <a:lvl9pPr marL="1828800" algn="l" rtl="0" fontAlgn="base">
        <a:spcBef>
          <a:spcPct val="0"/>
        </a:spcBef>
        <a:spcAft>
          <a:spcPct val="0"/>
        </a:spcAft>
        <a:defRPr sz="3600">
          <a:solidFill>
            <a:srgbClr val="006959"/>
          </a:solidFill>
          <a:latin typeface="Gill Sans MT" charset="0"/>
          <a:ea typeface="ＭＳ Ｐゴシック" charset="0"/>
        </a:defRPr>
      </a:lvl9pPr>
    </p:titleStyle>
    <p:bodyStyle>
      <a:lvl1pPr marL="342900" indent="-342900" algn="l" rtl="0" eaLnBrk="0" fontAlgn="base" hangingPunct="0">
        <a:lnSpc>
          <a:spcPct val="95000"/>
        </a:lnSpc>
        <a:spcBef>
          <a:spcPts val="1200"/>
        </a:spcBef>
        <a:spcAft>
          <a:spcPct val="0"/>
        </a:spcAft>
        <a:buFont typeface="Arial" pitchFamily="34" charset="0"/>
        <a:buChar char="•"/>
        <a:defRPr sz="2200" kern="1200">
          <a:solidFill>
            <a:schemeClr val="tx1"/>
          </a:solidFill>
          <a:latin typeface="Gill Sans MT" pitchFamily="34" charset="0"/>
          <a:ea typeface="MS PGothic" pitchFamily="34" charset="-128"/>
          <a:cs typeface="Arial" pitchFamily="34" charset="0"/>
        </a:defRPr>
      </a:lvl1pPr>
      <a:lvl2pPr marL="742950" indent="-285750" algn="l" rtl="0" eaLnBrk="0" fontAlgn="base" hangingPunct="0">
        <a:lnSpc>
          <a:spcPct val="95000"/>
        </a:lnSpc>
        <a:spcBef>
          <a:spcPts val="600"/>
        </a:spcBef>
        <a:spcAft>
          <a:spcPct val="0"/>
        </a:spcAft>
        <a:buFont typeface="Arial" pitchFamily="34" charset="0"/>
        <a:buChar char="–"/>
        <a:defRPr kern="1200">
          <a:solidFill>
            <a:schemeClr val="tx1"/>
          </a:solidFill>
          <a:latin typeface="Gill Sans MT" pitchFamily="34" charset="0"/>
          <a:ea typeface="MS PGothic" pitchFamily="34" charset="-128"/>
          <a:cs typeface="Arial" pitchFamily="34" charset="0"/>
        </a:defRPr>
      </a:lvl2pPr>
      <a:lvl3pPr marL="1143000" indent="-228600" algn="l" rtl="0" eaLnBrk="0" fontAlgn="base" hangingPunct="0">
        <a:lnSpc>
          <a:spcPct val="95000"/>
        </a:lnSpc>
        <a:spcBef>
          <a:spcPts val="600"/>
        </a:spcBef>
        <a:spcAft>
          <a:spcPct val="0"/>
        </a:spcAft>
        <a:buFont typeface="Arial" pitchFamily="34" charset="0"/>
        <a:buChar char="•"/>
        <a:defRPr sz="1600" kern="1200">
          <a:solidFill>
            <a:schemeClr val="tx1"/>
          </a:solidFill>
          <a:latin typeface="Gill Sans MT" pitchFamily="34" charset="0"/>
          <a:ea typeface="MS PGothic" pitchFamily="34" charset="-128"/>
          <a:cs typeface="Arial" pitchFamily="34" charset="0"/>
        </a:defRPr>
      </a:lvl3pPr>
      <a:lvl4pPr marL="1600200" indent="-228600" algn="l" rtl="0" eaLnBrk="0" fontAlgn="base" hangingPunct="0">
        <a:spcBef>
          <a:spcPct val="20000"/>
        </a:spcBef>
        <a:spcAft>
          <a:spcPct val="0"/>
        </a:spcAft>
        <a:buFont typeface="Arial" pitchFamily="34" charset="0"/>
        <a:buChar char="–"/>
        <a:defRPr sz="1400" kern="1200">
          <a:solidFill>
            <a:schemeClr val="tx1"/>
          </a:solidFill>
          <a:latin typeface="Arial" pitchFamily="34" charset="0"/>
          <a:ea typeface="MS PGothic" pitchFamily="34"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1400" kern="1200">
          <a:solidFill>
            <a:schemeClr val="tx1"/>
          </a:solidFill>
          <a:latin typeface="Arial" pitchFamily="34" charset="0"/>
          <a:ea typeface="MS PGothic"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1524000"/>
            <a:ext cx="9144000" cy="5334000"/>
          </a:xfrm>
          <a:prstGeom prst="rect">
            <a:avLst/>
          </a:prstGeom>
          <a:gradFill flip="none" rotWithShape="1">
            <a:gsLst>
              <a:gs pos="0">
                <a:schemeClr val="bg1">
                  <a:alpha val="20000"/>
                </a:schemeClr>
              </a:gs>
              <a:gs pos="50000">
                <a:schemeClr val="bg1">
                  <a:alpha val="60000"/>
                </a:schemeClr>
              </a:gs>
              <a:gs pos="100000">
                <a:schemeClr val="bg1">
                  <a:shade val="100000"/>
                  <a:satMod val="115000"/>
                  <a:alpha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solidFill>
                <a:prstClr val="white"/>
              </a:solidFill>
            </a:endParaRPr>
          </a:p>
        </p:txBody>
      </p:sp>
      <p:sp>
        <p:nvSpPr>
          <p:cNvPr id="163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6391" name="Text Placeholder 2"/>
          <p:cNvSpPr>
            <a:spLocks noGrp="1"/>
          </p:cNvSpPr>
          <p:nvPr>
            <p:ph type="body" idx="1"/>
          </p:nvPr>
        </p:nvSpPr>
        <p:spPr bwMode="auto">
          <a:xfrm>
            <a:off x="457200" y="16002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b" anchorCtr="0" compatLnSpc="1">
            <a:prstTxWarp prst="textNoShape">
              <a:avLst/>
            </a:prstTxWarp>
          </a:bodyPr>
          <a:lstStyle>
            <a:lvl1pPr algn="r">
              <a:defRPr sz="800">
                <a:solidFill>
                  <a:srgbClr val="7F7F7F"/>
                </a:solidFill>
                <a:latin typeface="Gill Sans MT" pitchFamily="34" charset="0"/>
                <a:cs typeface="Arial" pitchFamily="34" charset="0"/>
              </a:defRPr>
            </a:lvl1pPr>
          </a:lstStyle>
          <a:p>
            <a:fld id="{E3C8CDE8-D0F2-44CC-AE84-53DC5CEE8E7A}" type="slidenum">
              <a:rPr lang="en-US"/>
              <a:pPr/>
              <a:t>‹#›</a:t>
            </a:fld>
            <a:endParaRPr lang="en-US"/>
          </a:p>
        </p:txBody>
      </p:sp>
      <p:pic>
        <p:nvPicPr>
          <p:cNvPr id="16393" name="Picture 11" descr="CF-logo_CMYK_final.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30213" y="6096000"/>
            <a:ext cx="17700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31" r:id="rId1"/>
    <p:sldLayoutId id="2147484316" r:id="rId2"/>
    <p:sldLayoutId id="2147484332" r:id="rId3"/>
    <p:sldLayoutId id="2147484317" r:id="rId4"/>
    <p:sldLayoutId id="2147484318" r:id="rId5"/>
    <p:sldLayoutId id="2147484319" r:id="rId6"/>
    <p:sldLayoutId id="2147484320" r:id="rId7"/>
    <p:sldLayoutId id="2147484321" r:id="rId8"/>
    <p:sldLayoutId id="2147484333" r:id="rId9"/>
    <p:sldLayoutId id="2147484334" r:id="rId10"/>
    <p:sldLayoutId id="2147484335" r:id="rId11"/>
    <p:sldLayoutId id="2147484336" r:id="rId12"/>
    <p:sldLayoutId id="2147484337" r:id="rId13"/>
    <p:sldLayoutId id="2147484338" r:id="rId14"/>
    <p:sldLayoutId id="2147484339" r:id="rId15"/>
  </p:sldLayoutIdLst>
  <p:transition spd="med">
    <p:fade/>
  </p:transition>
  <p:hf hdr="0" ftr="0" dt="0"/>
  <p:txStyles>
    <p:titleStyle>
      <a:lvl1pPr algn="l" rtl="0" eaLnBrk="0" fontAlgn="base" hangingPunct="0">
        <a:spcBef>
          <a:spcPct val="0"/>
        </a:spcBef>
        <a:spcAft>
          <a:spcPct val="0"/>
        </a:spcAft>
        <a:defRPr sz="3600" kern="1200">
          <a:solidFill>
            <a:srgbClr val="006959"/>
          </a:solidFill>
          <a:latin typeface="Gill Sans MT" pitchFamily="34" charset="0"/>
          <a:ea typeface="MS PGothic" pitchFamily="34" charset="-128"/>
          <a:cs typeface="Arial" pitchFamily="34" charset="0"/>
        </a:defRPr>
      </a:lvl1pPr>
      <a:lvl2pPr algn="l" rtl="0" eaLnBrk="0" fontAlgn="base" hangingPunct="0">
        <a:spcBef>
          <a:spcPct val="0"/>
        </a:spcBef>
        <a:spcAft>
          <a:spcPct val="0"/>
        </a:spcAft>
        <a:defRPr sz="3600">
          <a:solidFill>
            <a:srgbClr val="006959"/>
          </a:solidFill>
          <a:latin typeface="Gill Sans MT" charset="0"/>
          <a:ea typeface="MS PGothic" pitchFamily="34" charset="-128"/>
          <a:cs typeface="Arial" charset="0"/>
        </a:defRPr>
      </a:lvl2pPr>
      <a:lvl3pPr algn="l" rtl="0" eaLnBrk="0" fontAlgn="base" hangingPunct="0">
        <a:spcBef>
          <a:spcPct val="0"/>
        </a:spcBef>
        <a:spcAft>
          <a:spcPct val="0"/>
        </a:spcAft>
        <a:defRPr sz="3600">
          <a:solidFill>
            <a:srgbClr val="006959"/>
          </a:solidFill>
          <a:latin typeface="Gill Sans MT" charset="0"/>
          <a:ea typeface="MS PGothic" pitchFamily="34" charset="-128"/>
          <a:cs typeface="Arial" charset="0"/>
        </a:defRPr>
      </a:lvl3pPr>
      <a:lvl4pPr algn="l" rtl="0" eaLnBrk="0" fontAlgn="base" hangingPunct="0">
        <a:spcBef>
          <a:spcPct val="0"/>
        </a:spcBef>
        <a:spcAft>
          <a:spcPct val="0"/>
        </a:spcAft>
        <a:defRPr sz="3600">
          <a:solidFill>
            <a:srgbClr val="006959"/>
          </a:solidFill>
          <a:latin typeface="Gill Sans MT" charset="0"/>
          <a:ea typeface="MS PGothic" pitchFamily="34" charset="-128"/>
          <a:cs typeface="Arial" charset="0"/>
        </a:defRPr>
      </a:lvl4pPr>
      <a:lvl5pPr algn="l" rtl="0" eaLnBrk="0" fontAlgn="base" hangingPunct="0">
        <a:spcBef>
          <a:spcPct val="0"/>
        </a:spcBef>
        <a:spcAft>
          <a:spcPct val="0"/>
        </a:spcAft>
        <a:defRPr sz="3600">
          <a:solidFill>
            <a:srgbClr val="006959"/>
          </a:solidFill>
          <a:latin typeface="Gill Sans MT" charset="0"/>
          <a:ea typeface="MS PGothic" pitchFamily="34" charset="-128"/>
          <a:cs typeface="Arial" charset="0"/>
        </a:defRPr>
      </a:lvl5pPr>
      <a:lvl6pPr marL="457200" algn="l" rtl="0" fontAlgn="base">
        <a:spcBef>
          <a:spcPct val="0"/>
        </a:spcBef>
        <a:spcAft>
          <a:spcPct val="0"/>
        </a:spcAft>
        <a:defRPr sz="3600">
          <a:solidFill>
            <a:srgbClr val="006959"/>
          </a:solidFill>
          <a:latin typeface="Gill Sans MT" charset="0"/>
          <a:ea typeface="ＭＳ Ｐゴシック" charset="0"/>
        </a:defRPr>
      </a:lvl6pPr>
      <a:lvl7pPr marL="914400" algn="l" rtl="0" fontAlgn="base">
        <a:spcBef>
          <a:spcPct val="0"/>
        </a:spcBef>
        <a:spcAft>
          <a:spcPct val="0"/>
        </a:spcAft>
        <a:defRPr sz="3600">
          <a:solidFill>
            <a:srgbClr val="006959"/>
          </a:solidFill>
          <a:latin typeface="Gill Sans MT" charset="0"/>
          <a:ea typeface="ＭＳ Ｐゴシック" charset="0"/>
        </a:defRPr>
      </a:lvl7pPr>
      <a:lvl8pPr marL="1371600" algn="l" rtl="0" fontAlgn="base">
        <a:spcBef>
          <a:spcPct val="0"/>
        </a:spcBef>
        <a:spcAft>
          <a:spcPct val="0"/>
        </a:spcAft>
        <a:defRPr sz="3600">
          <a:solidFill>
            <a:srgbClr val="006959"/>
          </a:solidFill>
          <a:latin typeface="Gill Sans MT" charset="0"/>
          <a:ea typeface="ＭＳ Ｐゴシック" charset="0"/>
        </a:defRPr>
      </a:lvl8pPr>
      <a:lvl9pPr marL="1828800" algn="l" rtl="0" fontAlgn="base">
        <a:spcBef>
          <a:spcPct val="0"/>
        </a:spcBef>
        <a:spcAft>
          <a:spcPct val="0"/>
        </a:spcAft>
        <a:defRPr sz="3600">
          <a:solidFill>
            <a:srgbClr val="006959"/>
          </a:solidFill>
          <a:latin typeface="Gill Sans MT" charset="0"/>
          <a:ea typeface="ＭＳ Ｐゴシック" charset="0"/>
        </a:defRPr>
      </a:lvl9pPr>
    </p:titleStyle>
    <p:bodyStyle>
      <a:lvl1pPr marL="342900" indent="-342900" algn="l" rtl="0" eaLnBrk="0" fontAlgn="base" hangingPunct="0">
        <a:lnSpc>
          <a:spcPct val="95000"/>
        </a:lnSpc>
        <a:spcBef>
          <a:spcPts val="1200"/>
        </a:spcBef>
        <a:spcAft>
          <a:spcPct val="0"/>
        </a:spcAft>
        <a:buFont typeface="Arial" pitchFamily="34" charset="0"/>
        <a:buChar char="•"/>
        <a:defRPr sz="2200" kern="1200">
          <a:solidFill>
            <a:schemeClr val="tx1"/>
          </a:solidFill>
          <a:latin typeface="Gill Sans MT" pitchFamily="34" charset="0"/>
          <a:ea typeface="MS PGothic" pitchFamily="34" charset="-128"/>
          <a:cs typeface="Arial" pitchFamily="34" charset="0"/>
        </a:defRPr>
      </a:lvl1pPr>
      <a:lvl2pPr marL="742950" indent="-285750" algn="l" rtl="0" eaLnBrk="0" fontAlgn="base" hangingPunct="0">
        <a:lnSpc>
          <a:spcPct val="95000"/>
        </a:lnSpc>
        <a:spcBef>
          <a:spcPts val="600"/>
        </a:spcBef>
        <a:spcAft>
          <a:spcPct val="0"/>
        </a:spcAft>
        <a:buFont typeface="Arial" pitchFamily="34" charset="0"/>
        <a:buChar char="–"/>
        <a:defRPr kern="1200">
          <a:solidFill>
            <a:schemeClr val="tx1"/>
          </a:solidFill>
          <a:latin typeface="Gill Sans MT" pitchFamily="34" charset="0"/>
          <a:ea typeface="MS PGothic" pitchFamily="34" charset="-128"/>
          <a:cs typeface="Arial" pitchFamily="34" charset="0"/>
        </a:defRPr>
      </a:lvl2pPr>
      <a:lvl3pPr marL="1143000" indent="-228600" algn="l" rtl="0" eaLnBrk="0" fontAlgn="base" hangingPunct="0">
        <a:lnSpc>
          <a:spcPct val="95000"/>
        </a:lnSpc>
        <a:spcBef>
          <a:spcPts val="600"/>
        </a:spcBef>
        <a:spcAft>
          <a:spcPct val="0"/>
        </a:spcAft>
        <a:buFont typeface="Arial" pitchFamily="34" charset="0"/>
        <a:buChar char="•"/>
        <a:defRPr sz="1600" kern="1200">
          <a:solidFill>
            <a:schemeClr val="tx1"/>
          </a:solidFill>
          <a:latin typeface="Gill Sans MT" pitchFamily="34" charset="0"/>
          <a:ea typeface="MS PGothic" pitchFamily="34" charset="-128"/>
          <a:cs typeface="Arial" pitchFamily="34" charset="0"/>
        </a:defRPr>
      </a:lvl3pPr>
      <a:lvl4pPr marL="1600200" indent="-228600" algn="l" rtl="0" eaLnBrk="0" fontAlgn="base" hangingPunct="0">
        <a:spcBef>
          <a:spcPct val="20000"/>
        </a:spcBef>
        <a:spcAft>
          <a:spcPct val="0"/>
        </a:spcAft>
        <a:buFont typeface="Arial" pitchFamily="34" charset="0"/>
        <a:buChar char="–"/>
        <a:defRPr sz="1400" kern="1200">
          <a:solidFill>
            <a:schemeClr val="tx1"/>
          </a:solidFill>
          <a:latin typeface="Arial" pitchFamily="34" charset="0"/>
          <a:ea typeface="MS PGothic" pitchFamily="34" charset="-128"/>
          <a:cs typeface="Arial" pitchFamily="34" charset="0"/>
        </a:defRPr>
      </a:lvl4pPr>
      <a:lvl5pPr marL="2057400" indent="-228600" algn="l" rtl="0" eaLnBrk="0" fontAlgn="base" hangingPunct="0">
        <a:spcBef>
          <a:spcPct val="20000"/>
        </a:spcBef>
        <a:spcAft>
          <a:spcPct val="0"/>
        </a:spcAft>
        <a:buFont typeface="Arial" pitchFamily="34" charset="0"/>
        <a:buChar char="»"/>
        <a:defRPr sz="1400" kern="1200">
          <a:solidFill>
            <a:schemeClr val="tx1"/>
          </a:solidFill>
          <a:latin typeface="Arial" pitchFamily="34" charset="0"/>
          <a:ea typeface="MS PGothic" pitchFamily="34"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chart" Target="../charts/chart1.xml"/><Relationship Id="rId5" Type="http://schemas.openxmlformats.org/officeDocument/2006/relationships/image" Target="../media/image12.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chart" Target="../charts/chart2.xml"/><Relationship Id="rId2" Type="http://schemas.openxmlformats.org/officeDocument/2006/relationships/slideLayout" Target="../slideLayouts/slideLayout17.xml"/><Relationship Id="rId1" Type="http://schemas.openxmlformats.org/officeDocument/2006/relationships/vmlDrawing" Target="../drawings/vmlDrawing2.vml"/><Relationship Id="rId6" Type="http://schemas.openxmlformats.org/officeDocument/2006/relationships/image" Target="../media/image14.png"/><Relationship Id="rId5" Type="http://schemas.openxmlformats.org/officeDocument/2006/relationships/oleObject" Target="../embeddings/oleObject3.bin"/><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9.xml"/><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ctrTitle"/>
          </p:nvPr>
        </p:nvSpPr>
        <p:spPr>
          <a:xfrm>
            <a:off x="685800" y="1520042"/>
            <a:ext cx="7772400" cy="3206337"/>
          </a:xfrm>
        </p:spPr>
        <p:txBody>
          <a:bodyPr>
            <a:normAutofit/>
          </a:bodyPr>
          <a:lstStyle/>
          <a:p>
            <a:pPr eaLnBrk="1" hangingPunct="1"/>
            <a:r>
              <a:rPr lang="en-US" b="1" dirty="0" smtClean="0"/>
              <a:t>Change From the Ground Up: </a:t>
            </a:r>
            <a:br>
              <a:rPr lang="en-US" b="1" dirty="0" smtClean="0"/>
            </a:br>
            <a:r>
              <a:rPr lang="en-US" b="1" dirty="0" smtClean="0"/>
              <a:t>A Faculty Perspective of the Carnegie Foundation Statway Networked Improvement Community</a:t>
            </a:r>
            <a:endParaRPr lang="en-US" dirty="0" smtClean="0"/>
          </a:p>
        </p:txBody>
      </p:sp>
      <p:sp>
        <p:nvSpPr>
          <p:cNvPr id="33794" name="Subtitle 2"/>
          <p:cNvSpPr>
            <a:spLocks noGrp="1"/>
          </p:cNvSpPr>
          <p:nvPr>
            <p:ph type="subTitle" idx="1"/>
          </p:nvPr>
        </p:nvSpPr>
        <p:spPr>
          <a:xfrm>
            <a:off x="685800" y="4896798"/>
            <a:ext cx="7772400" cy="1219200"/>
          </a:xfrm>
        </p:spPr>
        <p:txBody>
          <a:bodyPr>
            <a:normAutofit/>
          </a:bodyPr>
          <a:lstStyle/>
          <a:p>
            <a:pPr eaLnBrk="1" hangingPunct="1"/>
            <a:r>
              <a:rPr lang="en-US" dirty="0" smtClean="0"/>
              <a:t>James Gray, Seattle Central Community College</a:t>
            </a:r>
          </a:p>
          <a:p>
            <a:pPr eaLnBrk="1" hangingPunct="1"/>
            <a:r>
              <a:rPr lang="en-US" dirty="0" smtClean="0"/>
              <a:t>Jim Smart, Tallahassee Community College</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Carnegie Project: Instructional Model</a:t>
            </a:r>
          </a:p>
        </p:txBody>
      </p:sp>
      <p:sp>
        <p:nvSpPr>
          <p:cNvPr id="3" name="Content Placeholder 2"/>
          <p:cNvSpPr>
            <a:spLocks noGrp="1"/>
          </p:cNvSpPr>
          <p:nvPr>
            <p:ph idx="1"/>
          </p:nvPr>
        </p:nvSpPr>
        <p:spPr/>
        <p:txBody>
          <a:bodyPr/>
          <a:lstStyle/>
          <a:p>
            <a:r>
              <a:rPr lang="en-US" sz="2400" dirty="0"/>
              <a:t>Assumption: same instruction and content as before will likely lead to the same result</a:t>
            </a:r>
          </a:p>
          <a:p>
            <a:r>
              <a:rPr lang="en-US" sz="2400" dirty="0"/>
              <a:t>Strategy: Focus on understanding concepts/relationships (these students can’t learn math by remembering procedures)</a:t>
            </a:r>
          </a:p>
          <a:p>
            <a:r>
              <a:rPr lang="en-US" sz="2400" dirty="0"/>
              <a:t>Create learning opportunities hypothesized to support understanding concepts/relationships</a:t>
            </a:r>
          </a:p>
          <a:p>
            <a:pPr lvl="1"/>
            <a:r>
              <a:rPr lang="en-US" sz="2000" dirty="0"/>
              <a:t>Struggle</a:t>
            </a:r>
          </a:p>
          <a:p>
            <a:pPr lvl="1"/>
            <a:r>
              <a:rPr lang="en-US" sz="2000" dirty="0"/>
              <a:t>Connections to explicit concepts</a:t>
            </a:r>
          </a:p>
          <a:p>
            <a:pPr lvl="1"/>
            <a:r>
              <a:rPr lang="en-US" sz="2000" dirty="0"/>
              <a:t>Deliberate practice</a:t>
            </a:r>
          </a:p>
          <a:p>
            <a:r>
              <a:rPr lang="en-US" sz="2800" dirty="0"/>
              <a:t>How do we do that? In theory…</a:t>
            </a:r>
          </a:p>
          <a:p>
            <a:endParaRPr lang="en-US" dirty="0"/>
          </a:p>
        </p:txBody>
      </p:sp>
      <p:sp>
        <p:nvSpPr>
          <p:cNvPr id="4" name="Slide Number Placeholder 3"/>
          <p:cNvSpPr>
            <a:spLocks noGrp="1"/>
          </p:cNvSpPr>
          <p:nvPr>
            <p:ph type="sldNum" sz="quarter" idx="10"/>
          </p:nvPr>
        </p:nvSpPr>
        <p:spPr/>
        <p:txBody>
          <a:bodyPr/>
          <a:lstStyle/>
          <a:p>
            <a:fld id="{0969083D-62B7-4AC9-93BE-7DF3D18648D4}" type="slidenum">
              <a:rPr lang="en-US" smtClean="0"/>
              <a:pPr/>
              <a:t>10</a:t>
            </a:fld>
            <a:endParaRPr lang="en-US"/>
          </a:p>
        </p:txBody>
      </p:sp>
    </p:spTree>
    <p:extLst>
      <p:ext uri="{BB962C8B-B14F-4D97-AF65-F5344CB8AC3E}">
        <p14:creationId xmlns:p14="http://schemas.microsoft.com/office/powerpoint/2010/main" val="37910080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40A704B4-5915-47B5-A5F4-7632091FF516}" type="slidenum">
              <a:rPr lang="en-US" smtClean="0"/>
              <a:pPr/>
              <a:t>11</a:t>
            </a:fld>
            <a:endParaRPr lang="en-US"/>
          </a:p>
        </p:txBody>
      </p:sp>
      <p:sp>
        <p:nvSpPr>
          <p:cNvPr id="3" name="Rectangle 2"/>
          <p:cNvSpPr/>
          <p:nvPr/>
        </p:nvSpPr>
        <p:spPr>
          <a:xfrm>
            <a:off x="706438" y="2397125"/>
            <a:ext cx="1143000" cy="2020888"/>
          </a:xfrm>
          <a:prstGeom prst="rect">
            <a:avLst/>
          </a:prstGeom>
          <a:solidFill>
            <a:srgbClr val="C0504D"/>
          </a:solid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1200" b="1" dirty="0" smtClean="0">
                <a:solidFill>
                  <a:schemeClr val="bg1"/>
                </a:solidFill>
              </a:rPr>
              <a:t>Statistics </a:t>
            </a:r>
            <a:r>
              <a:rPr lang="en-US" sz="1200" b="1" dirty="0">
                <a:solidFill>
                  <a:schemeClr val="bg1"/>
                </a:solidFill>
              </a:rPr>
              <a:t>Proficiency: </a:t>
            </a:r>
            <a:r>
              <a:rPr lang="en-US" sz="1200" dirty="0">
                <a:solidFill>
                  <a:schemeClr val="bg1"/>
                </a:solidFill>
              </a:rPr>
              <a:t>Flexible and stable knowledge of concepts, procedures, strategies; and productive disposition</a:t>
            </a:r>
          </a:p>
        </p:txBody>
      </p:sp>
      <p:sp>
        <p:nvSpPr>
          <p:cNvPr id="4" name="Rectangle 3"/>
          <p:cNvSpPr/>
          <p:nvPr/>
        </p:nvSpPr>
        <p:spPr>
          <a:xfrm>
            <a:off x="2595563" y="2832100"/>
            <a:ext cx="1189037" cy="1471613"/>
          </a:xfrm>
          <a:prstGeom prst="rect">
            <a:avLst/>
          </a:prstGeom>
          <a:solidFill>
            <a:schemeClr val="accent3"/>
          </a:solid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1200" dirty="0">
                <a:solidFill>
                  <a:srgbClr val="000000"/>
                </a:solidFill>
              </a:rPr>
              <a:t>Explicit connections to mathematical</a:t>
            </a:r>
            <a:r>
              <a:rPr lang="en-US" sz="1200" dirty="0" smtClean="0">
                <a:solidFill>
                  <a:srgbClr val="000000"/>
                </a:solidFill>
              </a:rPr>
              <a:t>/</a:t>
            </a:r>
          </a:p>
          <a:p>
            <a:pPr algn="ctr">
              <a:defRPr/>
            </a:pPr>
            <a:r>
              <a:rPr lang="en-US" sz="1200" dirty="0" smtClean="0">
                <a:solidFill>
                  <a:srgbClr val="000000"/>
                </a:solidFill>
              </a:rPr>
              <a:t>statistical </a:t>
            </a:r>
            <a:r>
              <a:rPr lang="en-US" sz="1200" dirty="0">
                <a:solidFill>
                  <a:srgbClr val="000000"/>
                </a:solidFill>
              </a:rPr>
              <a:t>concepts</a:t>
            </a:r>
          </a:p>
        </p:txBody>
      </p:sp>
      <p:sp>
        <p:nvSpPr>
          <p:cNvPr id="5" name="Rectangle 4"/>
          <p:cNvSpPr/>
          <p:nvPr/>
        </p:nvSpPr>
        <p:spPr>
          <a:xfrm>
            <a:off x="2595563" y="1114425"/>
            <a:ext cx="1189037" cy="1471613"/>
          </a:xfrm>
          <a:prstGeom prst="rect">
            <a:avLst/>
          </a:prstGeom>
          <a:solidFill>
            <a:schemeClr val="accent3"/>
          </a:solidFill>
          <a:ln>
            <a:solidFill>
              <a:srgbClr val="00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1200" dirty="0">
                <a:solidFill>
                  <a:srgbClr val="000000"/>
                </a:solidFill>
              </a:rPr>
              <a:t>Struggle with important mathematics</a:t>
            </a:r>
            <a:r>
              <a:rPr lang="en-US" sz="1200" dirty="0" smtClean="0">
                <a:solidFill>
                  <a:srgbClr val="000000"/>
                </a:solidFill>
              </a:rPr>
              <a:t>/</a:t>
            </a:r>
          </a:p>
          <a:p>
            <a:pPr algn="ctr">
              <a:defRPr/>
            </a:pPr>
            <a:r>
              <a:rPr lang="en-US" sz="1200" dirty="0" smtClean="0">
                <a:solidFill>
                  <a:srgbClr val="000000"/>
                </a:solidFill>
              </a:rPr>
              <a:t>statistics</a:t>
            </a:r>
            <a:endParaRPr lang="en-US" sz="1200" dirty="0">
              <a:solidFill>
                <a:srgbClr val="000000"/>
              </a:solidFill>
            </a:endParaRPr>
          </a:p>
        </p:txBody>
      </p:sp>
      <p:sp>
        <p:nvSpPr>
          <p:cNvPr id="6" name="Rectangle 5"/>
          <p:cNvSpPr/>
          <p:nvPr/>
        </p:nvSpPr>
        <p:spPr>
          <a:xfrm>
            <a:off x="2614613" y="4549775"/>
            <a:ext cx="1189037" cy="1677988"/>
          </a:xfrm>
          <a:prstGeom prst="rect">
            <a:avLst/>
          </a:prstGeom>
          <a:solidFill>
            <a:schemeClr val="accent3"/>
          </a:solidFill>
          <a:ln>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1200" dirty="0">
                <a:solidFill>
                  <a:srgbClr val="000000"/>
                </a:solidFill>
              </a:rPr>
              <a:t>Deliberate practice applying concepts</a:t>
            </a:r>
            <a:r>
              <a:rPr lang="en-US" sz="1200" dirty="0" smtClean="0">
                <a:solidFill>
                  <a:srgbClr val="000000"/>
                </a:solidFill>
              </a:rPr>
              <a:t>/</a:t>
            </a:r>
          </a:p>
          <a:p>
            <a:pPr algn="ctr">
              <a:defRPr/>
            </a:pPr>
            <a:r>
              <a:rPr lang="en-US" sz="1200" dirty="0" smtClean="0">
                <a:solidFill>
                  <a:srgbClr val="000000"/>
                </a:solidFill>
              </a:rPr>
              <a:t>procedures </a:t>
            </a:r>
            <a:r>
              <a:rPr lang="en-US" sz="1200" dirty="0">
                <a:solidFill>
                  <a:srgbClr val="000000"/>
                </a:solidFill>
              </a:rPr>
              <a:t>to solving problems</a:t>
            </a:r>
          </a:p>
        </p:txBody>
      </p:sp>
      <p:sp>
        <p:nvSpPr>
          <p:cNvPr id="7" name="Rectangle 6"/>
          <p:cNvSpPr/>
          <p:nvPr/>
        </p:nvSpPr>
        <p:spPr>
          <a:xfrm>
            <a:off x="4491038" y="2700338"/>
            <a:ext cx="3471862" cy="171767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endParaRPr lang="en-US" sz="1200" b="1">
              <a:solidFill>
                <a:srgbClr val="000000"/>
              </a:solidFill>
              <a:ea typeface="ＭＳ Ｐゴシック" charset="-128"/>
            </a:endParaRPr>
          </a:p>
          <a:p>
            <a:pPr algn="ctr"/>
            <a:r>
              <a:rPr lang="en-US" sz="1200" b="1">
                <a:solidFill>
                  <a:srgbClr val="000000"/>
                </a:solidFill>
                <a:ea typeface="ＭＳ Ｐゴシック" charset="-128"/>
              </a:rPr>
              <a:t>Students engage productively with learning opportunities:</a:t>
            </a:r>
          </a:p>
          <a:p>
            <a:pPr>
              <a:buFont typeface="Arial" charset="0"/>
              <a:buChar char="•"/>
            </a:pPr>
            <a:r>
              <a:rPr lang="en-US" sz="1200">
                <a:solidFill>
                  <a:srgbClr val="000000"/>
                </a:solidFill>
                <a:ea typeface="ＭＳ Ｐゴシック" charset="-128"/>
              </a:rPr>
              <a:t>Believe they are capable of learning math, gradually over time</a:t>
            </a:r>
          </a:p>
          <a:p>
            <a:pPr>
              <a:buFont typeface="Arial" charset="0"/>
              <a:buChar char="•"/>
            </a:pPr>
            <a:r>
              <a:rPr lang="en-US" sz="1200">
                <a:solidFill>
                  <a:srgbClr val="000000"/>
                </a:solidFill>
                <a:ea typeface="ＭＳ Ｐゴシック" charset="-128"/>
              </a:rPr>
              <a:t>See math/statistics as something that makes sense, that one can “figure out”</a:t>
            </a:r>
          </a:p>
          <a:p>
            <a:pPr>
              <a:buFont typeface="Arial" charset="0"/>
              <a:buChar char="•"/>
            </a:pPr>
            <a:r>
              <a:rPr lang="en-US" sz="1200">
                <a:solidFill>
                  <a:srgbClr val="000000"/>
                </a:solidFill>
                <a:ea typeface="ＭＳ Ｐゴシック" charset="-128"/>
              </a:rPr>
              <a:t>Overcome anxiety from previous failure</a:t>
            </a:r>
          </a:p>
          <a:p>
            <a:pPr>
              <a:buFont typeface="Arial" charset="0"/>
              <a:buChar char="•"/>
            </a:pPr>
            <a:r>
              <a:rPr lang="en-US" sz="1200">
                <a:solidFill>
                  <a:srgbClr val="000000"/>
                </a:solidFill>
                <a:ea typeface="ＭＳ Ｐゴシック" charset="-128"/>
              </a:rPr>
              <a:t>Willing to invest persistent effort</a:t>
            </a:r>
          </a:p>
          <a:p>
            <a:pPr>
              <a:buFont typeface="Arial" charset="0"/>
              <a:buChar char="•"/>
            </a:pPr>
            <a:endParaRPr lang="en-US" sz="1200">
              <a:solidFill>
                <a:srgbClr val="000000"/>
              </a:solidFill>
              <a:ea typeface="ＭＳ Ｐゴシック" charset="-128"/>
            </a:endParaRPr>
          </a:p>
          <a:p>
            <a:pPr algn="ctr"/>
            <a:endParaRPr lang="en-US" sz="1200">
              <a:solidFill>
                <a:srgbClr val="000000"/>
              </a:solidFill>
              <a:ea typeface="ＭＳ Ｐゴシック" charset="-128"/>
            </a:endParaRPr>
          </a:p>
        </p:txBody>
      </p:sp>
      <p:sp>
        <p:nvSpPr>
          <p:cNvPr id="8" name="TextBox 26"/>
          <p:cNvSpPr txBox="1">
            <a:spLocks noChangeArrowheads="1"/>
          </p:cNvSpPr>
          <p:nvPr/>
        </p:nvSpPr>
        <p:spPr bwMode="auto">
          <a:xfrm>
            <a:off x="2595563" y="565150"/>
            <a:ext cx="11890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200"/>
              <a:t>Primary Drivers</a:t>
            </a:r>
          </a:p>
        </p:txBody>
      </p:sp>
      <p:sp>
        <p:nvSpPr>
          <p:cNvPr id="9" name="TextBox 8"/>
          <p:cNvSpPr txBox="1"/>
          <p:nvPr/>
        </p:nvSpPr>
        <p:spPr>
          <a:xfrm>
            <a:off x="2133600" y="1106381"/>
            <a:ext cx="461665" cy="5118313"/>
          </a:xfrm>
          <a:prstGeom prst="rect">
            <a:avLst/>
          </a:prstGeom>
          <a:noFill/>
        </p:spPr>
        <p:txBody>
          <a:bodyPr vert="vert270">
            <a:spAutoFit/>
          </a:bodyPr>
          <a:lstStyle/>
          <a:p>
            <a:pPr algn="ctr">
              <a:defRPr/>
            </a:pPr>
            <a:r>
              <a:rPr lang="en-US" dirty="0">
                <a:ea typeface="+mn-ea"/>
              </a:rPr>
              <a:t>Instruction / Learning Opportunities</a:t>
            </a:r>
          </a:p>
        </p:txBody>
      </p:sp>
      <p:sp>
        <p:nvSpPr>
          <p:cNvPr id="10" name="Rectangle 9"/>
          <p:cNvSpPr>
            <a:spLocks noChangeArrowheads="1"/>
          </p:cNvSpPr>
          <p:nvPr/>
        </p:nvSpPr>
        <p:spPr bwMode="auto">
          <a:xfrm>
            <a:off x="2133600" y="935038"/>
            <a:ext cx="2057400" cy="5461000"/>
          </a:xfrm>
          <a:prstGeom prst="rect">
            <a:avLst/>
          </a:prstGeom>
          <a:noFill/>
          <a:ln w="28575">
            <a:solidFill>
              <a:srgbClr val="7F7F7F"/>
            </a:solidFill>
            <a:prstDash val="lgDashDotDot"/>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11" name="Rectangle 10"/>
          <p:cNvSpPr/>
          <p:nvPr/>
        </p:nvSpPr>
        <p:spPr>
          <a:xfrm>
            <a:off x="4491038" y="4529138"/>
            <a:ext cx="3471862" cy="1930400"/>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endParaRPr lang="en-US" sz="1200" b="1">
              <a:solidFill>
                <a:srgbClr val="000000"/>
              </a:solidFill>
              <a:ea typeface="ＭＳ Ｐゴシック" charset="-128"/>
            </a:endParaRPr>
          </a:p>
          <a:p>
            <a:pPr algn="ctr"/>
            <a:endParaRPr lang="en-US" sz="1200" b="1">
              <a:solidFill>
                <a:srgbClr val="000000"/>
              </a:solidFill>
              <a:ea typeface="ＭＳ Ｐゴシック" charset="-128"/>
            </a:endParaRPr>
          </a:p>
          <a:p>
            <a:pPr algn="ctr"/>
            <a:r>
              <a:rPr lang="en-US" sz="1200" b="1">
                <a:solidFill>
                  <a:srgbClr val="000000"/>
                </a:solidFill>
                <a:ea typeface="ＭＳ Ｐゴシック" charset="-128"/>
              </a:rPr>
              <a:t>Teachers effectively implement curriculum with students to create learning opportunities:</a:t>
            </a:r>
          </a:p>
          <a:p>
            <a:pPr>
              <a:buFont typeface="Arial" charset="0"/>
              <a:buChar char="•"/>
            </a:pPr>
            <a:r>
              <a:rPr lang="en-US" sz="1200">
                <a:solidFill>
                  <a:srgbClr val="000000"/>
                </a:solidFill>
                <a:ea typeface="ＭＳ Ｐゴシック" charset="-128"/>
              </a:rPr>
              <a:t>Belief that these students are capable of learning math and statistics</a:t>
            </a:r>
          </a:p>
          <a:p>
            <a:pPr>
              <a:buFont typeface="Arial" charset="0"/>
              <a:buChar char="•"/>
            </a:pPr>
            <a:r>
              <a:rPr lang="en-US" sz="1200">
                <a:solidFill>
                  <a:srgbClr val="000000"/>
                </a:solidFill>
                <a:ea typeface="ＭＳ Ｐゴシック" charset="-128"/>
              </a:rPr>
              <a:t>See math/statistics as something that makes sense, that one can “figure out”</a:t>
            </a:r>
          </a:p>
          <a:p>
            <a:pPr>
              <a:buFont typeface="Arial" charset="0"/>
              <a:buChar char="•"/>
            </a:pPr>
            <a:r>
              <a:rPr lang="en-US" sz="1200">
                <a:solidFill>
                  <a:srgbClr val="000000"/>
                </a:solidFill>
                <a:ea typeface="ＭＳ Ｐゴシック" charset="-128"/>
              </a:rPr>
              <a:t>Skills and knowledge to implement instructional system: engage students in problems; make concepts explicit in ways students can understand; provide emotional support</a:t>
            </a:r>
          </a:p>
          <a:p>
            <a:pPr>
              <a:buFont typeface="Arial" charset="0"/>
              <a:buChar char="•"/>
            </a:pPr>
            <a:endParaRPr lang="en-US" sz="1200">
              <a:solidFill>
                <a:srgbClr val="000000"/>
              </a:solidFill>
              <a:ea typeface="ＭＳ Ｐゴシック" charset="-128"/>
            </a:endParaRPr>
          </a:p>
          <a:p>
            <a:pPr>
              <a:buFont typeface="Arial" charset="0"/>
              <a:buChar char="•"/>
            </a:pPr>
            <a:endParaRPr lang="en-US" sz="1200">
              <a:solidFill>
                <a:srgbClr val="000000"/>
              </a:solidFill>
              <a:ea typeface="ＭＳ Ｐゴシック" charset="-128"/>
            </a:endParaRPr>
          </a:p>
        </p:txBody>
      </p:sp>
      <p:sp>
        <p:nvSpPr>
          <p:cNvPr id="12" name="Rectangle 11"/>
          <p:cNvSpPr/>
          <p:nvPr/>
        </p:nvSpPr>
        <p:spPr>
          <a:xfrm>
            <a:off x="4491038" y="874713"/>
            <a:ext cx="3471862" cy="171132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200" b="1" dirty="0">
                <a:solidFill>
                  <a:srgbClr val="000000"/>
                </a:solidFill>
              </a:rPr>
              <a:t>Instructional resources that afford creation of learning opportunities:</a:t>
            </a:r>
          </a:p>
          <a:p>
            <a:pPr>
              <a:buFont typeface="Arial"/>
              <a:buChar char="•"/>
              <a:defRPr/>
            </a:pPr>
            <a:r>
              <a:rPr lang="en-US" sz="1200" dirty="0">
                <a:solidFill>
                  <a:srgbClr val="000000"/>
                </a:solidFill>
              </a:rPr>
              <a:t>Relevant to students interests</a:t>
            </a:r>
          </a:p>
          <a:p>
            <a:pPr>
              <a:buFont typeface="Arial"/>
              <a:buChar char="•"/>
              <a:defRPr/>
            </a:pPr>
            <a:r>
              <a:rPr lang="en-US" sz="1200" dirty="0">
                <a:solidFill>
                  <a:srgbClr val="000000"/>
                </a:solidFill>
              </a:rPr>
              <a:t>Focus on understanding/thinking with concepts</a:t>
            </a:r>
          </a:p>
          <a:p>
            <a:pPr>
              <a:buFont typeface="Arial"/>
              <a:buChar char="•"/>
              <a:defRPr/>
            </a:pPr>
            <a:r>
              <a:rPr lang="en-US" sz="1200" dirty="0">
                <a:solidFill>
                  <a:srgbClr val="000000"/>
                </a:solidFill>
              </a:rPr>
              <a:t>Clear learning goals (concepts &amp; skills) aligned with formative and summative assessments</a:t>
            </a:r>
          </a:p>
          <a:p>
            <a:pPr>
              <a:buFont typeface="Arial"/>
              <a:buChar char="•"/>
              <a:defRPr/>
            </a:pPr>
            <a:r>
              <a:rPr lang="en-US" sz="1200" dirty="0">
                <a:solidFill>
                  <a:srgbClr val="000000"/>
                </a:solidFill>
              </a:rPr>
              <a:t>Lesson structure: struggle, then instruction</a:t>
            </a:r>
          </a:p>
          <a:p>
            <a:pPr>
              <a:buFont typeface="Arial"/>
              <a:buChar char="•"/>
              <a:defRPr/>
            </a:pPr>
            <a:r>
              <a:rPr lang="en-US" sz="1200" dirty="0">
                <a:solidFill>
                  <a:srgbClr val="000000"/>
                </a:solidFill>
              </a:rPr>
              <a:t>Conceptual flows to structure instruction</a:t>
            </a:r>
          </a:p>
        </p:txBody>
      </p:sp>
      <p:sp>
        <p:nvSpPr>
          <p:cNvPr id="13" name="TextBox 34"/>
          <p:cNvSpPr txBox="1">
            <a:spLocks noChangeArrowheads="1"/>
          </p:cNvSpPr>
          <p:nvPr/>
        </p:nvSpPr>
        <p:spPr bwMode="auto">
          <a:xfrm>
            <a:off x="4491038" y="195263"/>
            <a:ext cx="3635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200"/>
              <a:t>Secondary Drivers: How do these teachers use these</a:t>
            </a:r>
          </a:p>
          <a:p>
            <a:pPr eaLnBrk="1" hangingPunct="1"/>
            <a:r>
              <a:rPr lang="en-US" sz="1200"/>
              <a:t>Instructional resources to create learning opportunities </a:t>
            </a:r>
          </a:p>
          <a:p>
            <a:pPr eaLnBrk="1" hangingPunct="1"/>
            <a:r>
              <a:rPr lang="en-US" sz="1200"/>
              <a:t>for these students</a:t>
            </a:r>
          </a:p>
        </p:txBody>
      </p:sp>
      <p:sp>
        <p:nvSpPr>
          <p:cNvPr id="14" name="TextBox 14"/>
          <p:cNvSpPr txBox="1">
            <a:spLocks noChangeArrowheads="1"/>
          </p:cNvSpPr>
          <p:nvPr/>
        </p:nvSpPr>
        <p:spPr bwMode="auto">
          <a:xfrm>
            <a:off x="441325" y="193675"/>
            <a:ext cx="3122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dirty="0"/>
              <a:t>Carnegie Instructional Model</a:t>
            </a:r>
          </a:p>
        </p:txBody>
      </p:sp>
    </p:spTree>
    <p:extLst>
      <p:ext uri="{BB962C8B-B14F-4D97-AF65-F5344CB8AC3E}">
        <p14:creationId xmlns:p14="http://schemas.microsoft.com/office/powerpoint/2010/main" val="967120990"/>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 </a:t>
            </a:r>
            <a:r>
              <a:rPr lang="en-US" dirty="0" smtClean="0"/>
              <a:t>Design</a:t>
            </a:r>
            <a:endParaRPr lang="en-US" dirty="0"/>
          </a:p>
        </p:txBody>
      </p:sp>
      <p:sp>
        <p:nvSpPr>
          <p:cNvPr id="3" name="Content Placeholder 2"/>
          <p:cNvSpPr>
            <a:spLocks noGrp="1"/>
          </p:cNvSpPr>
          <p:nvPr>
            <p:ph idx="1"/>
          </p:nvPr>
        </p:nvSpPr>
        <p:spPr/>
        <p:txBody>
          <a:bodyPr/>
          <a:lstStyle/>
          <a:p>
            <a:r>
              <a:rPr lang="en-US" sz="2800" dirty="0"/>
              <a:t>Struggle</a:t>
            </a:r>
          </a:p>
          <a:p>
            <a:pPr lvl="1"/>
            <a:r>
              <a:rPr lang="en-US" sz="2400" dirty="0"/>
              <a:t>Start with rich problem, followed by discussion/instruction</a:t>
            </a:r>
            <a:endParaRPr lang="en-US" dirty="0"/>
          </a:p>
          <a:p>
            <a:r>
              <a:rPr lang="en-US" sz="2800" dirty="0"/>
              <a:t>Connections</a:t>
            </a:r>
          </a:p>
          <a:p>
            <a:pPr lvl="1"/>
            <a:r>
              <a:rPr lang="en-US" sz="2400" dirty="0"/>
              <a:t>Idea of “conceptual flow”</a:t>
            </a:r>
          </a:p>
          <a:p>
            <a:r>
              <a:rPr lang="en-US" sz="2800" dirty="0"/>
              <a:t>Deliberate practice</a:t>
            </a:r>
          </a:p>
          <a:p>
            <a:pPr lvl="1"/>
            <a:r>
              <a:rPr lang="en-US" sz="2400" dirty="0"/>
              <a:t>Different from repetitive </a:t>
            </a:r>
            <a:r>
              <a:rPr lang="en-US" sz="2400" dirty="0" smtClean="0"/>
              <a:t>practice</a:t>
            </a:r>
          </a:p>
          <a:p>
            <a:pPr marL="457200" lvl="1" indent="0">
              <a:buNone/>
            </a:pPr>
            <a:endParaRPr lang="en-US" sz="2400" dirty="0"/>
          </a:p>
          <a:p>
            <a:pPr marL="57150" indent="0">
              <a:buNone/>
            </a:pPr>
            <a:r>
              <a:rPr lang="en-US" sz="2800" dirty="0" smtClean="0"/>
              <a:t>Let’s look at a lesson to see this in practice.</a:t>
            </a:r>
            <a:endParaRPr lang="en-US" sz="2800" dirty="0"/>
          </a:p>
          <a:p>
            <a:endParaRPr lang="en-US" dirty="0"/>
          </a:p>
        </p:txBody>
      </p:sp>
      <p:sp>
        <p:nvSpPr>
          <p:cNvPr id="4" name="Slide Number Placeholder 3"/>
          <p:cNvSpPr>
            <a:spLocks noGrp="1"/>
          </p:cNvSpPr>
          <p:nvPr>
            <p:ph type="sldNum" sz="quarter" idx="10"/>
          </p:nvPr>
        </p:nvSpPr>
        <p:spPr/>
        <p:txBody>
          <a:bodyPr/>
          <a:lstStyle/>
          <a:p>
            <a:fld id="{0969083D-62B7-4AC9-93BE-7DF3D18648D4}" type="slidenum">
              <a:rPr lang="en-US" smtClean="0"/>
              <a:pPr/>
              <a:t>12</a:t>
            </a:fld>
            <a:endParaRPr lang="en-US"/>
          </a:p>
        </p:txBody>
      </p:sp>
    </p:spTree>
    <p:extLst>
      <p:ext uri="{BB962C8B-B14F-4D97-AF65-F5344CB8AC3E}">
        <p14:creationId xmlns:p14="http://schemas.microsoft.com/office/powerpoint/2010/main" val="2780723682"/>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Learning Materials</a:t>
            </a:r>
            <a:endParaRPr lang="en-US" dirty="0"/>
          </a:p>
        </p:txBody>
      </p:sp>
      <p:sp>
        <p:nvSpPr>
          <p:cNvPr id="3" name="Content Placeholder 2"/>
          <p:cNvSpPr>
            <a:spLocks noGrp="1"/>
          </p:cNvSpPr>
          <p:nvPr>
            <p:ph idx="1"/>
          </p:nvPr>
        </p:nvSpPr>
        <p:spPr/>
        <p:txBody>
          <a:bodyPr/>
          <a:lstStyle/>
          <a:p>
            <a:r>
              <a:rPr lang="en-US" sz="2800" dirty="0"/>
              <a:t>O</a:t>
            </a:r>
            <a:r>
              <a:rPr lang="en-US" sz="2800" dirty="0" smtClean="0"/>
              <a:t>ut of class learning materials, called MyStatway, are hosted by the Carnegie Mellon University Open Learning Initiative (OLI). </a:t>
            </a:r>
          </a:p>
          <a:p>
            <a:r>
              <a:rPr lang="en-US" sz="2800" dirty="0" smtClean="0"/>
              <a:t>Learning materials and practice are integrated.</a:t>
            </a:r>
          </a:p>
          <a:p>
            <a:r>
              <a:rPr lang="en-US" sz="2800" dirty="0" smtClean="0"/>
              <a:t>Faculty can track student progress through the Learning Dashboard.</a:t>
            </a:r>
          </a:p>
          <a:p>
            <a:r>
              <a:rPr lang="en-US" sz="2800" dirty="0" smtClean="0"/>
              <a:t>A graded Checkpoint follows each topic to assess student learning.</a:t>
            </a:r>
            <a:endParaRPr lang="en-US" sz="2800" dirty="0"/>
          </a:p>
        </p:txBody>
      </p:sp>
      <p:sp>
        <p:nvSpPr>
          <p:cNvPr id="4" name="Slide Number Placeholder 3"/>
          <p:cNvSpPr>
            <a:spLocks noGrp="1"/>
          </p:cNvSpPr>
          <p:nvPr>
            <p:ph type="sldNum" sz="quarter" idx="10"/>
          </p:nvPr>
        </p:nvSpPr>
        <p:spPr/>
        <p:txBody>
          <a:bodyPr/>
          <a:lstStyle/>
          <a:p>
            <a:fld id="{0969083D-62B7-4AC9-93BE-7DF3D18648D4}" type="slidenum">
              <a:rPr lang="en-US" smtClean="0"/>
              <a:pPr/>
              <a:t>13</a:t>
            </a:fld>
            <a:endParaRPr lang="en-US"/>
          </a:p>
        </p:txBody>
      </p:sp>
    </p:spTree>
    <p:extLst>
      <p:ext uri="{BB962C8B-B14F-4D97-AF65-F5344CB8AC3E}">
        <p14:creationId xmlns:p14="http://schemas.microsoft.com/office/powerpoint/2010/main" val="4633637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a:t>
            </a:r>
            <a:endParaRPr lang="en-US" dirty="0"/>
          </a:p>
        </p:txBody>
      </p:sp>
      <p:sp>
        <p:nvSpPr>
          <p:cNvPr id="3" name="Content Placeholder 2"/>
          <p:cNvSpPr>
            <a:spLocks noGrp="1"/>
          </p:cNvSpPr>
          <p:nvPr>
            <p:ph idx="1"/>
          </p:nvPr>
        </p:nvSpPr>
        <p:spPr/>
        <p:txBody>
          <a:bodyPr/>
          <a:lstStyle/>
          <a:p>
            <a:r>
              <a:rPr lang="en-US" sz="2800" dirty="0" smtClean="0"/>
              <a:t>End of Module Assessment problems.</a:t>
            </a:r>
          </a:p>
          <a:p>
            <a:pPr marL="0" indent="0">
              <a:buNone/>
            </a:pPr>
            <a:endParaRPr lang="en-US" sz="2800" dirty="0" smtClean="0"/>
          </a:p>
          <a:p>
            <a:r>
              <a:rPr lang="en-US" sz="2800" dirty="0" smtClean="0"/>
              <a:t>Midcourse and End of Course Common Assessments</a:t>
            </a:r>
            <a:endParaRPr lang="en-US" sz="2800" dirty="0"/>
          </a:p>
        </p:txBody>
      </p:sp>
      <p:sp>
        <p:nvSpPr>
          <p:cNvPr id="4" name="Slide Number Placeholder 3"/>
          <p:cNvSpPr>
            <a:spLocks noGrp="1"/>
          </p:cNvSpPr>
          <p:nvPr>
            <p:ph type="sldNum" sz="quarter" idx="10"/>
          </p:nvPr>
        </p:nvSpPr>
        <p:spPr/>
        <p:txBody>
          <a:bodyPr/>
          <a:lstStyle/>
          <a:p>
            <a:fld id="{0969083D-62B7-4AC9-93BE-7DF3D18648D4}" type="slidenum">
              <a:rPr lang="en-US" smtClean="0"/>
              <a:pPr/>
              <a:t>14</a:t>
            </a:fld>
            <a:endParaRPr lang="en-US"/>
          </a:p>
        </p:txBody>
      </p:sp>
    </p:spTree>
    <p:extLst>
      <p:ext uri="{BB962C8B-B14F-4D97-AF65-F5344CB8AC3E}">
        <p14:creationId xmlns:p14="http://schemas.microsoft.com/office/powerpoint/2010/main" val="1547688031"/>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3" name="Content Placeholder 4"/>
          <p:cNvGraphicFramePr>
            <a:graphicFrameLocks noGrp="1"/>
          </p:cNvGraphicFramePr>
          <p:nvPr>
            <p:ph idx="1"/>
          </p:nvPr>
        </p:nvGraphicFramePr>
        <p:xfrm>
          <a:off x="203200" y="1462088"/>
          <a:ext cx="4311650" cy="5548312"/>
        </p:xfrm>
        <a:graphic>
          <a:graphicData uri="http://schemas.openxmlformats.org/presentationml/2006/ole">
            <mc:AlternateContent xmlns:mc="http://schemas.openxmlformats.org/markup-compatibility/2006">
              <mc:Choice xmlns:v="urn:schemas-microsoft-com:vml" Requires="v">
                <p:oleObj spid="_x0000_s38930" r:id="rId4" imgW="4316342" imgH="5547841" progId="Excel.Chart.8">
                  <p:embed/>
                </p:oleObj>
              </mc:Choice>
              <mc:Fallback>
                <p:oleObj r:id="rId4" imgW="4316342" imgH="5547841" progId="Excel.Chart.8">
                  <p:embed/>
                  <p:pic>
                    <p:nvPicPr>
                      <p:cNvPr id="0" name="Content Placeholder 4"/>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0" y="1462088"/>
                        <a:ext cx="4311650"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914" name="Title 1"/>
          <p:cNvSpPr>
            <a:spLocks noGrp="1"/>
          </p:cNvSpPr>
          <p:nvPr>
            <p:ph type="title"/>
          </p:nvPr>
        </p:nvSpPr>
        <p:spPr>
          <a:xfrm>
            <a:off x="457200" y="420688"/>
            <a:ext cx="8229600" cy="1143000"/>
          </a:xfrm>
        </p:spPr>
        <p:txBody>
          <a:bodyPr/>
          <a:lstStyle/>
          <a:p>
            <a:r>
              <a:rPr lang="en-US" smtClean="0"/>
              <a:t>Who Are Our Pathways Students?</a:t>
            </a:r>
          </a:p>
        </p:txBody>
      </p:sp>
      <p:sp>
        <p:nvSpPr>
          <p:cNvPr id="38915"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49561030-74C0-49A8-AF95-9DE257701697}" type="slidenum">
              <a:rPr lang="en-US" sz="800">
                <a:solidFill>
                  <a:srgbClr val="7F7F7F"/>
                </a:solidFill>
                <a:latin typeface="Gill Sans MT" pitchFamily="34" charset="0"/>
              </a:rPr>
              <a:pPr eaLnBrk="1" hangingPunct="1"/>
              <a:t>15</a:t>
            </a:fld>
            <a:endParaRPr lang="en-US" sz="800">
              <a:solidFill>
                <a:srgbClr val="7F7F7F"/>
              </a:solidFill>
              <a:latin typeface="Gill Sans MT" pitchFamily="34" charset="0"/>
            </a:endParaRPr>
          </a:p>
        </p:txBody>
      </p:sp>
      <p:graphicFrame>
        <p:nvGraphicFramePr>
          <p:cNvPr id="7" name="Chart 6"/>
          <p:cNvGraphicFramePr>
            <a:graphicFrameLocks/>
          </p:cNvGraphicFramePr>
          <p:nvPr/>
        </p:nvGraphicFramePr>
        <p:xfrm>
          <a:off x="4249738" y="1192213"/>
          <a:ext cx="5300662" cy="6072187"/>
        </p:xfrm>
        <a:graphic>
          <a:graphicData uri="http://schemas.openxmlformats.org/drawingml/2006/chart">
            <c:chart xmlns:c="http://schemas.openxmlformats.org/drawingml/2006/chart" xmlns:r="http://schemas.openxmlformats.org/officeDocument/2006/relationships" r:id="rId6"/>
          </a:graphicData>
        </a:graphic>
      </p:graphicFrame>
      <p:grpSp>
        <p:nvGrpSpPr>
          <p:cNvPr id="2" name="Group 8"/>
          <p:cNvGrpSpPr>
            <a:grpSpLocks/>
          </p:cNvGrpSpPr>
          <p:nvPr/>
        </p:nvGrpSpPr>
        <p:grpSpPr bwMode="auto">
          <a:xfrm>
            <a:off x="574675" y="2913063"/>
            <a:ext cx="3475038" cy="3475037"/>
            <a:chOff x="573088" y="2906713"/>
            <a:chExt cx="3475037" cy="3475037"/>
          </a:xfrm>
        </p:grpSpPr>
        <p:sp>
          <p:nvSpPr>
            <p:cNvPr id="6" name="Pie 5"/>
            <p:cNvSpPr>
              <a:spLocks/>
            </p:cNvSpPr>
            <p:nvPr/>
          </p:nvSpPr>
          <p:spPr bwMode="auto">
            <a:xfrm rot="-4808236">
              <a:off x="573088" y="2906713"/>
              <a:ext cx="3475037" cy="3475037"/>
            </a:xfrm>
            <a:custGeom>
              <a:avLst/>
              <a:gdLst>
                <a:gd name="T0" fmla="*/ 3475037 w 3475037"/>
                <a:gd name="T1" fmla="*/ 1737520 h 3475037"/>
                <a:gd name="T2" fmla="*/ 1737520 w 3475037"/>
                <a:gd name="T3" fmla="*/ 3475037 h 3475037"/>
                <a:gd name="T4" fmla="*/ 0 w 3475037"/>
                <a:gd name="T5" fmla="*/ 1737520 h 3475037"/>
                <a:gd name="T6" fmla="*/ 1737520 w 3475037"/>
                <a:gd name="T7" fmla="*/ 0 h 3475037"/>
                <a:gd name="T8" fmla="*/ 0 60000 65536"/>
                <a:gd name="T9" fmla="*/ 5898240 60000 65536"/>
                <a:gd name="T10" fmla="*/ 11796480 60000 65536"/>
                <a:gd name="T11" fmla="*/ 17694720 60000 65536"/>
                <a:gd name="T12" fmla="*/ 508908 w 3475037"/>
                <a:gd name="T13" fmla="*/ 508907 h 3475037"/>
                <a:gd name="T14" fmla="*/ 2966129 w 3475037"/>
                <a:gd name="T15" fmla="*/ 2966131 h 3475037"/>
              </a:gdLst>
              <a:ahLst/>
              <a:cxnLst>
                <a:cxn ang="T8">
                  <a:pos x="T0" y="T1"/>
                </a:cxn>
                <a:cxn ang="T9">
                  <a:pos x="T2" y="T3"/>
                </a:cxn>
                <a:cxn ang="T10">
                  <a:pos x="T4" y="T5"/>
                </a:cxn>
                <a:cxn ang="T11">
                  <a:pos x="T6" y="T7"/>
                </a:cxn>
              </a:cxnLst>
              <a:rect l="T12" t="T13" r="T14" b="T15"/>
              <a:pathLst>
                <a:path w="3475037" h="3475037">
                  <a:moveTo>
                    <a:pt x="3474634" y="1774921"/>
                  </a:moveTo>
                  <a:lnTo>
                    <a:pt x="3474634" y="1774921"/>
                  </a:lnTo>
                  <a:cubicBezTo>
                    <a:pt x="3454291" y="2719732"/>
                    <a:pt x="2682548" y="3475037"/>
                    <a:pt x="1737518" y="3475037"/>
                  </a:cubicBezTo>
                  <a:cubicBezTo>
                    <a:pt x="777912" y="3475038"/>
                    <a:pt x="-1" y="2697124"/>
                    <a:pt x="-1" y="1737519"/>
                  </a:cubicBezTo>
                  <a:cubicBezTo>
                    <a:pt x="-1" y="777913"/>
                    <a:pt x="777912" y="0"/>
                    <a:pt x="1737518" y="0"/>
                  </a:cubicBezTo>
                  <a:cubicBezTo>
                    <a:pt x="1737518" y="0"/>
                    <a:pt x="1737519" y="0"/>
                    <a:pt x="1737519" y="0"/>
                  </a:cubicBezTo>
                  <a:lnTo>
                    <a:pt x="1737519" y="1737519"/>
                  </a:lnTo>
                  <a:lnTo>
                    <a:pt x="3474634" y="1774921"/>
                  </a:lnTo>
                  <a:close/>
                </a:path>
              </a:pathLst>
            </a:custGeom>
            <a:solidFill>
              <a:srgbClr val="00927D"/>
            </a:solidFill>
            <a:ln>
              <a:noFill/>
            </a:ln>
            <a:effectLst>
              <a:outerShdw blurRad="63500" dist="38100" dir="2700000" algn="tl" rotWithShape="0">
                <a:srgbClr val="000000">
                  <a:alpha val="39998"/>
                </a:srgbClr>
              </a:outerShdw>
            </a:effectLst>
            <a:extLst>
              <a:ext uri="{91240B29-F687-4F45-9708-019B960494DF}">
                <a14:hiddenLine xmlns:a14="http://schemas.microsoft.com/office/drawing/2010/main" w="25400" cap="flat" cmpd="sng">
                  <a:solidFill>
                    <a:srgbClr val="000000"/>
                  </a:solidFill>
                  <a:prstDash val="solid"/>
                  <a:round/>
                  <a:headEnd/>
                  <a:tailEnd/>
                </a14:hiddenLine>
              </a:ext>
            </a:extLst>
          </p:spPr>
          <p:txBody>
            <a:bodyPr anchor="ctr"/>
            <a:lstStyle/>
            <a:p>
              <a:endParaRPr lang="en-US"/>
            </a:p>
          </p:txBody>
        </p:sp>
        <p:sp>
          <p:nvSpPr>
            <p:cNvPr id="38919" name="TextBox 7"/>
            <p:cNvSpPr txBox="1">
              <a:spLocks noChangeArrowheads="1"/>
            </p:cNvSpPr>
            <p:nvPr/>
          </p:nvSpPr>
          <p:spPr bwMode="auto">
            <a:xfrm>
              <a:off x="1241425" y="4830763"/>
              <a:ext cx="2484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1600">
                  <a:solidFill>
                    <a:schemeClr val="bg2"/>
                  </a:solidFill>
                  <a:latin typeface="Gill Sans MT" pitchFamily="34" charset="0"/>
                  <a:cs typeface="Arial" pitchFamily="34" charset="0"/>
                </a:rPr>
                <a:t>75% </a:t>
              </a:r>
            </a:p>
            <a:p>
              <a:pPr algn="ctr" eaLnBrk="1" hangingPunct="1"/>
              <a:r>
                <a:rPr lang="en-US" sz="1600">
                  <a:solidFill>
                    <a:schemeClr val="bg2"/>
                  </a:solidFill>
                  <a:latin typeface="Gill Sans MT" pitchFamily="34" charset="0"/>
                  <a:cs typeface="Arial" pitchFamily="34" charset="0"/>
                </a:rPr>
                <a:t>2 Levels and Below</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1" name="Chart 6"/>
          <p:cNvGraphicFramePr>
            <a:graphicFrameLocks/>
          </p:cNvGraphicFramePr>
          <p:nvPr>
            <p:extLst>
              <p:ext uri="{D42A27DB-BD31-4B8C-83A1-F6EECF244321}">
                <p14:modId xmlns:p14="http://schemas.microsoft.com/office/powerpoint/2010/main" val="1646606524"/>
              </p:ext>
            </p:extLst>
          </p:nvPr>
        </p:nvGraphicFramePr>
        <p:xfrm>
          <a:off x="4503738" y="1446213"/>
          <a:ext cx="4792662" cy="5564187"/>
        </p:xfrm>
        <a:graphic>
          <a:graphicData uri="http://schemas.openxmlformats.org/presentationml/2006/ole">
            <mc:AlternateContent xmlns:mc="http://schemas.openxmlformats.org/markup-compatibility/2006">
              <mc:Choice xmlns:v="urn:schemas-microsoft-com:vml" Requires="v">
                <p:oleObj spid="_x0000_s41994" r:id="rId3" imgW="4791871" imgH="5566130" progId="Excel.Chart.8">
                  <p:embed/>
                </p:oleObj>
              </mc:Choice>
              <mc:Fallback>
                <p:oleObj r:id="rId3" imgW="4791871" imgH="5566130"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738" y="1446213"/>
                        <a:ext cx="4792662" cy="556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963" name="Content Placeholder 2"/>
          <p:cNvGraphicFramePr>
            <a:graphicFrameLocks noGrp="1"/>
          </p:cNvGraphicFramePr>
          <p:nvPr>
            <p:ph idx="1"/>
            <p:extLst>
              <p:ext uri="{D42A27DB-BD31-4B8C-83A1-F6EECF244321}">
                <p14:modId xmlns:p14="http://schemas.microsoft.com/office/powerpoint/2010/main" val="857137419"/>
              </p:ext>
            </p:extLst>
          </p:nvPr>
        </p:nvGraphicFramePr>
        <p:xfrm>
          <a:off x="-443345" y="1039091"/>
          <a:ext cx="5151870" cy="6022109"/>
        </p:xfrm>
        <a:graphic>
          <a:graphicData uri="http://schemas.openxmlformats.org/presentationml/2006/ole">
            <mc:AlternateContent xmlns:mc="http://schemas.openxmlformats.org/markup-compatibility/2006">
              <mc:Choice xmlns:v="urn:schemas-microsoft-com:vml" Requires="v">
                <p:oleObj spid="_x0000_s41995" r:id="rId5" imgW="4834547" imgH="5730737" progId="Excel.Chart.8">
                  <p:embed/>
                </p:oleObj>
              </mc:Choice>
              <mc:Fallback>
                <p:oleObj r:id="rId5" imgW="4834547" imgH="5730737" progId="Excel.Chart.8">
                  <p:embed/>
                  <p:pic>
                    <p:nvPicPr>
                      <p:cNvPr id="0" name=""/>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345" y="1039091"/>
                        <a:ext cx="5151870" cy="6022109"/>
                      </a:xfrm>
                      <a:prstGeom prst="rect">
                        <a:avLst/>
                      </a:prstGeom>
                      <a:noFill/>
                      <a:ln>
                        <a:noFill/>
                      </a:ln>
                      <a:extLst/>
                    </p:spPr>
                  </p:pic>
                </p:oleObj>
              </mc:Fallback>
            </mc:AlternateContent>
          </a:graphicData>
        </a:graphic>
      </p:graphicFrame>
      <p:sp>
        <p:nvSpPr>
          <p:cNvPr id="40964" name="Title 1"/>
          <p:cNvSpPr>
            <a:spLocks noGrp="1"/>
          </p:cNvSpPr>
          <p:nvPr>
            <p:ph type="title"/>
          </p:nvPr>
        </p:nvSpPr>
        <p:spPr>
          <a:xfrm>
            <a:off x="457200" y="290513"/>
            <a:ext cx="8229600" cy="1143000"/>
          </a:xfrm>
        </p:spPr>
        <p:txBody>
          <a:bodyPr/>
          <a:lstStyle/>
          <a:p>
            <a:r>
              <a:rPr lang="en-US" smtClean="0"/>
              <a:t>Who Are Our Pathways Students?</a:t>
            </a:r>
          </a:p>
        </p:txBody>
      </p:sp>
      <p:sp>
        <p:nvSpPr>
          <p:cNvPr id="40965"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F5FBDEC0-6124-4D14-9883-C1D6705B5E73}" type="slidenum">
              <a:rPr lang="en-US" sz="800">
                <a:solidFill>
                  <a:srgbClr val="7F7F7F"/>
                </a:solidFill>
                <a:latin typeface="Gill Sans MT" pitchFamily="34" charset="0"/>
              </a:rPr>
              <a:pPr eaLnBrk="1" hangingPunct="1"/>
              <a:t>16</a:t>
            </a:fld>
            <a:endParaRPr lang="en-US" sz="800">
              <a:solidFill>
                <a:srgbClr val="7F7F7F"/>
              </a:solidFill>
              <a:latin typeface="Gill Sans MT" pitchFamily="34" charset="0"/>
            </a:endParaRPr>
          </a:p>
        </p:txBody>
      </p:sp>
      <p:graphicFrame>
        <p:nvGraphicFramePr>
          <p:cNvPr id="7" name="Chart 6"/>
          <p:cNvGraphicFramePr>
            <a:graphicFrameLocks/>
          </p:cNvGraphicFramePr>
          <p:nvPr>
            <p:extLst>
              <p:ext uri="{D42A27DB-BD31-4B8C-83A1-F6EECF244321}">
                <p14:modId xmlns:p14="http://schemas.microsoft.com/office/powerpoint/2010/main" val="1386921771"/>
              </p:ext>
            </p:extLst>
          </p:nvPr>
        </p:nvGraphicFramePr>
        <p:xfrm>
          <a:off x="4503738" y="2303895"/>
          <a:ext cx="4015654" cy="418003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224138583"/>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ctrTitle"/>
          </p:nvPr>
        </p:nvSpPr>
        <p:spPr>
          <a:xfrm>
            <a:off x="685800" y="1685925"/>
            <a:ext cx="7772400" cy="2060575"/>
          </a:xfrm>
        </p:spPr>
        <p:txBody>
          <a:bodyPr/>
          <a:lstStyle/>
          <a:p>
            <a:pPr eaLnBrk="1" hangingPunct="1"/>
            <a:r>
              <a:rPr lang="en-US" b="1" smtClean="0"/>
              <a:t>Dramatic Success for Students in Developmental Mathematics </a:t>
            </a:r>
            <a:endParaRPr lang="en-US" smtClean="0"/>
          </a:p>
        </p:txBody>
      </p:sp>
      <p:sp>
        <p:nvSpPr>
          <p:cNvPr id="33794" name="Subtitle 2"/>
          <p:cNvSpPr>
            <a:spLocks noGrp="1"/>
          </p:cNvSpPr>
          <p:nvPr>
            <p:ph type="subTitle" idx="1"/>
          </p:nvPr>
        </p:nvSpPr>
        <p:spPr>
          <a:xfrm>
            <a:off x="719138" y="4041775"/>
            <a:ext cx="7772400" cy="1219200"/>
          </a:xfrm>
        </p:spPr>
        <p:txBody>
          <a:bodyPr/>
          <a:lstStyle/>
          <a:p>
            <a:pPr eaLnBrk="1" hangingPunct="1"/>
            <a:r>
              <a:rPr lang="en-US" smtClean="0"/>
              <a:t>First Year Results from Carnegie</a:t>
            </a:r>
            <a:r>
              <a:rPr lang="ja-JP" altLang="en-US" smtClean="0"/>
              <a:t>’</a:t>
            </a:r>
            <a:r>
              <a:rPr lang="en-US" altLang="ja-JP" smtClean="0"/>
              <a:t>s Pathways Programs</a:t>
            </a:r>
            <a:endParaRPr lang="en-US" smtClean="0"/>
          </a:p>
        </p:txBody>
      </p:sp>
    </p:spTree>
    <p:extLst>
      <p:ext uri="{BB962C8B-B14F-4D97-AF65-F5344CB8AC3E}">
        <p14:creationId xmlns:p14="http://schemas.microsoft.com/office/powerpoint/2010/main" val="242331696"/>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5" name="Group 8"/>
          <p:cNvGrpSpPr>
            <a:grpSpLocks/>
          </p:cNvGrpSpPr>
          <p:nvPr/>
        </p:nvGrpSpPr>
        <p:grpSpPr bwMode="auto">
          <a:xfrm>
            <a:off x="868363" y="1227138"/>
            <a:ext cx="6889750" cy="5594350"/>
            <a:chOff x="849187" y="1227811"/>
            <a:chExt cx="6908604" cy="5594350"/>
          </a:xfrm>
        </p:grpSpPr>
        <p:grpSp>
          <p:nvGrpSpPr>
            <p:cNvPr id="42318" name="Group 6"/>
            <p:cNvGrpSpPr>
              <a:grpSpLocks/>
            </p:cNvGrpSpPr>
            <p:nvPr/>
          </p:nvGrpSpPr>
          <p:grpSpPr bwMode="auto">
            <a:xfrm>
              <a:off x="1336353" y="1227811"/>
              <a:ext cx="6421438" cy="5594350"/>
              <a:chOff x="1336353" y="1227811"/>
              <a:chExt cx="6421438" cy="5594350"/>
            </a:xfrm>
          </p:grpSpPr>
          <p:sp>
            <p:nvSpPr>
              <p:cNvPr id="118" name="Rectangle 117"/>
              <p:cNvSpPr>
                <a:spLocks noChangeArrowheads="1"/>
              </p:cNvSpPr>
              <p:nvPr/>
            </p:nvSpPr>
            <p:spPr bwMode="auto">
              <a:xfrm>
                <a:off x="1336292" y="1227811"/>
                <a:ext cx="2238133" cy="5594350"/>
              </a:xfrm>
              <a:prstGeom prst="rect">
                <a:avLst/>
              </a:prstGeom>
              <a:solidFill>
                <a:srgbClr val="FFFFFF"/>
              </a:solidFill>
              <a:ln w="57150">
                <a:solidFill>
                  <a:srgbClr val="008000"/>
                </a:solidFill>
                <a:miter lim="800000"/>
                <a:headEnd/>
                <a:tailEnd/>
              </a:ln>
              <a:effectLst>
                <a:outerShdw dist="23000" dir="5400000" rotWithShape="0">
                  <a:srgbClr val="80808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24" name="Rectangle 123"/>
              <p:cNvSpPr>
                <a:spLocks noChangeArrowheads="1"/>
              </p:cNvSpPr>
              <p:nvPr/>
            </p:nvSpPr>
            <p:spPr bwMode="auto">
              <a:xfrm>
                <a:off x="3485281" y="1227811"/>
                <a:ext cx="2241317" cy="5594350"/>
              </a:xfrm>
              <a:prstGeom prst="rect">
                <a:avLst/>
              </a:prstGeom>
              <a:solidFill>
                <a:srgbClr val="FFFFFF"/>
              </a:solidFill>
              <a:ln w="57150">
                <a:solidFill>
                  <a:srgbClr val="008000"/>
                </a:solidFill>
                <a:miter lim="800000"/>
                <a:headEnd/>
                <a:tailEnd/>
              </a:ln>
              <a:effectLst>
                <a:outerShdw dist="23000" dir="5400000" rotWithShape="0">
                  <a:srgbClr val="80808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27" name="Rectangle 126"/>
              <p:cNvSpPr>
                <a:spLocks noChangeArrowheads="1"/>
              </p:cNvSpPr>
              <p:nvPr/>
            </p:nvSpPr>
            <p:spPr bwMode="auto">
              <a:xfrm>
                <a:off x="5519658" y="1227811"/>
                <a:ext cx="2238133" cy="5594350"/>
              </a:xfrm>
              <a:prstGeom prst="rect">
                <a:avLst/>
              </a:prstGeom>
              <a:solidFill>
                <a:srgbClr val="FFFFFF"/>
              </a:solidFill>
              <a:ln w="57150">
                <a:solidFill>
                  <a:srgbClr val="008000"/>
                </a:solidFill>
                <a:miter lim="800000"/>
                <a:headEnd/>
                <a:tailEnd/>
              </a:ln>
              <a:effectLst>
                <a:outerShdw dist="23000" dir="5400000" rotWithShape="0">
                  <a:srgbClr val="808080">
                    <a:alpha val="34998"/>
                  </a:srgbClr>
                </a:outerShdw>
              </a:effectLst>
            </p:spPr>
            <p:txBody>
              <a:bodyPr anchor="ctr"/>
              <a:lstStyle/>
              <a:p>
                <a:pPr algn="ctr">
                  <a:defRPr/>
                </a:pPr>
                <a:endParaRPr lang="en-US">
                  <a:latin typeface="Calibri" charset="0"/>
                </a:endParaRPr>
              </a:p>
              <a:p>
                <a:pPr algn="ctr">
                  <a:defRPr/>
                </a:pPr>
                <a:endParaRPr lang="en-US">
                  <a:latin typeface="Calibri" charset="0"/>
                </a:endParaRPr>
              </a:p>
              <a:p>
                <a:pPr algn="ctr">
                  <a:defRPr/>
                </a:pPr>
                <a:endParaRPr lang="en-US">
                  <a:latin typeface="Calibri" charset="0"/>
                </a:endParaRPr>
              </a:p>
              <a:p>
                <a:pPr algn="ctr">
                  <a:defRPr/>
                </a:pPr>
                <a:endParaRPr lang="en-US">
                  <a:latin typeface="Calibri" charset="0"/>
                </a:endParaRPr>
              </a:p>
              <a:p>
                <a:pPr algn="ctr">
                  <a:defRPr/>
                </a:pPr>
                <a:endParaRPr lang="en-US">
                  <a:latin typeface="Calibri" charset="0"/>
                </a:endParaRPr>
              </a:p>
              <a:p>
                <a:pPr algn="ctr">
                  <a:defRPr/>
                </a:pPr>
                <a:endParaRPr lang="en-US">
                  <a:latin typeface="Calibri" charset="0"/>
                </a:endParaRPr>
              </a:p>
              <a:p>
                <a:pPr algn="ctr">
                  <a:defRPr/>
                </a:pPr>
                <a:endParaRPr lang="en-US">
                  <a:latin typeface="Calibri" charset="0"/>
                </a:endParaRPr>
              </a:p>
              <a:p>
                <a:pPr algn="ctr">
                  <a:defRPr/>
                </a:pPr>
                <a:endParaRPr lang="en-US" sz="3600">
                  <a:latin typeface="Calibri" charset="0"/>
                </a:endParaRPr>
              </a:p>
            </p:txBody>
          </p:sp>
        </p:grpSp>
        <p:sp>
          <p:nvSpPr>
            <p:cNvPr id="42319" name="TextBox 3"/>
            <p:cNvSpPr txBox="1">
              <a:spLocks noChangeArrowheads="1"/>
            </p:cNvSpPr>
            <p:nvPr/>
          </p:nvSpPr>
          <p:spPr bwMode="auto">
            <a:xfrm rot="-5400000">
              <a:off x="-154320" y="2393050"/>
              <a:ext cx="2408264" cy="40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2000">
                  <a:latin typeface="Gill Sans MT" pitchFamily="34" charset="0"/>
                </a:rPr>
                <a:t>Traditional Sequence</a:t>
              </a:r>
            </a:p>
          </p:txBody>
        </p:sp>
        <p:sp>
          <p:nvSpPr>
            <p:cNvPr id="42320" name="TextBox 897"/>
            <p:cNvSpPr txBox="1">
              <a:spLocks noChangeArrowheads="1"/>
            </p:cNvSpPr>
            <p:nvPr/>
          </p:nvSpPr>
          <p:spPr bwMode="auto">
            <a:xfrm rot="-5400000">
              <a:off x="539732" y="5033688"/>
              <a:ext cx="1059842" cy="43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2200">
                  <a:latin typeface="Gill Sans MT" pitchFamily="34" charset="0"/>
                </a:rPr>
                <a:t>Statway</a:t>
              </a:r>
            </a:p>
          </p:txBody>
        </p:sp>
        <p:pic>
          <p:nvPicPr>
            <p:cNvPr id="42321" name="Picture 5" descr="peeps cop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9244" y="1315591"/>
              <a:ext cx="1950590" cy="263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22" name="Picture 661" descr="peeps cop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9244" y="4109973"/>
              <a:ext cx="1950590" cy="263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86" name="TextBox 1"/>
          <p:cNvSpPr txBox="1">
            <a:spLocks noChangeArrowheads="1"/>
          </p:cNvSpPr>
          <p:nvPr/>
        </p:nvSpPr>
        <p:spPr bwMode="auto">
          <a:xfrm>
            <a:off x="519113" y="0"/>
            <a:ext cx="83708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2800">
                <a:latin typeface="Gill Sans MT" pitchFamily="34" charset="0"/>
              </a:rPr>
              <a:t>Time to Complete College Level Math Course:</a:t>
            </a:r>
          </a:p>
          <a:p>
            <a:pPr algn="ctr" eaLnBrk="1" hangingPunct="1"/>
            <a:r>
              <a:rPr lang="en-US" sz="2800">
                <a:latin typeface="Gill Sans MT" pitchFamily="34" charset="0"/>
              </a:rPr>
              <a:t>Statway vs. Traditional Sequence</a:t>
            </a:r>
          </a:p>
        </p:txBody>
      </p:sp>
      <p:sp>
        <p:nvSpPr>
          <p:cNvPr id="41987" name="TextBox 9"/>
          <p:cNvSpPr txBox="1">
            <a:spLocks noChangeArrowheads="1"/>
          </p:cNvSpPr>
          <p:nvPr/>
        </p:nvSpPr>
        <p:spPr bwMode="auto">
          <a:xfrm>
            <a:off x="4141788" y="855663"/>
            <a:ext cx="938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800"/>
              <a:t>1 Year</a:t>
            </a:r>
          </a:p>
        </p:txBody>
      </p:sp>
      <p:sp>
        <p:nvSpPr>
          <p:cNvPr id="41988" name="TextBox 11"/>
          <p:cNvSpPr txBox="1">
            <a:spLocks noChangeArrowheads="1"/>
          </p:cNvSpPr>
          <p:nvPr/>
        </p:nvSpPr>
        <p:spPr bwMode="auto">
          <a:xfrm>
            <a:off x="6278563" y="844550"/>
            <a:ext cx="938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1800"/>
              <a:t>2 Years </a:t>
            </a:r>
          </a:p>
        </p:txBody>
      </p:sp>
      <p:sp>
        <p:nvSpPr>
          <p:cNvPr id="5" name="Rectangle 4"/>
          <p:cNvSpPr/>
          <p:nvPr/>
        </p:nvSpPr>
        <p:spPr>
          <a:xfrm>
            <a:off x="4940300" y="2312988"/>
            <a:ext cx="141288" cy="44291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0" name="Rectangle 129"/>
          <p:cNvSpPr/>
          <p:nvPr/>
        </p:nvSpPr>
        <p:spPr>
          <a:xfrm>
            <a:off x="3886200" y="2206625"/>
            <a:ext cx="179388" cy="44291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4" name="Straight Connector 13"/>
          <p:cNvCxnSpPr>
            <a:stCxn id="118" idx="1"/>
            <a:endCxn id="127" idx="3"/>
          </p:cNvCxnSpPr>
          <p:nvPr/>
        </p:nvCxnSpPr>
        <p:spPr>
          <a:xfrm>
            <a:off x="1355725" y="4024313"/>
            <a:ext cx="6402388" cy="0"/>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a:spLocks noChangeArrowheads="1"/>
          </p:cNvSpPr>
          <p:nvPr/>
        </p:nvSpPr>
        <p:spPr bwMode="auto">
          <a:xfrm>
            <a:off x="5554663" y="4059238"/>
            <a:ext cx="2238375" cy="2862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sz="3000" b="1">
              <a:solidFill>
                <a:srgbClr val="C00000"/>
              </a:solidFill>
            </a:endParaRPr>
          </a:p>
          <a:p>
            <a:pPr algn="ctr" eaLnBrk="1" hangingPunct="1"/>
            <a:r>
              <a:rPr lang="en-US" sz="3000" b="1">
                <a:solidFill>
                  <a:srgbClr val="C00000"/>
                </a:solidFill>
                <a:latin typeface="Gill Sans MT" pitchFamily="34" charset="0"/>
              </a:rPr>
              <a:t>Triple the success rate in half the time.</a:t>
            </a:r>
          </a:p>
          <a:p>
            <a:pPr algn="ctr" eaLnBrk="1" hangingPunct="1"/>
            <a:endParaRPr lang="en-US" sz="3000">
              <a:solidFill>
                <a:srgbClr val="C00000"/>
              </a:solidFill>
              <a:latin typeface="Gill Sans MT" pitchFamily="34" charset="0"/>
              <a:cs typeface="Arial" pitchFamily="34" charset="0"/>
            </a:endParaRPr>
          </a:p>
        </p:txBody>
      </p:sp>
      <p:grpSp>
        <p:nvGrpSpPr>
          <p:cNvPr id="4" name="Group 670"/>
          <p:cNvGrpSpPr>
            <a:grpSpLocks/>
          </p:cNvGrpSpPr>
          <p:nvPr/>
        </p:nvGrpSpPr>
        <p:grpSpPr bwMode="auto">
          <a:xfrm>
            <a:off x="3527425" y="1279525"/>
            <a:ext cx="2028825" cy="2625725"/>
            <a:chOff x="3527837" y="1279822"/>
            <a:chExt cx="2029548" cy="2625725"/>
          </a:xfrm>
        </p:grpSpPr>
        <p:grpSp>
          <p:nvGrpSpPr>
            <p:cNvPr id="42212" name="Group 1784"/>
            <p:cNvGrpSpPr>
              <a:grpSpLocks/>
            </p:cNvGrpSpPr>
            <p:nvPr/>
          </p:nvGrpSpPr>
          <p:grpSpPr bwMode="auto">
            <a:xfrm>
              <a:off x="3527837" y="1279822"/>
              <a:ext cx="1949450" cy="2625725"/>
              <a:chOff x="175433" y="1448074"/>
              <a:chExt cx="1950020" cy="2626174"/>
            </a:xfrm>
          </p:grpSpPr>
          <p:grpSp>
            <p:nvGrpSpPr>
              <p:cNvPr id="42214" name="Group 1785"/>
              <p:cNvGrpSpPr>
                <a:grpSpLocks/>
              </p:cNvGrpSpPr>
              <p:nvPr/>
            </p:nvGrpSpPr>
            <p:grpSpPr bwMode="auto">
              <a:xfrm>
                <a:off x="175433" y="1448074"/>
                <a:ext cx="1950020" cy="2626174"/>
                <a:chOff x="427171" y="1462671"/>
                <a:chExt cx="1950020" cy="2626174"/>
              </a:xfrm>
            </p:grpSpPr>
            <p:grpSp>
              <p:nvGrpSpPr>
                <p:cNvPr id="42217" name="Group 1788"/>
                <p:cNvGrpSpPr>
                  <a:grpSpLocks/>
                </p:cNvGrpSpPr>
                <p:nvPr/>
              </p:nvGrpSpPr>
              <p:grpSpPr bwMode="auto">
                <a:xfrm>
                  <a:off x="427171" y="3432362"/>
                  <a:ext cx="1950020" cy="656483"/>
                  <a:chOff x="3117000" y="5201142"/>
                  <a:chExt cx="1540987" cy="571850"/>
                </a:xfrm>
              </p:grpSpPr>
              <p:pic>
                <p:nvPicPr>
                  <p:cNvPr id="42298" name="Picture 1874"/>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483235"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99" name="Picture 1875"/>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603278"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00" name="Picture 187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959568"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01" name="Picture 1877"/>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838593"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02" name="Picture 1878"/>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719683"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03" name="Picture 187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117000" y="520659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04" name="Picture 1880"/>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366812" y="5201142"/>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05" name="Picture 1881"/>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238803" y="5204846"/>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06" name="Picture 188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366812" y="5494384"/>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07" name="Picture 1883"/>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247191" y="5494384"/>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08" name="Picture 1884"/>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127696" y="5494386"/>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09" name="Picture 1885"/>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489123" y="549438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10" name="Picture 188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603279" y="549438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11" name="Picture 1887"/>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836716" y="549438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12" name="Picture 1888"/>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070393" y="549438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13" name="Picture 188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953307" y="549438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14" name="Picture 1890"/>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077428" y="520262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15" name="Picture 1891"/>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722139" y="549438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16" name="Picture 189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189767" y="520485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17" name="Picture 1893"/>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556668" y="520747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218" name="Group 1789"/>
                <p:cNvGrpSpPr>
                  <a:grpSpLocks/>
                </p:cNvGrpSpPr>
                <p:nvPr/>
              </p:nvGrpSpPr>
              <p:grpSpPr bwMode="auto">
                <a:xfrm>
                  <a:off x="1931228" y="1464381"/>
                  <a:ext cx="444334" cy="656480"/>
                  <a:chOff x="2860412" y="1723339"/>
                  <a:chExt cx="444334" cy="656480"/>
                </a:xfrm>
              </p:grpSpPr>
              <p:pic>
                <p:nvPicPr>
                  <p:cNvPr id="42292" name="Picture 1868"/>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2860412" y="1729600"/>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93" name="Picture 186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176533" y="1723339"/>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94" name="Picture 1870"/>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014546" y="1727590"/>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95" name="Picture 1871"/>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176533"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96" name="Picture 187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025160"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97" name="Picture 1873"/>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2873947"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219" name="Group 1790"/>
                <p:cNvGrpSpPr>
                  <a:grpSpLocks/>
                </p:cNvGrpSpPr>
                <p:nvPr/>
              </p:nvGrpSpPr>
              <p:grpSpPr bwMode="auto">
                <a:xfrm>
                  <a:off x="430096" y="2766340"/>
                  <a:ext cx="1485732" cy="656491"/>
                  <a:chOff x="3117000" y="5201142"/>
                  <a:chExt cx="1174087" cy="571857"/>
                </a:xfrm>
              </p:grpSpPr>
              <p:pic>
                <p:nvPicPr>
                  <p:cNvPr id="42272" name="Picture 1848"/>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483235"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73" name="Picture 184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603278"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74" name="Picture 1850"/>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959568"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75" name="Picture 1851"/>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838593"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76" name="Picture 185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719683"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 name="Picture 737"/>
                  <p:cNvPicPr>
                    <a:picLocks noChangeAspect="1"/>
                  </p:cNvPicPr>
                  <p:nvPr/>
                </p:nvPicPr>
                <p:blipFill rotWithShape="1">
                  <a:blip r:embed="rId4">
                    <a:duotone>
                      <a:schemeClr val="accent3">
                        <a:shade val="45000"/>
                        <a:satMod val="135000"/>
                      </a:schemeClr>
                      <a:prstClr val="white"/>
                    </a:duotone>
                  </a:blip>
                  <a:srcRect l="29561" r="29711"/>
                  <a:stretch/>
                </p:blipFill>
                <p:spPr>
                  <a:xfrm>
                    <a:off x="3117000" y="5206600"/>
                    <a:ext cx="101319" cy="278605"/>
                  </a:xfrm>
                  <a:prstGeom prst="rect">
                    <a:avLst/>
                  </a:prstGeom>
                </p:spPr>
              </p:pic>
              <p:pic>
                <p:nvPicPr>
                  <p:cNvPr id="42278" name="Picture 1854"/>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366812" y="5201142"/>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79" name="Picture 1855"/>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238803" y="5204846"/>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80" name="Picture 185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366812" y="5494386"/>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81" name="Picture 1857"/>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247191" y="5494388"/>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3" name="Picture 742"/>
                  <p:cNvPicPr>
                    <a:picLocks noChangeAspect="1"/>
                  </p:cNvPicPr>
                  <p:nvPr/>
                </p:nvPicPr>
                <p:blipFill rotWithShape="1">
                  <a:blip r:embed="rId4">
                    <a:duotone>
                      <a:schemeClr val="accent3">
                        <a:shade val="45000"/>
                        <a:satMod val="135000"/>
                      </a:schemeClr>
                      <a:prstClr val="white"/>
                    </a:duotone>
                  </a:blip>
                  <a:srcRect l="29561" r="29711"/>
                  <a:stretch/>
                </p:blipFill>
                <p:spPr>
                  <a:xfrm>
                    <a:off x="3127696" y="5494389"/>
                    <a:ext cx="101319" cy="278605"/>
                  </a:xfrm>
                  <a:prstGeom prst="rect">
                    <a:avLst/>
                  </a:prstGeom>
                </p:spPr>
              </p:pic>
              <p:pic>
                <p:nvPicPr>
                  <p:cNvPr id="42283" name="Picture 185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489123" y="549438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84" name="Picture 1860"/>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603279" y="549438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85" name="Picture 1861"/>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836716" y="549438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86" name="Picture 186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070393" y="549439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87" name="Picture 1863"/>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953307" y="549439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88" name="Picture 1864"/>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077428" y="520262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89" name="Picture 1865"/>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722139" y="549438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90" name="Picture 186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189767" y="520485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91" name="Picture 1867"/>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189768" y="5494394"/>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220" name="Group 1791"/>
                <p:cNvGrpSpPr>
                  <a:grpSpLocks/>
                </p:cNvGrpSpPr>
                <p:nvPr/>
              </p:nvGrpSpPr>
              <p:grpSpPr bwMode="auto">
                <a:xfrm>
                  <a:off x="431958" y="2114105"/>
                  <a:ext cx="1936720" cy="1974737"/>
                  <a:chOff x="3117000" y="5201145"/>
                  <a:chExt cx="1530477" cy="1720157"/>
                </a:xfrm>
              </p:grpSpPr>
              <p:pic>
                <p:nvPicPr>
                  <p:cNvPr id="42255" name="Picture 1828"/>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483235" y="520659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56" name="Picture 182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603278"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57" name="Picture 1830"/>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959568"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58" name="Picture 1831"/>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838593"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59" name="Picture 183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719683"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1" name="Picture 720"/>
                  <p:cNvPicPr>
                    <a:picLocks noChangeAspect="1"/>
                  </p:cNvPicPr>
                  <p:nvPr/>
                </p:nvPicPr>
                <p:blipFill rotWithShape="1">
                  <a:blip r:embed="rId4">
                    <a:duotone>
                      <a:schemeClr val="accent3">
                        <a:shade val="45000"/>
                        <a:satMod val="135000"/>
                      </a:schemeClr>
                      <a:prstClr val="white"/>
                    </a:duotone>
                  </a:blip>
                  <a:srcRect l="29561" r="29711"/>
                  <a:stretch/>
                </p:blipFill>
                <p:spPr>
                  <a:xfrm>
                    <a:off x="3117000" y="5206600"/>
                    <a:ext cx="101319" cy="278605"/>
                  </a:xfrm>
                  <a:prstGeom prst="rect">
                    <a:avLst/>
                  </a:prstGeom>
                </p:spPr>
              </p:pic>
              <p:pic>
                <p:nvPicPr>
                  <p:cNvPr id="42261" name="Picture 1834"/>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366812" y="5201145"/>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62" name="Picture 1835"/>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238803" y="520484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63" name="Picture 183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366812" y="549438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64" name="Picture 1837"/>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247191" y="549438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6" name="Picture 725"/>
                  <p:cNvPicPr>
                    <a:picLocks noChangeAspect="1"/>
                  </p:cNvPicPr>
                  <p:nvPr/>
                </p:nvPicPr>
                <p:blipFill rotWithShape="1">
                  <a:blip r:embed="rId4">
                    <a:duotone>
                      <a:schemeClr val="accent3">
                        <a:shade val="45000"/>
                        <a:satMod val="135000"/>
                      </a:schemeClr>
                      <a:prstClr val="white"/>
                    </a:duotone>
                  </a:blip>
                  <a:srcRect l="29561" r="29711"/>
                  <a:stretch/>
                </p:blipFill>
                <p:spPr>
                  <a:xfrm>
                    <a:off x="3127696" y="5494389"/>
                    <a:ext cx="101319" cy="278605"/>
                  </a:xfrm>
                  <a:prstGeom prst="rect">
                    <a:avLst/>
                  </a:prstGeom>
                </p:spPr>
              </p:pic>
              <p:pic>
                <p:nvPicPr>
                  <p:cNvPr id="42266" name="Picture 1841"/>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312481" y="6642696"/>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67" name="Picture 184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546158" y="664269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68" name="Picture 1843"/>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429071" y="664269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69" name="Picture 1844"/>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077428" y="520262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70" name="Picture 1845"/>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197904" y="6642696"/>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71" name="Picture 184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189767" y="520485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221" name="Group 1792"/>
                <p:cNvGrpSpPr>
                  <a:grpSpLocks/>
                </p:cNvGrpSpPr>
                <p:nvPr/>
              </p:nvGrpSpPr>
              <p:grpSpPr bwMode="auto">
                <a:xfrm>
                  <a:off x="428832" y="1462671"/>
                  <a:ext cx="1485732" cy="656486"/>
                  <a:chOff x="3117000" y="5201148"/>
                  <a:chExt cx="1174087" cy="571854"/>
                </a:xfrm>
              </p:grpSpPr>
              <p:pic>
                <p:nvPicPr>
                  <p:cNvPr id="42235" name="Picture 1808"/>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483235" y="5206605"/>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36" name="Picture 180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603279" y="5206606"/>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37" name="Picture 1810"/>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959569" y="5206606"/>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38" name="Picture 1811"/>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838594" y="5206606"/>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39" name="Picture 181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719684" y="5206606"/>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1" name="Picture 700"/>
                  <p:cNvPicPr>
                    <a:picLocks noChangeAspect="1"/>
                  </p:cNvPicPr>
                  <p:nvPr/>
                </p:nvPicPr>
                <p:blipFill rotWithShape="1">
                  <a:blip r:embed="rId4">
                    <a:duotone>
                      <a:schemeClr val="accent3">
                        <a:shade val="45000"/>
                        <a:satMod val="135000"/>
                      </a:schemeClr>
                      <a:prstClr val="white"/>
                    </a:duotone>
                  </a:blip>
                  <a:srcRect l="29561" r="29711"/>
                  <a:stretch/>
                </p:blipFill>
                <p:spPr>
                  <a:xfrm>
                    <a:off x="3117000" y="5206600"/>
                    <a:ext cx="101319" cy="278605"/>
                  </a:xfrm>
                  <a:prstGeom prst="rect">
                    <a:avLst/>
                  </a:prstGeom>
                </p:spPr>
              </p:pic>
              <p:pic>
                <p:nvPicPr>
                  <p:cNvPr id="42241" name="Picture 1814"/>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366813" y="5201148"/>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42" name="Picture 1815"/>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238804" y="5204854"/>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43" name="Picture 181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366813" y="5494395"/>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44" name="Picture 1817"/>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247192" y="549439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 name="Picture 705"/>
                  <p:cNvPicPr>
                    <a:picLocks noChangeAspect="1"/>
                  </p:cNvPicPr>
                  <p:nvPr/>
                </p:nvPicPr>
                <p:blipFill rotWithShape="1">
                  <a:blip r:embed="rId4">
                    <a:duotone>
                      <a:schemeClr val="accent3">
                        <a:shade val="45000"/>
                        <a:satMod val="135000"/>
                      </a:schemeClr>
                      <a:prstClr val="white"/>
                    </a:duotone>
                  </a:blip>
                  <a:srcRect l="29561" r="29711"/>
                  <a:stretch/>
                </p:blipFill>
                <p:spPr>
                  <a:xfrm>
                    <a:off x="3127696" y="5494389"/>
                    <a:ext cx="101319" cy="278605"/>
                  </a:xfrm>
                  <a:prstGeom prst="rect">
                    <a:avLst/>
                  </a:prstGeom>
                </p:spPr>
              </p:pic>
              <p:pic>
                <p:nvPicPr>
                  <p:cNvPr id="42246" name="Picture 181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489123" y="549438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47" name="Picture 1820"/>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603279" y="549439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48" name="Picture 1821"/>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836716" y="549438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49" name="Picture 182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070393" y="549438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50" name="Picture 1823"/>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953307" y="549439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51" name="Picture 1824"/>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077429" y="5202631"/>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52" name="Picture 1825"/>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722140" y="549438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53" name="Picture 182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189768" y="520485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54" name="Picture 1827"/>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189768" y="5494391"/>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222" name="Group 1793"/>
                <p:cNvGrpSpPr>
                  <a:grpSpLocks/>
                </p:cNvGrpSpPr>
                <p:nvPr/>
              </p:nvGrpSpPr>
              <p:grpSpPr bwMode="auto">
                <a:xfrm>
                  <a:off x="1932255" y="2115807"/>
                  <a:ext cx="444334" cy="656480"/>
                  <a:chOff x="2860412" y="1723339"/>
                  <a:chExt cx="444334" cy="656480"/>
                </a:xfrm>
              </p:grpSpPr>
              <p:pic>
                <p:nvPicPr>
                  <p:cNvPr id="42230" name="Picture 180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2860412" y="1729600"/>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31" name="Picture 1803"/>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176533" y="1723339"/>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32" name="Picture 1804"/>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014546" y="1727590"/>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33" name="Picture 1805"/>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176533"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34" name="Picture 180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025160"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223" name="Group 1794"/>
                <p:cNvGrpSpPr>
                  <a:grpSpLocks/>
                </p:cNvGrpSpPr>
                <p:nvPr/>
              </p:nvGrpSpPr>
              <p:grpSpPr bwMode="auto">
                <a:xfrm>
                  <a:off x="1931991" y="2772601"/>
                  <a:ext cx="444334" cy="656480"/>
                  <a:chOff x="2860412" y="1723339"/>
                  <a:chExt cx="444334" cy="656480"/>
                </a:xfrm>
              </p:grpSpPr>
              <p:pic>
                <p:nvPicPr>
                  <p:cNvPr id="42224" name="Picture 179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2860412" y="1729600"/>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25" name="Picture 1797"/>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176533" y="1723339"/>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26" name="Picture 1798"/>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014546" y="1727590"/>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27" name="Picture 179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176533"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28" name="Picture 1800"/>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025160"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29" name="Picture 1801"/>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2873947"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42215" name="Picture 178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1844443" y="3419466"/>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16" name="Picture 1787"/>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1693113" y="3424025"/>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213" name="TextBox 1351"/>
            <p:cNvSpPr txBox="1">
              <a:spLocks noChangeArrowheads="1"/>
            </p:cNvSpPr>
            <p:nvPr/>
          </p:nvSpPr>
          <p:spPr bwMode="auto">
            <a:xfrm>
              <a:off x="4210475" y="2156622"/>
              <a:ext cx="13469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2800">
                  <a:latin typeface="Arial Black" pitchFamily="34" charset="0"/>
                </a:rPr>
                <a:t>6%</a:t>
              </a:r>
            </a:p>
          </p:txBody>
        </p:sp>
      </p:grpSp>
      <p:grpSp>
        <p:nvGrpSpPr>
          <p:cNvPr id="17" name="Group 17"/>
          <p:cNvGrpSpPr>
            <a:grpSpLocks/>
          </p:cNvGrpSpPr>
          <p:nvPr/>
        </p:nvGrpSpPr>
        <p:grpSpPr bwMode="auto">
          <a:xfrm>
            <a:off x="3503613" y="4095750"/>
            <a:ext cx="1949450" cy="2627313"/>
            <a:chOff x="3504089" y="4096424"/>
            <a:chExt cx="1949450" cy="2627312"/>
          </a:xfrm>
        </p:grpSpPr>
        <p:pic>
          <p:nvPicPr>
            <p:cNvPr id="42105" name="Picture 2471"/>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424477" y="6078181"/>
              <a:ext cx="12700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106" name="Group 885"/>
            <p:cNvGrpSpPr>
              <a:grpSpLocks/>
            </p:cNvGrpSpPr>
            <p:nvPr/>
          </p:nvGrpSpPr>
          <p:grpSpPr bwMode="auto">
            <a:xfrm>
              <a:off x="3504089" y="4096424"/>
              <a:ext cx="1949450" cy="2627312"/>
              <a:chOff x="3504089" y="4096424"/>
              <a:chExt cx="1949450" cy="2627312"/>
            </a:xfrm>
          </p:grpSpPr>
          <p:grpSp>
            <p:nvGrpSpPr>
              <p:cNvPr id="42107" name="Group 1340"/>
              <p:cNvGrpSpPr>
                <a:grpSpLocks/>
              </p:cNvGrpSpPr>
              <p:nvPr/>
            </p:nvGrpSpPr>
            <p:grpSpPr bwMode="auto">
              <a:xfrm>
                <a:off x="3504089" y="4096424"/>
                <a:ext cx="1949450" cy="2627312"/>
                <a:chOff x="175433" y="1448074"/>
                <a:chExt cx="1950020" cy="2626174"/>
              </a:xfrm>
            </p:grpSpPr>
            <p:grpSp>
              <p:nvGrpSpPr>
                <p:cNvPr id="42110" name="Group 1341"/>
                <p:cNvGrpSpPr>
                  <a:grpSpLocks/>
                </p:cNvGrpSpPr>
                <p:nvPr/>
              </p:nvGrpSpPr>
              <p:grpSpPr bwMode="auto">
                <a:xfrm>
                  <a:off x="175433" y="1448074"/>
                  <a:ext cx="1950020" cy="2626174"/>
                  <a:chOff x="427171" y="1462671"/>
                  <a:chExt cx="1950020" cy="2626174"/>
                </a:xfrm>
              </p:grpSpPr>
              <p:grpSp>
                <p:nvGrpSpPr>
                  <p:cNvPr id="42113" name="Group 1344"/>
                  <p:cNvGrpSpPr>
                    <a:grpSpLocks/>
                  </p:cNvGrpSpPr>
                  <p:nvPr/>
                </p:nvGrpSpPr>
                <p:grpSpPr bwMode="auto">
                  <a:xfrm>
                    <a:off x="427171" y="3432362"/>
                    <a:ext cx="1950020" cy="656483"/>
                    <a:chOff x="3117000" y="5201142"/>
                    <a:chExt cx="1540987" cy="571850"/>
                  </a:xfrm>
                </p:grpSpPr>
                <p:pic>
                  <p:nvPicPr>
                    <p:cNvPr id="973" name="Picture 972"/>
                    <p:cNvPicPr>
                      <a:picLocks noChangeAspect="1"/>
                    </p:cNvPicPr>
                    <p:nvPr/>
                  </p:nvPicPr>
                  <p:blipFill rotWithShape="1">
                    <a:blip r:embed="rId4">
                      <a:duotone>
                        <a:schemeClr val="accent3">
                          <a:shade val="45000"/>
                          <a:satMod val="135000"/>
                        </a:schemeClr>
                        <a:prstClr val="white"/>
                      </a:duotone>
                    </a:blip>
                    <a:srcRect l="29561" r="29711"/>
                    <a:stretch/>
                  </p:blipFill>
                  <p:spPr>
                    <a:xfrm>
                      <a:off x="3483235" y="5206600"/>
                      <a:ext cx="101319" cy="278605"/>
                    </a:xfrm>
                    <a:prstGeom prst="rect">
                      <a:avLst/>
                    </a:prstGeom>
                  </p:spPr>
                </p:pic>
                <p:pic>
                  <p:nvPicPr>
                    <p:cNvPr id="974" name="Picture 973"/>
                    <p:cNvPicPr>
                      <a:picLocks noChangeAspect="1"/>
                    </p:cNvPicPr>
                    <p:nvPr/>
                  </p:nvPicPr>
                  <p:blipFill rotWithShape="1">
                    <a:blip r:embed="rId4">
                      <a:duotone>
                        <a:schemeClr val="accent3">
                          <a:shade val="45000"/>
                          <a:satMod val="135000"/>
                        </a:schemeClr>
                        <a:prstClr val="white"/>
                      </a:duotone>
                    </a:blip>
                    <a:srcRect l="29561" r="29711"/>
                    <a:stretch/>
                  </p:blipFill>
                  <p:spPr>
                    <a:xfrm>
                      <a:off x="3603278" y="5206600"/>
                      <a:ext cx="101319" cy="278605"/>
                    </a:xfrm>
                    <a:prstGeom prst="rect">
                      <a:avLst/>
                    </a:prstGeom>
                  </p:spPr>
                </p:pic>
                <p:pic>
                  <p:nvPicPr>
                    <p:cNvPr id="42195" name="Picture 143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959568"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6" name="Picture 975"/>
                    <p:cNvPicPr>
                      <a:picLocks noChangeAspect="1"/>
                    </p:cNvPicPr>
                    <p:nvPr/>
                  </p:nvPicPr>
                  <p:blipFill rotWithShape="1">
                    <a:blip r:embed="rId4">
                      <a:duotone>
                        <a:schemeClr val="accent3">
                          <a:shade val="45000"/>
                          <a:satMod val="135000"/>
                        </a:schemeClr>
                        <a:prstClr val="white"/>
                      </a:duotone>
                    </a:blip>
                    <a:srcRect l="29561" r="29711"/>
                    <a:stretch/>
                  </p:blipFill>
                  <p:spPr>
                    <a:xfrm>
                      <a:off x="3719683" y="5206600"/>
                      <a:ext cx="101319" cy="278605"/>
                    </a:xfrm>
                    <a:prstGeom prst="rect">
                      <a:avLst/>
                    </a:prstGeom>
                  </p:spPr>
                </p:pic>
                <p:pic>
                  <p:nvPicPr>
                    <p:cNvPr id="977" name="Picture 976"/>
                    <p:cNvPicPr>
                      <a:picLocks noChangeAspect="1"/>
                    </p:cNvPicPr>
                    <p:nvPr/>
                  </p:nvPicPr>
                  <p:blipFill rotWithShape="1">
                    <a:blip r:embed="rId4">
                      <a:duotone>
                        <a:schemeClr val="accent3">
                          <a:shade val="45000"/>
                          <a:satMod val="135000"/>
                        </a:schemeClr>
                        <a:prstClr val="white"/>
                      </a:duotone>
                    </a:blip>
                    <a:srcRect l="29561" r="29711"/>
                    <a:stretch/>
                  </p:blipFill>
                  <p:spPr>
                    <a:xfrm>
                      <a:off x="3117000" y="5206597"/>
                      <a:ext cx="101319" cy="278605"/>
                    </a:xfrm>
                    <a:prstGeom prst="rect">
                      <a:avLst/>
                    </a:prstGeom>
                  </p:spPr>
                </p:pic>
                <p:pic>
                  <p:nvPicPr>
                    <p:cNvPr id="978" name="Picture 977"/>
                    <p:cNvPicPr>
                      <a:picLocks noChangeAspect="1"/>
                    </p:cNvPicPr>
                    <p:nvPr/>
                  </p:nvPicPr>
                  <p:blipFill rotWithShape="1">
                    <a:blip r:embed="rId4">
                      <a:duotone>
                        <a:schemeClr val="accent3">
                          <a:shade val="45000"/>
                          <a:satMod val="135000"/>
                        </a:schemeClr>
                        <a:prstClr val="white"/>
                      </a:duotone>
                    </a:blip>
                    <a:srcRect l="29561" r="29711"/>
                    <a:stretch/>
                  </p:blipFill>
                  <p:spPr>
                    <a:xfrm>
                      <a:off x="3366812" y="5201142"/>
                      <a:ext cx="101319" cy="278605"/>
                    </a:xfrm>
                    <a:prstGeom prst="rect">
                      <a:avLst/>
                    </a:prstGeom>
                  </p:spPr>
                </p:pic>
                <p:pic>
                  <p:nvPicPr>
                    <p:cNvPr id="979" name="Picture 978"/>
                    <p:cNvPicPr>
                      <a:picLocks noChangeAspect="1"/>
                    </p:cNvPicPr>
                    <p:nvPr/>
                  </p:nvPicPr>
                  <p:blipFill rotWithShape="1">
                    <a:blip r:embed="rId4">
                      <a:duotone>
                        <a:schemeClr val="accent3">
                          <a:shade val="45000"/>
                          <a:satMod val="135000"/>
                        </a:schemeClr>
                        <a:prstClr val="white"/>
                      </a:duotone>
                    </a:blip>
                    <a:srcRect l="29561" r="29711"/>
                    <a:stretch/>
                  </p:blipFill>
                  <p:spPr>
                    <a:xfrm>
                      <a:off x="3238803" y="5204846"/>
                      <a:ext cx="101319" cy="278605"/>
                    </a:xfrm>
                    <a:prstGeom prst="rect">
                      <a:avLst/>
                    </a:prstGeom>
                  </p:spPr>
                </p:pic>
                <p:pic>
                  <p:nvPicPr>
                    <p:cNvPr id="980" name="Picture 979"/>
                    <p:cNvPicPr>
                      <a:picLocks noChangeAspect="1"/>
                    </p:cNvPicPr>
                    <p:nvPr/>
                  </p:nvPicPr>
                  <p:blipFill rotWithShape="1">
                    <a:blip r:embed="rId4">
                      <a:duotone>
                        <a:schemeClr val="accent3">
                          <a:shade val="45000"/>
                          <a:satMod val="135000"/>
                        </a:schemeClr>
                        <a:prstClr val="white"/>
                      </a:duotone>
                    </a:blip>
                    <a:srcRect l="29561" r="29711"/>
                    <a:stretch/>
                  </p:blipFill>
                  <p:spPr>
                    <a:xfrm>
                      <a:off x="3366812" y="5494384"/>
                      <a:ext cx="101319" cy="278605"/>
                    </a:xfrm>
                    <a:prstGeom prst="rect">
                      <a:avLst/>
                    </a:prstGeom>
                  </p:spPr>
                </p:pic>
                <p:pic>
                  <p:nvPicPr>
                    <p:cNvPr id="981" name="Picture 980"/>
                    <p:cNvPicPr>
                      <a:picLocks noChangeAspect="1"/>
                    </p:cNvPicPr>
                    <p:nvPr/>
                  </p:nvPicPr>
                  <p:blipFill rotWithShape="1">
                    <a:blip r:embed="rId4">
                      <a:duotone>
                        <a:schemeClr val="accent3">
                          <a:shade val="45000"/>
                          <a:satMod val="135000"/>
                        </a:schemeClr>
                        <a:prstClr val="white"/>
                      </a:duotone>
                    </a:blip>
                    <a:srcRect l="29561" r="29711"/>
                    <a:stretch/>
                  </p:blipFill>
                  <p:spPr>
                    <a:xfrm>
                      <a:off x="3247191" y="5494384"/>
                      <a:ext cx="101319" cy="278605"/>
                    </a:xfrm>
                    <a:prstGeom prst="rect">
                      <a:avLst/>
                    </a:prstGeom>
                  </p:spPr>
                </p:pic>
                <p:pic>
                  <p:nvPicPr>
                    <p:cNvPr id="982" name="Picture 981"/>
                    <p:cNvPicPr>
                      <a:picLocks noChangeAspect="1"/>
                    </p:cNvPicPr>
                    <p:nvPr/>
                  </p:nvPicPr>
                  <p:blipFill rotWithShape="1">
                    <a:blip r:embed="rId4">
                      <a:duotone>
                        <a:schemeClr val="accent3">
                          <a:shade val="45000"/>
                          <a:satMod val="135000"/>
                        </a:schemeClr>
                        <a:prstClr val="white"/>
                      </a:duotone>
                    </a:blip>
                    <a:srcRect l="29561" r="29711"/>
                    <a:stretch/>
                  </p:blipFill>
                  <p:spPr>
                    <a:xfrm>
                      <a:off x="3127696" y="5494386"/>
                      <a:ext cx="101319" cy="278605"/>
                    </a:xfrm>
                    <a:prstGeom prst="rect">
                      <a:avLst/>
                    </a:prstGeom>
                  </p:spPr>
                </p:pic>
                <p:pic>
                  <p:nvPicPr>
                    <p:cNvPr id="983" name="Picture 982"/>
                    <p:cNvPicPr>
                      <a:picLocks noChangeAspect="1"/>
                    </p:cNvPicPr>
                    <p:nvPr/>
                  </p:nvPicPr>
                  <p:blipFill rotWithShape="1">
                    <a:blip r:embed="rId4">
                      <a:duotone>
                        <a:schemeClr val="accent3">
                          <a:shade val="45000"/>
                          <a:satMod val="135000"/>
                        </a:schemeClr>
                        <a:prstClr val="white"/>
                      </a:duotone>
                    </a:blip>
                    <a:srcRect l="29561" r="29711"/>
                    <a:stretch/>
                  </p:blipFill>
                  <p:spPr>
                    <a:xfrm>
                      <a:off x="3489123" y="5494387"/>
                      <a:ext cx="101319" cy="278605"/>
                    </a:xfrm>
                    <a:prstGeom prst="rect">
                      <a:avLst/>
                    </a:prstGeom>
                  </p:spPr>
                </p:pic>
                <p:pic>
                  <p:nvPicPr>
                    <p:cNvPr id="984" name="Picture 983"/>
                    <p:cNvPicPr>
                      <a:picLocks noChangeAspect="1"/>
                    </p:cNvPicPr>
                    <p:nvPr/>
                  </p:nvPicPr>
                  <p:blipFill rotWithShape="1">
                    <a:blip r:embed="rId4">
                      <a:duotone>
                        <a:schemeClr val="accent3">
                          <a:shade val="45000"/>
                          <a:satMod val="135000"/>
                        </a:schemeClr>
                        <a:prstClr val="white"/>
                      </a:duotone>
                    </a:blip>
                    <a:srcRect l="29561" r="29711"/>
                    <a:stretch/>
                  </p:blipFill>
                  <p:spPr>
                    <a:xfrm>
                      <a:off x="3603279" y="5494387"/>
                      <a:ext cx="101319" cy="278605"/>
                    </a:xfrm>
                    <a:prstGeom prst="rect">
                      <a:avLst/>
                    </a:prstGeom>
                  </p:spPr>
                </p:pic>
                <p:pic>
                  <p:nvPicPr>
                    <p:cNvPr id="42205" name="Picture 1443"/>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836716" y="549438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06" name="Picture 1444"/>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070393" y="549438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07" name="Picture 1445"/>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953307" y="549438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08" name="Picture 144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077428" y="520262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9" name="Picture 988"/>
                    <p:cNvPicPr>
                      <a:picLocks noChangeAspect="1"/>
                    </p:cNvPicPr>
                    <p:nvPr/>
                  </p:nvPicPr>
                  <p:blipFill rotWithShape="1">
                    <a:blip r:embed="rId4">
                      <a:duotone>
                        <a:schemeClr val="accent3">
                          <a:shade val="45000"/>
                          <a:satMod val="135000"/>
                        </a:schemeClr>
                        <a:prstClr val="white"/>
                      </a:duotone>
                    </a:blip>
                    <a:srcRect l="29561" r="29711"/>
                    <a:stretch/>
                  </p:blipFill>
                  <p:spPr>
                    <a:xfrm>
                      <a:off x="3722139" y="5494387"/>
                      <a:ext cx="101319" cy="278605"/>
                    </a:xfrm>
                    <a:prstGeom prst="rect">
                      <a:avLst/>
                    </a:prstGeom>
                  </p:spPr>
                </p:pic>
                <p:pic>
                  <p:nvPicPr>
                    <p:cNvPr id="42210" name="Picture 1448"/>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189767" y="520485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11" name="Picture 144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556668" y="520747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114" name="Group 1345"/>
                  <p:cNvGrpSpPr>
                    <a:grpSpLocks/>
                  </p:cNvGrpSpPr>
                  <p:nvPr/>
                </p:nvGrpSpPr>
                <p:grpSpPr bwMode="auto">
                  <a:xfrm>
                    <a:off x="1931228" y="1464381"/>
                    <a:ext cx="444334" cy="656480"/>
                    <a:chOff x="2860412" y="1723339"/>
                    <a:chExt cx="444334" cy="656480"/>
                  </a:xfrm>
                </p:grpSpPr>
                <p:pic>
                  <p:nvPicPr>
                    <p:cNvPr id="42187" name="Picture 1424"/>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2860412" y="1729600"/>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88" name="Picture 1425"/>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176533" y="1723339"/>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89" name="Picture 142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014546" y="1727590"/>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90" name="Picture 1427"/>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176533"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91" name="Picture 1428"/>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025160"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92" name="Picture 142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2873947"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115" name="Group 1346"/>
                  <p:cNvGrpSpPr>
                    <a:grpSpLocks/>
                  </p:cNvGrpSpPr>
                  <p:nvPr/>
                </p:nvGrpSpPr>
                <p:grpSpPr bwMode="auto">
                  <a:xfrm>
                    <a:off x="430096" y="2766340"/>
                    <a:ext cx="1485732" cy="656491"/>
                    <a:chOff x="3117000" y="5201142"/>
                    <a:chExt cx="1174087" cy="571857"/>
                  </a:xfrm>
                </p:grpSpPr>
                <p:pic>
                  <p:nvPicPr>
                    <p:cNvPr id="948" name="Picture 947"/>
                    <p:cNvPicPr>
                      <a:picLocks noChangeAspect="1"/>
                    </p:cNvPicPr>
                    <p:nvPr/>
                  </p:nvPicPr>
                  <p:blipFill rotWithShape="1">
                    <a:blip r:embed="rId4">
                      <a:duotone>
                        <a:schemeClr val="accent3">
                          <a:shade val="45000"/>
                          <a:satMod val="135000"/>
                        </a:schemeClr>
                        <a:prstClr val="white"/>
                      </a:duotone>
                    </a:blip>
                    <a:srcRect l="29561" r="29711"/>
                    <a:stretch/>
                  </p:blipFill>
                  <p:spPr>
                    <a:xfrm>
                      <a:off x="3483235" y="5206600"/>
                      <a:ext cx="101319" cy="278605"/>
                    </a:xfrm>
                    <a:prstGeom prst="rect">
                      <a:avLst/>
                    </a:prstGeom>
                  </p:spPr>
                </p:pic>
                <p:pic>
                  <p:nvPicPr>
                    <p:cNvPr id="949" name="Picture 948"/>
                    <p:cNvPicPr>
                      <a:picLocks noChangeAspect="1"/>
                    </p:cNvPicPr>
                    <p:nvPr/>
                  </p:nvPicPr>
                  <p:blipFill rotWithShape="1">
                    <a:blip r:embed="rId4">
                      <a:duotone>
                        <a:schemeClr val="accent3">
                          <a:shade val="45000"/>
                          <a:satMod val="135000"/>
                        </a:schemeClr>
                        <a:prstClr val="white"/>
                      </a:duotone>
                    </a:blip>
                    <a:srcRect l="29561" r="29711"/>
                    <a:stretch/>
                  </p:blipFill>
                  <p:spPr>
                    <a:xfrm>
                      <a:off x="3603278" y="5206600"/>
                      <a:ext cx="101319" cy="278605"/>
                    </a:xfrm>
                    <a:prstGeom prst="rect">
                      <a:avLst/>
                    </a:prstGeom>
                  </p:spPr>
                </p:pic>
                <p:pic>
                  <p:nvPicPr>
                    <p:cNvPr id="42170" name="Picture 140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959568"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1" name="Picture 950"/>
                    <p:cNvPicPr>
                      <a:picLocks noChangeAspect="1"/>
                    </p:cNvPicPr>
                    <p:nvPr/>
                  </p:nvPicPr>
                  <p:blipFill rotWithShape="1">
                    <a:blip r:embed="rId4">
                      <a:duotone>
                        <a:schemeClr val="accent3">
                          <a:shade val="45000"/>
                          <a:satMod val="135000"/>
                        </a:schemeClr>
                        <a:prstClr val="white"/>
                      </a:duotone>
                    </a:blip>
                    <a:srcRect l="29561" r="29711"/>
                    <a:stretch/>
                  </p:blipFill>
                  <p:spPr>
                    <a:xfrm>
                      <a:off x="3838593" y="5206600"/>
                      <a:ext cx="101319" cy="278605"/>
                    </a:xfrm>
                    <a:prstGeom prst="rect">
                      <a:avLst/>
                    </a:prstGeom>
                  </p:spPr>
                </p:pic>
                <p:pic>
                  <p:nvPicPr>
                    <p:cNvPr id="952" name="Picture 951"/>
                    <p:cNvPicPr>
                      <a:picLocks noChangeAspect="1"/>
                    </p:cNvPicPr>
                    <p:nvPr/>
                  </p:nvPicPr>
                  <p:blipFill rotWithShape="1">
                    <a:blip r:embed="rId4">
                      <a:duotone>
                        <a:schemeClr val="accent3">
                          <a:shade val="45000"/>
                          <a:satMod val="135000"/>
                        </a:schemeClr>
                        <a:prstClr val="white"/>
                      </a:duotone>
                    </a:blip>
                    <a:srcRect l="29561" r="29711"/>
                    <a:stretch/>
                  </p:blipFill>
                  <p:spPr>
                    <a:xfrm>
                      <a:off x="3719683" y="5206600"/>
                      <a:ext cx="101319" cy="278605"/>
                    </a:xfrm>
                    <a:prstGeom prst="rect">
                      <a:avLst/>
                    </a:prstGeom>
                  </p:spPr>
                </p:pic>
                <p:pic>
                  <p:nvPicPr>
                    <p:cNvPr id="953" name="Picture 952"/>
                    <p:cNvPicPr>
                      <a:picLocks noChangeAspect="1"/>
                    </p:cNvPicPr>
                    <p:nvPr/>
                  </p:nvPicPr>
                  <p:blipFill rotWithShape="1">
                    <a:blip r:embed="rId4">
                      <a:duotone>
                        <a:schemeClr val="accent3">
                          <a:shade val="45000"/>
                          <a:satMod val="135000"/>
                        </a:schemeClr>
                        <a:prstClr val="white"/>
                      </a:duotone>
                    </a:blip>
                    <a:srcRect l="29561" r="29711"/>
                    <a:stretch/>
                  </p:blipFill>
                  <p:spPr>
                    <a:xfrm>
                      <a:off x="3117000" y="5206600"/>
                      <a:ext cx="101319" cy="278605"/>
                    </a:xfrm>
                    <a:prstGeom prst="rect">
                      <a:avLst/>
                    </a:prstGeom>
                  </p:spPr>
                </p:pic>
                <p:pic>
                  <p:nvPicPr>
                    <p:cNvPr id="954" name="Picture 953"/>
                    <p:cNvPicPr>
                      <a:picLocks noChangeAspect="1"/>
                    </p:cNvPicPr>
                    <p:nvPr/>
                  </p:nvPicPr>
                  <p:blipFill rotWithShape="1">
                    <a:blip r:embed="rId4">
                      <a:duotone>
                        <a:schemeClr val="accent3">
                          <a:shade val="45000"/>
                          <a:satMod val="135000"/>
                        </a:schemeClr>
                        <a:prstClr val="white"/>
                      </a:duotone>
                    </a:blip>
                    <a:srcRect l="29561" r="29711"/>
                    <a:stretch/>
                  </p:blipFill>
                  <p:spPr>
                    <a:xfrm>
                      <a:off x="3366812" y="5201142"/>
                      <a:ext cx="101319" cy="278605"/>
                    </a:xfrm>
                    <a:prstGeom prst="rect">
                      <a:avLst/>
                    </a:prstGeom>
                  </p:spPr>
                </p:pic>
                <p:pic>
                  <p:nvPicPr>
                    <p:cNvPr id="955" name="Picture 954"/>
                    <p:cNvPicPr>
                      <a:picLocks noChangeAspect="1"/>
                    </p:cNvPicPr>
                    <p:nvPr/>
                  </p:nvPicPr>
                  <p:blipFill rotWithShape="1">
                    <a:blip r:embed="rId4">
                      <a:duotone>
                        <a:schemeClr val="accent3">
                          <a:shade val="45000"/>
                          <a:satMod val="135000"/>
                        </a:schemeClr>
                        <a:prstClr val="white"/>
                      </a:duotone>
                    </a:blip>
                    <a:srcRect l="29561" r="29711"/>
                    <a:stretch/>
                  </p:blipFill>
                  <p:spPr>
                    <a:xfrm>
                      <a:off x="3238803" y="5204846"/>
                      <a:ext cx="101319" cy="278605"/>
                    </a:xfrm>
                    <a:prstGeom prst="rect">
                      <a:avLst/>
                    </a:prstGeom>
                  </p:spPr>
                </p:pic>
                <p:pic>
                  <p:nvPicPr>
                    <p:cNvPr id="956" name="Picture 955"/>
                    <p:cNvPicPr>
                      <a:picLocks noChangeAspect="1"/>
                    </p:cNvPicPr>
                    <p:nvPr/>
                  </p:nvPicPr>
                  <p:blipFill rotWithShape="1">
                    <a:blip r:embed="rId4">
                      <a:duotone>
                        <a:schemeClr val="accent3">
                          <a:shade val="45000"/>
                          <a:satMod val="135000"/>
                        </a:schemeClr>
                        <a:prstClr val="white"/>
                      </a:duotone>
                    </a:blip>
                    <a:srcRect l="29561" r="29711"/>
                    <a:stretch/>
                  </p:blipFill>
                  <p:spPr>
                    <a:xfrm>
                      <a:off x="3366812" y="5494386"/>
                      <a:ext cx="101319" cy="278605"/>
                    </a:xfrm>
                    <a:prstGeom prst="rect">
                      <a:avLst/>
                    </a:prstGeom>
                  </p:spPr>
                </p:pic>
                <p:pic>
                  <p:nvPicPr>
                    <p:cNvPr id="957" name="Picture 956"/>
                    <p:cNvPicPr>
                      <a:picLocks noChangeAspect="1"/>
                    </p:cNvPicPr>
                    <p:nvPr/>
                  </p:nvPicPr>
                  <p:blipFill rotWithShape="1">
                    <a:blip r:embed="rId4">
                      <a:duotone>
                        <a:schemeClr val="accent3">
                          <a:shade val="45000"/>
                          <a:satMod val="135000"/>
                        </a:schemeClr>
                        <a:prstClr val="white"/>
                      </a:duotone>
                    </a:blip>
                    <a:srcRect l="29561" r="29711"/>
                    <a:stretch/>
                  </p:blipFill>
                  <p:spPr>
                    <a:xfrm>
                      <a:off x="3247191" y="5494388"/>
                      <a:ext cx="101319" cy="278605"/>
                    </a:xfrm>
                    <a:prstGeom prst="rect">
                      <a:avLst/>
                    </a:prstGeom>
                  </p:spPr>
                </p:pic>
                <p:pic>
                  <p:nvPicPr>
                    <p:cNvPr id="958" name="Picture 957"/>
                    <p:cNvPicPr>
                      <a:picLocks noChangeAspect="1"/>
                    </p:cNvPicPr>
                    <p:nvPr/>
                  </p:nvPicPr>
                  <p:blipFill rotWithShape="1">
                    <a:blip r:embed="rId4">
                      <a:duotone>
                        <a:schemeClr val="accent3">
                          <a:shade val="45000"/>
                          <a:satMod val="135000"/>
                        </a:schemeClr>
                        <a:prstClr val="white"/>
                      </a:duotone>
                    </a:blip>
                    <a:srcRect l="29561" r="29711"/>
                    <a:stretch/>
                  </p:blipFill>
                  <p:spPr>
                    <a:xfrm>
                      <a:off x="3127696" y="5494389"/>
                      <a:ext cx="101319" cy="278605"/>
                    </a:xfrm>
                    <a:prstGeom prst="rect">
                      <a:avLst/>
                    </a:prstGeom>
                  </p:spPr>
                </p:pic>
                <p:pic>
                  <p:nvPicPr>
                    <p:cNvPr id="959" name="Picture 958"/>
                    <p:cNvPicPr>
                      <a:picLocks noChangeAspect="1"/>
                    </p:cNvPicPr>
                    <p:nvPr/>
                  </p:nvPicPr>
                  <p:blipFill rotWithShape="1">
                    <a:blip r:embed="rId4">
                      <a:duotone>
                        <a:schemeClr val="accent3">
                          <a:shade val="45000"/>
                          <a:satMod val="135000"/>
                        </a:schemeClr>
                        <a:prstClr val="white"/>
                      </a:duotone>
                    </a:blip>
                    <a:srcRect l="29561" r="29711"/>
                    <a:stretch/>
                  </p:blipFill>
                  <p:spPr>
                    <a:xfrm>
                      <a:off x="3489123" y="5494389"/>
                      <a:ext cx="101319" cy="278605"/>
                    </a:xfrm>
                    <a:prstGeom prst="rect">
                      <a:avLst/>
                    </a:prstGeom>
                  </p:spPr>
                </p:pic>
                <p:pic>
                  <p:nvPicPr>
                    <p:cNvPr id="960" name="Picture 959"/>
                    <p:cNvPicPr>
                      <a:picLocks noChangeAspect="1"/>
                    </p:cNvPicPr>
                    <p:nvPr/>
                  </p:nvPicPr>
                  <p:blipFill rotWithShape="1">
                    <a:blip r:embed="rId4">
                      <a:duotone>
                        <a:schemeClr val="accent3">
                          <a:shade val="45000"/>
                          <a:satMod val="135000"/>
                        </a:schemeClr>
                        <a:prstClr val="white"/>
                      </a:duotone>
                    </a:blip>
                    <a:srcRect l="29561" r="29711"/>
                    <a:stretch/>
                  </p:blipFill>
                  <p:spPr>
                    <a:xfrm>
                      <a:off x="3603279" y="5494389"/>
                      <a:ext cx="101319" cy="278605"/>
                    </a:xfrm>
                    <a:prstGeom prst="rect">
                      <a:avLst/>
                    </a:prstGeom>
                  </p:spPr>
                </p:pic>
                <p:pic>
                  <p:nvPicPr>
                    <p:cNvPr id="42181" name="Picture 1418"/>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070393" y="549439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82" name="Picture 141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953307" y="549439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83" name="Picture 1420"/>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077428" y="520262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4" name="Picture 963"/>
                    <p:cNvPicPr>
                      <a:picLocks noChangeAspect="1"/>
                    </p:cNvPicPr>
                    <p:nvPr/>
                  </p:nvPicPr>
                  <p:blipFill rotWithShape="1">
                    <a:blip r:embed="rId4">
                      <a:duotone>
                        <a:schemeClr val="accent3">
                          <a:shade val="45000"/>
                          <a:satMod val="135000"/>
                        </a:schemeClr>
                        <a:prstClr val="white"/>
                      </a:duotone>
                    </a:blip>
                    <a:srcRect l="29561" r="29711"/>
                    <a:stretch/>
                  </p:blipFill>
                  <p:spPr>
                    <a:xfrm>
                      <a:off x="3722139" y="5494389"/>
                      <a:ext cx="101319" cy="278605"/>
                    </a:xfrm>
                    <a:prstGeom prst="rect">
                      <a:avLst/>
                    </a:prstGeom>
                  </p:spPr>
                </p:pic>
                <p:pic>
                  <p:nvPicPr>
                    <p:cNvPr id="42185" name="Picture 142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189767" y="520485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86" name="Picture 1423"/>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189768" y="5494394"/>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116" name="Group 1347"/>
                  <p:cNvGrpSpPr>
                    <a:grpSpLocks/>
                  </p:cNvGrpSpPr>
                  <p:nvPr/>
                </p:nvGrpSpPr>
                <p:grpSpPr bwMode="auto">
                  <a:xfrm>
                    <a:off x="431958" y="2114105"/>
                    <a:ext cx="1936720" cy="1974737"/>
                    <a:chOff x="3117000" y="5201145"/>
                    <a:chExt cx="1530477" cy="1720157"/>
                  </a:xfrm>
                </p:grpSpPr>
                <p:pic>
                  <p:nvPicPr>
                    <p:cNvPr id="931" name="Picture 930"/>
                    <p:cNvPicPr>
                      <a:picLocks noChangeAspect="1"/>
                    </p:cNvPicPr>
                    <p:nvPr/>
                  </p:nvPicPr>
                  <p:blipFill rotWithShape="1">
                    <a:blip r:embed="rId4">
                      <a:duotone>
                        <a:schemeClr val="accent3">
                          <a:shade val="45000"/>
                          <a:satMod val="135000"/>
                        </a:schemeClr>
                        <a:prstClr val="white"/>
                      </a:duotone>
                    </a:blip>
                    <a:srcRect l="29561" r="29711"/>
                    <a:stretch/>
                  </p:blipFill>
                  <p:spPr>
                    <a:xfrm>
                      <a:off x="3483235" y="5206599"/>
                      <a:ext cx="101319" cy="278605"/>
                    </a:xfrm>
                    <a:prstGeom prst="rect">
                      <a:avLst/>
                    </a:prstGeom>
                  </p:spPr>
                </p:pic>
                <p:pic>
                  <p:nvPicPr>
                    <p:cNvPr id="932" name="Picture 931"/>
                    <p:cNvPicPr>
                      <a:picLocks noChangeAspect="1"/>
                    </p:cNvPicPr>
                    <p:nvPr/>
                  </p:nvPicPr>
                  <p:blipFill rotWithShape="1">
                    <a:blip r:embed="rId4">
                      <a:duotone>
                        <a:schemeClr val="accent3">
                          <a:shade val="45000"/>
                          <a:satMod val="135000"/>
                        </a:schemeClr>
                        <a:prstClr val="white"/>
                      </a:duotone>
                    </a:blip>
                    <a:srcRect l="29561" r="29711"/>
                    <a:stretch/>
                  </p:blipFill>
                  <p:spPr>
                    <a:xfrm>
                      <a:off x="3603278" y="5206600"/>
                      <a:ext cx="101319" cy="278605"/>
                    </a:xfrm>
                    <a:prstGeom prst="rect">
                      <a:avLst/>
                    </a:prstGeom>
                  </p:spPr>
                </p:pic>
                <p:pic>
                  <p:nvPicPr>
                    <p:cNvPr id="42153" name="Picture 138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959568"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 name="Picture 933"/>
                    <p:cNvPicPr>
                      <a:picLocks noChangeAspect="1"/>
                    </p:cNvPicPr>
                    <p:nvPr/>
                  </p:nvPicPr>
                  <p:blipFill rotWithShape="1">
                    <a:blip r:embed="rId4">
                      <a:duotone>
                        <a:schemeClr val="accent3">
                          <a:shade val="45000"/>
                          <a:satMod val="135000"/>
                        </a:schemeClr>
                        <a:prstClr val="white"/>
                      </a:duotone>
                    </a:blip>
                    <a:srcRect l="29561" r="29711"/>
                    <a:stretch/>
                  </p:blipFill>
                  <p:spPr>
                    <a:xfrm>
                      <a:off x="3838593" y="5206600"/>
                      <a:ext cx="101319" cy="278605"/>
                    </a:xfrm>
                    <a:prstGeom prst="rect">
                      <a:avLst/>
                    </a:prstGeom>
                  </p:spPr>
                </p:pic>
                <p:pic>
                  <p:nvPicPr>
                    <p:cNvPr id="935" name="Picture 934"/>
                    <p:cNvPicPr>
                      <a:picLocks noChangeAspect="1"/>
                    </p:cNvPicPr>
                    <p:nvPr/>
                  </p:nvPicPr>
                  <p:blipFill rotWithShape="1">
                    <a:blip r:embed="rId4">
                      <a:duotone>
                        <a:schemeClr val="accent3">
                          <a:shade val="45000"/>
                          <a:satMod val="135000"/>
                        </a:schemeClr>
                        <a:prstClr val="white"/>
                      </a:duotone>
                    </a:blip>
                    <a:srcRect l="29561" r="29711"/>
                    <a:stretch/>
                  </p:blipFill>
                  <p:spPr>
                    <a:xfrm>
                      <a:off x="3719683" y="5206600"/>
                      <a:ext cx="101319" cy="278605"/>
                    </a:xfrm>
                    <a:prstGeom prst="rect">
                      <a:avLst/>
                    </a:prstGeom>
                  </p:spPr>
                </p:pic>
                <p:pic>
                  <p:nvPicPr>
                    <p:cNvPr id="936" name="Picture 935"/>
                    <p:cNvPicPr>
                      <a:picLocks noChangeAspect="1"/>
                    </p:cNvPicPr>
                    <p:nvPr/>
                  </p:nvPicPr>
                  <p:blipFill rotWithShape="1">
                    <a:blip r:embed="rId4">
                      <a:duotone>
                        <a:schemeClr val="accent3">
                          <a:shade val="45000"/>
                          <a:satMod val="135000"/>
                        </a:schemeClr>
                        <a:prstClr val="white"/>
                      </a:duotone>
                    </a:blip>
                    <a:srcRect l="29561" r="29711"/>
                    <a:stretch/>
                  </p:blipFill>
                  <p:spPr>
                    <a:xfrm>
                      <a:off x="3117000" y="5206600"/>
                      <a:ext cx="101319" cy="278605"/>
                    </a:xfrm>
                    <a:prstGeom prst="rect">
                      <a:avLst/>
                    </a:prstGeom>
                  </p:spPr>
                </p:pic>
                <p:pic>
                  <p:nvPicPr>
                    <p:cNvPr id="937" name="Picture 936"/>
                    <p:cNvPicPr>
                      <a:picLocks noChangeAspect="1"/>
                    </p:cNvPicPr>
                    <p:nvPr/>
                  </p:nvPicPr>
                  <p:blipFill rotWithShape="1">
                    <a:blip r:embed="rId4">
                      <a:duotone>
                        <a:schemeClr val="accent3">
                          <a:shade val="45000"/>
                          <a:satMod val="135000"/>
                        </a:schemeClr>
                        <a:prstClr val="white"/>
                      </a:duotone>
                    </a:blip>
                    <a:srcRect l="29561" r="29711"/>
                    <a:stretch/>
                  </p:blipFill>
                  <p:spPr>
                    <a:xfrm>
                      <a:off x="3366812" y="5201145"/>
                      <a:ext cx="101319" cy="278605"/>
                    </a:xfrm>
                    <a:prstGeom prst="rect">
                      <a:avLst/>
                    </a:prstGeom>
                  </p:spPr>
                </p:pic>
                <p:pic>
                  <p:nvPicPr>
                    <p:cNvPr id="938" name="Picture 937"/>
                    <p:cNvPicPr>
                      <a:picLocks noChangeAspect="1"/>
                    </p:cNvPicPr>
                    <p:nvPr/>
                  </p:nvPicPr>
                  <p:blipFill rotWithShape="1">
                    <a:blip r:embed="rId4">
                      <a:duotone>
                        <a:schemeClr val="accent3">
                          <a:shade val="45000"/>
                          <a:satMod val="135000"/>
                        </a:schemeClr>
                        <a:prstClr val="white"/>
                      </a:duotone>
                    </a:blip>
                    <a:srcRect l="29561" r="29711"/>
                    <a:stretch/>
                  </p:blipFill>
                  <p:spPr>
                    <a:xfrm>
                      <a:off x="3238803" y="5204847"/>
                      <a:ext cx="101319" cy="278605"/>
                    </a:xfrm>
                    <a:prstGeom prst="rect">
                      <a:avLst/>
                    </a:prstGeom>
                  </p:spPr>
                </p:pic>
                <p:pic>
                  <p:nvPicPr>
                    <p:cNvPr id="939" name="Picture 938"/>
                    <p:cNvPicPr>
                      <a:picLocks noChangeAspect="1"/>
                    </p:cNvPicPr>
                    <p:nvPr/>
                  </p:nvPicPr>
                  <p:blipFill rotWithShape="1">
                    <a:blip r:embed="rId4">
                      <a:duotone>
                        <a:schemeClr val="accent3">
                          <a:shade val="45000"/>
                          <a:satMod val="135000"/>
                        </a:schemeClr>
                        <a:prstClr val="white"/>
                      </a:duotone>
                    </a:blip>
                    <a:srcRect l="29561" r="29711"/>
                    <a:stretch/>
                  </p:blipFill>
                  <p:spPr>
                    <a:xfrm>
                      <a:off x="3366812" y="5494387"/>
                      <a:ext cx="101319" cy="278605"/>
                    </a:xfrm>
                    <a:prstGeom prst="rect">
                      <a:avLst/>
                    </a:prstGeom>
                  </p:spPr>
                </p:pic>
                <p:pic>
                  <p:nvPicPr>
                    <p:cNvPr id="940" name="Picture 939"/>
                    <p:cNvPicPr>
                      <a:picLocks noChangeAspect="1"/>
                    </p:cNvPicPr>
                    <p:nvPr/>
                  </p:nvPicPr>
                  <p:blipFill rotWithShape="1">
                    <a:blip r:embed="rId4">
                      <a:duotone>
                        <a:schemeClr val="accent3">
                          <a:shade val="45000"/>
                          <a:satMod val="135000"/>
                        </a:schemeClr>
                        <a:prstClr val="white"/>
                      </a:duotone>
                    </a:blip>
                    <a:srcRect l="29561" r="29711"/>
                    <a:stretch/>
                  </p:blipFill>
                  <p:spPr>
                    <a:xfrm>
                      <a:off x="3247191" y="5494387"/>
                      <a:ext cx="101319" cy="278605"/>
                    </a:xfrm>
                    <a:prstGeom prst="rect">
                      <a:avLst/>
                    </a:prstGeom>
                  </p:spPr>
                </p:pic>
                <p:pic>
                  <p:nvPicPr>
                    <p:cNvPr id="941" name="Picture 940"/>
                    <p:cNvPicPr>
                      <a:picLocks noChangeAspect="1"/>
                    </p:cNvPicPr>
                    <p:nvPr/>
                  </p:nvPicPr>
                  <p:blipFill rotWithShape="1">
                    <a:blip r:embed="rId4">
                      <a:duotone>
                        <a:schemeClr val="accent3">
                          <a:shade val="45000"/>
                          <a:satMod val="135000"/>
                        </a:schemeClr>
                        <a:prstClr val="white"/>
                      </a:duotone>
                    </a:blip>
                    <a:srcRect l="29561" r="29711"/>
                    <a:stretch/>
                  </p:blipFill>
                  <p:spPr>
                    <a:xfrm>
                      <a:off x="3127696" y="5494389"/>
                      <a:ext cx="101319" cy="278605"/>
                    </a:xfrm>
                    <a:prstGeom prst="rect">
                      <a:avLst/>
                    </a:prstGeom>
                  </p:spPr>
                </p:pic>
                <p:pic>
                  <p:nvPicPr>
                    <p:cNvPr id="42162" name="Picture 1397"/>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312481" y="6642696"/>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63" name="Picture 1398"/>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546158" y="664269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64" name="Picture 139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429071" y="664269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65" name="Picture 1400"/>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077428" y="520262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66" name="Picture 1401"/>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197904" y="6642696"/>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67" name="Picture 140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189767" y="520485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117" name="Group 1348"/>
                  <p:cNvGrpSpPr>
                    <a:grpSpLocks/>
                  </p:cNvGrpSpPr>
                  <p:nvPr/>
                </p:nvGrpSpPr>
                <p:grpSpPr bwMode="auto">
                  <a:xfrm>
                    <a:off x="428831" y="1462671"/>
                    <a:ext cx="1485733" cy="656486"/>
                    <a:chOff x="3117000" y="5201148"/>
                    <a:chExt cx="1174088" cy="571854"/>
                  </a:xfrm>
                </p:grpSpPr>
                <p:pic>
                  <p:nvPicPr>
                    <p:cNvPr id="911" name="Picture 910"/>
                    <p:cNvPicPr>
                      <a:picLocks noChangeAspect="1"/>
                    </p:cNvPicPr>
                    <p:nvPr/>
                  </p:nvPicPr>
                  <p:blipFill rotWithShape="1">
                    <a:blip r:embed="rId4">
                      <a:duotone>
                        <a:schemeClr val="accent3">
                          <a:shade val="45000"/>
                          <a:satMod val="135000"/>
                        </a:schemeClr>
                        <a:prstClr val="white"/>
                      </a:duotone>
                    </a:blip>
                    <a:srcRect l="29561" r="29711"/>
                    <a:stretch/>
                  </p:blipFill>
                  <p:spPr>
                    <a:xfrm>
                      <a:off x="3483236" y="5206606"/>
                      <a:ext cx="101319" cy="278605"/>
                    </a:xfrm>
                    <a:prstGeom prst="rect">
                      <a:avLst/>
                    </a:prstGeom>
                  </p:spPr>
                </p:pic>
                <p:pic>
                  <p:nvPicPr>
                    <p:cNvPr id="912" name="Picture 911"/>
                    <p:cNvPicPr>
                      <a:picLocks noChangeAspect="1"/>
                    </p:cNvPicPr>
                    <p:nvPr/>
                  </p:nvPicPr>
                  <p:blipFill rotWithShape="1">
                    <a:blip r:embed="rId4">
                      <a:duotone>
                        <a:schemeClr val="accent3">
                          <a:shade val="45000"/>
                          <a:satMod val="135000"/>
                        </a:schemeClr>
                        <a:prstClr val="white"/>
                      </a:duotone>
                    </a:blip>
                    <a:srcRect l="29561" r="29711"/>
                    <a:stretch/>
                  </p:blipFill>
                  <p:spPr>
                    <a:xfrm>
                      <a:off x="3603279" y="5206606"/>
                      <a:ext cx="101319" cy="278605"/>
                    </a:xfrm>
                    <a:prstGeom prst="rect">
                      <a:avLst/>
                    </a:prstGeom>
                  </p:spPr>
                </p:pic>
                <p:pic>
                  <p:nvPicPr>
                    <p:cNvPr id="42133" name="Picture 136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959569" y="5206606"/>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4" name="Picture 913"/>
                    <p:cNvPicPr>
                      <a:picLocks noChangeAspect="1"/>
                    </p:cNvPicPr>
                    <p:nvPr/>
                  </p:nvPicPr>
                  <p:blipFill rotWithShape="1">
                    <a:blip r:embed="rId4">
                      <a:duotone>
                        <a:schemeClr val="accent3">
                          <a:shade val="45000"/>
                          <a:satMod val="135000"/>
                        </a:schemeClr>
                        <a:prstClr val="white"/>
                      </a:duotone>
                    </a:blip>
                    <a:srcRect l="29561" r="29711"/>
                    <a:stretch/>
                  </p:blipFill>
                  <p:spPr>
                    <a:xfrm>
                      <a:off x="3838594" y="5206606"/>
                      <a:ext cx="101319" cy="278605"/>
                    </a:xfrm>
                    <a:prstGeom prst="rect">
                      <a:avLst/>
                    </a:prstGeom>
                  </p:spPr>
                </p:pic>
                <p:pic>
                  <p:nvPicPr>
                    <p:cNvPr id="915" name="Picture 914"/>
                    <p:cNvPicPr>
                      <a:picLocks noChangeAspect="1"/>
                    </p:cNvPicPr>
                    <p:nvPr/>
                  </p:nvPicPr>
                  <p:blipFill rotWithShape="1">
                    <a:blip r:embed="rId4">
                      <a:duotone>
                        <a:schemeClr val="accent3">
                          <a:shade val="45000"/>
                          <a:satMod val="135000"/>
                        </a:schemeClr>
                        <a:prstClr val="white"/>
                      </a:duotone>
                    </a:blip>
                    <a:srcRect l="29561" r="29711"/>
                    <a:stretch/>
                  </p:blipFill>
                  <p:spPr>
                    <a:xfrm>
                      <a:off x="3719684" y="5206606"/>
                      <a:ext cx="101319" cy="278605"/>
                    </a:xfrm>
                    <a:prstGeom prst="rect">
                      <a:avLst/>
                    </a:prstGeom>
                  </p:spPr>
                </p:pic>
                <p:pic>
                  <p:nvPicPr>
                    <p:cNvPr id="916" name="Picture 915"/>
                    <p:cNvPicPr>
                      <a:picLocks noChangeAspect="1"/>
                    </p:cNvPicPr>
                    <p:nvPr/>
                  </p:nvPicPr>
                  <p:blipFill rotWithShape="1">
                    <a:blip r:embed="rId4">
                      <a:duotone>
                        <a:schemeClr val="accent3">
                          <a:shade val="45000"/>
                          <a:satMod val="135000"/>
                        </a:schemeClr>
                        <a:prstClr val="white"/>
                      </a:duotone>
                    </a:blip>
                    <a:srcRect l="29561" r="29711"/>
                    <a:stretch/>
                  </p:blipFill>
                  <p:spPr>
                    <a:xfrm>
                      <a:off x="3117000" y="5206600"/>
                      <a:ext cx="101319" cy="278605"/>
                    </a:xfrm>
                    <a:prstGeom prst="rect">
                      <a:avLst/>
                    </a:prstGeom>
                  </p:spPr>
                </p:pic>
                <p:pic>
                  <p:nvPicPr>
                    <p:cNvPr id="917" name="Picture 916"/>
                    <p:cNvPicPr>
                      <a:picLocks noChangeAspect="1"/>
                    </p:cNvPicPr>
                    <p:nvPr/>
                  </p:nvPicPr>
                  <p:blipFill rotWithShape="1">
                    <a:blip r:embed="rId4">
                      <a:duotone>
                        <a:schemeClr val="accent3">
                          <a:shade val="45000"/>
                          <a:satMod val="135000"/>
                        </a:schemeClr>
                        <a:prstClr val="white"/>
                      </a:duotone>
                    </a:blip>
                    <a:srcRect l="29561" r="29711"/>
                    <a:stretch/>
                  </p:blipFill>
                  <p:spPr>
                    <a:xfrm>
                      <a:off x="3366813" y="5201148"/>
                      <a:ext cx="101319" cy="278605"/>
                    </a:xfrm>
                    <a:prstGeom prst="rect">
                      <a:avLst/>
                    </a:prstGeom>
                  </p:spPr>
                </p:pic>
                <p:pic>
                  <p:nvPicPr>
                    <p:cNvPr id="918" name="Picture 917"/>
                    <p:cNvPicPr>
                      <a:picLocks noChangeAspect="1"/>
                    </p:cNvPicPr>
                    <p:nvPr/>
                  </p:nvPicPr>
                  <p:blipFill rotWithShape="1">
                    <a:blip r:embed="rId4">
                      <a:duotone>
                        <a:schemeClr val="accent3">
                          <a:shade val="45000"/>
                          <a:satMod val="135000"/>
                        </a:schemeClr>
                        <a:prstClr val="white"/>
                      </a:duotone>
                    </a:blip>
                    <a:srcRect l="29561" r="29711"/>
                    <a:stretch/>
                  </p:blipFill>
                  <p:spPr>
                    <a:xfrm>
                      <a:off x="3238804" y="5204854"/>
                      <a:ext cx="101319" cy="278605"/>
                    </a:xfrm>
                    <a:prstGeom prst="rect">
                      <a:avLst/>
                    </a:prstGeom>
                  </p:spPr>
                </p:pic>
                <p:pic>
                  <p:nvPicPr>
                    <p:cNvPr id="919" name="Picture 918"/>
                    <p:cNvPicPr>
                      <a:picLocks noChangeAspect="1"/>
                    </p:cNvPicPr>
                    <p:nvPr/>
                  </p:nvPicPr>
                  <p:blipFill rotWithShape="1">
                    <a:blip r:embed="rId4">
                      <a:duotone>
                        <a:schemeClr val="accent3">
                          <a:shade val="45000"/>
                          <a:satMod val="135000"/>
                        </a:schemeClr>
                        <a:prstClr val="white"/>
                      </a:duotone>
                    </a:blip>
                    <a:srcRect l="29561" r="29711"/>
                    <a:stretch/>
                  </p:blipFill>
                  <p:spPr>
                    <a:xfrm>
                      <a:off x="3366813" y="5494395"/>
                      <a:ext cx="101319" cy="278605"/>
                    </a:xfrm>
                    <a:prstGeom prst="rect">
                      <a:avLst/>
                    </a:prstGeom>
                  </p:spPr>
                </p:pic>
                <p:pic>
                  <p:nvPicPr>
                    <p:cNvPr id="920" name="Picture 919"/>
                    <p:cNvPicPr>
                      <a:picLocks noChangeAspect="1"/>
                    </p:cNvPicPr>
                    <p:nvPr/>
                  </p:nvPicPr>
                  <p:blipFill rotWithShape="1">
                    <a:blip r:embed="rId4">
                      <a:duotone>
                        <a:schemeClr val="accent3">
                          <a:shade val="45000"/>
                          <a:satMod val="135000"/>
                        </a:schemeClr>
                        <a:prstClr val="white"/>
                      </a:duotone>
                    </a:blip>
                    <a:srcRect l="29561" r="29711"/>
                    <a:stretch/>
                  </p:blipFill>
                  <p:spPr>
                    <a:xfrm>
                      <a:off x="3247192" y="5494397"/>
                      <a:ext cx="101319" cy="278605"/>
                    </a:xfrm>
                    <a:prstGeom prst="rect">
                      <a:avLst/>
                    </a:prstGeom>
                  </p:spPr>
                </p:pic>
                <p:pic>
                  <p:nvPicPr>
                    <p:cNvPr id="921" name="Picture 920"/>
                    <p:cNvPicPr>
                      <a:picLocks noChangeAspect="1"/>
                    </p:cNvPicPr>
                    <p:nvPr/>
                  </p:nvPicPr>
                  <p:blipFill rotWithShape="1">
                    <a:blip r:embed="rId4">
                      <a:duotone>
                        <a:schemeClr val="accent3">
                          <a:shade val="45000"/>
                          <a:satMod val="135000"/>
                        </a:schemeClr>
                        <a:prstClr val="white"/>
                      </a:duotone>
                    </a:blip>
                    <a:srcRect l="29561" r="29711"/>
                    <a:stretch/>
                  </p:blipFill>
                  <p:spPr>
                    <a:xfrm>
                      <a:off x="3127696" y="5494389"/>
                      <a:ext cx="101319" cy="278605"/>
                    </a:xfrm>
                    <a:prstGeom prst="rect">
                      <a:avLst/>
                    </a:prstGeom>
                  </p:spPr>
                </p:pic>
                <p:pic>
                  <p:nvPicPr>
                    <p:cNvPr id="922" name="Picture 921"/>
                    <p:cNvPicPr>
                      <a:picLocks noChangeAspect="1"/>
                    </p:cNvPicPr>
                    <p:nvPr/>
                  </p:nvPicPr>
                  <p:blipFill rotWithShape="1">
                    <a:blip r:embed="rId4">
                      <a:duotone>
                        <a:schemeClr val="accent3">
                          <a:shade val="45000"/>
                          <a:satMod val="135000"/>
                        </a:schemeClr>
                        <a:prstClr val="white"/>
                      </a:duotone>
                    </a:blip>
                    <a:srcRect l="29561" r="29711"/>
                    <a:stretch/>
                  </p:blipFill>
                  <p:spPr>
                    <a:xfrm>
                      <a:off x="3489123" y="5494389"/>
                      <a:ext cx="101319" cy="278605"/>
                    </a:xfrm>
                    <a:prstGeom prst="rect">
                      <a:avLst/>
                    </a:prstGeom>
                  </p:spPr>
                </p:pic>
                <p:pic>
                  <p:nvPicPr>
                    <p:cNvPr id="923" name="Picture 922"/>
                    <p:cNvPicPr>
                      <a:picLocks noChangeAspect="1"/>
                    </p:cNvPicPr>
                    <p:nvPr/>
                  </p:nvPicPr>
                  <p:blipFill rotWithShape="1">
                    <a:blip r:embed="rId4">
                      <a:duotone>
                        <a:schemeClr val="accent3">
                          <a:shade val="45000"/>
                          <a:satMod val="135000"/>
                        </a:schemeClr>
                        <a:prstClr val="white"/>
                      </a:duotone>
                    </a:blip>
                    <a:srcRect l="29561" r="29711"/>
                    <a:stretch/>
                  </p:blipFill>
                  <p:spPr>
                    <a:xfrm>
                      <a:off x="3603279" y="5494389"/>
                      <a:ext cx="101319" cy="278605"/>
                    </a:xfrm>
                    <a:prstGeom prst="rect">
                      <a:avLst/>
                    </a:prstGeom>
                  </p:spPr>
                </p:pic>
                <p:pic>
                  <p:nvPicPr>
                    <p:cNvPr id="924" name="Picture 923"/>
                    <p:cNvPicPr>
                      <a:picLocks noChangeAspect="1"/>
                    </p:cNvPicPr>
                    <p:nvPr/>
                  </p:nvPicPr>
                  <p:blipFill rotWithShape="1">
                    <a:blip r:embed="rId4">
                      <a:duotone>
                        <a:schemeClr val="accent3">
                          <a:shade val="45000"/>
                          <a:satMod val="135000"/>
                        </a:schemeClr>
                        <a:prstClr val="white"/>
                      </a:duotone>
                    </a:blip>
                    <a:srcRect l="29561" r="29711"/>
                    <a:stretch/>
                  </p:blipFill>
                  <p:spPr>
                    <a:xfrm>
                      <a:off x="3836716" y="5494389"/>
                      <a:ext cx="101319" cy="278605"/>
                    </a:xfrm>
                    <a:prstGeom prst="rect">
                      <a:avLst/>
                    </a:prstGeom>
                  </p:spPr>
                </p:pic>
                <p:pic>
                  <p:nvPicPr>
                    <p:cNvPr id="42145" name="Picture 1378"/>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070393" y="549438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46" name="Picture 137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953307" y="549439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47" name="Picture 1380"/>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077429" y="5202631"/>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 name="Picture 927"/>
                    <p:cNvPicPr>
                      <a:picLocks noChangeAspect="1"/>
                    </p:cNvPicPr>
                    <p:nvPr/>
                  </p:nvPicPr>
                  <p:blipFill rotWithShape="1">
                    <a:blip r:embed="rId4">
                      <a:duotone>
                        <a:schemeClr val="accent3">
                          <a:shade val="45000"/>
                          <a:satMod val="135000"/>
                        </a:schemeClr>
                        <a:prstClr val="white"/>
                      </a:duotone>
                    </a:blip>
                    <a:srcRect l="29561" r="29711"/>
                    <a:stretch/>
                  </p:blipFill>
                  <p:spPr>
                    <a:xfrm>
                      <a:off x="3722140" y="5494389"/>
                      <a:ext cx="101319" cy="278605"/>
                    </a:xfrm>
                    <a:prstGeom prst="rect">
                      <a:avLst/>
                    </a:prstGeom>
                  </p:spPr>
                </p:pic>
                <p:pic>
                  <p:nvPicPr>
                    <p:cNvPr id="42149" name="Picture 138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189768" y="520485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50" name="Picture 1383"/>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189769" y="5494392"/>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118" name="Group 1349"/>
                  <p:cNvGrpSpPr>
                    <a:grpSpLocks/>
                  </p:cNvGrpSpPr>
                  <p:nvPr/>
                </p:nvGrpSpPr>
                <p:grpSpPr bwMode="auto">
                  <a:xfrm>
                    <a:off x="1932255" y="2115807"/>
                    <a:ext cx="444334" cy="656480"/>
                    <a:chOff x="2860412" y="1723339"/>
                    <a:chExt cx="444334" cy="656480"/>
                  </a:xfrm>
                </p:grpSpPr>
                <p:pic>
                  <p:nvPicPr>
                    <p:cNvPr id="42126" name="Picture 1358"/>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2860412" y="1729600"/>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27" name="Picture 135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176533" y="1723339"/>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28" name="Picture 1360"/>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014546" y="1727590"/>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29" name="Picture 1361"/>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176533"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30" name="Picture 136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025160"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119" name="Group 1350"/>
                  <p:cNvGrpSpPr>
                    <a:grpSpLocks/>
                  </p:cNvGrpSpPr>
                  <p:nvPr/>
                </p:nvGrpSpPr>
                <p:grpSpPr bwMode="auto">
                  <a:xfrm>
                    <a:off x="1931991" y="2772601"/>
                    <a:ext cx="444334" cy="656480"/>
                    <a:chOff x="2860412" y="1723339"/>
                    <a:chExt cx="444334" cy="656480"/>
                  </a:xfrm>
                </p:grpSpPr>
                <p:pic>
                  <p:nvPicPr>
                    <p:cNvPr id="42120" name="Picture 135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2860412" y="1729600"/>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21" name="Picture 1353"/>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176533" y="1723339"/>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22" name="Picture 1354"/>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014546" y="1727590"/>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23" name="Picture 1355"/>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176533"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24" name="Picture 135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025160"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25" name="Picture 1357"/>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2873947"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42111" name="Picture 134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1844443" y="3419466"/>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12" name="Picture 1343"/>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1693113" y="3424025"/>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108" name="TextBox 1351"/>
              <p:cNvSpPr txBox="1">
                <a:spLocks noChangeArrowheads="1"/>
              </p:cNvSpPr>
              <p:nvPr/>
            </p:nvSpPr>
            <p:spPr bwMode="auto">
              <a:xfrm>
                <a:off x="4101573" y="4978352"/>
                <a:ext cx="1079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2800">
                    <a:latin typeface="Arial Black" pitchFamily="34" charset="0"/>
                  </a:rPr>
                  <a:t>51%</a:t>
                </a:r>
              </a:p>
            </p:txBody>
          </p:sp>
          <p:pic>
            <p:nvPicPr>
              <p:cNvPr id="42109" name="Picture 141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427850" y="5745337"/>
                <a:ext cx="12700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8" name="Group 18"/>
          <p:cNvGrpSpPr>
            <a:grpSpLocks/>
          </p:cNvGrpSpPr>
          <p:nvPr/>
        </p:nvGrpSpPr>
        <p:grpSpPr bwMode="auto">
          <a:xfrm>
            <a:off x="5638800" y="1289050"/>
            <a:ext cx="2014538" cy="2625725"/>
            <a:chOff x="5638966" y="1289238"/>
            <a:chExt cx="2013860" cy="2625725"/>
          </a:xfrm>
        </p:grpSpPr>
        <p:pic>
          <p:nvPicPr>
            <p:cNvPr id="41998" name="Picture 233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7306902" y="3266194"/>
              <a:ext cx="128176" cy="31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99" name="Group 992"/>
            <p:cNvGrpSpPr>
              <a:grpSpLocks/>
            </p:cNvGrpSpPr>
            <p:nvPr/>
          </p:nvGrpSpPr>
          <p:grpSpPr bwMode="auto">
            <a:xfrm>
              <a:off x="5638966" y="1289238"/>
              <a:ext cx="2013860" cy="2625725"/>
              <a:chOff x="5638966" y="1289238"/>
              <a:chExt cx="2013860" cy="2625725"/>
            </a:xfrm>
          </p:grpSpPr>
          <p:grpSp>
            <p:nvGrpSpPr>
              <p:cNvPr id="42000" name="Group 2347"/>
              <p:cNvGrpSpPr>
                <a:grpSpLocks/>
              </p:cNvGrpSpPr>
              <p:nvPr/>
            </p:nvGrpSpPr>
            <p:grpSpPr bwMode="auto">
              <a:xfrm>
                <a:off x="7143346" y="2598944"/>
                <a:ext cx="444204" cy="656368"/>
                <a:chOff x="2860412" y="1723339"/>
                <a:chExt cx="444334" cy="656480"/>
              </a:xfrm>
            </p:grpSpPr>
            <p:pic>
              <p:nvPicPr>
                <p:cNvPr id="42099" name="Picture 234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2860412" y="1729600"/>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00" name="Picture 2350"/>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176533" y="1723339"/>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01" name="Picture 2351"/>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014546" y="1727590"/>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02" name="Picture 235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176533"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03" name="Picture 2353"/>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025160"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04" name="Picture 2354"/>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2873947"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001" name="Group 994"/>
              <p:cNvGrpSpPr>
                <a:grpSpLocks/>
              </p:cNvGrpSpPr>
              <p:nvPr/>
            </p:nvGrpSpPr>
            <p:grpSpPr bwMode="auto">
              <a:xfrm>
                <a:off x="5638966" y="1289238"/>
                <a:ext cx="2013860" cy="2625725"/>
                <a:chOff x="5638966" y="1289238"/>
                <a:chExt cx="2013860" cy="2625725"/>
              </a:xfrm>
            </p:grpSpPr>
            <p:grpSp>
              <p:nvGrpSpPr>
                <p:cNvPr id="42002" name="Group 2346"/>
                <p:cNvGrpSpPr>
                  <a:grpSpLocks/>
                </p:cNvGrpSpPr>
                <p:nvPr/>
              </p:nvGrpSpPr>
              <p:grpSpPr bwMode="auto">
                <a:xfrm>
                  <a:off x="7143610" y="1942262"/>
                  <a:ext cx="444204" cy="656368"/>
                  <a:chOff x="2860412" y="1723339"/>
                  <a:chExt cx="444334" cy="656480"/>
                </a:xfrm>
              </p:grpSpPr>
              <p:pic>
                <p:nvPicPr>
                  <p:cNvPr id="42094" name="Picture 2355"/>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2860412" y="1729600"/>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95" name="Picture 235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176533" y="1723339"/>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96" name="Picture 2357"/>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014546" y="1727590"/>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97" name="Picture 2358"/>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176533"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98" name="Picture 235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025160"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003" name="Group 996"/>
                <p:cNvGrpSpPr>
                  <a:grpSpLocks/>
                </p:cNvGrpSpPr>
                <p:nvPr/>
              </p:nvGrpSpPr>
              <p:grpSpPr bwMode="auto">
                <a:xfrm>
                  <a:off x="5638966" y="1289238"/>
                  <a:ext cx="2013860" cy="2625725"/>
                  <a:chOff x="5638966" y="1289238"/>
                  <a:chExt cx="2013860" cy="2625725"/>
                </a:xfrm>
              </p:grpSpPr>
              <p:grpSp>
                <p:nvGrpSpPr>
                  <p:cNvPr id="42005" name="Group 2341"/>
                  <p:cNvGrpSpPr>
                    <a:grpSpLocks/>
                  </p:cNvGrpSpPr>
                  <p:nvPr/>
                </p:nvGrpSpPr>
                <p:grpSpPr bwMode="auto">
                  <a:xfrm>
                    <a:off x="5638966" y="3258592"/>
                    <a:ext cx="1949450" cy="656371"/>
                    <a:chOff x="3117000" y="5201142"/>
                    <a:chExt cx="1540987" cy="571850"/>
                  </a:xfrm>
                </p:grpSpPr>
                <p:pic>
                  <p:nvPicPr>
                    <p:cNvPr id="42075" name="Picture 2427"/>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483235"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76" name="Picture 2428"/>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603278"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77" name="Picture 242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959568"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78" name="Picture 2430"/>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838593"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79" name="Picture 2431"/>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719683"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4" name="Picture 1073"/>
                    <p:cNvPicPr>
                      <a:picLocks noChangeAspect="1"/>
                    </p:cNvPicPr>
                    <p:nvPr/>
                  </p:nvPicPr>
                  <p:blipFill rotWithShape="1">
                    <a:blip r:embed="rId4">
                      <a:duotone>
                        <a:schemeClr val="accent3">
                          <a:shade val="45000"/>
                          <a:satMod val="135000"/>
                        </a:schemeClr>
                        <a:prstClr val="white"/>
                      </a:duotone>
                    </a:blip>
                    <a:srcRect l="29561" r="29711"/>
                    <a:stretch/>
                  </p:blipFill>
                  <p:spPr>
                    <a:xfrm>
                      <a:off x="3117000" y="5206597"/>
                      <a:ext cx="101319" cy="278605"/>
                    </a:xfrm>
                    <a:prstGeom prst="rect">
                      <a:avLst/>
                    </a:prstGeom>
                  </p:spPr>
                </p:pic>
                <p:pic>
                  <p:nvPicPr>
                    <p:cNvPr id="42081" name="Picture 2433"/>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366812" y="5201142"/>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82" name="Picture 2435"/>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366812" y="5494384"/>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83" name="Picture 243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247191" y="5494384"/>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8" name="Picture 1077"/>
                    <p:cNvPicPr>
                      <a:picLocks noChangeAspect="1"/>
                    </p:cNvPicPr>
                    <p:nvPr/>
                  </p:nvPicPr>
                  <p:blipFill rotWithShape="1">
                    <a:blip r:embed="rId4">
                      <a:duotone>
                        <a:schemeClr val="accent3">
                          <a:shade val="45000"/>
                          <a:satMod val="135000"/>
                        </a:schemeClr>
                        <a:prstClr val="white"/>
                      </a:duotone>
                    </a:blip>
                    <a:srcRect l="29561" r="29711"/>
                    <a:stretch/>
                  </p:blipFill>
                  <p:spPr>
                    <a:xfrm>
                      <a:off x="3127696" y="5494386"/>
                      <a:ext cx="101319" cy="278605"/>
                    </a:xfrm>
                    <a:prstGeom prst="rect">
                      <a:avLst/>
                    </a:prstGeom>
                  </p:spPr>
                </p:pic>
                <p:pic>
                  <p:nvPicPr>
                    <p:cNvPr id="42085" name="Picture 2438"/>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489123" y="549438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86" name="Picture 243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603279" y="549438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87" name="Picture 2440"/>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836716" y="549438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88" name="Picture 2441"/>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070393" y="549438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89" name="Picture 244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953307" y="549438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90" name="Picture 2443"/>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077428" y="520262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91" name="Picture 2444"/>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722139" y="549438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92" name="Picture 2445"/>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189767" y="520485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93" name="Picture 244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556668" y="520747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006" name="Group 2342"/>
                  <p:cNvGrpSpPr>
                    <a:grpSpLocks/>
                  </p:cNvGrpSpPr>
                  <p:nvPr/>
                </p:nvGrpSpPr>
                <p:grpSpPr bwMode="auto">
                  <a:xfrm>
                    <a:off x="7142583" y="1290948"/>
                    <a:ext cx="444204" cy="656368"/>
                    <a:chOff x="2860412" y="1723339"/>
                    <a:chExt cx="444334" cy="656480"/>
                  </a:xfrm>
                </p:grpSpPr>
                <p:pic>
                  <p:nvPicPr>
                    <p:cNvPr id="42069" name="Picture 2421"/>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2860412" y="1729600"/>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70" name="Picture 242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176533" y="1723339"/>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71" name="Picture 2423"/>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014546" y="1727590"/>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72" name="Picture 2424"/>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176533"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73" name="Picture 2425"/>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025160"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74" name="Picture 242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2873947" y="2059981"/>
                      <a:ext cx="128213" cy="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007" name="Group 2343"/>
                  <p:cNvGrpSpPr>
                    <a:grpSpLocks/>
                  </p:cNvGrpSpPr>
                  <p:nvPr/>
                </p:nvGrpSpPr>
                <p:grpSpPr bwMode="auto">
                  <a:xfrm>
                    <a:off x="5641890" y="2592687"/>
                    <a:ext cx="1485298" cy="990625"/>
                    <a:chOff x="3117000" y="5201142"/>
                    <a:chExt cx="1174087" cy="863062"/>
                  </a:xfrm>
                </p:grpSpPr>
                <p:pic>
                  <p:nvPicPr>
                    <p:cNvPr id="42048" name="Picture 2401"/>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483235"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49" name="Picture 240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603278"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50" name="Picture 2403"/>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959568"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51" name="Picture 2404"/>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838593"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52" name="Picture 2405"/>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719683"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1046"/>
                    <p:cNvPicPr>
                      <a:picLocks noChangeAspect="1"/>
                    </p:cNvPicPr>
                    <p:nvPr/>
                  </p:nvPicPr>
                  <p:blipFill rotWithShape="1">
                    <a:blip r:embed="rId4">
                      <a:duotone>
                        <a:schemeClr val="accent3">
                          <a:shade val="45000"/>
                          <a:satMod val="135000"/>
                        </a:schemeClr>
                        <a:prstClr val="white"/>
                      </a:duotone>
                    </a:blip>
                    <a:srcRect l="29561" r="29711"/>
                    <a:stretch/>
                  </p:blipFill>
                  <p:spPr>
                    <a:xfrm>
                      <a:off x="3117000" y="5206600"/>
                      <a:ext cx="101319" cy="278605"/>
                    </a:xfrm>
                    <a:prstGeom prst="rect">
                      <a:avLst/>
                    </a:prstGeom>
                  </p:spPr>
                </p:pic>
                <p:pic>
                  <p:nvPicPr>
                    <p:cNvPr id="42054" name="Picture 2407"/>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366812" y="5201142"/>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55" name="Picture 240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366812" y="5494386"/>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1049"/>
                    <p:cNvPicPr>
                      <a:picLocks noChangeAspect="1"/>
                    </p:cNvPicPr>
                    <p:nvPr/>
                  </p:nvPicPr>
                  <p:blipFill rotWithShape="1">
                    <a:blip r:embed="rId4">
                      <a:duotone>
                        <a:schemeClr val="accent3">
                          <a:shade val="45000"/>
                          <a:satMod val="135000"/>
                        </a:schemeClr>
                        <a:prstClr val="white"/>
                      </a:duotone>
                    </a:blip>
                    <a:srcRect l="29561" r="29711"/>
                    <a:stretch/>
                  </p:blipFill>
                  <p:spPr>
                    <a:xfrm>
                      <a:off x="3127696" y="5494389"/>
                      <a:ext cx="101319" cy="278605"/>
                    </a:xfrm>
                    <a:prstGeom prst="rect">
                      <a:avLst/>
                    </a:prstGeom>
                  </p:spPr>
                </p:pic>
                <p:pic>
                  <p:nvPicPr>
                    <p:cNvPr id="42057" name="Picture 241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489123" y="549438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58" name="Picture 2413"/>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603279" y="549438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59" name="Picture 2414"/>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836716" y="549438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60" name="Picture 2415"/>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070393" y="549439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61" name="Picture 241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953307" y="549439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62" name="Picture 2417"/>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077428" y="520262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63" name="Picture 2418"/>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722139" y="549438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64" name="Picture 241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189767" y="520485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65" name="Picture 2420"/>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189768" y="5494394"/>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1059"/>
                    <p:cNvPicPr>
                      <a:picLocks noChangeAspect="1"/>
                    </p:cNvPicPr>
                    <p:nvPr/>
                  </p:nvPicPr>
                  <p:blipFill rotWithShape="1">
                    <a:blip r:embed="rId4">
                      <a:duotone>
                        <a:schemeClr val="accent3">
                          <a:shade val="45000"/>
                          <a:satMod val="135000"/>
                        </a:schemeClr>
                        <a:prstClr val="white"/>
                      </a:duotone>
                    </a:blip>
                    <a:srcRect l="29561" r="29711"/>
                    <a:stretch/>
                  </p:blipFill>
                  <p:spPr>
                    <a:xfrm>
                      <a:off x="3243766" y="5207771"/>
                      <a:ext cx="101319" cy="278605"/>
                    </a:xfrm>
                    <a:prstGeom prst="rect">
                      <a:avLst/>
                    </a:prstGeom>
                  </p:spPr>
                </p:pic>
                <p:pic>
                  <p:nvPicPr>
                    <p:cNvPr id="1061" name="Picture 1060"/>
                    <p:cNvPicPr>
                      <a:picLocks noChangeAspect="1"/>
                    </p:cNvPicPr>
                    <p:nvPr/>
                  </p:nvPicPr>
                  <p:blipFill rotWithShape="1">
                    <a:blip r:embed="rId4">
                      <a:duotone>
                        <a:schemeClr val="accent3">
                          <a:shade val="45000"/>
                          <a:satMod val="135000"/>
                        </a:schemeClr>
                        <a:prstClr val="white"/>
                      </a:duotone>
                    </a:blip>
                    <a:srcRect l="29561" r="29711"/>
                    <a:stretch/>
                  </p:blipFill>
                  <p:spPr>
                    <a:xfrm>
                      <a:off x="3240275" y="5492677"/>
                      <a:ext cx="101319" cy="278605"/>
                    </a:xfrm>
                    <a:prstGeom prst="rect">
                      <a:avLst/>
                    </a:prstGeom>
                  </p:spPr>
                </p:pic>
                <p:pic>
                  <p:nvPicPr>
                    <p:cNvPr id="1062" name="Picture 1061"/>
                    <p:cNvPicPr>
                      <a:picLocks noChangeAspect="1"/>
                    </p:cNvPicPr>
                    <p:nvPr/>
                  </p:nvPicPr>
                  <p:blipFill rotWithShape="1">
                    <a:blip r:embed="rId4">
                      <a:duotone>
                        <a:schemeClr val="accent3">
                          <a:shade val="45000"/>
                          <a:satMod val="135000"/>
                        </a:schemeClr>
                        <a:prstClr val="white"/>
                      </a:duotone>
                    </a:blip>
                    <a:srcRect l="29561" r="29711"/>
                    <a:stretch/>
                  </p:blipFill>
                  <p:spPr>
                    <a:xfrm>
                      <a:off x="3236784" y="5785599"/>
                      <a:ext cx="101319" cy="278605"/>
                    </a:xfrm>
                    <a:prstGeom prst="rect">
                      <a:avLst/>
                    </a:prstGeom>
                  </p:spPr>
                </p:pic>
              </p:grpSp>
              <p:grpSp>
                <p:nvGrpSpPr>
                  <p:cNvPr id="42008" name="Group 2344"/>
                  <p:cNvGrpSpPr>
                    <a:grpSpLocks/>
                  </p:cNvGrpSpPr>
                  <p:nvPr/>
                </p:nvGrpSpPr>
                <p:grpSpPr bwMode="auto">
                  <a:xfrm>
                    <a:off x="5643752" y="1940561"/>
                    <a:ext cx="1936154" cy="1974399"/>
                    <a:chOff x="3117000" y="5201145"/>
                    <a:chExt cx="1530477" cy="1720157"/>
                  </a:xfrm>
                </p:grpSpPr>
                <p:pic>
                  <p:nvPicPr>
                    <p:cNvPr id="42031" name="Picture 2381"/>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483235" y="520659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2" name="Picture 238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603278"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3" name="Picture 2383"/>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959568"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4" name="Picture 2384"/>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838593"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5" name="Picture 2385"/>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719683" y="520660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029"/>
                    <p:cNvPicPr>
                      <a:picLocks noChangeAspect="1"/>
                    </p:cNvPicPr>
                    <p:nvPr/>
                  </p:nvPicPr>
                  <p:blipFill rotWithShape="1">
                    <a:blip r:embed="rId4">
                      <a:duotone>
                        <a:schemeClr val="accent3">
                          <a:shade val="45000"/>
                          <a:satMod val="135000"/>
                        </a:schemeClr>
                        <a:prstClr val="white"/>
                      </a:duotone>
                    </a:blip>
                    <a:srcRect l="29561" r="29711"/>
                    <a:stretch/>
                  </p:blipFill>
                  <p:spPr>
                    <a:xfrm>
                      <a:off x="3117000" y="5206600"/>
                      <a:ext cx="101319" cy="278605"/>
                    </a:xfrm>
                    <a:prstGeom prst="rect">
                      <a:avLst/>
                    </a:prstGeom>
                  </p:spPr>
                </p:pic>
                <p:pic>
                  <p:nvPicPr>
                    <p:cNvPr id="42037" name="Picture 2387"/>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366812" y="5201145"/>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031"/>
                    <p:cNvPicPr>
                      <a:picLocks noChangeAspect="1"/>
                    </p:cNvPicPr>
                    <p:nvPr/>
                  </p:nvPicPr>
                  <p:blipFill rotWithShape="1">
                    <a:blip r:embed="rId4">
                      <a:duotone>
                        <a:schemeClr val="accent3">
                          <a:shade val="45000"/>
                          <a:satMod val="135000"/>
                        </a:schemeClr>
                        <a:prstClr val="white"/>
                      </a:duotone>
                    </a:blip>
                    <a:srcRect l="29561" r="29711"/>
                    <a:stretch/>
                  </p:blipFill>
                  <p:spPr>
                    <a:xfrm>
                      <a:off x="3238803" y="5204847"/>
                      <a:ext cx="101319" cy="278605"/>
                    </a:xfrm>
                    <a:prstGeom prst="rect">
                      <a:avLst/>
                    </a:prstGeom>
                  </p:spPr>
                </p:pic>
                <p:pic>
                  <p:nvPicPr>
                    <p:cNvPr id="42039" name="Picture 238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366812" y="549438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33"/>
                    <p:cNvPicPr>
                      <a:picLocks noChangeAspect="1"/>
                    </p:cNvPicPr>
                    <p:nvPr/>
                  </p:nvPicPr>
                  <p:blipFill rotWithShape="1">
                    <a:blip r:embed="rId4">
                      <a:duotone>
                        <a:schemeClr val="accent3">
                          <a:shade val="45000"/>
                          <a:satMod val="135000"/>
                        </a:schemeClr>
                        <a:prstClr val="white"/>
                      </a:duotone>
                    </a:blip>
                    <a:srcRect l="29561" r="29711"/>
                    <a:stretch/>
                  </p:blipFill>
                  <p:spPr>
                    <a:xfrm>
                      <a:off x="3247191" y="5494387"/>
                      <a:ext cx="101319" cy="278605"/>
                    </a:xfrm>
                    <a:prstGeom prst="rect">
                      <a:avLst/>
                    </a:prstGeom>
                  </p:spPr>
                </p:pic>
                <p:pic>
                  <p:nvPicPr>
                    <p:cNvPr id="1035" name="Picture 1034"/>
                    <p:cNvPicPr>
                      <a:picLocks noChangeAspect="1"/>
                    </p:cNvPicPr>
                    <p:nvPr/>
                  </p:nvPicPr>
                  <p:blipFill rotWithShape="1">
                    <a:blip r:embed="rId4">
                      <a:duotone>
                        <a:schemeClr val="accent3">
                          <a:shade val="45000"/>
                          <a:satMod val="135000"/>
                        </a:schemeClr>
                        <a:prstClr val="white"/>
                      </a:duotone>
                    </a:blip>
                    <a:srcRect l="29561" r="29711"/>
                    <a:stretch/>
                  </p:blipFill>
                  <p:spPr>
                    <a:xfrm>
                      <a:off x="3127696" y="5494389"/>
                      <a:ext cx="101319" cy="278605"/>
                    </a:xfrm>
                    <a:prstGeom prst="rect">
                      <a:avLst/>
                    </a:prstGeom>
                  </p:spPr>
                </p:pic>
                <p:pic>
                  <p:nvPicPr>
                    <p:cNvPr id="42042" name="Picture 2394"/>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312481" y="6642696"/>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43" name="Picture 2395"/>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546158" y="664269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44" name="Picture 239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429071" y="664269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45" name="Picture 2397"/>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077428" y="520262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46" name="Picture 2398"/>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197904" y="6642696"/>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47" name="Picture 239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189767" y="520485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009" name="Group 2345"/>
                  <p:cNvGrpSpPr>
                    <a:grpSpLocks/>
                  </p:cNvGrpSpPr>
                  <p:nvPr/>
                </p:nvGrpSpPr>
                <p:grpSpPr bwMode="auto">
                  <a:xfrm>
                    <a:off x="5640626" y="1289238"/>
                    <a:ext cx="1485299" cy="656374"/>
                    <a:chOff x="3117000" y="5201148"/>
                    <a:chExt cx="1174088" cy="571854"/>
                  </a:xfrm>
                </p:grpSpPr>
                <p:pic>
                  <p:nvPicPr>
                    <p:cNvPr id="42011" name="Picture 2361"/>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483236" y="5206606"/>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2" name="Picture 236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603279" y="5206606"/>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3" name="Picture 2363"/>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959569" y="5206606"/>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4" name="Picture 2364"/>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838594" y="5206606"/>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5" name="Picture 2365"/>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719684" y="5206606"/>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0" name="Picture 1009"/>
                    <p:cNvPicPr>
                      <a:picLocks noChangeAspect="1"/>
                    </p:cNvPicPr>
                    <p:nvPr/>
                  </p:nvPicPr>
                  <p:blipFill rotWithShape="1">
                    <a:blip r:embed="rId4">
                      <a:duotone>
                        <a:schemeClr val="accent3">
                          <a:shade val="45000"/>
                          <a:satMod val="135000"/>
                        </a:schemeClr>
                        <a:prstClr val="white"/>
                      </a:duotone>
                    </a:blip>
                    <a:srcRect l="29561" r="29711"/>
                    <a:stretch/>
                  </p:blipFill>
                  <p:spPr>
                    <a:xfrm>
                      <a:off x="3117000" y="5206600"/>
                      <a:ext cx="101319" cy="278605"/>
                    </a:xfrm>
                    <a:prstGeom prst="rect">
                      <a:avLst/>
                    </a:prstGeom>
                  </p:spPr>
                </p:pic>
                <p:pic>
                  <p:nvPicPr>
                    <p:cNvPr id="42017" name="Picture 2367"/>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366813" y="5201148"/>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2" name="Picture 1011"/>
                    <p:cNvPicPr>
                      <a:picLocks noChangeAspect="1"/>
                    </p:cNvPicPr>
                    <p:nvPr/>
                  </p:nvPicPr>
                  <p:blipFill rotWithShape="1">
                    <a:blip r:embed="rId4">
                      <a:duotone>
                        <a:schemeClr val="accent3">
                          <a:shade val="45000"/>
                          <a:satMod val="135000"/>
                        </a:schemeClr>
                        <a:prstClr val="white"/>
                      </a:duotone>
                    </a:blip>
                    <a:srcRect l="29561" r="29711"/>
                    <a:stretch/>
                  </p:blipFill>
                  <p:spPr>
                    <a:xfrm>
                      <a:off x="3238804" y="5204854"/>
                      <a:ext cx="101319" cy="278605"/>
                    </a:xfrm>
                    <a:prstGeom prst="rect">
                      <a:avLst/>
                    </a:prstGeom>
                  </p:spPr>
                </p:pic>
                <p:pic>
                  <p:nvPicPr>
                    <p:cNvPr id="42019" name="Picture 236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366813" y="5494395"/>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 name="Picture 1013"/>
                    <p:cNvPicPr>
                      <a:picLocks noChangeAspect="1"/>
                    </p:cNvPicPr>
                    <p:nvPr/>
                  </p:nvPicPr>
                  <p:blipFill rotWithShape="1">
                    <a:blip r:embed="rId4">
                      <a:duotone>
                        <a:schemeClr val="accent3">
                          <a:shade val="45000"/>
                          <a:satMod val="135000"/>
                        </a:schemeClr>
                        <a:prstClr val="white"/>
                      </a:duotone>
                    </a:blip>
                    <a:srcRect l="29561" r="29711"/>
                    <a:stretch/>
                  </p:blipFill>
                  <p:spPr>
                    <a:xfrm>
                      <a:off x="3247192" y="5494397"/>
                      <a:ext cx="101319" cy="278605"/>
                    </a:xfrm>
                    <a:prstGeom prst="rect">
                      <a:avLst/>
                    </a:prstGeom>
                  </p:spPr>
                </p:pic>
                <p:pic>
                  <p:nvPicPr>
                    <p:cNvPr id="1015" name="Picture 1014"/>
                    <p:cNvPicPr>
                      <a:picLocks noChangeAspect="1"/>
                    </p:cNvPicPr>
                    <p:nvPr/>
                  </p:nvPicPr>
                  <p:blipFill rotWithShape="1">
                    <a:blip r:embed="rId4">
                      <a:duotone>
                        <a:schemeClr val="accent3">
                          <a:shade val="45000"/>
                          <a:satMod val="135000"/>
                        </a:schemeClr>
                        <a:prstClr val="white"/>
                      </a:duotone>
                    </a:blip>
                    <a:srcRect l="29561" r="29711"/>
                    <a:stretch/>
                  </p:blipFill>
                  <p:spPr>
                    <a:xfrm>
                      <a:off x="3127696" y="5494389"/>
                      <a:ext cx="101319" cy="278605"/>
                    </a:xfrm>
                    <a:prstGeom prst="rect">
                      <a:avLst/>
                    </a:prstGeom>
                  </p:spPr>
                </p:pic>
                <p:pic>
                  <p:nvPicPr>
                    <p:cNvPr id="42022" name="Picture 2372"/>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489123" y="549438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3" name="Picture 2373"/>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603279" y="549438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4" name="Picture 2374"/>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836716" y="549438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5" name="Picture 2375"/>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070393" y="5494387"/>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6" name="Picture 2376"/>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953307" y="549439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7" name="Picture 2377"/>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077429" y="5202631"/>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8" name="Picture 2378"/>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3722140" y="5494389"/>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9" name="Picture 2379"/>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189768" y="5204850"/>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0" name="Picture 2380"/>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4189769" y="5494392"/>
                      <a:ext cx="101319" cy="27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010" name="TextBox 2348"/>
                  <p:cNvSpPr txBox="1">
                    <a:spLocks noChangeArrowheads="1"/>
                  </p:cNvSpPr>
                  <p:nvPr/>
                </p:nvSpPr>
                <p:spPr bwMode="auto">
                  <a:xfrm>
                    <a:off x="6184907" y="2152087"/>
                    <a:ext cx="1467919" cy="52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2800">
                        <a:latin typeface="Arial Black" pitchFamily="34" charset="0"/>
                      </a:rPr>
                      <a:t>15%</a:t>
                    </a:r>
                  </a:p>
                </p:txBody>
              </p:sp>
            </p:grpSp>
            <p:pic>
              <p:nvPicPr>
                <p:cNvPr id="42004" name="Picture 2340"/>
                <p:cNvPicPr>
                  <a:picLocks noChangeAspect="1"/>
                </p:cNvPicPr>
                <p:nvPr/>
              </p:nvPicPr>
              <p:blipFill>
                <a:blip r:embed="rId4">
                  <a:lum bright="70000" contrast="-70000"/>
                  <a:extLst>
                    <a:ext uri="{28A0092B-C50C-407E-A947-70E740481C1C}">
                      <a14:useLocalDpi xmlns:a14="http://schemas.microsoft.com/office/drawing/2010/main" val="0"/>
                    </a:ext>
                  </a:extLst>
                </a:blip>
                <a:srcRect l="29561" r="29710"/>
                <a:stretch>
                  <a:fillRect/>
                </a:stretch>
              </p:blipFill>
              <p:spPr bwMode="auto">
                <a:xfrm>
                  <a:off x="7156202" y="3264851"/>
                  <a:ext cx="128176" cy="31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341" name="Oval 340"/>
          <p:cNvSpPr>
            <a:spLocks noChangeArrowheads="1"/>
          </p:cNvSpPr>
          <p:nvPr/>
        </p:nvSpPr>
        <p:spPr bwMode="auto">
          <a:xfrm>
            <a:off x="5445125" y="1095375"/>
            <a:ext cx="2408238" cy="3011488"/>
          </a:xfrm>
          <a:prstGeom prst="ellipse">
            <a:avLst/>
          </a:prstGeom>
          <a:noFill/>
          <a:ln w="38100">
            <a:solidFill>
              <a:srgbClr val="C00000"/>
            </a:solidFill>
            <a:round/>
            <a:headEnd/>
            <a:tailEnd/>
          </a:ln>
          <a:effectLst>
            <a:outerShdw blurRad="635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342" name="Oval 341"/>
          <p:cNvSpPr>
            <a:spLocks noChangeArrowheads="1"/>
          </p:cNvSpPr>
          <p:nvPr/>
        </p:nvSpPr>
        <p:spPr bwMode="auto">
          <a:xfrm>
            <a:off x="3230563" y="3846513"/>
            <a:ext cx="2409825" cy="3011487"/>
          </a:xfrm>
          <a:prstGeom prst="ellipse">
            <a:avLst/>
          </a:prstGeom>
          <a:noFill/>
          <a:ln w="38100">
            <a:solidFill>
              <a:srgbClr val="C00000"/>
            </a:solidFill>
            <a:round/>
            <a:headEnd/>
            <a:tailEnd/>
          </a:ln>
          <a:effectLst>
            <a:outerShdw blurRad="635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22" presetClass="entr" presetSubtype="4" fill="hold" grpId="0" nodeType="withEffect">
                                  <p:stCondLst>
                                    <p:cond delay="0"/>
                                  </p:stCondLst>
                                  <p:childTnLst>
                                    <p:set>
                                      <p:cBhvr>
                                        <p:cTn id="20" dur="1" fill="hold">
                                          <p:stCondLst>
                                            <p:cond delay="0"/>
                                          </p:stCondLst>
                                        </p:cTn>
                                        <p:tgtEl>
                                          <p:spTgt spid="341"/>
                                        </p:tgtEl>
                                        <p:attrNameLst>
                                          <p:attrName>style.visibility</p:attrName>
                                        </p:attrNameLst>
                                      </p:cBhvr>
                                      <p:to>
                                        <p:strVal val="visible"/>
                                      </p:to>
                                    </p:set>
                                    <p:animEffect transition="in" filter="wipe(down)">
                                      <p:cBhvr>
                                        <p:cTn id="21" dur="500"/>
                                        <p:tgtEl>
                                          <p:spTgt spid="34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42"/>
                                        </p:tgtEl>
                                        <p:attrNameLst>
                                          <p:attrName>style.visibility</p:attrName>
                                        </p:attrNameLst>
                                      </p:cBhvr>
                                      <p:to>
                                        <p:strVal val="visible"/>
                                      </p:to>
                                    </p:set>
                                    <p:animEffect transition="in" filter="wipe(down)">
                                      <p:cBhvr>
                                        <p:cTn id="24" dur="5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41" grpId="0" animBg="1"/>
      <p:bldP spid="34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bwMode="auto">
          <a:xfrm rot="5400000">
            <a:off x="5555674" y="3179763"/>
            <a:ext cx="59436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00"/>
            <a:r>
              <a:rPr lang="en-US" sz="2800" dirty="0">
                <a:solidFill>
                  <a:srgbClr val="006959"/>
                </a:solidFill>
                <a:latin typeface="Gill Sans MT" pitchFamily="34" charset="0"/>
                <a:cs typeface="Arial" pitchFamily="34" charset="0"/>
              </a:rPr>
              <a:t>Three Essential Supports</a:t>
            </a:r>
          </a:p>
        </p:txBody>
      </p:sp>
      <p:sp>
        <p:nvSpPr>
          <p:cNvPr id="19" name="Title 1"/>
          <p:cNvSpPr txBox="1">
            <a:spLocks/>
          </p:cNvSpPr>
          <p:nvPr/>
        </p:nvSpPr>
        <p:spPr bwMode="auto">
          <a:xfrm rot="16200000">
            <a:off x="-2084115" y="2543265"/>
            <a:ext cx="5700892"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00"/>
            <a:r>
              <a:rPr lang="en-US" sz="2800" dirty="0">
                <a:solidFill>
                  <a:srgbClr val="006959"/>
                </a:solidFill>
                <a:latin typeface="Gill Sans MT" pitchFamily="34" charset="0"/>
                <a:cs typeface="Arial" pitchFamily="34" charset="0"/>
              </a:rPr>
              <a:t>A Focus on Continuous Improvement</a:t>
            </a:r>
          </a:p>
        </p:txBody>
      </p:sp>
      <p:sp>
        <p:nvSpPr>
          <p:cNvPr id="4" name="Oval 3"/>
          <p:cNvSpPr/>
          <p:nvPr/>
        </p:nvSpPr>
        <p:spPr>
          <a:xfrm>
            <a:off x="1235075" y="168275"/>
            <a:ext cx="6675438" cy="6675438"/>
          </a:xfrm>
          <a:prstGeom prst="ellipse">
            <a:avLst/>
          </a:pr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39933"/>
              </a:solidFill>
            </a:endParaRPr>
          </a:p>
        </p:txBody>
      </p:sp>
      <p:sp>
        <p:nvSpPr>
          <p:cNvPr id="6" name="Oval 5"/>
          <p:cNvSpPr/>
          <p:nvPr/>
        </p:nvSpPr>
        <p:spPr>
          <a:xfrm>
            <a:off x="2178353" y="1122749"/>
            <a:ext cx="4754880" cy="4754880"/>
          </a:xfrm>
          <a:prstGeom prst="ellipse">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TextBox 22"/>
          <p:cNvSpPr txBox="1"/>
          <p:nvPr/>
        </p:nvSpPr>
        <p:spPr>
          <a:xfrm>
            <a:off x="1759352" y="760928"/>
            <a:ext cx="5683170" cy="5973649"/>
          </a:xfrm>
          <a:prstGeom prst="rect">
            <a:avLst/>
          </a:prstGeom>
          <a:noFill/>
          <a:effectLst>
            <a:outerShdw blurRad="50800" dist="38100" dir="2700000" algn="tl" rotWithShape="0">
              <a:prstClr val="black">
                <a:alpha val="40000"/>
              </a:prstClr>
            </a:outerShdw>
          </a:effectLst>
        </p:spPr>
        <p:txBody>
          <a:bodyPr spcFirstLastPara="1">
            <a:prstTxWarp prst="textArchUp">
              <a:avLst>
                <a:gd name="adj" fmla="val 9899618"/>
              </a:avLst>
            </a:prstTxWarp>
            <a:spAutoFit/>
          </a:bodyPr>
          <a:lstStyle/>
          <a:p>
            <a:pPr algn="ctr">
              <a:defRPr/>
            </a:pPr>
            <a:r>
              <a:rPr lang="en-US" sz="3600" b="1" dirty="0">
                <a:solidFill>
                  <a:srgbClr val="FCDE04"/>
                </a:solidFill>
                <a:latin typeface="Gill Sans MT" pitchFamily="34" charset="0"/>
                <a:ea typeface="MS PGothic" charset="0"/>
                <a:cs typeface="Arial" pitchFamily="34" charset="0"/>
              </a:rPr>
              <a:t>Networked Improvement Community </a:t>
            </a:r>
          </a:p>
        </p:txBody>
      </p:sp>
      <p:sp>
        <p:nvSpPr>
          <p:cNvPr id="20" name="TextBox 19"/>
          <p:cNvSpPr txBox="1"/>
          <p:nvPr/>
        </p:nvSpPr>
        <p:spPr>
          <a:xfrm>
            <a:off x="2178353" y="1122749"/>
            <a:ext cx="4869428" cy="4449924"/>
          </a:xfrm>
          <a:prstGeom prst="rect">
            <a:avLst/>
          </a:prstGeom>
          <a:noFill/>
          <a:effectLst>
            <a:outerShdw blurRad="50800" dist="38100" dir="2700000" algn="tl" rotWithShape="0">
              <a:prstClr val="black">
                <a:alpha val="40000"/>
              </a:prstClr>
            </a:outerShdw>
          </a:effectLst>
        </p:spPr>
        <p:txBody>
          <a:bodyPr spcFirstLastPara="1">
            <a:prstTxWarp prst="textArchDown">
              <a:avLst>
                <a:gd name="adj" fmla="val 20114479"/>
              </a:avLst>
            </a:prstTxWarp>
            <a:spAutoFit/>
          </a:bodyPr>
          <a:lstStyle/>
          <a:p>
            <a:pPr algn="ctr">
              <a:defRPr/>
            </a:pPr>
            <a:r>
              <a:rPr lang="en-US" sz="2700" b="1" dirty="0">
                <a:solidFill>
                  <a:srgbClr val="FFFFCC"/>
                </a:solidFill>
                <a:latin typeface="Gill Sans MT" pitchFamily="34" charset="0"/>
                <a:ea typeface="MS PGothic" charset="0"/>
                <a:cs typeface="Arial" pitchFamily="34" charset="0"/>
              </a:rPr>
              <a:t>Rapid Analytics</a:t>
            </a:r>
          </a:p>
        </p:txBody>
      </p:sp>
      <p:sp>
        <p:nvSpPr>
          <p:cNvPr id="24" name="Oval 23"/>
          <p:cNvSpPr/>
          <p:nvPr/>
        </p:nvSpPr>
        <p:spPr bwMode="auto">
          <a:xfrm>
            <a:off x="2819400" y="2241550"/>
            <a:ext cx="1828800" cy="1600200"/>
          </a:xfrm>
          <a:prstGeom prst="ellipse">
            <a:avLst/>
          </a:prstGeom>
          <a:solidFill>
            <a:schemeClr val="accent5">
              <a:lumMod val="60000"/>
              <a:lumOff val="40000"/>
            </a:schemeClr>
          </a:solidFill>
          <a:ln w="6350">
            <a:solidFill>
              <a:schemeClr val="accent5">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 name="Oval 20"/>
          <p:cNvSpPr/>
          <p:nvPr/>
        </p:nvSpPr>
        <p:spPr bwMode="auto">
          <a:xfrm>
            <a:off x="3687763" y="3536950"/>
            <a:ext cx="1828800" cy="1676400"/>
          </a:xfrm>
          <a:prstGeom prst="ellipse">
            <a:avLst/>
          </a:prstGeom>
          <a:solidFill>
            <a:schemeClr val="accent5">
              <a:lumMod val="60000"/>
              <a:lumOff val="40000"/>
            </a:schemeClr>
          </a:solidFill>
          <a:ln w="6350">
            <a:solidFill>
              <a:schemeClr val="accent5">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 name="Oval 25"/>
          <p:cNvSpPr/>
          <p:nvPr/>
        </p:nvSpPr>
        <p:spPr bwMode="auto">
          <a:xfrm>
            <a:off x="4519613" y="2265363"/>
            <a:ext cx="1828800" cy="1600200"/>
          </a:xfrm>
          <a:prstGeom prst="ellipse">
            <a:avLst/>
          </a:prstGeom>
          <a:solidFill>
            <a:schemeClr val="accent5">
              <a:lumMod val="60000"/>
              <a:lumOff val="40000"/>
            </a:schemeClr>
          </a:solidFill>
          <a:ln w="6350">
            <a:solidFill>
              <a:schemeClr val="accent5">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65" name="TextBox 13"/>
          <p:cNvSpPr txBox="1">
            <a:spLocks noChangeArrowheads="1"/>
          </p:cNvSpPr>
          <p:nvPr/>
        </p:nvSpPr>
        <p:spPr bwMode="auto">
          <a:xfrm>
            <a:off x="2743200" y="2622550"/>
            <a:ext cx="1676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2000">
                <a:latin typeface="Gill Sans MT" pitchFamily="34" charset="0"/>
                <a:cs typeface="Arial" pitchFamily="34" charset="0"/>
              </a:rPr>
              <a:t>Language &amp; Literacy</a:t>
            </a:r>
          </a:p>
        </p:txBody>
      </p:sp>
      <p:sp>
        <p:nvSpPr>
          <p:cNvPr id="27666" name="TextBox 17"/>
          <p:cNvSpPr txBox="1">
            <a:spLocks noChangeArrowheads="1"/>
          </p:cNvSpPr>
          <p:nvPr/>
        </p:nvSpPr>
        <p:spPr bwMode="auto">
          <a:xfrm>
            <a:off x="3733800" y="4222750"/>
            <a:ext cx="1752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2000" dirty="0">
                <a:latin typeface="Gill Sans MT" pitchFamily="34" charset="0"/>
                <a:cs typeface="Arial" pitchFamily="34" charset="0"/>
              </a:rPr>
              <a:t>Productive Persistence</a:t>
            </a:r>
          </a:p>
        </p:txBody>
      </p:sp>
      <p:sp>
        <p:nvSpPr>
          <p:cNvPr id="27667" name="TextBox 15"/>
          <p:cNvSpPr txBox="1">
            <a:spLocks noChangeArrowheads="1"/>
          </p:cNvSpPr>
          <p:nvPr/>
        </p:nvSpPr>
        <p:spPr bwMode="auto">
          <a:xfrm>
            <a:off x="4714875" y="2471738"/>
            <a:ext cx="1828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2000">
                <a:latin typeface="Gill Sans MT" pitchFamily="34" charset="0"/>
                <a:cs typeface="Arial" pitchFamily="34" charset="0"/>
              </a:rPr>
              <a:t>Advancing Quality Teaching</a:t>
            </a:r>
          </a:p>
        </p:txBody>
      </p:sp>
      <p:grpSp>
        <p:nvGrpSpPr>
          <p:cNvPr id="45071" name="Group 18"/>
          <p:cNvGrpSpPr>
            <a:grpSpLocks/>
          </p:cNvGrpSpPr>
          <p:nvPr/>
        </p:nvGrpSpPr>
        <p:grpSpPr bwMode="auto">
          <a:xfrm>
            <a:off x="3429000" y="2470150"/>
            <a:ext cx="2286000" cy="1811338"/>
            <a:chOff x="3429000" y="2590800"/>
            <a:chExt cx="2286000" cy="1811338"/>
          </a:xfrm>
        </p:grpSpPr>
        <p:sp>
          <p:nvSpPr>
            <p:cNvPr id="27" name="Isosceles Triangle 26"/>
            <p:cNvSpPr>
              <a:spLocks noChangeArrowheads="1"/>
            </p:cNvSpPr>
            <p:nvPr/>
          </p:nvSpPr>
          <p:spPr bwMode="auto">
            <a:xfrm>
              <a:off x="3429000" y="2590800"/>
              <a:ext cx="2286000" cy="1752600"/>
            </a:xfrm>
            <a:prstGeom prst="triangle">
              <a:avLst>
                <a:gd name="adj" fmla="val 50000"/>
              </a:avLst>
            </a:prstGeom>
            <a:gradFill flip="none" rotWithShape="1">
              <a:gsLst>
                <a:gs pos="0">
                  <a:srgbClr val="FCDE04">
                    <a:tint val="66000"/>
                    <a:satMod val="160000"/>
                  </a:srgbClr>
                </a:gs>
                <a:gs pos="50000">
                  <a:srgbClr val="FCDE04">
                    <a:tint val="44500"/>
                    <a:satMod val="160000"/>
                  </a:srgbClr>
                </a:gs>
                <a:gs pos="100000">
                  <a:srgbClr val="FCDE04">
                    <a:tint val="23500"/>
                    <a:satMod val="160000"/>
                  </a:srgbClr>
                </a:gs>
              </a:gsLst>
              <a:path path="circle">
                <a:fillToRect l="50000" t="50000" r="50000" b="50000"/>
              </a:path>
              <a:tileRect/>
            </a:gradFill>
            <a:ln w="6350">
              <a:solidFill>
                <a:schemeClr val="accent5">
                  <a:lumMod val="50000"/>
                </a:schemeClr>
              </a:solidFill>
              <a:miter lim="800000"/>
              <a:headEnd/>
              <a:tailEnd/>
            </a:ln>
            <a:effectLst>
              <a:outerShdw dist="38100" dir="2700000" algn="tl" rotWithShape="0">
                <a:srgbClr val="808080">
                  <a:alpha val="39999"/>
                </a:srgbClr>
              </a:outerShdw>
            </a:effectLst>
          </p:spPr>
          <p:txBody>
            <a:bodyPr anchor="ctr"/>
            <a:lstStyle/>
            <a:p>
              <a:pPr algn="ctr">
                <a:defRPr/>
              </a:pPr>
              <a:endParaRPr lang="en-US">
                <a:solidFill>
                  <a:srgbClr val="C0AF2C"/>
                </a:solidFill>
                <a:latin typeface="+mn-lt"/>
                <a:ea typeface="+mn-ea"/>
              </a:endParaRPr>
            </a:p>
          </p:txBody>
        </p:sp>
        <p:sp>
          <p:nvSpPr>
            <p:cNvPr id="3" name="TextBox 2"/>
            <p:cNvSpPr txBox="1"/>
            <p:nvPr/>
          </p:nvSpPr>
          <p:spPr>
            <a:xfrm>
              <a:off x="3511550" y="3140075"/>
              <a:ext cx="2133600" cy="1262063"/>
            </a:xfrm>
            <a:prstGeom prst="rect">
              <a:avLst/>
            </a:prstGeom>
            <a:noFill/>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1800">
                  <a:effectLst>
                    <a:outerShdw blurRad="38100" dist="38100" dir="2700000" algn="tl">
                      <a:srgbClr val="C0C0C0"/>
                    </a:outerShdw>
                  </a:effectLst>
                  <a:latin typeface="Gill Sans MT" pitchFamily="34" charset="0"/>
                  <a:cs typeface="Arial" pitchFamily="34" charset="0"/>
                </a:rPr>
                <a:t>Learning </a:t>
              </a:r>
            </a:p>
            <a:p>
              <a:pPr algn="ctr" eaLnBrk="1" hangingPunct="1"/>
              <a:r>
                <a:rPr lang="en-US" sz="1800">
                  <a:effectLst>
                    <a:outerShdw blurRad="38100" dist="38100" dir="2700000" algn="tl">
                      <a:srgbClr val="C0C0C0"/>
                    </a:outerShdw>
                  </a:effectLst>
                  <a:latin typeface="Gill Sans MT" pitchFamily="34" charset="0"/>
                  <a:cs typeface="Arial" pitchFamily="34" charset="0"/>
                </a:rPr>
                <a:t>Goals, </a:t>
              </a:r>
            </a:p>
            <a:p>
              <a:pPr algn="ctr" eaLnBrk="1" hangingPunct="1"/>
              <a:r>
                <a:rPr lang="en-US" sz="1800">
                  <a:effectLst>
                    <a:outerShdw blurRad="38100" dist="38100" dir="2700000" algn="tl">
                      <a:srgbClr val="C0C0C0"/>
                    </a:outerShdw>
                  </a:effectLst>
                  <a:latin typeface="Gill Sans MT" pitchFamily="34" charset="0"/>
                  <a:cs typeface="Arial" pitchFamily="34" charset="0"/>
                </a:rPr>
                <a:t>Curriculum, and Pedagogy</a:t>
              </a:r>
            </a:p>
          </p:txBody>
        </p:sp>
      </p:grpSp>
      <p:sp>
        <p:nvSpPr>
          <p:cNvPr id="22" name="TextBox 21"/>
          <p:cNvSpPr txBox="1"/>
          <p:nvPr/>
        </p:nvSpPr>
        <p:spPr>
          <a:xfrm>
            <a:off x="2667296" y="1505802"/>
            <a:ext cx="3824969" cy="3066198"/>
          </a:xfrm>
          <a:prstGeom prst="rect">
            <a:avLst/>
          </a:prstGeom>
          <a:noFill/>
          <a:effectLst>
            <a:outerShdw blurRad="50800" dist="38100" dir="2700000" algn="tl" rotWithShape="0">
              <a:prstClr val="black">
                <a:alpha val="40000"/>
              </a:prstClr>
            </a:outerShdw>
          </a:effectLst>
        </p:spPr>
        <p:txBody>
          <a:bodyPr spcFirstLastPara="1">
            <a:prstTxWarp prst="textArchUp">
              <a:avLst/>
            </a:prstTxWarp>
            <a:spAutoFit/>
          </a:bodyPr>
          <a:lstStyle/>
          <a:p>
            <a:pPr algn="ctr">
              <a:defRPr/>
            </a:pPr>
            <a:r>
              <a:rPr lang="en-US" sz="2700" b="1" dirty="0">
                <a:solidFill>
                  <a:srgbClr val="FFFFCC"/>
                </a:solidFill>
                <a:latin typeface="Gill Sans MT" pitchFamily="34" charset="0"/>
                <a:ea typeface="MS PGothic" charset="0"/>
                <a:cs typeface="Arial" pitchFamily="34" charset="0"/>
              </a:rPr>
              <a:t>Continuous Improvement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6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grpId="1"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 presetClass="exit"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19" grpId="1"/>
      <p:bldP spid="4" grpId="0" animBg="1"/>
      <p:bldP spid="24" grpId="0" animBg="1"/>
      <p:bldP spid="21" grpId="0" animBg="1"/>
      <p:bldP spid="26" grpId="0" animBg="1"/>
      <p:bldP spid="27665" grpId="0"/>
      <p:bldP spid="27666" grpId="0"/>
      <p:bldP spid="27667"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pPr eaLnBrk="1" hangingPunct="1"/>
            <a:r>
              <a:rPr lang="en-US" smtClean="0"/>
              <a:t>The Problem</a:t>
            </a:r>
          </a:p>
        </p:txBody>
      </p:sp>
      <p:sp>
        <p:nvSpPr>
          <p:cNvPr id="3" name="Content Placeholder 2"/>
          <p:cNvSpPr>
            <a:spLocks noGrp="1"/>
          </p:cNvSpPr>
          <p:nvPr>
            <p:ph idx="1"/>
          </p:nvPr>
        </p:nvSpPr>
        <p:spPr/>
        <p:txBody>
          <a:bodyPr/>
          <a:lstStyle/>
          <a:p>
            <a:pPr eaLnBrk="1" hangingPunct="1"/>
            <a:r>
              <a:rPr lang="en-US" smtClean="0"/>
              <a:t>Nationally, two-thirds of incoming community college students must take at least one developmental math course before they can enroll in college-credit courses.</a:t>
            </a:r>
          </a:p>
          <a:p>
            <a:pPr eaLnBrk="1" hangingPunct="1"/>
            <a:r>
              <a:rPr lang="en-US" smtClean="0"/>
              <a:t>Up to 80 percent of these students never get out. </a:t>
            </a:r>
          </a:p>
          <a:p>
            <a:pPr eaLnBrk="1" hangingPunct="1"/>
            <a:r>
              <a:rPr lang="en-US" smtClean="0"/>
              <a:t>As a consequence, millions of people each year are not able to progress toward their career and life goals. </a:t>
            </a:r>
          </a:p>
          <a:p>
            <a:pPr eaLnBrk="1" hangingPunct="1"/>
            <a:endParaRPr lang="en-US" smtClean="0"/>
          </a:p>
        </p:txBody>
      </p:sp>
      <p:sp>
        <p:nvSpPr>
          <p:cNvPr id="34819"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A4593B1-FB12-4223-83D0-FD645B47449E}" type="slidenum">
              <a:rPr lang="en-US" sz="800">
                <a:solidFill>
                  <a:srgbClr val="7F7F7F"/>
                </a:solidFill>
                <a:latin typeface="Gill Sans MT" pitchFamily="34" charset="0"/>
              </a:rPr>
              <a:pPr eaLnBrk="1" hangingPunct="1"/>
              <a:t>2</a:t>
            </a:fld>
            <a:endParaRPr lang="en-US" sz="800">
              <a:solidFill>
                <a:srgbClr val="7F7F7F"/>
              </a:solidFill>
              <a:latin typeface="Gill Sans MT" pitchFamily="34" charset="0"/>
            </a:endParaRPr>
          </a:p>
        </p:txBody>
      </p:sp>
      <p:sp>
        <p:nvSpPr>
          <p:cNvPr id="5" name="TextBox 4"/>
          <p:cNvSpPr txBox="1">
            <a:spLocks noChangeArrowheads="1"/>
          </p:cNvSpPr>
          <p:nvPr/>
        </p:nvSpPr>
        <p:spPr bwMode="auto">
          <a:xfrm>
            <a:off x="533400" y="4423973"/>
            <a:ext cx="4191000" cy="193899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eaLnBrk="0" hangingPunct="0">
              <a:defRPr>
                <a:solidFill>
                  <a:schemeClr val="tx1"/>
                </a:solidFill>
                <a:latin typeface="Calibri" charset="0"/>
                <a:ea typeface="MS PGothic" charset="0"/>
                <a:cs typeface="MS PGothic" charset="0"/>
              </a:defRPr>
            </a:lvl1pPr>
            <a:lvl2pPr marL="742950" indent="-285750" eaLnBrk="0" hangingPunct="0">
              <a:defRPr>
                <a:solidFill>
                  <a:schemeClr val="tx1"/>
                </a:solidFill>
                <a:latin typeface="Calibri" charset="0"/>
                <a:ea typeface="MS PGothic" charset="0"/>
                <a:cs typeface="MS PGothic" charset="0"/>
              </a:defRPr>
            </a:lvl2pPr>
            <a:lvl3pPr marL="1143000" indent="-228600" eaLnBrk="0" hangingPunct="0">
              <a:defRPr>
                <a:solidFill>
                  <a:schemeClr val="tx1"/>
                </a:solidFill>
                <a:latin typeface="Calibri" charset="0"/>
                <a:ea typeface="MS PGothic" charset="0"/>
                <a:cs typeface="MS PGothic" charset="0"/>
              </a:defRPr>
            </a:lvl3pPr>
            <a:lvl4pPr marL="1600200" indent="-228600" eaLnBrk="0" hangingPunct="0">
              <a:defRPr>
                <a:solidFill>
                  <a:schemeClr val="tx1"/>
                </a:solidFill>
                <a:latin typeface="Calibri" charset="0"/>
                <a:ea typeface="MS PGothic" charset="0"/>
                <a:cs typeface="MS PGothic" charset="0"/>
              </a:defRPr>
            </a:lvl4pPr>
            <a:lvl5pPr marL="2057400" indent="-228600" eaLnBrk="0" hangingPunct="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defTabSz="914400" eaLnBrk="1" hangingPunct="1">
              <a:defRPr/>
            </a:pPr>
            <a:r>
              <a:rPr lang="en-US" sz="3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ill Sans MT" pitchFamily="34" charset="0"/>
                <a:cs typeface="Gill Sans"/>
              </a:rPr>
              <a:t>We cannot continue using the same approach and expect different results.</a:t>
            </a:r>
          </a:p>
        </p:txBody>
      </p:sp>
      <p:pic>
        <p:nvPicPr>
          <p:cNvPr id="34821" name="Picture 8" descr="\\CF-FILE01\Shared\Communications\Assets\Photos\Foothill_Web\content\images\large\Foothill_Students_09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963" y="3990975"/>
            <a:ext cx="3779837"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0B9B55C6-9E61-4F8C-8DCC-319FD97891AD}" type="slidenum">
              <a:rPr lang="en-US" sz="800">
                <a:solidFill>
                  <a:srgbClr val="898989"/>
                </a:solidFill>
                <a:latin typeface="Arial" pitchFamily="34" charset="0"/>
              </a:rPr>
              <a:pPr eaLnBrk="1" hangingPunct="1"/>
              <a:t>20</a:t>
            </a:fld>
            <a:endParaRPr lang="en-US" sz="800">
              <a:solidFill>
                <a:srgbClr val="898989"/>
              </a:solidFill>
              <a:latin typeface="Arial" pitchFamily="34" charset="0"/>
            </a:endParaRPr>
          </a:p>
        </p:txBody>
      </p:sp>
      <p:sp>
        <p:nvSpPr>
          <p:cNvPr id="47106" name="Slide Number Placeholder 1"/>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defTabSz="914400" eaLnBrk="1" hangingPunct="1"/>
            <a:fld id="{77D0E33C-94F2-4159-99C6-383FDDD06CE2}" type="slidenum">
              <a:rPr lang="en-US" sz="800">
                <a:solidFill>
                  <a:srgbClr val="898989"/>
                </a:solidFill>
                <a:latin typeface="Arial" pitchFamily="34" charset="0"/>
                <a:cs typeface="Arial" pitchFamily="34" charset="0"/>
              </a:rPr>
              <a:pPr algn="r" defTabSz="914400" eaLnBrk="1" hangingPunct="1"/>
              <a:t>20</a:t>
            </a:fld>
            <a:endParaRPr lang="en-US" sz="800">
              <a:solidFill>
                <a:srgbClr val="898989"/>
              </a:solidFill>
              <a:latin typeface="Arial" pitchFamily="34" charset="0"/>
              <a:cs typeface="Arial" pitchFamily="34" charset="0"/>
            </a:endParaRPr>
          </a:p>
        </p:txBody>
      </p:sp>
      <p:pic>
        <p:nvPicPr>
          <p:cNvPr id="47107" name="Content Placeholder 4" descr="Foothill_Students_1042.jpg"/>
          <p:cNvPicPr>
            <a:picLocks noChangeAspect="1"/>
          </p:cNvPicPr>
          <p:nvPr/>
        </p:nvPicPr>
        <p:blipFill>
          <a:blip r:embed="rId2">
            <a:extLst>
              <a:ext uri="{28A0092B-C50C-407E-A947-70E740481C1C}">
                <a14:useLocalDpi xmlns:a14="http://schemas.microsoft.com/office/drawing/2010/main" val="0"/>
              </a:ext>
            </a:extLst>
          </a:blip>
          <a:srcRect l="6361" t="9743" r="723" b="9743"/>
          <a:stretch>
            <a:fillRect/>
          </a:stretch>
        </p:blipFill>
        <p:spPr bwMode="auto">
          <a:xfrm>
            <a:off x="109538" y="4043363"/>
            <a:ext cx="4429125" cy="2560637"/>
          </a:xfrm>
          <a:prstGeom prst="rect">
            <a:avLst/>
          </a:prstGeom>
          <a:noFill/>
          <a:ln w="12700">
            <a:solidFill>
              <a:srgbClr val="005C4F"/>
            </a:solidFill>
            <a:miter lim="800000"/>
            <a:headEnd/>
            <a:tailEnd/>
          </a:ln>
          <a:extLst>
            <a:ext uri="{909E8E84-426E-40DD-AFC4-6F175D3DCCD1}">
              <a14:hiddenFill xmlns:a14="http://schemas.microsoft.com/office/drawing/2010/main">
                <a:solidFill>
                  <a:srgbClr val="FFFFFF"/>
                </a:solidFill>
              </a14:hiddenFill>
            </a:ext>
          </a:extLst>
        </p:spPr>
      </p:pic>
      <p:sp>
        <p:nvSpPr>
          <p:cNvPr id="47108" name="Title 1"/>
          <p:cNvSpPr txBox="1">
            <a:spLocks/>
          </p:cNvSpPr>
          <p:nvPr/>
        </p:nvSpPr>
        <p:spPr bwMode="auto">
          <a:xfrm>
            <a:off x="457200" y="274638"/>
            <a:ext cx="822960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00" eaLnBrk="1" hangingPunct="1"/>
            <a:r>
              <a:rPr lang="en-US" sz="3600">
                <a:solidFill>
                  <a:srgbClr val="006959"/>
                </a:solidFill>
                <a:latin typeface="Gill Sans MT" pitchFamily="34" charset="0"/>
                <a:cs typeface="Arial" pitchFamily="34" charset="0"/>
              </a:rPr>
              <a:t>New Roles for Faculty</a:t>
            </a:r>
          </a:p>
        </p:txBody>
      </p:sp>
      <p:pic>
        <p:nvPicPr>
          <p:cNvPr id="47109" name="Picture 4" descr="P1050145.JPG"/>
          <p:cNvPicPr>
            <a:picLocks noChangeAspect="1"/>
          </p:cNvPicPr>
          <p:nvPr/>
        </p:nvPicPr>
        <p:blipFill>
          <a:blip r:embed="rId3">
            <a:extLst>
              <a:ext uri="{28A0092B-C50C-407E-A947-70E740481C1C}">
                <a14:useLocalDpi xmlns:a14="http://schemas.microsoft.com/office/drawing/2010/main" val="0"/>
              </a:ext>
            </a:extLst>
          </a:blip>
          <a:srcRect r="3860"/>
          <a:stretch>
            <a:fillRect/>
          </a:stretch>
        </p:blipFill>
        <p:spPr bwMode="auto">
          <a:xfrm>
            <a:off x="4665663" y="4043363"/>
            <a:ext cx="4367212" cy="2557462"/>
          </a:xfrm>
          <a:prstGeom prst="rect">
            <a:avLst/>
          </a:prstGeom>
          <a:noFill/>
          <a:ln w="12700">
            <a:solidFill>
              <a:srgbClr val="005C4F"/>
            </a:solidFill>
            <a:miter lim="800000"/>
            <a:headEnd/>
            <a:tailEnd/>
          </a:ln>
          <a:extLst>
            <a:ext uri="{909E8E84-426E-40DD-AFC4-6F175D3DCCD1}">
              <a14:hiddenFill xmlns:a14="http://schemas.microsoft.com/office/drawing/2010/main">
                <a:solidFill>
                  <a:srgbClr val="FFFFFF"/>
                </a:solidFill>
              </a14:hiddenFill>
            </a:ext>
          </a:extLst>
        </p:spPr>
      </p:pic>
      <p:pic>
        <p:nvPicPr>
          <p:cNvPr id="47110" name="Picture 5" descr="P1050063.JPG"/>
          <p:cNvPicPr>
            <a:picLocks noChangeAspect="1"/>
          </p:cNvPicPr>
          <p:nvPr/>
        </p:nvPicPr>
        <p:blipFill>
          <a:blip r:embed="rId4">
            <a:extLst>
              <a:ext uri="{28A0092B-C50C-407E-A947-70E740481C1C}">
                <a14:useLocalDpi xmlns:a14="http://schemas.microsoft.com/office/drawing/2010/main" val="0"/>
              </a:ext>
            </a:extLst>
          </a:blip>
          <a:srcRect l="3113" r="2579"/>
          <a:stretch>
            <a:fillRect/>
          </a:stretch>
        </p:blipFill>
        <p:spPr bwMode="auto">
          <a:xfrm>
            <a:off x="4665663" y="1222375"/>
            <a:ext cx="4367212" cy="2652713"/>
          </a:xfrm>
          <a:prstGeom prst="rect">
            <a:avLst/>
          </a:prstGeom>
          <a:noFill/>
          <a:ln w="12700">
            <a:solidFill>
              <a:srgbClr val="005C4F"/>
            </a:solidFill>
            <a:miter lim="800000"/>
            <a:headEnd/>
            <a:tailEnd/>
          </a:ln>
          <a:extLst>
            <a:ext uri="{909E8E84-426E-40DD-AFC4-6F175D3DCCD1}">
              <a14:hiddenFill xmlns:a14="http://schemas.microsoft.com/office/drawing/2010/main">
                <a:solidFill>
                  <a:srgbClr val="FFFFFF"/>
                </a:solidFill>
              </a14:hiddenFill>
            </a:ext>
          </a:extLst>
        </p:spPr>
      </p:pic>
      <p:pic>
        <p:nvPicPr>
          <p:cNvPr id="47111" name="Picture 6" descr="P1040944.JPG"/>
          <p:cNvPicPr>
            <a:picLocks noChangeAspect="1"/>
          </p:cNvPicPr>
          <p:nvPr/>
        </p:nvPicPr>
        <p:blipFill>
          <a:blip r:embed="rId5">
            <a:extLst>
              <a:ext uri="{28A0092B-C50C-407E-A947-70E740481C1C}">
                <a14:useLocalDpi xmlns:a14="http://schemas.microsoft.com/office/drawing/2010/main" val="0"/>
              </a:ext>
            </a:extLst>
          </a:blip>
          <a:srcRect l="7828"/>
          <a:stretch>
            <a:fillRect/>
          </a:stretch>
        </p:blipFill>
        <p:spPr bwMode="auto">
          <a:xfrm>
            <a:off x="109538" y="1222375"/>
            <a:ext cx="4429125" cy="2652713"/>
          </a:xfrm>
          <a:prstGeom prst="rect">
            <a:avLst/>
          </a:prstGeom>
          <a:noFill/>
          <a:ln w="12700">
            <a:solidFill>
              <a:srgbClr val="005C4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Getting to 3.0</a:t>
            </a:r>
            <a:endParaRPr lang="en-US" dirty="0"/>
          </a:p>
        </p:txBody>
      </p:sp>
      <p:sp>
        <p:nvSpPr>
          <p:cNvPr id="3" name="Content Placeholder 2"/>
          <p:cNvSpPr>
            <a:spLocks noGrp="1"/>
          </p:cNvSpPr>
          <p:nvPr>
            <p:ph idx="1"/>
          </p:nvPr>
        </p:nvSpPr>
        <p:spPr/>
        <p:txBody>
          <a:bodyPr/>
          <a:lstStyle/>
          <a:p>
            <a:r>
              <a:rPr lang="en-US" sz="2800" dirty="0" smtClean="0"/>
              <a:t>The three parts of the curriculum, in class lessons, online material, and assessments, were developed independently.</a:t>
            </a:r>
          </a:p>
          <a:p>
            <a:r>
              <a:rPr lang="en-US" sz="2800" dirty="0" smtClean="0"/>
              <a:t>Same learning goals, but lack of common language, voice, etc.</a:t>
            </a:r>
          </a:p>
          <a:p>
            <a:r>
              <a:rPr lang="en-US" sz="2800" dirty="0" smtClean="0"/>
              <a:t>We want materials to be integrated, to look like they were written together.</a:t>
            </a:r>
          </a:p>
          <a:p>
            <a:r>
              <a:rPr lang="en-US" sz="2800" dirty="0" smtClean="0"/>
              <a:t>We want supports for students.</a:t>
            </a:r>
            <a:endParaRPr lang="en-US" sz="2800" dirty="0"/>
          </a:p>
        </p:txBody>
      </p:sp>
      <p:sp>
        <p:nvSpPr>
          <p:cNvPr id="4" name="Slide Number Placeholder 3"/>
          <p:cNvSpPr>
            <a:spLocks noGrp="1"/>
          </p:cNvSpPr>
          <p:nvPr>
            <p:ph type="sldNum" sz="quarter" idx="10"/>
          </p:nvPr>
        </p:nvSpPr>
        <p:spPr/>
        <p:txBody>
          <a:bodyPr/>
          <a:lstStyle/>
          <a:p>
            <a:fld id="{0969083D-62B7-4AC9-93BE-7DF3D18648D4}" type="slidenum">
              <a:rPr lang="en-US" smtClean="0"/>
              <a:pPr/>
              <a:t>21</a:t>
            </a:fld>
            <a:endParaRPr lang="en-US"/>
          </a:p>
        </p:txBody>
      </p:sp>
    </p:spTree>
    <p:extLst>
      <p:ext uri="{BB962C8B-B14F-4D97-AF65-F5344CB8AC3E}">
        <p14:creationId xmlns:p14="http://schemas.microsoft.com/office/powerpoint/2010/main" val="25726835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a:t>
            </a:r>
            <a:r>
              <a:rPr lang="en-US" dirty="0" smtClean="0"/>
              <a:t>Steps: </a:t>
            </a:r>
            <a:r>
              <a:rPr lang="en-US" dirty="0"/>
              <a:t>Getting to 3.0</a:t>
            </a:r>
          </a:p>
        </p:txBody>
      </p:sp>
      <p:sp>
        <p:nvSpPr>
          <p:cNvPr id="3" name="Content Placeholder 2"/>
          <p:cNvSpPr>
            <a:spLocks noGrp="1"/>
          </p:cNvSpPr>
          <p:nvPr>
            <p:ph idx="1"/>
          </p:nvPr>
        </p:nvSpPr>
        <p:spPr/>
        <p:txBody>
          <a:bodyPr/>
          <a:lstStyle/>
          <a:p>
            <a:pPr marL="0" indent="0">
              <a:buNone/>
            </a:pPr>
            <a:r>
              <a:rPr lang="en-US" sz="2800" dirty="0" smtClean="0"/>
              <a:t>Various faculty led committees</a:t>
            </a:r>
          </a:p>
          <a:p>
            <a:pPr marL="0" indent="0">
              <a:buNone/>
            </a:pPr>
            <a:endParaRPr lang="en-US" sz="2800" dirty="0" smtClean="0"/>
          </a:p>
          <a:p>
            <a:r>
              <a:rPr lang="en-US" sz="2800" dirty="0" smtClean="0"/>
              <a:t>Developmental Math Support</a:t>
            </a:r>
          </a:p>
          <a:p>
            <a:endParaRPr lang="en-US" sz="2800" dirty="0" smtClean="0"/>
          </a:p>
          <a:p>
            <a:r>
              <a:rPr lang="en-US" sz="2800" dirty="0" smtClean="0"/>
              <a:t>Assessment Revisions</a:t>
            </a:r>
          </a:p>
          <a:p>
            <a:pPr marL="0" indent="0">
              <a:buNone/>
            </a:pPr>
            <a:endParaRPr lang="en-US" sz="2800" dirty="0" smtClean="0"/>
          </a:p>
          <a:p>
            <a:r>
              <a:rPr lang="en-US" sz="2800" dirty="0" smtClean="0"/>
              <a:t>Curriculum Redesign!!!</a:t>
            </a:r>
            <a:endParaRPr lang="en-US" sz="2800" dirty="0"/>
          </a:p>
        </p:txBody>
      </p:sp>
      <p:sp>
        <p:nvSpPr>
          <p:cNvPr id="4" name="Slide Number Placeholder 3"/>
          <p:cNvSpPr>
            <a:spLocks noGrp="1"/>
          </p:cNvSpPr>
          <p:nvPr>
            <p:ph type="sldNum" sz="quarter" idx="10"/>
          </p:nvPr>
        </p:nvSpPr>
        <p:spPr/>
        <p:txBody>
          <a:bodyPr/>
          <a:lstStyle/>
          <a:p>
            <a:fld id="{0969083D-62B7-4AC9-93BE-7DF3D18648D4}" type="slidenum">
              <a:rPr lang="en-US" smtClean="0"/>
              <a:pPr/>
              <a:t>22</a:t>
            </a:fld>
            <a:endParaRPr lang="en-US"/>
          </a:p>
        </p:txBody>
      </p:sp>
    </p:spTree>
    <p:extLst>
      <p:ext uri="{BB962C8B-B14F-4D97-AF65-F5344CB8AC3E}">
        <p14:creationId xmlns:p14="http://schemas.microsoft.com/office/powerpoint/2010/main" val="33651163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 Getting to 3.0</a:t>
            </a:r>
          </a:p>
        </p:txBody>
      </p:sp>
      <p:sp>
        <p:nvSpPr>
          <p:cNvPr id="3" name="Content Placeholder 2"/>
          <p:cNvSpPr>
            <a:spLocks noGrp="1"/>
          </p:cNvSpPr>
          <p:nvPr>
            <p:ph idx="1"/>
          </p:nvPr>
        </p:nvSpPr>
        <p:spPr/>
        <p:txBody>
          <a:bodyPr/>
          <a:lstStyle/>
          <a:p>
            <a:r>
              <a:rPr lang="en-US" sz="3600" dirty="0" smtClean="0"/>
              <a:t>Online materials will align with in class materials at lesson level, rather than topic level.</a:t>
            </a:r>
          </a:p>
          <a:p>
            <a:r>
              <a:rPr lang="en-US" sz="3600" dirty="0" smtClean="0"/>
              <a:t>Same definitions and language in online and lessons.</a:t>
            </a:r>
          </a:p>
          <a:p>
            <a:r>
              <a:rPr lang="en-US" sz="3600" dirty="0" smtClean="0"/>
              <a:t>Revamp content arrangement.</a:t>
            </a:r>
          </a:p>
        </p:txBody>
      </p:sp>
      <p:sp>
        <p:nvSpPr>
          <p:cNvPr id="4" name="Slide Number Placeholder 3"/>
          <p:cNvSpPr>
            <a:spLocks noGrp="1"/>
          </p:cNvSpPr>
          <p:nvPr>
            <p:ph type="sldNum" sz="quarter" idx="10"/>
          </p:nvPr>
        </p:nvSpPr>
        <p:spPr/>
        <p:txBody>
          <a:bodyPr/>
          <a:lstStyle/>
          <a:p>
            <a:fld id="{0969083D-62B7-4AC9-93BE-7DF3D18648D4}" type="slidenum">
              <a:rPr lang="en-US" smtClean="0"/>
              <a:pPr/>
              <a:t>23</a:t>
            </a:fld>
            <a:endParaRPr lang="en-US"/>
          </a:p>
        </p:txBody>
      </p:sp>
    </p:spTree>
    <p:extLst>
      <p:ext uri="{BB962C8B-B14F-4D97-AF65-F5344CB8AC3E}">
        <p14:creationId xmlns:p14="http://schemas.microsoft.com/office/powerpoint/2010/main" val="951869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Getting to 3.0</a:t>
            </a:r>
            <a:endParaRPr lang="en-US" dirty="0"/>
          </a:p>
        </p:txBody>
      </p:sp>
      <p:sp>
        <p:nvSpPr>
          <p:cNvPr id="3" name="Content Placeholder 2"/>
          <p:cNvSpPr>
            <a:spLocks noGrp="1"/>
          </p:cNvSpPr>
          <p:nvPr>
            <p:ph idx="1"/>
          </p:nvPr>
        </p:nvSpPr>
        <p:spPr/>
        <p:txBody>
          <a:bodyPr/>
          <a:lstStyle/>
          <a:p>
            <a:r>
              <a:rPr lang="en-US" sz="2800" dirty="0" smtClean="0"/>
              <a:t>Faculty working with CFAT</a:t>
            </a:r>
          </a:p>
          <a:p>
            <a:pPr marL="0" indent="0">
              <a:buNone/>
            </a:pPr>
            <a:endParaRPr lang="en-US" sz="2800" dirty="0"/>
          </a:p>
          <a:p>
            <a:r>
              <a:rPr lang="en-US" sz="2800" dirty="0" smtClean="0"/>
              <a:t>Rewrote online and in class lessons for Modules 7 and 8</a:t>
            </a:r>
          </a:p>
          <a:p>
            <a:pPr marL="0" indent="0">
              <a:buNone/>
            </a:pPr>
            <a:endParaRPr lang="en-US" sz="2800" dirty="0"/>
          </a:p>
          <a:p>
            <a:r>
              <a:rPr lang="en-US" sz="2800" dirty="0" smtClean="0"/>
              <a:t>Pilot new material in 3 waves with current Statway students.</a:t>
            </a:r>
            <a:endParaRPr lang="en-US" sz="2800" dirty="0"/>
          </a:p>
        </p:txBody>
      </p:sp>
      <p:sp>
        <p:nvSpPr>
          <p:cNvPr id="4" name="Slide Number Placeholder 3"/>
          <p:cNvSpPr>
            <a:spLocks noGrp="1"/>
          </p:cNvSpPr>
          <p:nvPr>
            <p:ph type="sldNum" sz="quarter" idx="10"/>
          </p:nvPr>
        </p:nvSpPr>
        <p:spPr/>
        <p:txBody>
          <a:bodyPr/>
          <a:lstStyle/>
          <a:p>
            <a:fld id="{0969083D-62B7-4AC9-93BE-7DF3D18648D4}" type="slidenum">
              <a:rPr lang="en-US" smtClean="0"/>
              <a:pPr/>
              <a:t>24</a:t>
            </a:fld>
            <a:endParaRPr lang="en-US"/>
          </a:p>
        </p:txBody>
      </p:sp>
    </p:spTree>
    <p:extLst>
      <p:ext uri="{BB962C8B-B14F-4D97-AF65-F5344CB8AC3E}">
        <p14:creationId xmlns:p14="http://schemas.microsoft.com/office/powerpoint/2010/main" val="9912822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Getting to 3.0</a:t>
            </a:r>
            <a:endParaRPr lang="en-US" dirty="0"/>
          </a:p>
        </p:txBody>
      </p:sp>
      <p:sp>
        <p:nvSpPr>
          <p:cNvPr id="3" name="Content Placeholder 2"/>
          <p:cNvSpPr>
            <a:spLocks noGrp="1"/>
          </p:cNvSpPr>
          <p:nvPr>
            <p:ph idx="1"/>
          </p:nvPr>
        </p:nvSpPr>
        <p:spPr/>
        <p:txBody>
          <a:bodyPr/>
          <a:lstStyle/>
          <a:p>
            <a:r>
              <a:rPr lang="en-US" sz="2800" dirty="0" smtClean="0"/>
              <a:t>Feedback from faculty and students.</a:t>
            </a:r>
          </a:p>
          <a:p>
            <a:pPr marL="0" indent="0">
              <a:buNone/>
            </a:pPr>
            <a:endParaRPr lang="en-US" sz="2800" dirty="0"/>
          </a:p>
          <a:p>
            <a:r>
              <a:rPr lang="en-US" sz="2800" dirty="0" smtClean="0"/>
              <a:t>Few focused changes to lesson materials.</a:t>
            </a:r>
          </a:p>
          <a:p>
            <a:pPr marL="0" indent="0">
              <a:buNone/>
            </a:pPr>
            <a:endParaRPr lang="en-US" sz="2800" dirty="0"/>
          </a:p>
          <a:p>
            <a:r>
              <a:rPr lang="en-US" sz="2800" dirty="0" smtClean="0"/>
              <a:t>How can we measure the effect of the change.</a:t>
            </a:r>
          </a:p>
          <a:p>
            <a:pPr marL="0" indent="0">
              <a:buNone/>
            </a:pPr>
            <a:endParaRPr lang="en-US" sz="2800" dirty="0"/>
          </a:p>
          <a:p>
            <a:r>
              <a:rPr lang="en-US" sz="2800" dirty="0" smtClean="0"/>
              <a:t>New conversation after each wave.</a:t>
            </a:r>
            <a:endParaRPr lang="en-US" sz="2800" dirty="0"/>
          </a:p>
        </p:txBody>
      </p:sp>
      <p:sp>
        <p:nvSpPr>
          <p:cNvPr id="4" name="Slide Number Placeholder 3"/>
          <p:cNvSpPr>
            <a:spLocks noGrp="1"/>
          </p:cNvSpPr>
          <p:nvPr>
            <p:ph type="sldNum" sz="quarter" idx="10"/>
          </p:nvPr>
        </p:nvSpPr>
        <p:spPr/>
        <p:txBody>
          <a:bodyPr/>
          <a:lstStyle/>
          <a:p>
            <a:fld id="{0969083D-62B7-4AC9-93BE-7DF3D18648D4}" type="slidenum">
              <a:rPr lang="en-US" smtClean="0"/>
              <a:pPr/>
              <a:t>25</a:t>
            </a:fld>
            <a:endParaRPr lang="en-US"/>
          </a:p>
        </p:txBody>
      </p:sp>
    </p:spTree>
    <p:extLst>
      <p:ext uri="{BB962C8B-B14F-4D97-AF65-F5344CB8AC3E}">
        <p14:creationId xmlns:p14="http://schemas.microsoft.com/office/powerpoint/2010/main" val="14944127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r>
              <a:rPr lang="en-US" smtClean="0"/>
              <a:t>Faculty Voices</a:t>
            </a:r>
          </a:p>
        </p:txBody>
      </p:sp>
      <p:sp>
        <p:nvSpPr>
          <p:cNvPr id="48130" name="Content Placeholder 2"/>
          <p:cNvSpPr>
            <a:spLocks noGrp="1"/>
          </p:cNvSpPr>
          <p:nvPr>
            <p:ph idx="1"/>
          </p:nvPr>
        </p:nvSpPr>
        <p:spPr>
          <a:xfrm>
            <a:off x="127000" y="1689100"/>
            <a:ext cx="8697913" cy="4419600"/>
          </a:xfrm>
        </p:spPr>
        <p:txBody>
          <a:bodyPr/>
          <a:lstStyle/>
          <a:p>
            <a:pPr>
              <a:buFont typeface="Arial" pitchFamily="34" charset="0"/>
              <a:buNone/>
            </a:pPr>
            <a:r>
              <a:rPr lang="en-US" sz="3200" smtClean="0"/>
              <a:t>	</a:t>
            </a:r>
            <a:r>
              <a:rPr lang="ja-JP" altLang="en-US" sz="3200" smtClean="0"/>
              <a:t>“</a:t>
            </a:r>
            <a:r>
              <a:rPr lang="en-US" altLang="ja-JP" sz="3200" smtClean="0"/>
              <a:t>Teaching is a lonely job, and it is really great to have others watch and experience what is going on in my classroom to help inform all of us on how to improve our methods to have better student engagement.</a:t>
            </a:r>
            <a:r>
              <a:rPr lang="ja-JP" altLang="en-US" sz="3200" smtClean="0"/>
              <a:t>”</a:t>
            </a:r>
            <a:endParaRPr lang="en-US" altLang="ja-JP" sz="3200" smtClean="0"/>
          </a:p>
          <a:p>
            <a:pPr algn="r">
              <a:buFont typeface="Arial" pitchFamily="34" charset="0"/>
              <a:buNone/>
            </a:pPr>
            <a:r>
              <a:rPr lang="en-US" sz="4000" smtClean="0">
                <a:solidFill>
                  <a:srgbClr val="000000"/>
                </a:solidFill>
              </a:rPr>
              <a:t>- </a:t>
            </a:r>
            <a:r>
              <a:rPr lang="en-US" sz="3200" smtClean="0">
                <a:solidFill>
                  <a:srgbClr val="000000"/>
                </a:solidFill>
              </a:rPr>
              <a:t>Julie Phelps, Valencia Community College</a:t>
            </a:r>
          </a:p>
        </p:txBody>
      </p:sp>
      <p:sp>
        <p:nvSpPr>
          <p:cNvPr id="48131"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2EAF4BA-694E-4898-9573-B87FB5C0DE7A}" type="slidenum">
              <a:rPr lang="en-US" sz="800">
                <a:solidFill>
                  <a:srgbClr val="7F7F7F"/>
                </a:solidFill>
                <a:latin typeface="Gill Sans MT" pitchFamily="34" charset="0"/>
              </a:rPr>
              <a:pPr eaLnBrk="1" hangingPunct="1"/>
              <a:t>26</a:t>
            </a:fld>
            <a:endParaRPr lang="en-US" sz="800">
              <a:solidFill>
                <a:srgbClr val="7F7F7F"/>
              </a:solidFill>
              <a:latin typeface="Gill Sans MT" pitchFamily="34" charset="0"/>
            </a:endParaRP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smtClean="0"/>
              <a:t>Faculty Voices</a:t>
            </a:r>
          </a:p>
        </p:txBody>
      </p:sp>
      <p:sp>
        <p:nvSpPr>
          <p:cNvPr id="49154" name="Content Placeholder 2"/>
          <p:cNvSpPr>
            <a:spLocks noGrp="1"/>
          </p:cNvSpPr>
          <p:nvPr>
            <p:ph idx="1"/>
          </p:nvPr>
        </p:nvSpPr>
        <p:spPr>
          <a:xfrm>
            <a:off x="153988" y="1625600"/>
            <a:ext cx="8532812" cy="4664075"/>
          </a:xfrm>
        </p:spPr>
        <p:txBody>
          <a:bodyPr/>
          <a:lstStyle/>
          <a:p>
            <a:pPr>
              <a:buFont typeface="Arial" pitchFamily="34" charset="0"/>
              <a:buNone/>
            </a:pPr>
            <a:r>
              <a:rPr lang="en-US" sz="3200" smtClean="0"/>
              <a:t>	</a:t>
            </a:r>
            <a:r>
              <a:rPr lang="ja-JP" altLang="en-US" sz="3200" smtClean="0"/>
              <a:t>“</a:t>
            </a:r>
            <a:r>
              <a:rPr lang="en-US" altLang="ja-JP" sz="3200" smtClean="0"/>
              <a:t>I thought I was a pretty good teacher, but being involved in lesson</a:t>
            </a:r>
            <a:r>
              <a:rPr lang="en-US" altLang="ja-JP" sz="3200" smtClean="0">
                <a:solidFill>
                  <a:srgbClr val="000000"/>
                </a:solidFill>
              </a:rPr>
              <a:t> study forced me to ask the harder questions about how what I did in class impacted student learning.</a:t>
            </a:r>
            <a:r>
              <a:rPr lang="ja-JP" altLang="en-US" sz="3200" smtClean="0">
                <a:solidFill>
                  <a:srgbClr val="000000"/>
                </a:solidFill>
              </a:rPr>
              <a:t>”</a:t>
            </a:r>
            <a:r>
              <a:rPr lang="en-US" altLang="ja-JP" sz="3200" smtClean="0">
                <a:solidFill>
                  <a:srgbClr val="000000"/>
                </a:solidFill>
              </a:rPr>
              <a:t> </a:t>
            </a:r>
          </a:p>
          <a:p>
            <a:pPr algn="r">
              <a:buFont typeface="Arial" pitchFamily="34" charset="0"/>
              <a:buNone/>
            </a:pPr>
            <a:r>
              <a:rPr lang="en-US" sz="3200" smtClean="0">
                <a:solidFill>
                  <a:srgbClr val="000000"/>
                </a:solidFill>
              </a:rPr>
              <a:t>- Michelle Brock,  American River College</a:t>
            </a:r>
            <a:endParaRPr lang="en-US" sz="3000" smtClean="0"/>
          </a:p>
        </p:txBody>
      </p:sp>
      <p:sp>
        <p:nvSpPr>
          <p:cNvPr id="49155"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93A33A50-B69C-4C79-A1E0-7DC37D8B7DF7}" type="slidenum">
              <a:rPr lang="en-US" sz="800">
                <a:solidFill>
                  <a:srgbClr val="7F7F7F"/>
                </a:solidFill>
                <a:latin typeface="Gill Sans MT" pitchFamily="34" charset="0"/>
              </a:rPr>
              <a:pPr eaLnBrk="1" hangingPunct="1"/>
              <a:t>27</a:t>
            </a:fld>
            <a:endParaRPr lang="en-US" sz="800">
              <a:solidFill>
                <a:srgbClr val="7F7F7F"/>
              </a:solidFill>
              <a:latin typeface="Gill Sans MT" pitchFamily="34" charset="0"/>
            </a:endParaRPr>
          </a:p>
        </p:txBody>
      </p:sp>
      <p:sp>
        <p:nvSpPr>
          <p:cNvPr id="49156" name="TextBox 6"/>
          <p:cNvSpPr txBox="1">
            <a:spLocks noChangeArrowheads="1"/>
          </p:cNvSpPr>
          <p:nvPr/>
        </p:nvSpPr>
        <p:spPr bwMode="auto">
          <a:xfrm>
            <a:off x="1189038" y="5848350"/>
            <a:ext cx="715645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00">
              <a:lnSpc>
                <a:spcPct val="95000"/>
              </a:lnSpc>
              <a:spcBef>
                <a:spcPts val="1200"/>
              </a:spcBef>
            </a:pPr>
            <a:r>
              <a:rPr lang="en-US" sz="3200">
                <a:solidFill>
                  <a:srgbClr val="000000"/>
                </a:solidFill>
                <a:latin typeface="Gill Sans MT" pitchFamily="34" charset="0"/>
                <a:cs typeface="Arial" pitchFamily="34" charset="0"/>
              </a:rPr>
              <a:t>			</a:t>
            </a:r>
            <a:endParaRPr lang="en-US">
              <a:solidFill>
                <a:srgbClr val="000000"/>
              </a:solidFill>
              <a:latin typeface="Gill Sans MT" pitchFamily="34" charset="0"/>
              <a:cs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txBox="1">
            <a:spLocks/>
          </p:cNvSpPr>
          <p:nvPr/>
        </p:nvSpPr>
        <p:spPr bwMode="auto">
          <a:xfrm>
            <a:off x="457200" y="2905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00"/>
            <a:r>
              <a:rPr lang="en-US" sz="3600">
                <a:solidFill>
                  <a:srgbClr val="006959"/>
                </a:solidFill>
                <a:latin typeface="Gill Sans MT" pitchFamily="34" charset="0"/>
                <a:cs typeface="Arial" pitchFamily="34" charset="0"/>
              </a:rPr>
              <a:t>Student Voices</a:t>
            </a:r>
          </a:p>
        </p:txBody>
      </p:sp>
      <p:sp>
        <p:nvSpPr>
          <p:cNvPr id="5120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AA266CF-061F-4820-AB69-D0A23BF7AC27}" type="slidenum">
              <a:rPr lang="en-US" sz="800">
                <a:solidFill>
                  <a:srgbClr val="7F7F7F"/>
                </a:solidFill>
                <a:latin typeface="Gill Sans MT" pitchFamily="34" charset="0"/>
              </a:rPr>
              <a:pPr eaLnBrk="1" hangingPunct="1"/>
              <a:t>28</a:t>
            </a:fld>
            <a:endParaRPr lang="en-US" sz="800">
              <a:solidFill>
                <a:srgbClr val="7F7F7F"/>
              </a:solidFill>
              <a:latin typeface="Gill Sans MT" pitchFamily="34" charset="0"/>
            </a:endParaRPr>
          </a:p>
        </p:txBody>
      </p:sp>
      <p:sp>
        <p:nvSpPr>
          <p:cNvPr id="51203" name="Content Placeholder 2"/>
          <p:cNvSpPr>
            <a:spLocks noGrp="1"/>
          </p:cNvSpPr>
          <p:nvPr>
            <p:ph idx="1"/>
          </p:nvPr>
        </p:nvSpPr>
        <p:spPr>
          <a:xfrm>
            <a:off x="19050" y="2457450"/>
            <a:ext cx="4365625" cy="3898900"/>
          </a:xfrm>
        </p:spPr>
        <p:txBody>
          <a:bodyPr/>
          <a:lstStyle/>
          <a:p>
            <a:pPr>
              <a:spcBef>
                <a:spcPct val="0"/>
              </a:spcBef>
              <a:buFont typeface="Arial" pitchFamily="34" charset="0"/>
              <a:buNone/>
            </a:pPr>
            <a:r>
              <a:rPr lang="en-US" sz="3000" smtClean="0"/>
              <a:t>	</a:t>
            </a:r>
            <a:r>
              <a:rPr lang="ja-JP" altLang="en-US" sz="3000" smtClean="0"/>
              <a:t>“</a:t>
            </a:r>
            <a:r>
              <a:rPr lang="en-US" altLang="ja-JP" sz="3000" smtClean="0"/>
              <a:t>It</a:t>
            </a:r>
            <a:r>
              <a:rPr lang="ja-JP" altLang="en-US" sz="3000" smtClean="0"/>
              <a:t>’</a:t>
            </a:r>
            <a:r>
              <a:rPr lang="en-US" altLang="ja-JP" sz="3000" smtClean="0"/>
              <a:t>s very refreshing to be not only grasping it, but actually interested in math…. It</a:t>
            </a:r>
            <a:r>
              <a:rPr lang="ja-JP" altLang="en-US" sz="3000" smtClean="0"/>
              <a:t>’</a:t>
            </a:r>
            <a:r>
              <a:rPr lang="en-US" altLang="ja-JP" sz="3000" smtClean="0"/>
              <a:t>s nice to wake up and be excited for my first class of the day.</a:t>
            </a:r>
            <a:r>
              <a:rPr lang="ja-JP" altLang="en-US" sz="3000" smtClean="0"/>
              <a:t>”</a:t>
            </a:r>
            <a:endParaRPr lang="en-US" altLang="ja-JP" sz="3000" smtClean="0"/>
          </a:p>
          <a:p>
            <a:pPr>
              <a:buFont typeface="Arial" pitchFamily="34" charset="0"/>
              <a:buNone/>
            </a:pPr>
            <a:endParaRPr lang="en-US" sz="3200" smtClean="0"/>
          </a:p>
        </p:txBody>
      </p:sp>
      <p:pic>
        <p:nvPicPr>
          <p:cNvPr id="51204" name="Picture 10" descr="\\CF-FILE01\Shared\Communications\Assets\Photos\Foothill_Web\content\images\large\Foothill_Students_1119.jpg"/>
          <p:cNvPicPr>
            <a:picLocks noChangeAspect="1" noChangeArrowheads="1"/>
          </p:cNvPicPr>
          <p:nvPr/>
        </p:nvPicPr>
        <p:blipFill>
          <a:blip r:embed="rId3">
            <a:extLst>
              <a:ext uri="{28A0092B-C50C-407E-A947-70E740481C1C}">
                <a14:useLocalDpi xmlns:a14="http://schemas.microsoft.com/office/drawing/2010/main" val="0"/>
              </a:ext>
            </a:extLst>
          </a:blip>
          <a:srcRect r="14456"/>
          <a:stretch>
            <a:fillRect/>
          </a:stretch>
        </p:blipFill>
        <p:spPr bwMode="auto">
          <a:xfrm>
            <a:off x="4511675" y="2244725"/>
            <a:ext cx="4386263"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Content Placeholder 2"/>
          <p:cNvSpPr>
            <a:spLocks noGrp="1"/>
          </p:cNvSpPr>
          <p:nvPr>
            <p:ph idx="1"/>
          </p:nvPr>
        </p:nvSpPr>
        <p:spPr>
          <a:xfrm>
            <a:off x="3794125" y="2084388"/>
            <a:ext cx="5065713" cy="3959225"/>
          </a:xfrm>
        </p:spPr>
        <p:txBody>
          <a:bodyPr/>
          <a:lstStyle/>
          <a:p>
            <a:pPr>
              <a:buFont typeface="Arial" pitchFamily="34" charset="0"/>
              <a:buNone/>
            </a:pPr>
            <a:r>
              <a:rPr lang="en-US" sz="3000" smtClean="0"/>
              <a:t>	</a:t>
            </a:r>
            <a:r>
              <a:rPr lang="ja-JP" altLang="en-US" sz="3000" smtClean="0"/>
              <a:t>“</a:t>
            </a:r>
            <a:r>
              <a:rPr lang="en-US" altLang="ja-JP" sz="3000" smtClean="0"/>
              <a:t>It gave me hope at the beginning of this quarter.  And so now it</a:t>
            </a:r>
            <a:r>
              <a:rPr lang="ja-JP" altLang="en-US" sz="3000" smtClean="0"/>
              <a:t>’</a:t>
            </a:r>
            <a:r>
              <a:rPr lang="en-US" altLang="ja-JP" sz="3000" smtClean="0"/>
              <a:t>s kind of like </a:t>
            </a:r>
            <a:r>
              <a:rPr lang="ja-JP" altLang="en-US" sz="3000" smtClean="0"/>
              <a:t>‘</a:t>
            </a:r>
            <a:r>
              <a:rPr lang="en-US" altLang="ja-JP" sz="3000" smtClean="0"/>
              <a:t>I can [do this]</a:t>
            </a:r>
            <a:r>
              <a:rPr lang="ja-JP" altLang="en-US" sz="3000" smtClean="0"/>
              <a:t>’</a:t>
            </a:r>
            <a:r>
              <a:rPr lang="en-US" altLang="ja-JP" sz="3000" smtClean="0"/>
              <a:t> but I</a:t>
            </a:r>
            <a:r>
              <a:rPr lang="ja-JP" altLang="en-US" sz="3000" smtClean="0"/>
              <a:t>’</a:t>
            </a:r>
            <a:r>
              <a:rPr lang="en-US" altLang="ja-JP" sz="3000" smtClean="0"/>
              <a:t>m also doing something that I think is very useful.  …The stereotypes [that minorities and females can</a:t>
            </a:r>
            <a:r>
              <a:rPr lang="ja-JP" altLang="en-US" sz="3000" smtClean="0"/>
              <a:t>’</a:t>
            </a:r>
            <a:r>
              <a:rPr lang="en-US" altLang="ja-JP" sz="3000" smtClean="0"/>
              <a:t>t do math] aren</a:t>
            </a:r>
            <a:r>
              <a:rPr lang="ja-JP" altLang="en-US" sz="3000" smtClean="0"/>
              <a:t>’</a:t>
            </a:r>
            <a:r>
              <a:rPr lang="en-US" altLang="ja-JP" sz="3000" smtClean="0"/>
              <a:t>t true!</a:t>
            </a:r>
            <a:r>
              <a:rPr lang="ja-JP" altLang="en-US" sz="3000" smtClean="0"/>
              <a:t>”</a:t>
            </a:r>
            <a:endParaRPr lang="en-US" altLang="ja-JP" sz="3000" smtClean="0"/>
          </a:p>
          <a:p>
            <a:pPr>
              <a:buFont typeface="Arial" pitchFamily="34" charset="0"/>
              <a:buNone/>
            </a:pPr>
            <a:endParaRPr lang="en-US" sz="3000" smtClean="0"/>
          </a:p>
        </p:txBody>
      </p:sp>
      <p:sp>
        <p:nvSpPr>
          <p:cNvPr id="5325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0087119-C63C-4B41-885C-2147D63300D1}" type="slidenum">
              <a:rPr lang="en-US" sz="800">
                <a:solidFill>
                  <a:srgbClr val="7F7F7F"/>
                </a:solidFill>
                <a:latin typeface="Gill Sans MT" pitchFamily="34" charset="0"/>
              </a:rPr>
              <a:pPr eaLnBrk="1" hangingPunct="1"/>
              <a:t>29</a:t>
            </a:fld>
            <a:endParaRPr lang="en-US" sz="800">
              <a:solidFill>
                <a:srgbClr val="7F7F7F"/>
              </a:solidFill>
              <a:latin typeface="Gill Sans MT" pitchFamily="34" charset="0"/>
            </a:endParaRPr>
          </a:p>
        </p:txBody>
      </p:sp>
      <p:pic>
        <p:nvPicPr>
          <p:cNvPr id="53251" name="Picture 4" descr="College-Studen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088" y="2817813"/>
            <a:ext cx="3732212"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itle 1"/>
          <p:cNvSpPr txBox="1">
            <a:spLocks/>
          </p:cNvSpPr>
          <p:nvPr/>
        </p:nvSpPr>
        <p:spPr bwMode="auto">
          <a:xfrm>
            <a:off x="457200" y="2905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00"/>
            <a:r>
              <a:rPr lang="en-US" sz="3600">
                <a:solidFill>
                  <a:srgbClr val="006959"/>
                </a:solidFill>
                <a:latin typeface="Gill Sans MT" pitchFamily="34" charset="0"/>
                <a:cs typeface="Arial" pitchFamily="34" charset="0"/>
              </a:rPr>
              <a:t>Student Voices</a:t>
            </a: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9468CD4D-A426-4F4A-910A-DA8453C4F371}" type="slidenum">
              <a:rPr lang="en-US" sz="800">
                <a:solidFill>
                  <a:srgbClr val="898989"/>
                </a:solidFill>
                <a:latin typeface="Arial" pitchFamily="34" charset="0"/>
              </a:rPr>
              <a:pPr eaLnBrk="1" hangingPunct="1"/>
              <a:t>3</a:t>
            </a:fld>
            <a:endParaRPr lang="en-US" sz="800">
              <a:solidFill>
                <a:srgbClr val="898989"/>
              </a:solidFill>
              <a:latin typeface="Arial" pitchFamily="34" charset="0"/>
            </a:endParaRPr>
          </a:p>
        </p:txBody>
      </p:sp>
      <p:graphicFrame>
        <p:nvGraphicFramePr>
          <p:cNvPr id="21" name="Content Placeholder 4"/>
          <p:cNvGraphicFramePr>
            <a:graphicFrameLocks/>
          </p:cNvGraphicFramePr>
          <p:nvPr/>
        </p:nvGraphicFramePr>
        <p:xfrm>
          <a:off x="234046" y="4073325"/>
          <a:ext cx="7473950" cy="213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6867" name="Straight Connector 13"/>
          <p:cNvCxnSpPr>
            <a:cxnSpLocks noChangeShapeType="1"/>
          </p:cNvCxnSpPr>
          <p:nvPr/>
        </p:nvCxnSpPr>
        <p:spPr bwMode="auto">
          <a:xfrm>
            <a:off x="214313" y="3684588"/>
            <a:ext cx="7493000" cy="0"/>
          </a:xfrm>
          <a:prstGeom prst="line">
            <a:avLst/>
          </a:prstGeom>
          <a:noFill/>
          <a:ln w="76200">
            <a:solidFill>
              <a:schemeClr val="accent1"/>
            </a:solidFill>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6" name="TextBox 25"/>
          <p:cNvSpPr txBox="1">
            <a:spLocks noChangeArrowheads="1"/>
          </p:cNvSpPr>
          <p:nvPr/>
        </p:nvSpPr>
        <p:spPr bwMode="auto">
          <a:xfrm>
            <a:off x="612775" y="3038475"/>
            <a:ext cx="1066800" cy="646113"/>
          </a:xfrm>
          <a:prstGeom prst="rect">
            <a:avLst/>
          </a:prstGeom>
          <a:noFill/>
          <a:ln w="9525">
            <a:noFill/>
            <a:miter lim="800000"/>
            <a:headEnd/>
            <a:tailEnd/>
          </a:ln>
        </p:spPr>
        <p:txBody>
          <a:bodyPr>
            <a:spAutoFit/>
          </a:bodyPr>
          <a:lstStyle/>
          <a:p>
            <a:pPr algn="ctr">
              <a:defRPr/>
            </a:pPr>
            <a:r>
              <a:rPr lang="en-US" dirty="0">
                <a:solidFill>
                  <a:schemeClr val="accent1">
                    <a:lumMod val="75000"/>
                  </a:schemeClr>
                </a:solidFill>
                <a:latin typeface="Gill Sans MT" pitchFamily="34" charset="0"/>
                <a:cs typeface="Arial" charset="0"/>
              </a:rPr>
              <a:t>Semester1</a:t>
            </a:r>
          </a:p>
        </p:txBody>
      </p:sp>
      <p:sp>
        <p:nvSpPr>
          <p:cNvPr id="27" name="TextBox 26"/>
          <p:cNvSpPr txBox="1">
            <a:spLocks noChangeArrowheads="1"/>
          </p:cNvSpPr>
          <p:nvPr/>
        </p:nvSpPr>
        <p:spPr bwMode="auto">
          <a:xfrm>
            <a:off x="3355975" y="3038475"/>
            <a:ext cx="1066800" cy="646113"/>
          </a:xfrm>
          <a:prstGeom prst="rect">
            <a:avLst/>
          </a:prstGeom>
          <a:noFill/>
          <a:ln w="9525">
            <a:noFill/>
            <a:miter lim="800000"/>
            <a:headEnd/>
            <a:tailEnd/>
          </a:ln>
        </p:spPr>
        <p:txBody>
          <a:bodyPr>
            <a:spAutoFit/>
          </a:bodyPr>
          <a:lstStyle/>
          <a:p>
            <a:pPr algn="ctr">
              <a:defRPr/>
            </a:pPr>
            <a:r>
              <a:rPr lang="en-US" dirty="0">
                <a:solidFill>
                  <a:schemeClr val="accent1">
                    <a:lumMod val="75000"/>
                  </a:schemeClr>
                </a:solidFill>
                <a:latin typeface="Gill Sans MT" pitchFamily="34" charset="0"/>
                <a:cs typeface="Arial" charset="0"/>
              </a:rPr>
              <a:t>Semester 2</a:t>
            </a:r>
          </a:p>
        </p:txBody>
      </p:sp>
      <p:sp>
        <p:nvSpPr>
          <p:cNvPr id="28" name="TextBox 27"/>
          <p:cNvSpPr txBox="1">
            <a:spLocks noChangeArrowheads="1"/>
          </p:cNvSpPr>
          <p:nvPr/>
        </p:nvSpPr>
        <p:spPr bwMode="auto">
          <a:xfrm>
            <a:off x="5870575" y="3038475"/>
            <a:ext cx="1304925" cy="646113"/>
          </a:xfrm>
          <a:prstGeom prst="rect">
            <a:avLst/>
          </a:prstGeom>
          <a:noFill/>
          <a:ln w="9525">
            <a:noFill/>
            <a:miter lim="800000"/>
            <a:headEnd/>
            <a:tailEnd/>
          </a:ln>
        </p:spPr>
        <p:txBody>
          <a:bodyPr>
            <a:spAutoFit/>
          </a:bodyPr>
          <a:lstStyle/>
          <a:p>
            <a:pPr algn="ctr">
              <a:defRPr/>
            </a:pPr>
            <a:r>
              <a:rPr lang="en-US" dirty="0">
                <a:solidFill>
                  <a:schemeClr val="accent1">
                    <a:lumMod val="75000"/>
                  </a:schemeClr>
                </a:solidFill>
                <a:latin typeface="Gill Sans MT" pitchFamily="34" charset="0"/>
                <a:cs typeface="Arial" charset="0"/>
              </a:rPr>
              <a:t>Semester </a:t>
            </a:r>
          </a:p>
          <a:p>
            <a:pPr algn="ctr">
              <a:defRPr/>
            </a:pPr>
            <a:r>
              <a:rPr lang="en-US" dirty="0">
                <a:solidFill>
                  <a:schemeClr val="accent1">
                    <a:lumMod val="75000"/>
                  </a:schemeClr>
                </a:solidFill>
                <a:latin typeface="Gill Sans MT" pitchFamily="34" charset="0"/>
                <a:cs typeface="Arial" charset="0"/>
              </a:rPr>
              <a:t>3 or more</a:t>
            </a:r>
          </a:p>
        </p:txBody>
      </p:sp>
      <p:sp>
        <p:nvSpPr>
          <p:cNvPr id="15" name="12-Point Star 14"/>
          <p:cNvSpPr>
            <a:spLocks/>
          </p:cNvSpPr>
          <p:nvPr/>
        </p:nvSpPr>
        <p:spPr bwMode="auto">
          <a:xfrm>
            <a:off x="5929313" y="1204913"/>
            <a:ext cx="1371600" cy="1276350"/>
          </a:xfrm>
          <a:custGeom>
            <a:avLst/>
            <a:gdLst>
              <a:gd name="T0" fmla="*/ 0 w 1371600"/>
              <a:gd name="T1" fmla="*/ 638847 h 1275008"/>
              <a:gd name="T2" fmla="*/ 188976 w 1371600"/>
              <a:gd name="T3" fmla="*/ 514837 h 1275008"/>
              <a:gd name="T4" fmla="*/ 91880 w 1371600"/>
              <a:gd name="T5" fmla="*/ 319424 h 1275008"/>
              <a:gd name="T6" fmla="*/ 322100 w 1371600"/>
              <a:gd name="T7" fmla="*/ 300046 h 1275008"/>
              <a:gd name="T8" fmla="*/ 342900 w 1371600"/>
              <a:gd name="T9" fmla="*/ 85589 h 1275008"/>
              <a:gd name="T10" fmla="*/ 552676 w 1371600"/>
              <a:gd name="T11" fmla="*/ 176038 h 1275008"/>
              <a:gd name="T12" fmla="*/ 685800 w 1371600"/>
              <a:gd name="T13" fmla="*/ 0 h 1275008"/>
              <a:gd name="T14" fmla="*/ 818924 w 1371600"/>
              <a:gd name="T15" fmla="*/ 176038 h 1275008"/>
              <a:gd name="T16" fmla="*/ 1028700 w 1371600"/>
              <a:gd name="T17" fmla="*/ 85589 h 1275008"/>
              <a:gd name="T18" fmla="*/ 1049500 w 1371600"/>
              <a:gd name="T19" fmla="*/ 300046 h 1275008"/>
              <a:gd name="T20" fmla="*/ 1279720 w 1371600"/>
              <a:gd name="T21" fmla="*/ 319424 h 1275008"/>
              <a:gd name="T22" fmla="*/ 1182624 w 1371600"/>
              <a:gd name="T23" fmla="*/ 514837 h 1275008"/>
              <a:gd name="T24" fmla="*/ 1371600 w 1371600"/>
              <a:gd name="T25" fmla="*/ 638847 h 1275008"/>
              <a:gd name="T26" fmla="*/ 1182624 w 1371600"/>
              <a:gd name="T27" fmla="*/ 762856 h 1275008"/>
              <a:gd name="T28" fmla="*/ 1279720 w 1371600"/>
              <a:gd name="T29" fmla="*/ 958271 h 1275008"/>
              <a:gd name="T30" fmla="*/ 1049500 w 1371600"/>
              <a:gd name="T31" fmla="*/ 977647 h 1275008"/>
              <a:gd name="T32" fmla="*/ 1028700 w 1371600"/>
              <a:gd name="T33" fmla="*/ 1192104 h 1275008"/>
              <a:gd name="T34" fmla="*/ 818924 w 1371600"/>
              <a:gd name="T35" fmla="*/ 1101655 h 1275008"/>
              <a:gd name="T36" fmla="*/ 685800 w 1371600"/>
              <a:gd name="T37" fmla="*/ 1277693 h 1275008"/>
              <a:gd name="T38" fmla="*/ 552676 w 1371600"/>
              <a:gd name="T39" fmla="*/ 1101655 h 1275008"/>
              <a:gd name="T40" fmla="*/ 342900 w 1371600"/>
              <a:gd name="T41" fmla="*/ 1192104 h 1275008"/>
              <a:gd name="T42" fmla="*/ 322100 w 1371600"/>
              <a:gd name="T43" fmla="*/ 977647 h 1275008"/>
              <a:gd name="T44" fmla="*/ 91880 w 1371600"/>
              <a:gd name="T45" fmla="*/ 958271 h 1275008"/>
              <a:gd name="T46" fmla="*/ 188976 w 1371600"/>
              <a:gd name="T47" fmla="*/ 762856 h 1275008"/>
              <a:gd name="T48" fmla="*/ 0 w 1371600"/>
              <a:gd name="T49" fmla="*/ 638847 h 12750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600"/>
              <a:gd name="T76" fmla="*/ 0 h 1275008"/>
              <a:gd name="T77" fmla="*/ 1371600 w 1371600"/>
              <a:gd name="T78" fmla="*/ 1275008 h 12750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600" h="1275008">
                <a:moveTo>
                  <a:pt x="0" y="637504"/>
                </a:moveTo>
                <a:lnTo>
                  <a:pt x="188976" y="513755"/>
                </a:lnTo>
                <a:lnTo>
                  <a:pt x="91880" y="318752"/>
                </a:lnTo>
                <a:lnTo>
                  <a:pt x="322100" y="299416"/>
                </a:lnTo>
                <a:lnTo>
                  <a:pt x="342900" y="85409"/>
                </a:lnTo>
                <a:lnTo>
                  <a:pt x="552676" y="175668"/>
                </a:lnTo>
                <a:lnTo>
                  <a:pt x="685800" y="0"/>
                </a:lnTo>
                <a:lnTo>
                  <a:pt x="818924" y="175668"/>
                </a:lnTo>
                <a:lnTo>
                  <a:pt x="1028700" y="85409"/>
                </a:lnTo>
                <a:lnTo>
                  <a:pt x="1049500" y="299416"/>
                </a:lnTo>
                <a:lnTo>
                  <a:pt x="1279720" y="318752"/>
                </a:lnTo>
                <a:lnTo>
                  <a:pt x="1182624" y="513755"/>
                </a:lnTo>
                <a:lnTo>
                  <a:pt x="1371600" y="637504"/>
                </a:lnTo>
                <a:lnTo>
                  <a:pt x="1182624" y="761253"/>
                </a:lnTo>
                <a:lnTo>
                  <a:pt x="1279720" y="956256"/>
                </a:lnTo>
                <a:lnTo>
                  <a:pt x="1049500" y="975592"/>
                </a:lnTo>
                <a:lnTo>
                  <a:pt x="1028700" y="1189599"/>
                </a:lnTo>
                <a:lnTo>
                  <a:pt x="818924" y="1099340"/>
                </a:lnTo>
                <a:lnTo>
                  <a:pt x="685800" y="1275008"/>
                </a:lnTo>
                <a:lnTo>
                  <a:pt x="552676" y="1099340"/>
                </a:lnTo>
                <a:lnTo>
                  <a:pt x="342900" y="1189599"/>
                </a:lnTo>
                <a:lnTo>
                  <a:pt x="322100" y="975592"/>
                </a:lnTo>
                <a:lnTo>
                  <a:pt x="91880" y="956256"/>
                </a:lnTo>
                <a:lnTo>
                  <a:pt x="188976" y="761253"/>
                </a:lnTo>
                <a:lnTo>
                  <a:pt x="0" y="637504"/>
                </a:lnTo>
                <a:close/>
              </a:path>
            </a:pathLst>
          </a:custGeom>
          <a:solidFill>
            <a:srgbClr val="E1D57B"/>
          </a:solidFill>
          <a:ln w="3175">
            <a:solidFill>
              <a:srgbClr val="7F7F7F"/>
            </a:solidFill>
            <a:miter lim="800000"/>
            <a:headEnd/>
            <a:tailEnd/>
          </a:ln>
          <a:effectLst>
            <a:outerShdw dist="38100" dir="2700000" algn="tl" rotWithShape="0">
              <a:srgbClr val="808080">
                <a:alpha val="39998"/>
              </a:srgbClr>
            </a:outerShdw>
          </a:effectLst>
        </p:spPr>
        <p:txBody>
          <a:bodyPr wrap="none" anchor="ctr"/>
          <a:lstStyle/>
          <a:p>
            <a:pPr algn="ctr">
              <a:defRPr/>
            </a:pPr>
            <a:r>
              <a:rPr lang="en-US" dirty="0">
                <a:latin typeface="Gill Sans MT" pitchFamily="34" charset="0"/>
                <a:ea typeface="+mn-ea"/>
              </a:rPr>
              <a:t>College </a:t>
            </a:r>
            <a:br>
              <a:rPr lang="en-US" dirty="0">
                <a:latin typeface="Gill Sans MT" pitchFamily="34" charset="0"/>
                <a:ea typeface="+mn-ea"/>
              </a:rPr>
            </a:br>
            <a:r>
              <a:rPr lang="en-US" dirty="0">
                <a:latin typeface="Gill Sans MT" pitchFamily="34" charset="0"/>
                <a:ea typeface="+mn-ea"/>
              </a:rPr>
              <a:t>Math</a:t>
            </a:r>
          </a:p>
          <a:p>
            <a:pPr algn="ctr">
              <a:defRPr/>
            </a:pPr>
            <a:r>
              <a:rPr lang="en-US" dirty="0">
                <a:latin typeface="Gill Sans MT" pitchFamily="34" charset="0"/>
                <a:ea typeface="+mn-ea"/>
              </a:rPr>
              <a:t>Credit </a:t>
            </a:r>
          </a:p>
        </p:txBody>
      </p:sp>
      <p:sp>
        <p:nvSpPr>
          <p:cNvPr id="16" name="12-Point Star 15"/>
          <p:cNvSpPr>
            <a:spLocks/>
          </p:cNvSpPr>
          <p:nvPr/>
        </p:nvSpPr>
        <p:spPr bwMode="auto">
          <a:xfrm>
            <a:off x="7726363" y="4465638"/>
            <a:ext cx="1371600" cy="1274762"/>
          </a:xfrm>
          <a:custGeom>
            <a:avLst/>
            <a:gdLst>
              <a:gd name="T0" fmla="*/ 0 w 1371600"/>
              <a:gd name="T1" fmla="*/ 637258 h 1275008"/>
              <a:gd name="T2" fmla="*/ 188976 w 1371600"/>
              <a:gd name="T3" fmla="*/ 513557 h 1275008"/>
              <a:gd name="T4" fmla="*/ 91880 w 1371600"/>
              <a:gd name="T5" fmla="*/ 318630 h 1275008"/>
              <a:gd name="T6" fmla="*/ 322100 w 1371600"/>
              <a:gd name="T7" fmla="*/ 299300 h 1275008"/>
              <a:gd name="T8" fmla="*/ 342900 w 1371600"/>
              <a:gd name="T9" fmla="*/ 85377 h 1275008"/>
              <a:gd name="T10" fmla="*/ 552676 w 1371600"/>
              <a:gd name="T11" fmla="*/ 175600 h 1275008"/>
              <a:gd name="T12" fmla="*/ 685800 w 1371600"/>
              <a:gd name="T13" fmla="*/ 0 h 1275008"/>
              <a:gd name="T14" fmla="*/ 818924 w 1371600"/>
              <a:gd name="T15" fmla="*/ 175600 h 1275008"/>
              <a:gd name="T16" fmla="*/ 1028700 w 1371600"/>
              <a:gd name="T17" fmla="*/ 85377 h 1275008"/>
              <a:gd name="T18" fmla="*/ 1049500 w 1371600"/>
              <a:gd name="T19" fmla="*/ 299300 h 1275008"/>
              <a:gd name="T20" fmla="*/ 1279720 w 1371600"/>
              <a:gd name="T21" fmla="*/ 318630 h 1275008"/>
              <a:gd name="T22" fmla="*/ 1182624 w 1371600"/>
              <a:gd name="T23" fmla="*/ 513557 h 1275008"/>
              <a:gd name="T24" fmla="*/ 1371600 w 1371600"/>
              <a:gd name="T25" fmla="*/ 637258 h 1275008"/>
              <a:gd name="T26" fmla="*/ 1182624 w 1371600"/>
              <a:gd name="T27" fmla="*/ 760959 h 1275008"/>
              <a:gd name="T28" fmla="*/ 1279720 w 1371600"/>
              <a:gd name="T29" fmla="*/ 955888 h 1275008"/>
              <a:gd name="T30" fmla="*/ 1049500 w 1371600"/>
              <a:gd name="T31" fmla="*/ 975216 h 1275008"/>
              <a:gd name="T32" fmla="*/ 1028700 w 1371600"/>
              <a:gd name="T33" fmla="*/ 1189140 h 1275008"/>
              <a:gd name="T34" fmla="*/ 818924 w 1371600"/>
              <a:gd name="T35" fmla="*/ 1098916 h 1275008"/>
              <a:gd name="T36" fmla="*/ 685800 w 1371600"/>
              <a:gd name="T37" fmla="*/ 1274516 h 1275008"/>
              <a:gd name="T38" fmla="*/ 552676 w 1371600"/>
              <a:gd name="T39" fmla="*/ 1098916 h 1275008"/>
              <a:gd name="T40" fmla="*/ 342900 w 1371600"/>
              <a:gd name="T41" fmla="*/ 1189140 h 1275008"/>
              <a:gd name="T42" fmla="*/ 322100 w 1371600"/>
              <a:gd name="T43" fmla="*/ 975216 h 1275008"/>
              <a:gd name="T44" fmla="*/ 91880 w 1371600"/>
              <a:gd name="T45" fmla="*/ 955888 h 1275008"/>
              <a:gd name="T46" fmla="*/ 188976 w 1371600"/>
              <a:gd name="T47" fmla="*/ 760959 h 1275008"/>
              <a:gd name="T48" fmla="*/ 0 w 1371600"/>
              <a:gd name="T49" fmla="*/ 637258 h 12750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600"/>
              <a:gd name="T76" fmla="*/ 0 h 1275008"/>
              <a:gd name="T77" fmla="*/ 1371600 w 1371600"/>
              <a:gd name="T78" fmla="*/ 1275008 h 12750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600" h="1275008">
                <a:moveTo>
                  <a:pt x="0" y="637504"/>
                </a:moveTo>
                <a:lnTo>
                  <a:pt x="188976" y="513755"/>
                </a:lnTo>
                <a:lnTo>
                  <a:pt x="91880" y="318752"/>
                </a:lnTo>
                <a:lnTo>
                  <a:pt x="322100" y="299416"/>
                </a:lnTo>
                <a:lnTo>
                  <a:pt x="342900" y="85409"/>
                </a:lnTo>
                <a:lnTo>
                  <a:pt x="552676" y="175668"/>
                </a:lnTo>
                <a:lnTo>
                  <a:pt x="685800" y="0"/>
                </a:lnTo>
                <a:lnTo>
                  <a:pt x="818924" y="175668"/>
                </a:lnTo>
                <a:lnTo>
                  <a:pt x="1028700" y="85409"/>
                </a:lnTo>
                <a:lnTo>
                  <a:pt x="1049500" y="299416"/>
                </a:lnTo>
                <a:lnTo>
                  <a:pt x="1279720" y="318752"/>
                </a:lnTo>
                <a:lnTo>
                  <a:pt x="1182624" y="513755"/>
                </a:lnTo>
                <a:lnTo>
                  <a:pt x="1371600" y="637504"/>
                </a:lnTo>
                <a:lnTo>
                  <a:pt x="1182624" y="761253"/>
                </a:lnTo>
                <a:lnTo>
                  <a:pt x="1279720" y="956256"/>
                </a:lnTo>
                <a:lnTo>
                  <a:pt x="1049500" y="975592"/>
                </a:lnTo>
                <a:lnTo>
                  <a:pt x="1028700" y="1189599"/>
                </a:lnTo>
                <a:lnTo>
                  <a:pt x="818924" y="1099340"/>
                </a:lnTo>
                <a:lnTo>
                  <a:pt x="685800" y="1275008"/>
                </a:lnTo>
                <a:lnTo>
                  <a:pt x="552676" y="1099340"/>
                </a:lnTo>
                <a:lnTo>
                  <a:pt x="342900" y="1189599"/>
                </a:lnTo>
                <a:lnTo>
                  <a:pt x="322100" y="975592"/>
                </a:lnTo>
                <a:lnTo>
                  <a:pt x="91880" y="956256"/>
                </a:lnTo>
                <a:lnTo>
                  <a:pt x="188976" y="761253"/>
                </a:lnTo>
                <a:lnTo>
                  <a:pt x="0" y="637504"/>
                </a:lnTo>
                <a:close/>
              </a:path>
            </a:pathLst>
          </a:custGeom>
          <a:solidFill>
            <a:srgbClr val="E1D57B"/>
          </a:solidFill>
          <a:ln w="3175">
            <a:solidFill>
              <a:srgbClr val="7F7F7F"/>
            </a:solidFill>
            <a:miter lim="800000"/>
            <a:headEnd/>
            <a:tailEnd/>
          </a:ln>
          <a:effectLst>
            <a:outerShdw dist="38100" dir="2700000" algn="tl" rotWithShape="0">
              <a:srgbClr val="808080">
                <a:alpha val="39998"/>
              </a:srgbClr>
            </a:outerShdw>
          </a:effectLst>
        </p:spPr>
        <p:txBody>
          <a:bodyPr wrap="none" anchor="ctr"/>
          <a:lstStyle/>
          <a:p>
            <a:pPr algn="ctr">
              <a:defRPr/>
            </a:pPr>
            <a:r>
              <a:rPr lang="en-US" dirty="0">
                <a:latin typeface="Gill Sans MT" pitchFamily="34" charset="0"/>
                <a:ea typeface="+mn-ea"/>
              </a:rPr>
              <a:t>College </a:t>
            </a:r>
            <a:br>
              <a:rPr lang="en-US" dirty="0">
                <a:latin typeface="Gill Sans MT" pitchFamily="34" charset="0"/>
                <a:ea typeface="+mn-ea"/>
              </a:rPr>
            </a:br>
            <a:r>
              <a:rPr lang="en-US" dirty="0">
                <a:latin typeface="Gill Sans MT" pitchFamily="34" charset="0"/>
                <a:ea typeface="+mn-ea"/>
              </a:rPr>
              <a:t>Math</a:t>
            </a:r>
          </a:p>
          <a:p>
            <a:pPr algn="ctr">
              <a:defRPr/>
            </a:pPr>
            <a:r>
              <a:rPr lang="en-US" dirty="0">
                <a:latin typeface="Gill Sans MT" pitchFamily="34" charset="0"/>
                <a:ea typeface="+mn-ea"/>
              </a:rPr>
              <a:t>Credit </a:t>
            </a:r>
          </a:p>
        </p:txBody>
      </p:sp>
      <p:graphicFrame>
        <p:nvGraphicFramePr>
          <p:cNvPr id="3" name="Diagram 2"/>
          <p:cNvGraphicFramePr/>
          <p:nvPr/>
        </p:nvGraphicFramePr>
        <p:xfrm>
          <a:off x="253096" y="1366963"/>
          <a:ext cx="5387975" cy="10377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a:spLocks noChangeArrowheads="1"/>
          </p:cNvSpPr>
          <p:nvPr/>
        </p:nvSpPr>
        <p:spPr bwMode="auto">
          <a:xfrm>
            <a:off x="1155700" y="1281113"/>
            <a:ext cx="34417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3400">
                <a:latin typeface="Gill Sans MT" pitchFamily="34" charset="0"/>
                <a:cs typeface="Arial" pitchFamily="34" charset="0"/>
              </a:rPr>
              <a:t>Statway</a:t>
            </a:r>
            <a:br>
              <a:rPr lang="en-US" sz="3400">
                <a:latin typeface="Gill Sans MT" pitchFamily="34" charset="0"/>
                <a:cs typeface="Arial" pitchFamily="34" charset="0"/>
              </a:rPr>
            </a:br>
            <a:r>
              <a:rPr lang="en-US" sz="3400">
                <a:latin typeface="Gill Sans MT" pitchFamily="34" charset="0"/>
                <a:cs typeface="Arial" pitchFamily="34" charset="0"/>
              </a:rPr>
              <a:t>Quantway</a:t>
            </a:r>
          </a:p>
        </p:txBody>
      </p:sp>
      <p:sp>
        <p:nvSpPr>
          <p:cNvPr id="10" name="TextBox 9"/>
          <p:cNvSpPr txBox="1">
            <a:spLocks noChangeArrowheads="1"/>
          </p:cNvSpPr>
          <p:nvPr/>
        </p:nvSpPr>
        <p:spPr bwMode="auto">
          <a:xfrm>
            <a:off x="219075" y="546100"/>
            <a:ext cx="86169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3000" dirty="0">
                <a:latin typeface="Gill Sans MT" pitchFamily="34" charset="0"/>
                <a:cs typeface="Arial" pitchFamily="34" charset="0"/>
              </a:rPr>
              <a:t>A New Way: Coherent, Intensive, Accelerated Learning</a:t>
            </a:r>
          </a:p>
        </p:txBody>
      </p:sp>
      <p:sp>
        <p:nvSpPr>
          <p:cNvPr id="36876" name="TextBox 19"/>
          <p:cNvSpPr txBox="1">
            <a:spLocks noChangeArrowheads="1"/>
          </p:cNvSpPr>
          <p:nvPr/>
        </p:nvSpPr>
        <p:spPr bwMode="auto">
          <a:xfrm>
            <a:off x="252413" y="5835650"/>
            <a:ext cx="63341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3000">
                <a:latin typeface="Gill Sans MT" pitchFamily="34" charset="0"/>
                <a:cs typeface="Arial" pitchFamily="34" charset="0"/>
              </a:rPr>
              <a:t>What Colleges Traditionally Have Done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Graphic spid="3" grpId="0">
        <p:bldAsOne/>
      </p:bldGraphic>
      <p:bldP spid="7"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txBox="1">
            <a:spLocks/>
          </p:cNvSpPr>
          <p:nvPr/>
        </p:nvSpPr>
        <p:spPr bwMode="auto">
          <a:xfrm>
            <a:off x="457200" y="2905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4400"/>
            <a:r>
              <a:rPr lang="en-US" sz="3600">
                <a:solidFill>
                  <a:srgbClr val="006959"/>
                </a:solidFill>
                <a:latin typeface="Gill Sans MT" pitchFamily="34" charset="0"/>
                <a:cs typeface="Arial" pitchFamily="34" charset="0"/>
              </a:rPr>
              <a:t>Student Voices</a:t>
            </a:r>
          </a:p>
        </p:txBody>
      </p:sp>
      <p:sp>
        <p:nvSpPr>
          <p:cNvPr id="5529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42A03C1-6EAA-4984-AA8D-9CCB12F782F7}" type="slidenum">
              <a:rPr lang="en-US" sz="800">
                <a:solidFill>
                  <a:srgbClr val="7F7F7F"/>
                </a:solidFill>
                <a:latin typeface="Gill Sans MT" pitchFamily="34" charset="0"/>
              </a:rPr>
              <a:pPr eaLnBrk="1" hangingPunct="1"/>
              <a:t>30</a:t>
            </a:fld>
            <a:endParaRPr lang="en-US" sz="800">
              <a:solidFill>
                <a:srgbClr val="7F7F7F"/>
              </a:solidFill>
              <a:latin typeface="Gill Sans MT" pitchFamily="34" charset="0"/>
            </a:endParaRPr>
          </a:p>
        </p:txBody>
      </p:sp>
      <p:sp>
        <p:nvSpPr>
          <p:cNvPr id="55299" name="Content Placeholder 2"/>
          <p:cNvSpPr>
            <a:spLocks noGrp="1"/>
          </p:cNvSpPr>
          <p:nvPr>
            <p:ph idx="1"/>
          </p:nvPr>
        </p:nvSpPr>
        <p:spPr>
          <a:xfrm>
            <a:off x="0" y="2378075"/>
            <a:ext cx="4279900" cy="2881313"/>
          </a:xfrm>
        </p:spPr>
        <p:txBody>
          <a:bodyPr/>
          <a:lstStyle/>
          <a:p>
            <a:pPr>
              <a:buFont typeface="Arial" pitchFamily="34" charset="0"/>
              <a:buNone/>
            </a:pPr>
            <a:r>
              <a:rPr lang="en-US" sz="3000" smtClean="0"/>
              <a:t>	</a:t>
            </a:r>
            <a:r>
              <a:rPr lang="ja-JP" altLang="en-US" sz="3000" smtClean="0"/>
              <a:t>“</a:t>
            </a:r>
            <a:r>
              <a:rPr lang="en-US" altLang="ja-JP" sz="3000" smtClean="0"/>
              <a:t>This class has helped me in my other classes.  This has…exercised my mind enough for me to become a better writer, believe it or not.</a:t>
            </a:r>
            <a:r>
              <a:rPr lang="ja-JP" altLang="en-US" sz="3000" smtClean="0"/>
              <a:t>”</a:t>
            </a:r>
            <a:endParaRPr lang="en-US" sz="3000" smtClean="0"/>
          </a:p>
        </p:txBody>
      </p:sp>
      <p:pic>
        <p:nvPicPr>
          <p:cNvPr id="55300" name="Picture 8" descr="\\CF-FILE01\Shared\Communications\Assets\Photos\Foothill_Web\content\images\large\Foothill_Students_1106.jpg"/>
          <p:cNvPicPr>
            <a:picLocks noChangeAspect="1" noChangeArrowheads="1"/>
          </p:cNvPicPr>
          <p:nvPr/>
        </p:nvPicPr>
        <p:blipFill>
          <a:blip r:embed="rId3">
            <a:extLst>
              <a:ext uri="{28A0092B-C50C-407E-A947-70E740481C1C}">
                <a14:useLocalDpi xmlns:a14="http://schemas.microsoft.com/office/drawing/2010/main" val="0"/>
              </a:ext>
            </a:extLst>
          </a:blip>
          <a:srcRect l="4829"/>
          <a:stretch>
            <a:fillRect/>
          </a:stretch>
        </p:blipFill>
        <p:spPr bwMode="auto">
          <a:xfrm>
            <a:off x="4572000" y="2239963"/>
            <a:ext cx="4306888"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3BF3D7A-4D27-42A9-A758-408D043D70D9}" type="slidenum">
              <a:rPr lang="en-US" sz="800">
                <a:solidFill>
                  <a:srgbClr val="898989"/>
                </a:solidFill>
                <a:latin typeface="Arial" pitchFamily="34" charset="0"/>
              </a:rPr>
              <a:pPr eaLnBrk="1" hangingPunct="1"/>
              <a:t>31</a:t>
            </a:fld>
            <a:endParaRPr lang="en-US" sz="800">
              <a:solidFill>
                <a:srgbClr val="898989"/>
              </a:solidFill>
              <a:latin typeface="Arial" pitchFamily="34" charset="0"/>
            </a:endParaRPr>
          </a:p>
        </p:txBody>
      </p:sp>
      <p:sp>
        <p:nvSpPr>
          <p:cNvPr id="57346" name="TextBox 4"/>
          <p:cNvSpPr txBox="1">
            <a:spLocks noChangeArrowheads="1"/>
          </p:cNvSpPr>
          <p:nvPr/>
        </p:nvSpPr>
        <p:spPr bwMode="auto">
          <a:xfrm>
            <a:off x="404813" y="227013"/>
            <a:ext cx="5081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3600">
                <a:solidFill>
                  <a:srgbClr val="006959"/>
                </a:solidFill>
              </a:rPr>
              <a:t>Where We Are Now, 2013</a:t>
            </a:r>
            <a:endParaRPr lang="en-US" sz="3600">
              <a:solidFill>
                <a:srgbClr val="006959"/>
              </a:solidFill>
              <a:latin typeface="Gill Sans MT" pitchFamily="34" charset="0"/>
              <a:cs typeface="Arial" pitchFamily="34" charset="0"/>
            </a:endParaRPr>
          </a:p>
        </p:txBody>
      </p:sp>
      <p:pic>
        <p:nvPicPr>
          <p:cNvPr id="5" name="Picture 9" descr="Untitled.jpg"/>
          <p:cNvPicPr>
            <a:picLocks noChangeAspect="1"/>
          </p:cNvPicPr>
          <p:nvPr/>
        </p:nvPicPr>
        <p:blipFill>
          <a:blip r:embed="rId3"/>
          <a:srcRect b="3109"/>
          <a:stretch>
            <a:fillRect/>
          </a:stretch>
        </p:blipFill>
        <p:spPr bwMode="auto">
          <a:xfrm>
            <a:off x="131687" y="890399"/>
            <a:ext cx="7967285" cy="5831076"/>
          </a:xfrm>
          <a:prstGeom prst="rect">
            <a:avLst/>
          </a:prstGeom>
          <a:noFill/>
          <a:ln w="317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p:spPr>
      </p:pic>
      <p:grpSp>
        <p:nvGrpSpPr>
          <p:cNvPr id="2" name="Group 9"/>
          <p:cNvGrpSpPr/>
          <p:nvPr/>
        </p:nvGrpSpPr>
        <p:grpSpPr>
          <a:xfrm>
            <a:off x="7085613" y="4025735"/>
            <a:ext cx="1854529" cy="2318740"/>
            <a:chOff x="7171707" y="4025735"/>
            <a:chExt cx="1854529" cy="2318740"/>
          </a:xfrm>
          <a:effectLst>
            <a:outerShdw blurRad="50800" dist="38100" algn="l" rotWithShape="0">
              <a:prstClr val="black">
                <a:alpha val="40000"/>
              </a:prstClr>
            </a:outerShdw>
          </a:effectLst>
        </p:grpSpPr>
        <p:sp>
          <p:nvSpPr>
            <p:cNvPr id="6" name="Rounded Rectangle 5"/>
            <p:cNvSpPr/>
            <p:nvPr/>
          </p:nvSpPr>
          <p:spPr>
            <a:xfrm>
              <a:off x="7171707" y="4025735"/>
              <a:ext cx="1854529" cy="2318740"/>
            </a:xfrm>
            <a:prstGeom prst="round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defRPr/>
              </a:pPr>
              <a:r>
                <a:rPr lang="en-US" b="1" dirty="0">
                  <a:solidFill>
                    <a:srgbClr val="C00000"/>
                  </a:solidFill>
                </a:rPr>
                <a:t>34	Community Colleges</a:t>
              </a:r>
            </a:p>
            <a:p>
              <a:pPr marL="342900" indent="-342900">
                <a:defRPr/>
              </a:pPr>
              <a:endParaRPr lang="en-US" b="1" dirty="0">
                <a:solidFill>
                  <a:schemeClr val="accent1"/>
                </a:solidFill>
              </a:endParaRPr>
            </a:p>
            <a:p>
              <a:pPr marL="342900" indent="-342900">
                <a:buFontTx/>
                <a:buAutoNum type="arabicPlain" startAt="4"/>
                <a:defRPr/>
              </a:pPr>
              <a:r>
                <a:rPr lang="en-US" b="1" dirty="0">
                  <a:solidFill>
                    <a:srgbClr val="C00000"/>
                  </a:solidFill>
                </a:rPr>
                <a:t>State Universities</a:t>
              </a:r>
            </a:p>
            <a:p>
              <a:pPr marL="342900" indent="-342900">
                <a:defRPr/>
              </a:pPr>
              <a:endParaRPr lang="en-US" b="1" dirty="0">
                <a:solidFill>
                  <a:schemeClr val="accent1"/>
                </a:solidFill>
              </a:endParaRPr>
            </a:p>
            <a:p>
              <a:pPr>
                <a:defRPr/>
              </a:pPr>
              <a:r>
                <a:rPr lang="en-US" b="1" dirty="0">
                  <a:solidFill>
                    <a:schemeClr val="accent1"/>
                  </a:solidFill>
                </a:rPr>
                <a:t>10    States</a:t>
              </a:r>
            </a:p>
          </p:txBody>
        </p:sp>
        <p:cxnSp>
          <p:nvCxnSpPr>
            <p:cNvPr id="8" name="Straight Connector 7"/>
            <p:cNvCxnSpPr/>
            <p:nvPr/>
          </p:nvCxnSpPr>
          <p:spPr>
            <a:xfrm>
              <a:off x="7327075" y="4952009"/>
              <a:ext cx="1508167" cy="0"/>
            </a:xfrm>
            <a:prstGeom prst="line">
              <a:avLst/>
            </a:prstGeom>
            <a:ln w="41275">
              <a:solidFill>
                <a:srgbClr val="A29E6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348850" y="5674409"/>
              <a:ext cx="1508167" cy="0"/>
            </a:xfrm>
            <a:prstGeom prst="line">
              <a:avLst/>
            </a:prstGeom>
            <a:ln w="41275">
              <a:solidFill>
                <a:srgbClr val="A29E6B"/>
              </a:solidFill>
            </a:ln>
          </p:spPr>
          <p:style>
            <a:lnRef idx="1">
              <a:schemeClr val="accent1"/>
            </a:lnRef>
            <a:fillRef idx="0">
              <a:schemeClr val="accent1"/>
            </a:fillRef>
            <a:effectRef idx="0">
              <a:schemeClr val="accent1"/>
            </a:effectRef>
            <a:fontRef idx="minor">
              <a:schemeClr val="tx1"/>
            </a:fontRef>
          </p:style>
        </p:cxnSp>
      </p:grpSp>
      <p:pic>
        <p:nvPicPr>
          <p:cNvPr id="57349"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325438" y="2671763"/>
            <a:ext cx="2397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417513" y="2616200"/>
            <a:ext cx="2397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474663" y="2457450"/>
            <a:ext cx="2397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534988" y="2530475"/>
            <a:ext cx="2381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469900" y="2763838"/>
            <a:ext cx="23971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908050" y="3695700"/>
            <a:ext cx="2381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360363" y="2768600"/>
            <a:ext cx="2397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830263" y="3384550"/>
            <a:ext cx="2397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685800" y="3359150"/>
            <a:ext cx="23971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8"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7339013" y="1962150"/>
            <a:ext cx="2397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9"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7286625" y="1987550"/>
            <a:ext cx="2381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0"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7375525" y="2054225"/>
            <a:ext cx="2381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1"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7258050" y="2054225"/>
            <a:ext cx="2381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2"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6826250" y="5130800"/>
            <a:ext cx="23812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3"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6045200" y="4356100"/>
            <a:ext cx="23812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4"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6642100" y="4846638"/>
            <a:ext cx="23971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5"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2546350" y="4154488"/>
            <a:ext cx="2381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6"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4113213" y="4821238"/>
            <a:ext cx="239712"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7"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3790950" y="4702175"/>
            <a:ext cx="2397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8"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4038600" y="4022725"/>
            <a:ext cx="2381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9"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3949700" y="4360863"/>
            <a:ext cx="2381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0"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6176963" y="4067175"/>
            <a:ext cx="2397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1"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6262688" y="3927475"/>
            <a:ext cx="239712"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2"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6073775" y="3713163"/>
            <a:ext cx="2381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3"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7224713" y="2163763"/>
            <a:ext cx="2381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4"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6832600" y="1839913"/>
            <a:ext cx="2381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5"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7156450" y="1987550"/>
            <a:ext cx="2381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6"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6111875" y="2309813"/>
            <a:ext cx="2381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7"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5854700" y="2616200"/>
            <a:ext cx="23971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8"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3538538" y="5710238"/>
            <a:ext cx="2381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9"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939256">
            <a:off x="3455987" y="5722938"/>
            <a:ext cx="2397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0"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4456113" y="1709738"/>
            <a:ext cx="2381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1"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849313" y="844550"/>
            <a:ext cx="2397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2"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90890">
            <a:off x="790575" y="963613"/>
            <a:ext cx="23971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1"/>
          <p:cNvSpPr txBox="1">
            <a:spLocks noChangeArrowheads="1"/>
          </p:cNvSpPr>
          <p:nvPr/>
        </p:nvSpPr>
        <p:spPr bwMode="auto">
          <a:xfrm>
            <a:off x="1509713" y="5624513"/>
            <a:ext cx="65706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2600">
                <a:solidFill>
                  <a:srgbClr val="FFFFFB"/>
                </a:solidFill>
                <a:latin typeface="Gill Sans MT" pitchFamily="34" charset="0"/>
                <a:cs typeface="Arial" pitchFamily="34" charset="0"/>
              </a:rPr>
              <a:t>www.carnegiefoundation.org</a:t>
            </a:r>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B56C3D7-0DB9-4EB0-BDC4-B84FBDB73E48}" type="slidenum">
              <a:rPr lang="en-US" sz="800">
                <a:solidFill>
                  <a:srgbClr val="7F7F7F"/>
                </a:solidFill>
                <a:latin typeface="Gill Sans MT" pitchFamily="34" charset="0"/>
              </a:rPr>
              <a:pPr eaLnBrk="1" hangingPunct="1"/>
              <a:t>4</a:t>
            </a:fld>
            <a:endParaRPr lang="en-US" sz="800">
              <a:solidFill>
                <a:srgbClr val="7F7F7F"/>
              </a:solidFill>
              <a:latin typeface="Gill Sans MT" pitchFamily="34" charset="0"/>
            </a:endParaRPr>
          </a:p>
        </p:txBody>
      </p:sp>
      <p:sp>
        <p:nvSpPr>
          <p:cNvPr id="44034" name="Slide Number Placeholder 2"/>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3634CD99-3C34-4A60-B57E-68B899F1F6BF}" type="slidenum">
              <a:rPr lang="en-US" sz="800">
                <a:solidFill>
                  <a:srgbClr val="7F7F7F"/>
                </a:solidFill>
                <a:latin typeface="Gill Sans MT" pitchFamily="34" charset="0"/>
                <a:cs typeface="Arial" pitchFamily="34" charset="0"/>
              </a:rPr>
              <a:pPr algn="r" eaLnBrk="1" hangingPunct="1"/>
              <a:t>4</a:t>
            </a:fld>
            <a:endParaRPr lang="en-US" sz="800">
              <a:solidFill>
                <a:srgbClr val="7F7F7F"/>
              </a:solidFill>
              <a:latin typeface="Gill Sans MT" pitchFamily="34" charset="0"/>
              <a:cs typeface="Arial" pitchFamily="34" charset="0"/>
            </a:endParaRPr>
          </a:p>
        </p:txBody>
      </p:sp>
      <p:sp>
        <p:nvSpPr>
          <p:cNvPr id="7" name="TextBox 6"/>
          <p:cNvSpPr txBox="1">
            <a:spLocks noChangeArrowheads="1"/>
          </p:cNvSpPr>
          <p:nvPr/>
        </p:nvSpPr>
        <p:spPr bwMode="auto">
          <a:xfrm>
            <a:off x="1111250" y="1649413"/>
            <a:ext cx="6919913"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3000">
                <a:latin typeface="Gill Sans MT" pitchFamily="34" charset="0"/>
                <a:cs typeface="Arial" pitchFamily="34" charset="0"/>
              </a:rPr>
              <a:t>Professional organizations established learning goals</a:t>
            </a:r>
          </a:p>
        </p:txBody>
      </p:sp>
      <p:sp>
        <p:nvSpPr>
          <p:cNvPr id="8" name="TextBox 7"/>
          <p:cNvSpPr txBox="1">
            <a:spLocks noChangeArrowheads="1"/>
          </p:cNvSpPr>
          <p:nvPr/>
        </p:nvSpPr>
        <p:spPr bwMode="auto">
          <a:xfrm>
            <a:off x="1543050" y="5260975"/>
            <a:ext cx="6081713"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3000">
                <a:solidFill>
                  <a:srgbClr val="000000"/>
                </a:solidFill>
                <a:latin typeface="Gill Sans MT" pitchFamily="34" charset="0"/>
                <a:cs typeface="Arial" pitchFamily="34" charset="0"/>
              </a:rPr>
              <a:t>Benchmarking performance against college and university courses</a:t>
            </a:r>
          </a:p>
          <a:p>
            <a:pPr algn="ctr" eaLnBrk="1" hangingPunct="1"/>
            <a:endParaRPr lang="en-US" sz="1800">
              <a:latin typeface="Gill Sans MT" pitchFamily="34" charset="0"/>
              <a:cs typeface="Arial" pitchFamily="34" charset="0"/>
            </a:endParaRPr>
          </a:p>
        </p:txBody>
      </p:sp>
      <p:sp>
        <p:nvSpPr>
          <p:cNvPr id="44037" name="TextBox 8"/>
          <p:cNvSpPr txBox="1">
            <a:spLocks noChangeArrowheads="1"/>
          </p:cNvSpPr>
          <p:nvPr/>
        </p:nvSpPr>
        <p:spPr bwMode="auto">
          <a:xfrm>
            <a:off x="2044700" y="3416300"/>
            <a:ext cx="5348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sz="1800">
              <a:latin typeface="Gill Sans MT" pitchFamily="34" charset="0"/>
              <a:cs typeface="Arial" pitchFamily="34" charset="0"/>
            </a:endParaRPr>
          </a:p>
        </p:txBody>
      </p:sp>
      <p:sp>
        <p:nvSpPr>
          <p:cNvPr id="10" name="TextBox 9"/>
          <p:cNvSpPr txBox="1">
            <a:spLocks noChangeArrowheads="1"/>
          </p:cNvSpPr>
          <p:nvPr/>
        </p:nvSpPr>
        <p:spPr bwMode="auto">
          <a:xfrm>
            <a:off x="231775" y="3003550"/>
            <a:ext cx="30638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3000" dirty="0">
                <a:solidFill>
                  <a:srgbClr val="000000"/>
                </a:solidFill>
                <a:latin typeface="Gill Sans MT" pitchFamily="34" charset="0"/>
                <a:cs typeface="Arial" pitchFamily="34" charset="0"/>
              </a:rPr>
              <a:t>Critical Thinking</a:t>
            </a:r>
          </a:p>
          <a:p>
            <a:pPr algn="ctr" eaLnBrk="1" hangingPunct="1"/>
            <a:endParaRPr lang="en-US" sz="1800" dirty="0">
              <a:latin typeface="Gill Sans MT" pitchFamily="34" charset="0"/>
              <a:cs typeface="Arial" pitchFamily="34" charset="0"/>
            </a:endParaRPr>
          </a:p>
        </p:txBody>
      </p:sp>
      <p:sp>
        <p:nvSpPr>
          <p:cNvPr id="11" name="TextBox 10"/>
          <p:cNvSpPr txBox="1">
            <a:spLocks noChangeArrowheads="1"/>
          </p:cNvSpPr>
          <p:nvPr/>
        </p:nvSpPr>
        <p:spPr bwMode="auto">
          <a:xfrm>
            <a:off x="5808663" y="3027363"/>
            <a:ext cx="29797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3000">
                <a:solidFill>
                  <a:srgbClr val="000000"/>
                </a:solidFill>
                <a:latin typeface="Gill Sans MT" pitchFamily="34" charset="0"/>
                <a:cs typeface="Arial" pitchFamily="34" charset="0"/>
              </a:rPr>
              <a:t>Lessons, Assessments, </a:t>
            </a:r>
          </a:p>
          <a:p>
            <a:pPr algn="ctr" eaLnBrk="1" hangingPunct="1"/>
            <a:r>
              <a:rPr lang="en-US" sz="3000">
                <a:solidFill>
                  <a:srgbClr val="000000"/>
                </a:solidFill>
                <a:latin typeface="Gill Sans MT" pitchFamily="34" charset="0"/>
                <a:cs typeface="Arial" pitchFamily="34" charset="0"/>
              </a:rPr>
              <a:t>Online</a:t>
            </a:r>
          </a:p>
          <a:p>
            <a:pPr algn="ctr" eaLnBrk="1" hangingPunct="1"/>
            <a:endParaRPr lang="en-US" sz="1800">
              <a:latin typeface="Gill Sans MT" pitchFamily="34" charset="0"/>
              <a:cs typeface="Arial" pitchFamily="34" charset="0"/>
            </a:endParaRPr>
          </a:p>
        </p:txBody>
      </p:sp>
      <p:sp>
        <p:nvSpPr>
          <p:cNvPr id="44040" name="Title 1"/>
          <p:cNvSpPr>
            <a:spLocks noGrp="1"/>
          </p:cNvSpPr>
          <p:nvPr>
            <p:ph type="title"/>
          </p:nvPr>
        </p:nvSpPr>
        <p:spPr>
          <a:xfrm>
            <a:off x="457200" y="290513"/>
            <a:ext cx="8229600" cy="1143000"/>
          </a:xfrm>
        </p:spPr>
        <p:txBody>
          <a:bodyPr/>
          <a:lstStyle/>
          <a:p>
            <a:r>
              <a:rPr lang="en-US" smtClean="0"/>
              <a:t>It starts with…</a:t>
            </a:r>
          </a:p>
        </p:txBody>
      </p:sp>
      <p:sp>
        <p:nvSpPr>
          <p:cNvPr id="13" name="TextBox 12"/>
          <p:cNvSpPr txBox="1">
            <a:spLocks noChangeArrowheads="1"/>
          </p:cNvSpPr>
          <p:nvPr/>
        </p:nvSpPr>
        <p:spPr bwMode="auto">
          <a:xfrm>
            <a:off x="258763" y="3563938"/>
            <a:ext cx="3433762"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buFontTx/>
              <a:buChar char="-"/>
            </a:pPr>
            <a:endParaRPr lang="en-US" sz="3000">
              <a:solidFill>
                <a:srgbClr val="000000"/>
              </a:solidFill>
              <a:latin typeface="Gill Sans MT" pitchFamily="34" charset="0"/>
              <a:cs typeface="Arial" pitchFamily="34" charset="0"/>
            </a:endParaRPr>
          </a:p>
          <a:p>
            <a:pPr eaLnBrk="1" hangingPunct="1"/>
            <a:r>
              <a:rPr lang="en-US" sz="3000">
                <a:solidFill>
                  <a:srgbClr val="000000"/>
                </a:solidFill>
                <a:latin typeface="Gill Sans MT" pitchFamily="34" charset="0"/>
                <a:cs typeface="Arial" pitchFamily="34" charset="0"/>
              </a:rPr>
              <a:t>Math that Matters</a:t>
            </a:r>
          </a:p>
          <a:p>
            <a:pPr algn="ctr" eaLnBrk="1" hangingPunct="1"/>
            <a:endParaRPr lang="en-US" sz="1800">
              <a:latin typeface="Gill Sans MT" pitchFamily="34" charset="0"/>
              <a:cs typeface="Arial" pitchFamily="34" charset="0"/>
            </a:endParaRPr>
          </a:p>
        </p:txBody>
      </p:sp>
      <p:sp>
        <p:nvSpPr>
          <p:cNvPr id="14" name="Isosceles Triangle 13"/>
          <p:cNvSpPr>
            <a:spLocks noChangeArrowheads="1"/>
          </p:cNvSpPr>
          <p:nvPr/>
        </p:nvSpPr>
        <p:spPr bwMode="auto">
          <a:xfrm>
            <a:off x="3437626" y="3030840"/>
            <a:ext cx="2286000" cy="1752600"/>
          </a:xfrm>
          <a:prstGeom prst="triangle">
            <a:avLst>
              <a:gd name="adj" fmla="val 50000"/>
            </a:avLst>
          </a:prstGeom>
          <a:gradFill flip="none" rotWithShape="1">
            <a:gsLst>
              <a:gs pos="0">
                <a:srgbClr val="FCDE04">
                  <a:tint val="66000"/>
                  <a:satMod val="160000"/>
                </a:srgbClr>
              </a:gs>
              <a:gs pos="50000">
                <a:srgbClr val="FCDE04">
                  <a:tint val="44500"/>
                  <a:satMod val="160000"/>
                </a:srgbClr>
              </a:gs>
              <a:gs pos="100000">
                <a:srgbClr val="FCDE04">
                  <a:tint val="23500"/>
                  <a:satMod val="160000"/>
                </a:srgbClr>
              </a:gs>
            </a:gsLst>
            <a:path path="circle">
              <a:fillToRect l="50000" t="50000" r="50000" b="50000"/>
            </a:path>
            <a:tileRect/>
          </a:gradFill>
          <a:ln w="6350">
            <a:solidFill>
              <a:schemeClr val="accent5">
                <a:lumMod val="50000"/>
              </a:schemeClr>
            </a:solidFill>
            <a:miter lim="800000"/>
            <a:headEnd/>
            <a:tailEnd/>
          </a:ln>
          <a:effectLst>
            <a:outerShdw dist="38100" dir="2700000" algn="tl" rotWithShape="0">
              <a:srgbClr val="808080">
                <a:alpha val="39999"/>
              </a:srgbClr>
            </a:outerShdw>
          </a:effectLst>
        </p:spPr>
        <p:txBody>
          <a:bodyPr anchor="ctr"/>
          <a:lstStyle/>
          <a:p>
            <a:pPr algn="ctr">
              <a:defRPr/>
            </a:pPr>
            <a:endParaRPr lang="en-US">
              <a:solidFill>
                <a:srgbClr val="C0AF2C"/>
              </a:solidFill>
              <a:latin typeface="+mn-lt"/>
              <a:ea typeface="+mn-ea"/>
            </a:endParaRPr>
          </a:p>
        </p:txBody>
      </p:sp>
      <p:sp>
        <p:nvSpPr>
          <p:cNvPr id="15" name="TextBox 14"/>
          <p:cNvSpPr txBox="1"/>
          <p:nvPr/>
        </p:nvSpPr>
        <p:spPr bwMode="auto">
          <a:xfrm>
            <a:off x="3519488" y="3579813"/>
            <a:ext cx="2133600" cy="1262062"/>
          </a:xfrm>
          <a:prstGeom prst="rect">
            <a:avLst/>
          </a:prstGeom>
          <a:noFill/>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sz="1800">
                <a:effectLst>
                  <a:outerShdw blurRad="38100" dist="38100" dir="2700000" algn="tl">
                    <a:srgbClr val="C0C0C0"/>
                  </a:outerShdw>
                </a:effectLst>
                <a:latin typeface="Gill Sans MT" pitchFamily="34" charset="0"/>
                <a:cs typeface="Arial" pitchFamily="34" charset="0"/>
              </a:rPr>
              <a:t>Learning </a:t>
            </a:r>
          </a:p>
          <a:p>
            <a:pPr algn="ctr" eaLnBrk="1" hangingPunct="1"/>
            <a:r>
              <a:rPr lang="en-US" sz="1800">
                <a:effectLst>
                  <a:outerShdw blurRad="38100" dist="38100" dir="2700000" algn="tl">
                    <a:srgbClr val="C0C0C0"/>
                  </a:outerShdw>
                </a:effectLst>
                <a:latin typeface="Gill Sans MT" pitchFamily="34" charset="0"/>
                <a:cs typeface="Arial" pitchFamily="34" charset="0"/>
              </a:rPr>
              <a:t>Goals, </a:t>
            </a:r>
          </a:p>
          <a:p>
            <a:pPr algn="ctr" eaLnBrk="1" hangingPunct="1"/>
            <a:r>
              <a:rPr lang="en-US" sz="1800">
                <a:effectLst>
                  <a:outerShdw blurRad="38100" dist="38100" dir="2700000" algn="tl">
                    <a:srgbClr val="C0C0C0"/>
                  </a:outerShdw>
                </a:effectLst>
                <a:latin typeface="Gill Sans MT" pitchFamily="34" charset="0"/>
                <a:cs typeface="Arial" pitchFamily="34" charset="0"/>
              </a:rPr>
              <a:t>Curriculum, and Pedagogy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It’s More Than a Curriculum</a:t>
            </a:r>
            <a:endParaRPr lang="en-US" dirty="0"/>
          </a:p>
        </p:txBody>
      </p:sp>
      <p:sp>
        <p:nvSpPr>
          <p:cNvPr id="3" name="Content Placeholder 2"/>
          <p:cNvSpPr>
            <a:spLocks noGrp="1"/>
          </p:cNvSpPr>
          <p:nvPr>
            <p:ph idx="1"/>
          </p:nvPr>
        </p:nvSpPr>
        <p:spPr/>
        <p:txBody>
          <a:bodyPr/>
          <a:lstStyle/>
          <a:p>
            <a:pPr marL="0" indent="0">
              <a:buNone/>
            </a:pPr>
            <a:r>
              <a:rPr lang="en-US" sz="3000" dirty="0" smtClean="0"/>
              <a:t>Connecting Research to Practice</a:t>
            </a:r>
          </a:p>
          <a:p>
            <a:r>
              <a:rPr lang="en-US" sz="3000" dirty="0"/>
              <a:t>Carol </a:t>
            </a:r>
            <a:r>
              <a:rPr lang="en-US" sz="3000" dirty="0" err="1"/>
              <a:t>Dweck</a:t>
            </a:r>
            <a:r>
              <a:rPr lang="en-US" sz="3000" dirty="0"/>
              <a:t>/David Yeager, Mindset</a:t>
            </a:r>
          </a:p>
          <a:p>
            <a:pPr marL="0" indent="0">
              <a:buNone/>
            </a:pPr>
            <a:r>
              <a:rPr lang="en-US" sz="3000" dirty="0"/>
              <a:t>	Productive </a:t>
            </a:r>
            <a:r>
              <a:rPr lang="en-US" sz="3000" dirty="0" smtClean="0"/>
              <a:t>Persistence</a:t>
            </a:r>
          </a:p>
          <a:p>
            <a:pPr marL="0" indent="0">
              <a:buNone/>
            </a:pPr>
            <a:endParaRPr lang="en-US" sz="3000" dirty="0"/>
          </a:p>
          <a:p>
            <a:r>
              <a:rPr lang="en-US" sz="3000" dirty="0" smtClean="0"/>
              <a:t>Jim Stigler/Karen </a:t>
            </a:r>
            <a:r>
              <a:rPr lang="en-US" sz="3000" dirty="0" err="1" smtClean="0"/>
              <a:t>Givvens</a:t>
            </a:r>
            <a:r>
              <a:rPr lang="en-US" sz="3000" dirty="0" smtClean="0"/>
              <a:t>, TIMSS Project</a:t>
            </a:r>
          </a:p>
          <a:p>
            <a:pPr marL="0" indent="0">
              <a:buNone/>
            </a:pPr>
            <a:r>
              <a:rPr lang="en-US" sz="3000" dirty="0"/>
              <a:t>	</a:t>
            </a:r>
            <a:r>
              <a:rPr lang="en-US" sz="3000" dirty="0" smtClean="0"/>
              <a:t>Productive Struggle</a:t>
            </a:r>
          </a:p>
          <a:p>
            <a:pPr marL="0" indent="0">
              <a:buNone/>
            </a:pPr>
            <a:endParaRPr lang="en-US" sz="3000" dirty="0"/>
          </a:p>
          <a:p>
            <a:pPr marL="0" indent="0">
              <a:buNone/>
            </a:pPr>
            <a:r>
              <a:rPr lang="en-US" sz="3000" dirty="0" smtClean="0"/>
              <a:t>What does this look like? Let’s see.</a:t>
            </a:r>
            <a:endParaRPr lang="en-US" sz="3000" dirty="0"/>
          </a:p>
        </p:txBody>
      </p:sp>
      <p:sp>
        <p:nvSpPr>
          <p:cNvPr id="4" name="Slide Number Placeholder 3"/>
          <p:cNvSpPr>
            <a:spLocks noGrp="1"/>
          </p:cNvSpPr>
          <p:nvPr>
            <p:ph type="sldNum" sz="quarter" idx="10"/>
          </p:nvPr>
        </p:nvSpPr>
        <p:spPr/>
        <p:txBody>
          <a:bodyPr/>
          <a:lstStyle/>
          <a:p>
            <a:fld id="{0969083D-62B7-4AC9-93BE-7DF3D18648D4}" type="slidenum">
              <a:rPr lang="en-US" smtClean="0"/>
              <a:pPr/>
              <a:t>5</a:t>
            </a:fld>
            <a:endParaRPr lang="en-US"/>
          </a:p>
        </p:txBody>
      </p:sp>
    </p:spTree>
    <p:extLst>
      <p:ext uri="{BB962C8B-B14F-4D97-AF65-F5344CB8AC3E}">
        <p14:creationId xmlns:p14="http://schemas.microsoft.com/office/powerpoint/2010/main" val="38911627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productive persistence</a:t>
            </a:r>
            <a:r>
              <a:rPr lang="en-US" dirty="0" smtClean="0"/>
              <a:t>?</a:t>
            </a:r>
            <a:endParaRPr lang="en-US" dirty="0"/>
          </a:p>
        </p:txBody>
      </p:sp>
      <p:sp>
        <p:nvSpPr>
          <p:cNvPr id="3" name="Content Placeholder 2"/>
          <p:cNvSpPr>
            <a:spLocks noGrp="1"/>
          </p:cNvSpPr>
          <p:nvPr>
            <p:ph idx="1"/>
          </p:nvPr>
        </p:nvSpPr>
        <p:spPr/>
        <p:txBody>
          <a:bodyPr/>
          <a:lstStyle/>
          <a:p>
            <a:pPr marL="0" indent="0" algn="ctr">
              <a:buNone/>
            </a:pPr>
            <a:endParaRPr lang="en-US" sz="2800" dirty="0" smtClean="0"/>
          </a:p>
          <a:p>
            <a:pPr marL="0" indent="0" algn="ctr">
              <a:buNone/>
            </a:pPr>
            <a:endParaRPr lang="en-US" sz="2800" dirty="0"/>
          </a:p>
          <a:p>
            <a:pPr marL="0" indent="0" algn="ctr">
              <a:buNone/>
            </a:pPr>
            <a:endParaRPr lang="en-US" sz="2800" dirty="0" smtClean="0"/>
          </a:p>
          <a:p>
            <a:pPr marL="0" indent="0" algn="ctr">
              <a:buNone/>
            </a:pPr>
            <a:r>
              <a:rPr lang="en-US" sz="3200" dirty="0" smtClean="0"/>
              <a:t>Tenacity </a:t>
            </a:r>
            <a:r>
              <a:rPr lang="en-US" sz="3200" dirty="0"/>
              <a:t>+ Good strategies</a:t>
            </a:r>
          </a:p>
          <a:p>
            <a:endParaRPr lang="en-US" dirty="0"/>
          </a:p>
        </p:txBody>
      </p:sp>
      <p:sp>
        <p:nvSpPr>
          <p:cNvPr id="4" name="Slide Number Placeholder 3"/>
          <p:cNvSpPr>
            <a:spLocks noGrp="1"/>
          </p:cNvSpPr>
          <p:nvPr>
            <p:ph type="sldNum" sz="quarter" idx="10"/>
          </p:nvPr>
        </p:nvSpPr>
        <p:spPr/>
        <p:txBody>
          <a:bodyPr/>
          <a:lstStyle/>
          <a:p>
            <a:fld id="{0969083D-62B7-4AC9-93BE-7DF3D18648D4}" type="slidenum">
              <a:rPr lang="en-US" smtClean="0"/>
              <a:pPr/>
              <a:t>6</a:t>
            </a:fld>
            <a:endParaRPr lang="en-US"/>
          </a:p>
        </p:txBody>
      </p:sp>
    </p:spTree>
    <p:extLst>
      <p:ext uri="{BB962C8B-B14F-4D97-AF65-F5344CB8AC3E}">
        <p14:creationId xmlns:p14="http://schemas.microsoft.com/office/powerpoint/2010/main" val="7412555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262" y="2318030"/>
            <a:ext cx="1867556" cy="1352942"/>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smtClean="0">
                <a:solidFill>
                  <a:srgbClr val="000000"/>
                </a:solidFill>
              </a:rPr>
              <a:t>Productive Persistence</a:t>
            </a:r>
            <a:endParaRPr lang="en-US" sz="2500" dirty="0">
              <a:solidFill>
                <a:srgbClr val="000000"/>
              </a:solidFill>
            </a:endParaRPr>
          </a:p>
        </p:txBody>
      </p:sp>
      <p:grpSp>
        <p:nvGrpSpPr>
          <p:cNvPr id="51" name="Group 50"/>
          <p:cNvGrpSpPr/>
          <p:nvPr/>
        </p:nvGrpSpPr>
        <p:grpSpPr>
          <a:xfrm>
            <a:off x="1526973" y="3838340"/>
            <a:ext cx="3939329" cy="2800638"/>
            <a:chOff x="1526973" y="3838340"/>
            <a:chExt cx="3939329" cy="2800638"/>
          </a:xfrm>
        </p:grpSpPr>
        <p:cxnSp>
          <p:nvCxnSpPr>
            <p:cNvPr id="25" name="Straight Arrow Connector 24"/>
            <p:cNvCxnSpPr>
              <a:stCxn id="6" idx="1"/>
            </p:cNvCxnSpPr>
            <p:nvPr/>
          </p:nvCxnSpPr>
          <p:spPr>
            <a:xfrm flipH="1" flipV="1">
              <a:off x="1526973" y="3838340"/>
              <a:ext cx="1080185" cy="20840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2607158" y="5205706"/>
              <a:ext cx="2859144" cy="1433272"/>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smtClean="0">
                  <a:solidFill>
                    <a:srgbClr val="000000"/>
                  </a:solidFill>
                </a:rPr>
                <a:t>Students have weak ties to peers, faculty and course of study</a:t>
              </a:r>
              <a:endParaRPr lang="en-US" sz="2500" dirty="0">
                <a:solidFill>
                  <a:srgbClr val="000000"/>
                </a:solidFill>
              </a:endParaRPr>
            </a:p>
          </p:txBody>
        </p:sp>
      </p:grpSp>
      <p:sp>
        <p:nvSpPr>
          <p:cNvPr id="14" name="TextBox 13"/>
          <p:cNvSpPr txBox="1"/>
          <p:nvPr/>
        </p:nvSpPr>
        <p:spPr>
          <a:xfrm>
            <a:off x="289262" y="4328542"/>
            <a:ext cx="2121494" cy="1754327"/>
          </a:xfrm>
          <a:prstGeom prst="rect">
            <a:avLst/>
          </a:prstGeom>
          <a:solidFill>
            <a:schemeClr val="bg1"/>
          </a:solidFill>
          <a:ln>
            <a:solidFill>
              <a:schemeClr val="tx1"/>
            </a:solidFill>
          </a:ln>
        </p:spPr>
        <p:txBody>
          <a:bodyPr wrap="none" rtlCol="0">
            <a:spAutoFit/>
          </a:bodyPr>
          <a:lstStyle/>
          <a:p>
            <a:r>
              <a:rPr lang="en-US" dirty="0" smtClean="0"/>
              <a:t>Attendance</a:t>
            </a:r>
          </a:p>
          <a:p>
            <a:r>
              <a:rPr lang="en-US" dirty="0" smtClean="0"/>
              <a:t>Assignments</a:t>
            </a:r>
          </a:p>
          <a:p>
            <a:r>
              <a:rPr lang="en-US" dirty="0" smtClean="0"/>
              <a:t>Help-seeking</a:t>
            </a:r>
          </a:p>
          <a:p>
            <a:r>
              <a:rPr lang="en-US" dirty="0" smtClean="0"/>
              <a:t>Learning from errors</a:t>
            </a:r>
          </a:p>
          <a:p>
            <a:r>
              <a:rPr lang="en-US" dirty="0" smtClean="0"/>
              <a:t>Effort after failure</a:t>
            </a:r>
          </a:p>
          <a:p>
            <a:r>
              <a:rPr lang="en-US" dirty="0" smtClean="0"/>
              <a:t>Embracing challenge</a:t>
            </a:r>
            <a:endParaRPr lang="en-US" dirty="0"/>
          </a:p>
        </p:txBody>
      </p:sp>
      <p:cxnSp>
        <p:nvCxnSpPr>
          <p:cNvPr id="16" name="Straight Connector 15"/>
          <p:cNvCxnSpPr/>
          <p:nvPr/>
        </p:nvCxnSpPr>
        <p:spPr>
          <a:xfrm>
            <a:off x="1254034" y="3737237"/>
            <a:ext cx="0" cy="498326"/>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grpSp>
        <p:nvGrpSpPr>
          <p:cNvPr id="48" name="Group 47"/>
          <p:cNvGrpSpPr/>
          <p:nvPr/>
        </p:nvGrpSpPr>
        <p:grpSpPr>
          <a:xfrm>
            <a:off x="2156818" y="3670972"/>
            <a:ext cx="3309484" cy="1302900"/>
            <a:chOff x="2156818" y="2142560"/>
            <a:chExt cx="3309484" cy="1302900"/>
          </a:xfrm>
        </p:grpSpPr>
        <p:sp>
          <p:nvSpPr>
            <p:cNvPr id="5" name="Rectangle 4"/>
            <p:cNvSpPr/>
            <p:nvPr/>
          </p:nvSpPr>
          <p:spPr>
            <a:xfrm>
              <a:off x="2626784" y="2142560"/>
              <a:ext cx="2839518" cy="1302900"/>
            </a:xfrm>
            <a:prstGeom prst="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smtClean="0">
                  <a:solidFill>
                    <a:srgbClr val="000000"/>
                  </a:solidFill>
                </a:rPr>
                <a:t>Course material not seen as interesting or useful</a:t>
              </a:r>
              <a:endParaRPr lang="en-US" sz="2500" dirty="0">
                <a:solidFill>
                  <a:srgbClr val="000000"/>
                </a:solidFill>
              </a:endParaRPr>
            </a:p>
          </p:txBody>
        </p:sp>
        <p:cxnSp>
          <p:nvCxnSpPr>
            <p:cNvPr id="20" name="Straight Arrow Connector 19"/>
            <p:cNvCxnSpPr>
              <a:stCxn id="5" idx="1"/>
            </p:cNvCxnSpPr>
            <p:nvPr/>
          </p:nvCxnSpPr>
          <p:spPr>
            <a:xfrm flipH="1" flipV="1">
              <a:off x="2156818" y="2208825"/>
              <a:ext cx="469966" cy="5851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2311866" y="2142560"/>
            <a:ext cx="3154436" cy="1390690"/>
            <a:chOff x="2311866" y="3608637"/>
            <a:chExt cx="3154436" cy="1390690"/>
          </a:xfrm>
        </p:grpSpPr>
        <p:sp>
          <p:nvSpPr>
            <p:cNvPr id="4" name="Rectangle 3"/>
            <p:cNvSpPr/>
            <p:nvPr/>
          </p:nvSpPr>
          <p:spPr>
            <a:xfrm>
              <a:off x="2607158" y="3608637"/>
              <a:ext cx="2859144" cy="1390690"/>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smtClean="0">
                  <a:solidFill>
                    <a:srgbClr val="000000"/>
                  </a:solidFill>
                </a:rPr>
                <a:t>Students don’t see themselves as math learners</a:t>
              </a:r>
              <a:endParaRPr lang="en-US" sz="2500" dirty="0">
                <a:solidFill>
                  <a:srgbClr val="000000"/>
                </a:solidFill>
              </a:endParaRPr>
            </a:p>
          </p:txBody>
        </p:sp>
        <p:cxnSp>
          <p:nvCxnSpPr>
            <p:cNvPr id="22" name="Straight Arrow Connector 21"/>
            <p:cNvCxnSpPr>
              <a:stCxn id="4" idx="1"/>
            </p:cNvCxnSpPr>
            <p:nvPr/>
          </p:nvCxnSpPr>
          <p:spPr>
            <a:xfrm flipH="1">
              <a:off x="2311866" y="4303982"/>
              <a:ext cx="29529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1526973" y="225051"/>
            <a:ext cx="3939329" cy="1917509"/>
            <a:chOff x="1526973" y="225051"/>
            <a:chExt cx="3939329" cy="1917509"/>
          </a:xfrm>
        </p:grpSpPr>
        <p:sp>
          <p:nvSpPr>
            <p:cNvPr id="3" name="Rectangle 2"/>
            <p:cNvSpPr/>
            <p:nvPr/>
          </p:nvSpPr>
          <p:spPr>
            <a:xfrm>
              <a:off x="2626783" y="225051"/>
              <a:ext cx="2839519" cy="1701386"/>
            </a:xfrm>
            <a:prstGeom prst="rect">
              <a:avLst/>
            </a:prstGeom>
            <a:solidFill>
              <a:schemeClr val="accent4">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smtClean="0">
                  <a:solidFill>
                    <a:srgbClr val="000000"/>
                  </a:solidFill>
                </a:rPr>
                <a:t>Students need skills and habits required for college success</a:t>
              </a:r>
            </a:p>
          </p:txBody>
        </p:sp>
        <p:cxnSp>
          <p:nvCxnSpPr>
            <p:cNvPr id="18" name="Straight Arrow Connector 17"/>
            <p:cNvCxnSpPr>
              <a:stCxn id="3" idx="1"/>
            </p:cNvCxnSpPr>
            <p:nvPr/>
          </p:nvCxnSpPr>
          <p:spPr>
            <a:xfrm flipH="1">
              <a:off x="1526973" y="1075744"/>
              <a:ext cx="1099810" cy="10668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5722581" y="225051"/>
            <a:ext cx="2521449" cy="1701386"/>
            <a:chOff x="5722581" y="225051"/>
            <a:chExt cx="2521449" cy="1701386"/>
          </a:xfrm>
        </p:grpSpPr>
        <p:cxnSp>
          <p:nvCxnSpPr>
            <p:cNvPr id="33" name="Straight Connector 32"/>
            <p:cNvCxnSpPr/>
            <p:nvPr/>
          </p:nvCxnSpPr>
          <p:spPr>
            <a:xfrm>
              <a:off x="5722581" y="253589"/>
              <a:ext cx="684998" cy="0"/>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407579" y="225051"/>
              <a:ext cx="0" cy="1701386"/>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722581" y="1904358"/>
              <a:ext cx="684998" cy="0"/>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407579" y="1067934"/>
              <a:ext cx="684998" cy="0"/>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7292365" y="776666"/>
              <a:ext cx="951665" cy="553998"/>
            </a:xfrm>
            <a:prstGeom prst="rect">
              <a:avLst/>
            </a:prstGeom>
            <a:noFill/>
          </p:spPr>
          <p:txBody>
            <a:bodyPr wrap="none" rtlCol="0">
              <a:spAutoFit/>
            </a:bodyPr>
            <a:lstStyle/>
            <a:p>
              <a:r>
                <a:rPr lang="en-US" sz="3000" dirty="0" smtClean="0"/>
                <a:t>Skills</a:t>
              </a:r>
              <a:endParaRPr lang="en-US" sz="3000" dirty="0"/>
            </a:p>
          </p:txBody>
        </p:sp>
      </p:grpSp>
      <p:grpSp>
        <p:nvGrpSpPr>
          <p:cNvPr id="49" name="Group 48"/>
          <p:cNvGrpSpPr/>
          <p:nvPr/>
        </p:nvGrpSpPr>
        <p:grpSpPr>
          <a:xfrm>
            <a:off x="5722581" y="2142560"/>
            <a:ext cx="3115425" cy="4496418"/>
            <a:chOff x="5722581" y="2142560"/>
            <a:chExt cx="3115425" cy="4496418"/>
          </a:xfrm>
        </p:grpSpPr>
        <p:cxnSp>
          <p:nvCxnSpPr>
            <p:cNvPr id="39" name="Straight Connector 38"/>
            <p:cNvCxnSpPr/>
            <p:nvPr/>
          </p:nvCxnSpPr>
          <p:spPr>
            <a:xfrm>
              <a:off x="5722581" y="2171098"/>
              <a:ext cx="684998" cy="0"/>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6407579" y="2142560"/>
              <a:ext cx="0" cy="4496418"/>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736852" y="6610440"/>
              <a:ext cx="684998" cy="0"/>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407579" y="4235563"/>
              <a:ext cx="684998" cy="0"/>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7210637" y="3922477"/>
              <a:ext cx="1627369" cy="553998"/>
            </a:xfrm>
            <a:prstGeom prst="rect">
              <a:avLst/>
            </a:prstGeom>
            <a:noFill/>
          </p:spPr>
          <p:txBody>
            <a:bodyPr wrap="none" rtlCol="0">
              <a:spAutoFit/>
            </a:bodyPr>
            <a:lstStyle/>
            <a:p>
              <a:r>
                <a:rPr lang="en-US" sz="3000" dirty="0" smtClean="0"/>
                <a:t>Mindsets</a:t>
              </a:r>
              <a:endParaRPr lang="en-US" sz="3000" dirty="0"/>
            </a:p>
          </p:txBody>
        </p:sp>
      </p:grpSp>
    </p:spTree>
    <p:extLst>
      <p:ext uri="{BB962C8B-B14F-4D97-AF65-F5344CB8AC3E}">
        <p14:creationId xmlns:p14="http://schemas.microsoft.com/office/powerpoint/2010/main" val="367504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Mindset Activity</a:t>
            </a:r>
            <a:endParaRPr lang="en-US" dirty="0"/>
          </a:p>
        </p:txBody>
      </p:sp>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866" y="1600199"/>
            <a:ext cx="8624269" cy="5121276"/>
          </a:xfrm>
        </p:spPr>
      </p:pic>
      <p:sp>
        <p:nvSpPr>
          <p:cNvPr id="4" name="Slide Number Placeholder 3"/>
          <p:cNvSpPr>
            <a:spLocks noGrp="1"/>
          </p:cNvSpPr>
          <p:nvPr>
            <p:ph type="sldNum" sz="quarter" idx="10"/>
          </p:nvPr>
        </p:nvSpPr>
        <p:spPr/>
        <p:txBody>
          <a:bodyPr/>
          <a:lstStyle/>
          <a:p>
            <a:fld id="{0969083D-62B7-4AC9-93BE-7DF3D18648D4}" type="slidenum">
              <a:rPr lang="en-US" smtClean="0"/>
              <a:pPr/>
              <a:t>8</a:t>
            </a:fld>
            <a:endParaRPr lang="en-US"/>
          </a:p>
        </p:txBody>
      </p:sp>
    </p:spTree>
    <p:extLst>
      <p:ext uri="{BB962C8B-B14F-4D97-AF65-F5344CB8AC3E}">
        <p14:creationId xmlns:p14="http://schemas.microsoft.com/office/powerpoint/2010/main" val="2601461519"/>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Mindset Activity</a:t>
            </a:r>
            <a:endParaRPr lang="en-US" dirty="0"/>
          </a:p>
        </p:txBody>
      </p:sp>
      <p:sp>
        <p:nvSpPr>
          <p:cNvPr id="3" name="Content Placeholder 2"/>
          <p:cNvSpPr>
            <a:spLocks noGrp="1"/>
          </p:cNvSpPr>
          <p:nvPr>
            <p:ph idx="1"/>
          </p:nvPr>
        </p:nvSpPr>
        <p:spPr/>
        <p:txBody>
          <a:bodyPr/>
          <a:lstStyle/>
          <a:p>
            <a:pPr marL="0" indent="0">
              <a:buNone/>
            </a:pPr>
            <a:r>
              <a:rPr lang="en-US" dirty="0" smtClean="0"/>
              <a:t>1  Think </a:t>
            </a:r>
            <a:r>
              <a:rPr lang="en-US" dirty="0"/>
              <a:t>about the article that you just read.  What are all the reasons why scientists say that people's math ability can grow and get better with effort and practice?  </a:t>
            </a:r>
            <a:r>
              <a:rPr lang="en-US" dirty="0" smtClean="0"/>
              <a:t>Please </a:t>
            </a:r>
            <a:r>
              <a:rPr lang="en-US" dirty="0"/>
              <a:t>summarize them briefly below.</a:t>
            </a:r>
          </a:p>
          <a:p>
            <a:pPr marL="0" indent="0">
              <a:buNone/>
            </a:pPr>
            <a:r>
              <a:rPr lang="en-US" dirty="0" smtClean="0"/>
              <a:t>In </a:t>
            </a:r>
            <a:r>
              <a:rPr lang="en-US" dirty="0"/>
              <a:t>the article, you learned 3 things:</a:t>
            </a:r>
          </a:p>
          <a:p>
            <a:pPr lvl="0"/>
            <a:r>
              <a:rPr lang="en-US" dirty="0"/>
              <a:t>When you work hard and learn new things, your brain grows new connections and you get smarter.</a:t>
            </a:r>
          </a:p>
          <a:p>
            <a:pPr lvl="0"/>
            <a:r>
              <a:rPr lang="en-US" dirty="0"/>
              <a:t>The more you challenge yourself, the smarter you will become.</a:t>
            </a:r>
          </a:p>
          <a:p>
            <a:pPr lvl="0"/>
            <a:r>
              <a:rPr lang="en-US" dirty="0"/>
              <a:t>Smart kids are the kids who have practiced more—they have built up their reading and math "muscles." </a:t>
            </a:r>
          </a:p>
          <a:p>
            <a:pPr marL="0" indent="0">
              <a:buNone/>
            </a:pPr>
            <a:r>
              <a:rPr lang="en-US" dirty="0" smtClean="0"/>
              <a:t>2  Think </a:t>
            </a:r>
            <a:r>
              <a:rPr lang="en-US" dirty="0"/>
              <a:t>about an example from your own life. What is something you weren’t good at first. Then you practiced it using a good strategy and became really good at it. Write about it and explain how you became good at it.</a:t>
            </a:r>
          </a:p>
          <a:p>
            <a:pPr marL="0" indent="0">
              <a:buNone/>
            </a:pPr>
            <a:endParaRPr lang="en-US" dirty="0"/>
          </a:p>
        </p:txBody>
      </p:sp>
      <p:sp>
        <p:nvSpPr>
          <p:cNvPr id="4" name="Slide Number Placeholder 3"/>
          <p:cNvSpPr>
            <a:spLocks noGrp="1"/>
          </p:cNvSpPr>
          <p:nvPr>
            <p:ph type="sldNum" sz="quarter" idx="10"/>
          </p:nvPr>
        </p:nvSpPr>
        <p:spPr/>
        <p:txBody>
          <a:bodyPr/>
          <a:lstStyle/>
          <a:p>
            <a:fld id="{0969083D-62B7-4AC9-93BE-7DF3D18648D4}" type="slidenum">
              <a:rPr lang="en-US" smtClean="0"/>
              <a:pPr/>
              <a:t>9</a:t>
            </a:fld>
            <a:endParaRPr lang="en-US"/>
          </a:p>
        </p:txBody>
      </p:sp>
    </p:spTree>
    <p:extLst>
      <p:ext uri="{BB962C8B-B14F-4D97-AF65-F5344CB8AC3E}">
        <p14:creationId xmlns:p14="http://schemas.microsoft.com/office/powerpoint/2010/main" val="208499899"/>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1_Office Theme">
  <a:themeElements>
    <a:clrScheme name="Carnegie Foundation">
      <a:dk1>
        <a:srgbClr val="000000"/>
      </a:dk1>
      <a:lt1>
        <a:sysClr val="window" lastClr="FFFFFF"/>
      </a:lt1>
      <a:dk2>
        <a:srgbClr val="FFFFFF"/>
      </a:dk2>
      <a:lt2>
        <a:srgbClr val="FFFFFF"/>
      </a:lt2>
      <a:accent1>
        <a:srgbClr val="006959"/>
      </a:accent1>
      <a:accent2>
        <a:srgbClr val="C0AF2C"/>
      </a:accent2>
      <a:accent3>
        <a:srgbClr val="8AB5AD"/>
      </a:accent3>
      <a:accent4>
        <a:srgbClr val="8064A2"/>
      </a:accent4>
      <a:accent5>
        <a:srgbClr val="87B2D8"/>
      </a:accent5>
      <a:accent6>
        <a:srgbClr val="CFB695"/>
      </a:accent6>
      <a:hlink>
        <a:srgbClr val="31859B"/>
      </a:hlink>
      <a:folHlink>
        <a:srgbClr val="5F497A"/>
      </a:folHlink>
    </a:clrScheme>
    <a:fontScheme name="Office">
      <a:majorFont>
        <a:latin typeface="Calibri"/>
        <a:ea typeface=""/>
        <a:cs typeface=""/>
        <a:font script="Gujr" typeface="Shruti"/>
        <a:font script="Khmr" typeface="MoolBoran"/>
        <a:font script="Beng" typeface="Vrinda"/>
        <a:font script="Orya" typeface="Kalinga"/>
        <a:font script="Cans" typeface="Euphemia"/>
        <a:font script="Mlym" typeface="Kartika"/>
        <a:font script="Telu" typeface="Gautami"/>
        <a:font script="Hant" typeface="新細明體"/>
        <a:font script="Viet" typeface="Times New Roman"/>
        <a:font script="Jpan" typeface="ＭＳ Ｐゴシック"/>
        <a:font script="Sinh" typeface="Iskoola Pota"/>
        <a:font script="Hans" typeface="宋体"/>
        <a:font script="Arab" typeface="Times New Roman"/>
        <a:font script="Hang" typeface="맑은 고딕"/>
        <a:font script="Yiii" typeface="Microsoft Yi Baiti"/>
        <a:font script="Deva" typeface="Mangal"/>
        <a:font script="Uigh" typeface="Microsoft Uighur"/>
        <a:font script="Ethi" typeface="Nyala"/>
        <a:font script="Taml" typeface="Latha"/>
        <a:font script="Thaa" typeface="MV Boli"/>
        <a:font script="Hebr" typeface="Times New Roman"/>
        <a:font script="Tibt" typeface="Microsoft Himalaya"/>
        <a:font script="Knda" typeface="Tunga"/>
        <a:font script="Guru" typeface="Raavi"/>
        <a:font script="Mong" typeface="Mongolian Baiti"/>
        <a:font script="Cher" typeface="Plantagenet Cherokee"/>
        <a:font script="Thai" typeface="Angsana New"/>
        <a:font script="Laoo" typeface="DokChampa"/>
        <a:font script="Syrc" typeface="Estrangelo Edessa"/>
      </a:majorFont>
      <a:minorFont>
        <a:latin typeface="Calibri"/>
        <a:ea typeface=""/>
        <a:cs typeface=""/>
        <a:font script="Gujr" typeface="Shruti"/>
        <a:font script="Khmr" typeface="DaunPenh"/>
        <a:font script="Beng" typeface="Vrinda"/>
        <a:font script="Orya" typeface="Kalinga"/>
        <a:font script="Cans" typeface="Euphemia"/>
        <a:font script="Mlym" typeface="Kartika"/>
        <a:font script="Telu" typeface="Gautami"/>
        <a:font script="Hant" typeface="新細明體"/>
        <a:font script="Viet" typeface="Arial"/>
        <a:font script="Jpan" typeface="ＭＳ Ｐゴシック"/>
        <a:font script="Sinh" typeface="Iskoola Pota"/>
        <a:font script="Hans" typeface="宋体"/>
        <a:font script="Arab" typeface="Arial"/>
        <a:font script="Hang" typeface="맑은 고딕"/>
        <a:font script="Yiii" typeface="Microsoft Yi Baiti"/>
        <a:font script="Deva" typeface="Mangal"/>
        <a:font script="Uigh" typeface="Microsoft Uighur"/>
        <a:font script="Ethi" typeface="Nyala"/>
        <a:font script="Taml" typeface="Latha"/>
        <a:font script="Thaa" typeface="MV Boli"/>
        <a:font script="Hebr" typeface="Arial"/>
        <a:font script="Tibt" typeface="Microsoft Himalaya"/>
        <a:font script="Knda" typeface="Tunga"/>
        <a:font script="Guru" typeface="Raavi"/>
        <a:font script="Mong" typeface="Mongolian Baiti"/>
        <a:font script="Cher" typeface="Plantagenet Cherokee"/>
        <a:font script="Thai" typeface="Cordia New"/>
        <a:font script="Laoo" typeface="DokChampa"/>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ln>
          <a:noFill/>
        </a:ln>
        <a:effectLst>
          <a:outerShdw blurRad="50800" dist="38100" dir="2700000" algn="tl" rotWithShape="0">
            <a:prstClr val="black">
              <a:alpha val="4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ctr">
          <a:defRPr dirty="0" smtClean="0">
            <a:latin typeface="Gill Sans MT" pitchFamily="34" charset="0"/>
            <a:cs typeface="Arial" pitchFamily="34" charset="0"/>
          </a:defRPr>
        </a:defPPr>
      </a:lstStyle>
    </a:txDef>
  </a:objectDefaults>
  <a:extraClrSchemeLst/>
</a:theme>
</file>

<file path=ppt/theme/theme2.xml><?xml version="1.0" encoding="utf-8"?>
<a:theme xmlns:a="http://schemas.openxmlformats.org/drawingml/2006/main" name="2_Office Theme">
  <a:themeElements>
    <a:clrScheme name="Carnegie Foundation">
      <a:dk1>
        <a:srgbClr val="000000"/>
      </a:dk1>
      <a:lt1>
        <a:sysClr val="window" lastClr="FFFFFF"/>
      </a:lt1>
      <a:dk2>
        <a:srgbClr val="FFFFFF"/>
      </a:dk2>
      <a:lt2>
        <a:srgbClr val="FFFFFF"/>
      </a:lt2>
      <a:accent1>
        <a:srgbClr val="006959"/>
      </a:accent1>
      <a:accent2>
        <a:srgbClr val="C0AF2C"/>
      </a:accent2>
      <a:accent3>
        <a:srgbClr val="8AB5AD"/>
      </a:accent3>
      <a:accent4>
        <a:srgbClr val="8064A2"/>
      </a:accent4>
      <a:accent5>
        <a:srgbClr val="87B2D8"/>
      </a:accent5>
      <a:accent6>
        <a:srgbClr val="CFB695"/>
      </a:accent6>
      <a:hlink>
        <a:srgbClr val="31859B"/>
      </a:hlink>
      <a:folHlink>
        <a:srgbClr val="5F497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outerShdw blurRad="50800" dist="38100" dir="2700000" algn="tl" rotWithShape="0">
            <a:prstClr val="black">
              <a:alpha val="4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ctr">
          <a:defRPr dirty="0" smtClean="0">
            <a:latin typeface="Gill Sans MT" pitchFamily="34" charset="0"/>
            <a:cs typeface="Arial" pitchFamily="34"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4467</TotalTime>
  <Words>998</Words>
  <Application>Microsoft Office PowerPoint</Application>
  <PresentationFormat>On-screen Show (4:3)</PresentationFormat>
  <Paragraphs>267</Paragraphs>
  <Slides>32</Slides>
  <Notes>10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32</vt:i4>
      </vt:variant>
    </vt:vector>
  </HeadingPairs>
  <TitlesOfParts>
    <vt:vector size="35" baseType="lpstr">
      <vt:lpstr>1_Office Theme</vt:lpstr>
      <vt:lpstr>2_Office Theme</vt:lpstr>
      <vt:lpstr>Microsoft Excel Chart</vt:lpstr>
      <vt:lpstr>Change From the Ground Up:  A Faculty Perspective of the Carnegie Foundation Statway Networked Improvement Community</vt:lpstr>
      <vt:lpstr>The Problem</vt:lpstr>
      <vt:lpstr>PowerPoint Presentation</vt:lpstr>
      <vt:lpstr>It starts with…</vt:lpstr>
      <vt:lpstr>But It’s More Than a Curriculum</vt:lpstr>
      <vt:lpstr>What is productive persistence?</vt:lpstr>
      <vt:lpstr>PowerPoint Presentation</vt:lpstr>
      <vt:lpstr>Mindset Activity</vt:lpstr>
      <vt:lpstr>Mindset Activity</vt:lpstr>
      <vt:lpstr>Carnegie Project: Instructional Model</vt:lpstr>
      <vt:lpstr>PowerPoint Presentation</vt:lpstr>
      <vt:lpstr>Lesson Design</vt:lpstr>
      <vt:lpstr>Online Learning Materials</vt:lpstr>
      <vt:lpstr>Assessment</vt:lpstr>
      <vt:lpstr>Who Are Our Pathways Students?</vt:lpstr>
      <vt:lpstr>Who Are Our Pathways Students?</vt:lpstr>
      <vt:lpstr>Dramatic Success for Students in Developmental Mathematics </vt:lpstr>
      <vt:lpstr>PowerPoint Presentation</vt:lpstr>
      <vt:lpstr>PowerPoint Presentation</vt:lpstr>
      <vt:lpstr>PowerPoint Presentation</vt:lpstr>
      <vt:lpstr>Next Steps: Getting to 3.0</vt:lpstr>
      <vt:lpstr>Next Steps: Getting to 3.0</vt:lpstr>
      <vt:lpstr>Next Steps Getting to 3.0</vt:lpstr>
      <vt:lpstr>Next Steps: Getting to 3.0</vt:lpstr>
      <vt:lpstr>Next Steps: Getting to 3.0</vt:lpstr>
      <vt:lpstr>Faculty Voices</vt:lpstr>
      <vt:lpstr>Faculty Voices</vt:lpstr>
      <vt:lpstr>PowerPoint Presentation</vt:lpstr>
      <vt:lpstr>PowerPoint Presentation</vt:lpstr>
      <vt:lpstr>PowerPoint Presentation</vt:lpstr>
      <vt:lpstr>PowerPoint Presentation</vt:lpstr>
      <vt:lpstr>PowerPoint Presentation</vt:lpstr>
    </vt:vector>
  </TitlesOfParts>
  <Company>Carnegie Foundfation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Problem: Developmental Math</dc:title>
  <dc:creator>Gary Otake</dc:creator>
  <cp:lastModifiedBy>Jim Smart</cp:lastModifiedBy>
  <cp:revision>187</cp:revision>
  <dcterms:created xsi:type="dcterms:W3CDTF">2013-03-13T03:56:34Z</dcterms:created>
  <dcterms:modified xsi:type="dcterms:W3CDTF">2013-05-17T14:49:19Z</dcterms:modified>
</cp:coreProperties>
</file>