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96" r:id="rId2"/>
    <p:sldId id="283" r:id="rId3"/>
    <p:sldId id="314" r:id="rId4"/>
    <p:sldId id="297" r:id="rId5"/>
    <p:sldId id="326" r:id="rId6"/>
    <p:sldId id="322" r:id="rId7"/>
    <p:sldId id="335" r:id="rId8"/>
    <p:sldId id="337" r:id="rId9"/>
    <p:sldId id="336" r:id="rId10"/>
    <p:sldId id="338" r:id="rId11"/>
    <p:sldId id="327" r:id="rId12"/>
    <p:sldId id="348" r:id="rId13"/>
    <p:sldId id="349" r:id="rId14"/>
    <p:sldId id="350" r:id="rId15"/>
    <p:sldId id="352" r:id="rId16"/>
    <p:sldId id="353" r:id="rId17"/>
    <p:sldId id="354" r:id="rId18"/>
    <p:sldId id="355" r:id="rId19"/>
    <p:sldId id="318" r:id="rId20"/>
    <p:sldId id="330" r:id="rId21"/>
    <p:sldId id="331" r:id="rId22"/>
    <p:sldId id="339" r:id="rId23"/>
    <p:sldId id="333" r:id="rId24"/>
    <p:sldId id="334" r:id="rId25"/>
    <p:sldId id="332" r:id="rId26"/>
    <p:sldId id="340" r:id="rId27"/>
    <p:sldId id="341" r:id="rId28"/>
    <p:sldId id="342" r:id="rId29"/>
    <p:sldId id="356" r:id="rId30"/>
    <p:sldId id="343" r:id="rId31"/>
    <p:sldId id="344" r:id="rId32"/>
    <p:sldId id="345" r:id="rId33"/>
    <p:sldId id="346" r:id="rId34"/>
    <p:sldId id="347" r:id="rId35"/>
    <p:sldId id="319" r:id="rId36"/>
    <p:sldId id="357" r:id="rId37"/>
    <p:sldId id="329" r:id="rId38"/>
    <p:sldId id="358" r:id="rId39"/>
    <p:sldId id="317" r:id="rId40"/>
    <p:sldId id="309" r:id="rId4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000A"/>
    <a:srgbClr val="A68945"/>
    <a:srgbClr val="C4A353"/>
    <a:srgbClr val="E30000"/>
    <a:srgbClr val="826428"/>
    <a:srgbClr val="957735"/>
    <a:srgbClr val="EBE3B7"/>
    <a:srgbClr val="A586B6"/>
    <a:srgbClr val="730000"/>
    <a:srgbClr val="5359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9AE0A1-4A76-B2F0-0B22-410FD8184BDB}" v="164" dt="2025-07-18T18:58:33.412"/>
    <p1510:client id="{E945D9E1-52FD-67EB-AE9A-354E3FCF83BB}" v="1" dt="2025-07-19T02:51:05.74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600" y="-2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ather Barker" userId="0a7343f5-bb5d-45ed-8ed3-6192032c11e3" providerId="ADAL" clId="{1F284ECC-8AE7-465F-8DFA-3DE368FC5348}"/>
    <pc:docChg chg="undo custSel addSld delSld modSld sldOrd">
      <pc:chgData name="Heather Barker" userId="0a7343f5-bb5d-45ed-8ed3-6192032c11e3" providerId="ADAL" clId="{1F284ECC-8AE7-465F-8DFA-3DE368FC5348}" dt="2025-07-18T03:00:44.937" v="5055" actId="20577"/>
      <pc:docMkLst>
        <pc:docMk/>
      </pc:docMkLst>
      <pc:sldChg chg="addSp delSp modSp mod">
        <pc:chgData name="Heather Barker" userId="0a7343f5-bb5d-45ed-8ed3-6192032c11e3" providerId="ADAL" clId="{1F284ECC-8AE7-465F-8DFA-3DE368FC5348}" dt="2025-06-26T13:51:44.861" v="271" actId="403"/>
        <pc:sldMkLst>
          <pc:docMk/>
          <pc:sldMk cId="3335952507" sldId="283"/>
        </pc:sldMkLst>
        <pc:spChg chg="add mod">
          <ac:chgData name="Heather Barker" userId="0a7343f5-bb5d-45ed-8ed3-6192032c11e3" providerId="ADAL" clId="{1F284ECC-8AE7-465F-8DFA-3DE368FC5348}" dt="2025-06-26T13:51:44.861" v="271" actId="403"/>
          <ac:spMkLst>
            <pc:docMk/>
            <pc:sldMk cId="3335952507" sldId="283"/>
            <ac:spMk id="3" creationId="{A834DC3E-90D0-C5C1-D086-BF9AF6CB5847}"/>
          </ac:spMkLst>
        </pc:spChg>
      </pc:sldChg>
      <pc:sldChg chg="addSp delSp modSp mod modClrScheme chgLayout">
        <pc:chgData name="Heather Barker" userId="0a7343f5-bb5d-45ed-8ed3-6192032c11e3" providerId="ADAL" clId="{1F284ECC-8AE7-465F-8DFA-3DE368FC5348}" dt="2025-07-14T18:09:24.530" v="4617" actId="1076"/>
        <pc:sldMkLst>
          <pc:docMk/>
          <pc:sldMk cId="1025777008" sldId="296"/>
        </pc:sldMkLst>
        <pc:spChg chg="mod ord">
          <ac:chgData name="Heather Barker" userId="0a7343f5-bb5d-45ed-8ed3-6192032c11e3" providerId="ADAL" clId="{1F284ECC-8AE7-465F-8DFA-3DE368FC5348}" dt="2025-07-07T14:22:53.683" v="4446" actId="1076"/>
          <ac:spMkLst>
            <pc:docMk/>
            <pc:sldMk cId="1025777008" sldId="296"/>
            <ac:spMk id="2" creationId="{00000000-0000-0000-0000-000000000000}"/>
          </ac:spMkLst>
        </pc:spChg>
        <pc:spChg chg="add mod">
          <ac:chgData name="Heather Barker" userId="0a7343f5-bb5d-45ed-8ed3-6192032c11e3" providerId="ADAL" clId="{1F284ECC-8AE7-465F-8DFA-3DE368FC5348}" dt="2025-07-07T14:23:53.846" v="4608" actId="20577"/>
          <ac:spMkLst>
            <pc:docMk/>
            <pc:sldMk cId="1025777008" sldId="296"/>
            <ac:spMk id="7" creationId="{AD6B4845-63BF-67BD-6AA3-D7666519A07C}"/>
          </ac:spMkLst>
        </pc:spChg>
        <pc:spChg chg="add mod">
          <ac:chgData name="Heather Barker" userId="0a7343f5-bb5d-45ed-8ed3-6192032c11e3" providerId="ADAL" clId="{1F284ECC-8AE7-465F-8DFA-3DE368FC5348}" dt="2025-07-14T18:09:24.530" v="4617" actId="1076"/>
          <ac:spMkLst>
            <pc:docMk/>
            <pc:sldMk cId="1025777008" sldId="296"/>
            <ac:spMk id="9" creationId="{C4699568-574B-5EE5-9E44-C0F49F4C2CFE}"/>
          </ac:spMkLst>
        </pc:spChg>
        <pc:picChg chg="add mod">
          <ac:chgData name="Heather Barker" userId="0a7343f5-bb5d-45ed-8ed3-6192032c11e3" providerId="ADAL" clId="{1F284ECC-8AE7-465F-8DFA-3DE368FC5348}" dt="2025-07-14T18:09:05.384" v="4613" actId="1076"/>
          <ac:picMkLst>
            <pc:docMk/>
            <pc:sldMk cId="1025777008" sldId="296"/>
            <ac:picMk id="4" creationId="{A9A27785-377D-78AF-5301-8D2E3874D8E1}"/>
          </ac:picMkLst>
        </pc:picChg>
      </pc:sldChg>
      <pc:sldChg chg="modSp mod">
        <pc:chgData name="Heather Barker" userId="0a7343f5-bb5d-45ed-8ed3-6192032c11e3" providerId="ADAL" clId="{1F284ECC-8AE7-465F-8DFA-3DE368FC5348}" dt="2025-06-26T15:04:05.957" v="1116" actId="20577"/>
        <pc:sldMkLst>
          <pc:docMk/>
          <pc:sldMk cId="2414091441" sldId="297"/>
        </pc:sldMkLst>
        <pc:spChg chg="mod">
          <ac:chgData name="Heather Barker" userId="0a7343f5-bb5d-45ed-8ed3-6192032c11e3" providerId="ADAL" clId="{1F284ECC-8AE7-465F-8DFA-3DE368FC5348}" dt="2025-06-26T15:04:05.957" v="1116" actId="20577"/>
          <ac:spMkLst>
            <pc:docMk/>
            <pc:sldMk cId="2414091441" sldId="297"/>
            <ac:spMk id="2" creationId="{00000000-0000-0000-0000-000000000000}"/>
          </ac:spMkLst>
        </pc:spChg>
      </pc:sldChg>
      <pc:sldChg chg="add del">
        <pc:chgData name="Heather Barker" userId="0a7343f5-bb5d-45ed-8ed3-6192032c11e3" providerId="ADAL" clId="{1F284ECC-8AE7-465F-8DFA-3DE368FC5348}" dt="2025-06-26T14:51:43.194" v="1111" actId="47"/>
        <pc:sldMkLst>
          <pc:docMk/>
          <pc:sldMk cId="2021168778" sldId="308"/>
        </pc:sldMkLst>
      </pc:sldChg>
      <pc:sldChg chg="del">
        <pc:chgData name="Heather Barker" userId="0a7343f5-bb5d-45ed-8ed3-6192032c11e3" providerId="ADAL" clId="{1F284ECC-8AE7-465F-8DFA-3DE368FC5348}" dt="2025-06-26T14:51:28.756" v="1109" actId="47"/>
        <pc:sldMkLst>
          <pc:docMk/>
          <pc:sldMk cId="103203388" sldId="313"/>
        </pc:sldMkLst>
      </pc:sldChg>
      <pc:sldChg chg="addSp delSp modSp mod">
        <pc:chgData name="Heather Barker" userId="0a7343f5-bb5d-45ed-8ed3-6192032c11e3" providerId="ADAL" clId="{1F284ECC-8AE7-465F-8DFA-3DE368FC5348}" dt="2025-07-07T14:10:41.655" v="4343" actId="1076"/>
        <pc:sldMkLst>
          <pc:docMk/>
          <pc:sldMk cId="100097439" sldId="314"/>
        </pc:sldMkLst>
        <pc:spChg chg="mod">
          <ac:chgData name="Heather Barker" userId="0a7343f5-bb5d-45ed-8ed3-6192032c11e3" providerId="ADAL" clId="{1F284ECC-8AE7-465F-8DFA-3DE368FC5348}" dt="2025-07-07T14:10:41.655" v="4343" actId="1076"/>
          <ac:spMkLst>
            <pc:docMk/>
            <pc:sldMk cId="100097439" sldId="314"/>
            <ac:spMk id="8" creationId="{FA69AD9E-B4DB-4F73-B937-FC3E8C48A487}"/>
          </ac:spMkLst>
        </pc:spChg>
        <pc:picChg chg="add mod">
          <ac:chgData name="Heather Barker" userId="0a7343f5-bb5d-45ed-8ed3-6192032c11e3" providerId="ADAL" clId="{1F284ECC-8AE7-465F-8DFA-3DE368FC5348}" dt="2025-06-26T13:59:17.303" v="292" actId="1076"/>
          <ac:picMkLst>
            <pc:docMk/>
            <pc:sldMk cId="100097439" sldId="314"/>
            <ac:picMk id="5" creationId="{A01C5571-D511-D6E5-DA97-337AD8968BC9}"/>
          </ac:picMkLst>
        </pc:picChg>
      </pc:sldChg>
      <pc:sldChg chg="addSp delSp modSp mod">
        <pc:chgData name="Heather Barker" userId="0a7343f5-bb5d-45ed-8ed3-6192032c11e3" providerId="ADAL" clId="{1F284ECC-8AE7-465F-8DFA-3DE368FC5348}" dt="2025-07-07T13:38:37.616" v="4162" actId="20577"/>
        <pc:sldMkLst>
          <pc:docMk/>
          <pc:sldMk cId="692519026" sldId="317"/>
        </pc:sldMkLst>
        <pc:spChg chg="mod">
          <ac:chgData name="Heather Barker" userId="0a7343f5-bb5d-45ed-8ed3-6192032c11e3" providerId="ADAL" clId="{1F284ECC-8AE7-465F-8DFA-3DE368FC5348}" dt="2025-07-07T13:38:37.616" v="4162" actId="20577"/>
          <ac:spMkLst>
            <pc:docMk/>
            <pc:sldMk cId="692519026" sldId="317"/>
            <ac:spMk id="7" creationId="{00000000-0000-0000-0000-000000000000}"/>
          </ac:spMkLst>
        </pc:spChg>
        <pc:picChg chg="add mod">
          <ac:chgData name="Heather Barker" userId="0a7343f5-bb5d-45ed-8ed3-6192032c11e3" providerId="ADAL" clId="{1F284ECC-8AE7-465F-8DFA-3DE368FC5348}" dt="2025-07-07T13:37:27.734" v="4146" actId="1076"/>
          <ac:picMkLst>
            <pc:docMk/>
            <pc:sldMk cId="692519026" sldId="317"/>
            <ac:picMk id="8" creationId="{F9CB864D-2362-D59A-C854-C0214CD91DC4}"/>
          </ac:picMkLst>
        </pc:picChg>
      </pc:sldChg>
      <pc:sldChg chg="modSp mod modNotesTx">
        <pc:chgData name="Heather Barker" userId="0a7343f5-bb5d-45ed-8ed3-6192032c11e3" providerId="ADAL" clId="{1F284ECC-8AE7-465F-8DFA-3DE368FC5348}" dt="2025-07-18T03:00:44.937" v="5055" actId="20577"/>
        <pc:sldMkLst>
          <pc:docMk/>
          <pc:sldMk cId="737304053" sldId="319"/>
        </pc:sldMkLst>
        <pc:spChg chg="mod">
          <ac:chgData name="Heather Barker" userId="0a7343f5-bb5d-45ed-8ed3-6192032c11e3" providerId="ADAL" clId="{1F284ECC-8AE7-465F-8DFA-3DE368FC5348}" dt="2025-07-18T03:00:44.937" v="5055" actId="20577"/>
          <ac:spMkLst>
            <pc:docMk/>
            <pc:sldMk cId="737304053" sldId="319"/>
            <ac:spMk id="5" creationId="{EA515CEA-6993-0AE2-1957-80539121325A}"/>
          </ac:spMkLst>
        </pc:spChg>
        <pc:spChg chg="mod">
          <ac:chgData name="Heather Barker" userId="0a7343f5-bb5d-45ed-8ed3-6192032c11e3" providerId="ADAL" clId="{1F284ECC-8AE7-465F-8DFA-3DE368FC5348}" dt="2025-07-07T14:08:44.734" v="4296" actId="20577"/>
          <ac:spMkLst>
            <pc:docMk/>
            <pc:sldMk cId="737304053" sldId="319"/>
            <ac:spMk id="7" creationId="{FC72058F-A15B-8AA2-8ED0-AECB0C0F3AFB}"/>
          </ac:spMkLst>
        </pc:spChg>
      </pc:sldChg>
      <pc:sldChg chg="delSp del mod">
        <pc:chgData name="Heather Barker" userId="0a7343f5-bb5d-45ed-8ed3-6192032c11e3" providerId="ADAL" clId="{1F284ECC-8AE7-465F-8DFA-3DE368FC5348}" dt="2025-07-07T14:11:11.534" v="4346" actId="2696"/>
        <pc:sldMkLst>
          <pc:docMk/>
          <pc:sldMk cId="3032579724" sldId="320"/>
        </pc:sldMkLst>
      </pc:sldChg>
      <pc:sldChg chg="modNotesTx">
        <pc:chgData name="Heather Barker" userId="0a7343f5-bb5d-45ed-8ed3-6192032c11e3" providerId="ADAL" clId="{1F284ECC-8AE7-465F-8DFA-3DE368FC5348}" dt="2025-07-07T13:51:38.824" v="4178" actId="20577"/>
        <pc:sldMkLst>
          <pc:docMk/>
          <pc:sldMk cId="4100455695" sldId="322"/>
        </pc:sldMkLst>
      </pc:sldChg>
      <pc:sldChg chg="modSp del mod ord">
        <pc:chgData name="Heather Barker" userId="0a7343f5-bb5d-45ed-8ed3-6192032c11e3" providerId="ADAL" clId="{1F284ECC-8AE7-465F-8DFA-3DE368FC5348}" dt="2025-07-07T13:52:08.234" v="4193" actId="2696"/>
        <pc:sldMkLst>
          <pc:docMk/>
          <pc:sldMk cId="2639656822" sldId="323"/>
        </pc:sldMkLst>
      </pc:sldChg>
      <pc:sldChg chg="modSp add mod">
        <pc:chgData name="Heather Barker" userId="0a7343f5-bb5d-45ed-8ed3-6192032c11e3" providerId="ADAL" clId="{1F284ECC-8AE7-465F-8DFA-3DE368FC5348}" dt="2025-06-26T14:10:47.778" v="345" actId="6549"/>
        <pc:sldMkLst>
          <pc:docMk/>
          <pc:sldMk cId="2401974086" sldId="324"/>
        </pc:sldMkLst>
      </pc:sldChg>
      <pc:sldChg chg="modSp mod modNotesTx">
        <pc:chgData name="Heather Barker" userId="0a7343f5-bb5d-45ed-8ed3-6192032c11e3" providerId="ADAL" clId="{1F284ECC-8AE7-465F-8DFA-3DE368FC5348}" dt="2025-07-07T14:22:39.261" v="4444" actId="20577"/>
        <pc:sldMkLst>
          <pc:docMk/>
          <pc:sldMk cId="4209829351" sldId="326"/>
        </pc:sldMkLst>
        <pc:spChg chg="mod">
          <ac:chgData name="Heather Barker" userId="0a7343f5-bb5d-45ed-8ed3-6192032c11e3" providerId="ADAL" clId="{1F284ECC-8AE7-465F-8DFA-3DE368FC5348}" dt="2025-07-07T13:49:48.255" v="4175" actId="114"/>
          <ac:spMkLst>
            <pc:docMk/>
            <pc:sldMk cId="4209829351" sldId="326"/>
            <ac:spMk id="2" creationId="{129B0C3B-3C3C-AE28-9912-1B397E046C89}"/>
          </ac:spMkLst>
        </pc:spChg>
      </pc:sldChg>
      <pc:sldChg chg="modNotesTx">
        <pc:chgData name="Heather Barker" userId="0a7343f5-bb5d-45ed-8ed3-6192032c11e3" providerId="ADAL" clId="{1F284ECC-8AE7-465F-8DFA-3DE368FC5348}" dt="2025-07-07T13:51:56.302" v="4192" actId="20577"/>
        <pc:sldMkLst>
          <pc:docMk/>
          <pc:sldMk cId="1750677808" sldId="327"/>
        </pc:sldMkLst>
      </pc:sldChg>
      <pc:sldChg chg="new del">
        <pc:chgData name="Heather Barker" userId="0a7343f5-bb5d-45ed-8ed3-6192032c11e3" providerId="ADAL" clId="{1F284ECC-8AE7-465F-8DFA-3DE368FC5348}" dt="2025-06-26T14:34:49.008" v="1094" actId="47"/>
        <pc:sldMkLst>
          <pc:docMk/>
          <pc:sldMk cId="3220456532" sldId="328"/>
        </pc:sldMkLst>
      </pc:sldChg>
      <pc:sldChg chg="addSp delSp modSp add mod modNotesTx">
        <pc:chgData name="Heather Barker" userId="0a7343f5-bb5d-45ed-8ed3-6192032c11e3" providerId="ADAL" clId="{1F284ECC-8AE7-465F-8DFA-3DE368FC5348}" dt="2025-07-07T13:45:32.997" v="4173" actId="14100"/>
        <pc:sldMkLst>
          <pc:docMk/>
          <pc:sldMk cId="2953414881" sldId="329"/>
        </pc:sldMkLst>
        <pc:spChg chg="mod">
          <ac:chgData name="Heather Barker" userId="0a7343f5-bb5d-45ed-8ed3-6192032c11e3" providerId="ADAL" clId="{1F284ECC-8AE7-465F-8DFA-3DE368FC5348}" dt="2025-07-07T13:28:09.109" v="3937" actId="20577"/>
          <ac:spMkLst>
            <pc:docMk/>
            <pc:sldMk cId="2953414881" sldId="329"/>
            <ac:spMk id="2" creationId="{1B7FAEEC-DCC6-6F32-5535-402818B1CA89}"/>
          </ac:spMkLst>
        </pc:spChg>
        <pc:spChg chg="add mod">
          <ac:chgData name="Heather Barker" userId="0a7343f5-bb5d-45ed-8ed3-6192032c11e3" providerId="ADAL" clId="{1F284ECC-8AE7-465F-8DFA-3DE368FC5348}" dt="2025-07-07T13:45:32.997" v="4173" actId="14100"/>
          <ac:spMkLst>
            <pc:docMk/>
            <pc:sldMk cId="2953414881" sldId="329"/>
            <ac:spMk id="10" creationId="{12E34A41-CE88-E4E1-26A4-B333EB02EC7D}"/>
          </ac:spMkLst>
        </pc:spChg>
        <pc:picChg chg="add mod">
          <ac:chgData name="Heather Barker" userId="0a7343f5-bb5d-45ed-8ed3-6192032c11e3" providerId="ADAL" clId="{1F284ECC-8AE7-465F-8DFA-3DE368FC5348}" dt="2025-07-07T13:39:03.716" v="4163" actId="1076"/>
          <ac:picMkLst>
            <pc:docMk/>
            <pc:sldMk cId="2953414881" sldId="329"/>
            <ac:picMk id="4" creationId="{FA960E7D-FFDD-8B42-F06B-0E0A8113193B}"/>
          </ac:picMkLst>
        </pc:picChg>
      </pc:sldChg>
      <pc:sldChg chg="modNotesTx">
        <pc:chgData name="Heather Barker" userId="0a7343f5-bb5d-45ed-8ed3-6192032c11e3" providerId="ADAL" clId="{1F284ECC-8AE7-465F-8DFA-3DE368FC5348}" dt="2025-07-07T13:51:41.835" v="4181" actId="20577"/>
        <pc:sldMkLst>
          <pc:docMk/>
          <pc:sldMk cId="1712270708" sldId="335"/>
        </pc:sldMkLst>
      </pc:sldChg>
      <pc:sldChg chg="modNotesTx">
        <pc:chgData name="Heather Barker" userId="0a7343f5-bb5d-45ed-8ed3-6192032c11e3" providerId="ADAL" clId="{1F284ECC-8AE7-465F-8DFA-3DE368FC5348}" dt="2025-07-07T13:51:49.230" v="4187" actId="20577"/>
        <pc:sldMkLst>
          <pc:docMk/>
          <pc:sldMk cId="279282777" sldId="336"/>
        </pc:sldMkLst>
      </pc:sldChg>
      <pc:sldChg chg="modNotesTx">
        <pc:chgData name="Heather Barker" userId="0a7343f5-bb5d-45ed-8ed3-6192032c11e3" providerId="ADAL" clId="{1F284ECC-8AE7-465F-8DFA-3DE368FC5348}" dt="2025-07-07T13:51:45.328" v="4184" actId="20577"/>
        <pc:sldMkLst>
          <pc:docMk/>
          <pc:sldMk cId="2947260896" sldId="337"/>
        </pc:sldMkLst>
      </pc:sldChg>
      <pc:sldChg chg="modNotesTx">
        <pc:chgData name="Heather Barker" userId="0a7343f5-bb5d-45ed-8ed3-6192032c11e3" providerId="ADAL" clId="{1F284ECC-8AE7-465F-8DFA-3DE368FC5348}" dt="2025-07-07T13:51:53.028" v="4190" actId="20577"/>
        <pc:sldMkLst>
          <pc:docMk/>
          <pc:sldMk cId="160158706" sldId="338"/>
        </pc:sldMkLst>
      </pc:sldChg>
      <pc:sldChg chg="modSp add mod">
        <pc:chgData name="Heather Barker" userId="0a7343f5-bb5d-45ed-8ed3-6192032c11e3" providerId="ADAL" clId="{1F284ECC-8AE7-465F-8DFA-3DE368FC5348}" dt="2025-07-07T12:16:06.700" v="1316" actId="20577"/>
        <pc:sldMkLst>
          <pc:docMk/>
          <pc:sldMk cId="2544440983" sldId="341"/>
        </pc:sldMkLst>
      </pc:sldChg>
      <pc:sldChg chg="addSp modSp mod">
        <pc:chgData name="Heather Barker" userId="0a7343f5-bb5d-45ed-8ed3-6192032c11e3" providerId="ADAL" clId="{1F284ECC-8AE7-465F-8DFA-3DE368FC5348}" dt="2025-07-07T13:54:23.674" v="4263" actId="14100"/>
        <pc:sldMkLst>
          <pc:docMk/>
          <pc:sldMk cId="2544440983" sldId="348"/>
        </pc:sldMkLst>
        <pc:spChg chg="mod">
          <ac:chgData name="Heather Barker" userId="0a7343f5-bb5d-45ed-8ed3-6192032c11e3" providerId="ADAL" clId="{1F284ECC-8AE7-465F-8DFA-3DE368FC5348}" dt="2025-07-07T13:54:23.674" v="4263" actId="14100"/>
          <ac:spMkLst>
            <pc:docMk/>
            <pc:sldMk cId="2544440983" sldId="348"/>
            <ac:spMk id="2" creationId="{0FBA3836-53E4-FF77-4C07-2BF845D7061B}"/>
          </ac:spMkLst>
        </pc:spChg>
        <pc:spChg chg="add mod">
          <ac:chgData name="Heather Barker" userId="0a7343f5-bb5d-45ed-8ed3-6192032c11e3" providerId="ADAL" clId="{1F284ECC-8AE7-465F-8DFA-3DE368FC5348}" dt="2025-07-07T13:53:47.289" v="4253" actId="1076"/>
          <ac:spMkLst>
            <pc:docMk/>
            <pc:sldMk cId="2544440983" sldId="348"/>
            <ac:spMk id="5" creationId="{84FBEB8B-1378-598B-18A4-7DA0D7AE17BB}"/>
          </ac:spMkLst>
        </pc:spChg>
        <pc:spChg chg="add mod">
          <ac:chgData name="Heather Barker" userId="0a7343f5-bb5d-45ed-8ed3-6192032c11e3" providerId="ADAL" clId="{1F284ECC-8AE7-465F-8DFA-3DE368FC5348}" dt="2025-07-07T13:53:54.539" v="4255" actId="1076"/>
          <ac:spMkLst>
            <pc:docMk/>
            <pc:sldMk cId="2544440983" sldId="348"/>
            <ac:spMk id="8" creationId="{8C6E3E3B-EB96-C594-A2FF-9DFF949C9345}"/>
          </ac:spMkLst>
        </pc:spChg>
        <pc:spChg chg="add mod">
          <ac:chgData name="Heather Barker" userId="0a7343f5-bb5d-45ed-8ed3-6192032c11e3" providerId="ADAL" clId="{1F284ECC-8AE7-465F-8DFA-3DE368FC5348}" dt="2025-07-07T13:53:58.870" v="4256" actId="1076"/>
          <ac:spMkLst>
            <pc:docMk/>
            <pc:sldMk cId="2544440983" sldId="348"/>
            <ac:spMk id="9" creationId="{282A5C4B-33D5-F3E0-EA87-B7AB293417AE}"/>
          </ac:spMkLst>
        </pc:spChg>
        <pc:picChg chg="add mod">
          <ac:chgData name="Heather Barker" userId="0a7343f5-bb5d-45ed-8ed3-6192032c11e3" providerId="ADAL" clId="{1F284ECC-8AE7-465F-8DFA-3DE368FC5348}" dt="2025-07-07T13:53:51.711" v="4254" actId="1076"/>
          <ac:picMkLst>
            <pc:docMk/>
            <pc:sldMk cId="2544440983" sldId="348"/>
            <ac:picMk id="4" creationId="{2213BA22-849B-8820-5661-8B0D32E1D9EE}"/>
          </ac:picMkLst>
        </pc:picChg>
        <pc:picChg chg="add mod ord">
          <ac:chgData name="Heather Barker" userId="0a7343f5-bb5d-45ed-8ed3-6192032c11e3" providerId="ADAL" clId="{1F284ECC-8AE7-465F-8DFA-3DE368FC5348}" dt="2025-07-07T13:54:20.991" v="4262" actId="1076"/>
          <ac:picMkLst>
            <pc:docMk/>
            <pc:sldMk cId="2544440983" sldId="348"/>
            <ac:picMk id="11" creationId="{A4C08E24-343A-3871-E8E2-2E1CA583DBFC}"/>
          </ac:picMkLst>
        </pc:picChg>
      </pc:sldChg>
      <pc:sldChg chg="modSp add mod">
        <pc:chgData name="Heather Barker" userId="0a7343f5-bb5d-45ed-8ed3-6192032c11e3" providerId="ADAL" clId="{1F284ECC-8AE7-465F-8DFA-3DE368FC5348}" dt="2025-07-07T13:04:31.745" v="2615" actId="20577"/>
        <pc:sldMkLst>
          <pc:docMk/>
          <pc:sldMk cId="2435068295" sldId="349"/>
        </pc:sldMkLst>
        <pc:spChg chg="mod">
          <ac:chgData name="Heather Barker" userId="0a7343f5-bb5d-45ed-8ed3-6192032c11e3" providerId="ADAL" clId="{1F284ECC-8AE7-465F-8DFA-3DE368FC5348}" dt="2025-07-07T13:04:31.745" v="2615" actId="20577"/>
          <ac:spMkLst>
            <pc:docMk/>
            <pc:sldMk cId="2435068295" sldId="349"/>
            <ac:spMk id="2" creationId="{0FF1AA98-69E8-010E-47D0-8794CFAFB161}"/>
          </ac:spMkLst>
        </pc:spChg>
      </pc:sldChg>
      <pc:sldChg chg="modSp add mod">
        <pc:chgData name="Heather Barker" userId="0a7343f5-bb5d-45ed-8ed3-6192032c11e3" providerId="ADAL" clId="{1F284ECC-8AE7-465F-8DFA-3DE368FC5348}" dt="2025-07-07T12:27:45.415" v="2538" actId="33524"/>
        <pc:sldMkLst>
          <pc:docMk/>
          <pc:sldMk cId="1864555798" sldId="350"/>
        </pc:sldMkLst>
        <pc:spChg chg="mod">
          <ac:chgData name="Heather Barker" userId="0a7343f5-bb5d-45ed-8ed3-6192032c11e3" providerId="ADAL" clId="{1F284ECC-8AE7-465F-8DFA-3DE368FC5348}" dt="2025-07-07T12:27:45.415" v="2538" actId="33524"/>
          <ac:spMkLst>
            <pc:docMk/>
            <pc:sldMk cId="1864555798" sldId="350"/>
            <ac:spMk id="2" creationId="{520F3CA9-7988-12A4-AB7F-BE25E2022F7A}"/>
          </ac:spMkLst>
        </pc:spChg>
      </pc:sldChg>
      <pc:sldChg chg="add del">
        <pc:chgData name="Heather Barker" userId="0a7343f5-bb5d-45ed-8ed3-6192032c11e3" providerId="ADAL" clId="{1F284ECC-8AE7-465F-8DFA-3DE368FC5348}" dt="2025-07-18T02:54:20.568" v="4618" actId="2696"/>
        <pc:sldMkLst>
          <pc:docMk/>
          <pc:sldMk cId="818129561" sldId="351"/>
        </pc:sldMkLst>
      </pc:sldChg>
      <pc:sldChg chg="addSp delSp modSp add mod modClrScheme chgLayout">
        <pc:chgData name="Heather Barker" userId="0a7343f5-bb5d-45ed-8ed3-6192032c11e3" providerId="ADAL" clId="{1F284ECC-8AE7-465F-8DFA-3DE368FC5348}" dt="2025-07-07T13:10:42.264" v="3260" actId="20577"/>
        <pc:sldMkLst>
          <pc:docMk/>
          <pc:sldMk cId="1650586186" sldId="352"/>
        </pc:sldMkLst>
        <pc:spChg chg="mod">
          <ac:chgData name="Heather Barker" userId="0a7343f5-bb5d-45ed-8ed3-6192032c11e3" providerId="ADAL" clId="{1F284ECC-8AE7-465F-8DFA-3DE368FC5348}" dt="2025-07-07T13:10:42.264" v="3260" actId="20577"/>
          <ac:spMkLst>
            <pc:docMk/>
            <pc:sldMk cId="1650586186" sldId="352"/>
            <ac:spMk id="2" creationId="{06A11166-AE65-A124-E948-A43EEFBDD1F6}"/>
          </ac:spMkLst>
        </pc:spChg>
        <pc:picChg chg="add mod">
          <ac:chgData name="Heather Barker" userId="0a7343f5-bb5d-45ed-8ed3-6192032c11e3" providerId="ADAL" clId="{1F284ECC-8AE7-465F-8DFA-3DE368FC5348}" dt="2025-07-07T13:09:46.968" v="3153" actId="1076"/>
          <ac:picMkLst>
            <pc:docMk/>
            <pc:sldMk cId="1650586186" sldId="352"/>
            <ac:picMk id="4" creationId="{D6B502CF-C92D-7DBF-2B20-7760745FBEDC}"/>
          </ac:picMkLst>
        </pc:picChg>
        <pc:picChg chg="add mod">
          <ac:chgData name="Heather Barker" userId="0a7343f5-bb5d-45ed-8ed3-6192032c11e3" providerId="ADAL" clId="{1F284ECC-8AE7-465F-8DFA-3DE368FC5348}" dt="2025-07-07T13:09:49.588" v="3154" actId="1076"/>
          <ac:picMkLst>
            <pc:docMk/>
            <pc:sldMk cId="1650586186" sldId="352"/>
            <ac:picMk id="8" creationId="{B9A2A532-1B3E-7D26-FBE3-08A89636C2C0}"/>
          </ac:picMkLst>
        </pc:picChg>
      </pc:sldChg>
      <pc:sldChg chg="delSp modSp add mod">
        <pc:chgData name="Heather Barker" userId="0a7343f5-bb5d-45ed-8ed3-6192032c11e3" providerId="ADAL" clId="{1F284ECC-8AE7-465F-8DFA-3DE368FC5348}" dt="2025-07-07T13:13:30.544" v="3783" actId="113"/>
        <pc:sldMkLst>
          <pc:docMk/>
          <pc:sldMk cId="4027642424" sldId="353"/>
        </pc:sldMkLst>
        <pc:spChg chg="mod">
          <ac:chgData name="Heather Barker" userId="0a7343f5-bb5d-45ed-8ed3-6192032c11e3" providerId="ADAL" clId="{1F284ECC-8AE7-465F-8DFA-3DE368FC5348}" dt="2025-07-07T13:13:30.544" v="3783" actId="113"/>
          <ac:spMkLst>
            <pc:docMk/>
            <pc:sldMk cId="4027642424" sldId="353"/>
            <ac:spMk id="2" creationId="{898ADA30-5758-4C77-C291-215D7A707B8F}"/>
          </ac:spMkLst>
        </pc:spChg>
      </pc:sldChg>
      <pc:sldChg chg="addSp delSp modSp add mod setBg">
        <pc:chgData name="Heather Barker" userId="0a7343f5-bb5d-45ed-8ed3-6192032c11e3" providerId="ADAL" clId="{1F284ECC-8AE7-465F-8DFA-3DE368FC5348}" dt="2025-07-07T13:56:22.643" v="4264" actId="1076"/>
        <pc:sldMkLst>
          <pc:docMk/>
          <pc:sldMk cId="1836498282" sldId="354"/>
        </pc:sldMkLst>
        <pc:spChg chg="mod">
          <ac:chgData name="Heather Barker" userId="0a7343f5-bb5d-45ed-8ed3-6192032c11e3" providerId="ADAL" clId="{1F284ECC-8AE7-465F-8DFA-3DE368FC5348}" dt="2025-07-07T13:56:22.643" v="4264" actId="1076"/>
          <ac:spMkLst>
            <pc:docMk/>
            <pc:sldMk cId="1836498282" sldId="354"/>
            <ac:spMk id="2" creationId="{2110CA03-CC10-441A-E61E-E0614C26E765}"/>
          </ac:spMkLst>
        </pc:spChg>
        <pc:spChg chg="mod">
          <ac:chgData name="Heather Barker" userId="0a7343f5-bb5d-45ed-8ed3-6192032c11e3" providerId="ADAL" clId="{1F284ECC-8AE7-465F-8DFA-3DE368FC5348}" dt="2025-07-07T13:15:38.284" v="3878"/>
          <ac:spMkLst>
            <pc:docMk/>
            <pc:sldMk cId="1836498282" sldId="354"/>
            <ac:spMk id="7" creationId="{8173FBF9-728F-AC44-B970-80CBF4667D98}"/>
          </ac:spMkLst>
        </pc:spChg>
        <pc:spChg chg="mod ord">
          <ac:chgData name="Heather Barker" userId="0a7343f5-bb5d-45ed-8ed3-6192032c11e3" providerId="ADAL" clId="{1F284ECC-8AE7-465F-8DFA-3DE368FC5348}" dt="2025-07-07T13:15:38.284" v="3878"/>
          <ac:spMkLst>
            <pc:docMk/>
            <pc:sldMk cId="1836498282" sldId="354"/>
            <ac:spMk id="26" creationId="{D3A98C7F-34A7-D1B5-E71F-7BC5DC9C9BCF}"/>
          </ac:spMkLst>
        </pc:spChg>
        <pc:picChg chg="mod">
          <ac:chgData name="Heather Barker" userId="0a7343f5-bb5d-45ed-8ed3-6192032c11e3" providerId="ADAL" clId="{1F284ECC-8AE7-465F-8DFA-3DE368FC5348}" dt="2025-07-07T13:15:38.284" v="3878"/>
          <ac:picMkLst>
            <pc:docMk/>
            <pc:sldMk cId="1836498282" sldId="354"/>
            <ac:picMk id="6" creationId="{99D8FB0B-AB33-3DEE-8F9C-8AFF0D3CF45E}"/>
          </ac:picMkLst>
        </pc:picChg>
      </pc:sldChg>
      <pc:sldChg chg="modSp add mod">
        <pc:chgData name="Heather Barker" userId="0a7343f5-bb5d-45ed-8ed3-6192032c11e3" providerId="ADAL" clId="{1F284ECC-8AE7-465F-8DFA-3DE368FC5348}" dt="2025-07-07T13:57:31.813" v="4267" actId="207"/>
        <pc:sldMkLst>
          <pc:docMk/>
          <pc:sldMk cId="3817690654" sldId="355"/>
        </pc:sldMkLst>
        <pc:spChg chg="mod">
          <ac:chgData name="Heather Barker" userId="0a7343f5-bb5d-45ed-8ed3-6192032c11e3" providerId="ADAL" clId="{1F284ECC-8AE7-465F-8DFA-3DE368FC5348}" dt="2025-07-07T13:57:31.813" v="4267" actId="207"/>
          <ac:spMkLst>
            <pc:docMk/>
            <pc:sldMk cId="3817690654" sldId="355"/>
            <ac:spMk id="2" creationId="{D76226AD-1A15-D9F1-2E46-FCF47BE99E85}"/>
          </ac:spMkLst>
        </pc:spChg>
      </pc:sldChg>
      <pc:sldChg chg="add modNotesTx">
        <pc:chgData name="Heather Barker" userId="0a7343f5-bb5d-45ed-8ed3-6192032c11e3" providerId="ADAL" clId="{1F284ECC-8AE7-465F-8DFA-3DE368FC5348}" dt="2025-07-07T14:10:21.221" v="4342" actId="20577"/>
        <pc:sldMkLst>
          <pc:docMk/>
          <pc:sldMk cId="1756058634" sldId="357"/>
        </pc:sldMkLst>
      </pc:sldChg>
      <pc:sldChg chg="addSp modSp add mod">
        <pc:chgData name="Heather Barker" userId="0a7343f5-bb5d-45ed-8ed3-6192032c11e3" providerId="ADAL" clId="{1F284ECC-8AE7-465F-8DFA-3DE368FC5348}" dt="2025-07-07T14:12:26.725" v="4435" actId="403"/>
        <pc:sldMkLst>
          <pc:docMk/>
          <pc:sldMk cId="589947488" sldId="358"/>
        </pc:sldMkLst>
        <pc:spChg chg="add mod">
          <ac:chgData name="Heather Barker" userId="0a7343f5-bb5d-45ed-8ed3-6192032c11e3" providerId="ADAL" clId="{1F284ECC-8AE7-465F-8DFA-3DE368FC5348}" dt="2025-07-07T14:12:05.984" v="4402" actId="20577"/>
          <ac:spMkLst>
            <pc:docMk/>
            <pc:sldMk cId="589947488" sldId="358"/>
            <ac:spMk id="2" creationId="{044CD15B-F215-8AD0-9868-1667297F3541}"/>
          </ac:spMkLst>
        </pc:spChg>
        <pc:spChg chg="add mod">
          <ac:chgData name="Heather Barker" userId="0a7343f5-bb5d-45ed-8ed3-6192032c11e3" providerId="ADAL" clId="{1F284ECC-8AE7-465F-8DFA-3DE368FC5348}" dt="2025-07-07T14:12:26.725" v="4435" actId="403"/>
          <ac:spMkLst>
            <pc:docMk/>
            <pc:sldMk cId="589947488" sldId="358"/>
            <ac:spMk id="3" creationId="{306EDC75-3C99-12D0-FAD8-F01F80B98A86}"/>
          </ac:spMkLst>
        </pc:spChg>
        <pc:spChg chg="mod">
          <ac:chgData name="Heather Barker" userId="0a7343f5-bb5d-45ed-8ed3-6192032c11e3" providerId="ADAL" clId="{1F284ECC-8AE7-465F-8DFA-3DE368FC5348}" dt="2025-07-07T14:11:30.190" v="4368" actId="20577"/>
          <ac:spMkLst>
            <pc:docMk/>
            <pc:sldMk cId="589947488" sldId="358"/>
            <ac:spMk id="7" creationId="{CF0E8E6E-B5E2-F0FE-BF2A-6F3069785961}"/>
          </ac:spMkLst>
        </pc:spChg>
        <pc:spChg chg="mod">
          <ac:chgData name="Heather Barker" userId="0a7343f5-bb5d-45ed-8ed3-6192032c11e3" providerId="ADAL" clId="{1F284ECC-8AE7-465F-8DFA-3DE368FC5348}" dt="2025-07-07T14:11:54.549" v="4375" actId="1076"/>
          <ac:spMkLst>
            <pc:docMk/>
            <pc:sldMk cId="589947488" sldId="358"/>
            <ac:spMk id="8" creationId="{94688A56-6BE4-1D11-07DD-F011C08DDC10}"/>
          </ac:spMkLst>
        </pc:spChg>
      </pc:sldChg>
    </pc:docChg>
  </pc:docChgLst>
  <pc:docChgLst>
    <pc:chgData name="Ryne VanKrevelen" userId="S::rvankrevelen@elon.edu::57dd2706-c428-4552-aee7-5ebc5300673d" providerId="AD" clId="Web-{909AE0A1-4A76-B2F0-0B22-410FD8184BDB}"/>
    <pc:docChg chg="modSld">
      <pc:chgData name="Ryne VanKrevelen" userId="S::rvankrevelen@elon.edu::57dd2706-c428-4552-aee7-5ebc5300673d" providerId="AD" clId="Web-{909AE0A1-4A76-B2F0-0B22-410FD8184BDB}" dt="2025-07-18T18:58:31.115" v="95" actId="20577"/>
      <pc:docMkLst>
        <pc:docMk/>
      </pc:docMkLst>
      <pc:sldChg chg="modSp">
        <pc:chgData name="Ryne VanKrevelen" userId="S::rvankrevelen@elon.edu::57dd2706-c428-4552-aee7-5ebc5300673d" providerId="AD" clId="Web-{909AE0A1-4A76-B2F0-0B22-410FD8184BDB}" dt="2025-07-18T18:52:14.890" v="0" actId="1076"/>
        <pc:sldMkLst>
          <pc:docMk/>
          <pc:sldMk cId="1025777008" sldId="296"/>
        </pc:sldMkLst>
        <pc:spChg chg="mod">
          <ac:chgData name="Ryne VanKrevelen" userId="S::rvankrevelen@elon.edu::57dd2706-c428-4552-aee7-5ebc5300673d" providerId="AD" clId="Web-{909AE0A1-4A76-B2F0-0B22-410FD8184BDB}" dt="2025-07-18T18:52:14.890" v="0" actId="1076"/>
          <ac:spMkLst>
            <pc:docMk/>
            <pc:sldMk cId="1025777008" sldId="296"/>
            <ac:spMk id="9" creationId="{C4699568-574B-5EE5-9E44-C0F49F4C2CFE}"/>
          </ac:spMkLst>
        </pc:spChg>
      </pc:sldChg>
      <pc:sldChg chg="modSp">
        <pc:chgData name="Ryne VanKrevelen" userId="S::rvankrevelen@elon.edu::57dd2706-c428-4552-aee7-5ebc5300673d" providerId="AD" clId="Web-{909AE0A1-4A76-B2F0-0B22-410FD8184BDB}" dt="2025-07-18T18:58:31.115" v="95" actId="20577"/>
        <pc:sldMkLst>
          <pc:docMk/>
          <pc:sldMk cId="737304053" sldId="319"/>
        </pc:sldMkLst>
        <pc:spChg chg="mod">
          <ac:chgData name="Ryne VanKrevelen" userId="S::rvankrevelen@elon.edu::57dd2706-c428-4552-aee7-5ebc5300673d" providerId="AD" clId="Web-{909AE0A1-4A76-B2F0-0B22-410FD8184BDB}" dt="2025-07-18T18:58:31.115" v="95" actId="20577"/>
          <ac:spMkLst>
            <pc:docMk/>
            <pc:sldMk cId="737304053" sldId="319"/>
            <ac:spMk id="4" creationId="{696A55B6-7A2A-E350-CB63-9F122E2B0D02}"/>
          </ac:spMkLst>
        </pc:spChg>
      </pc:sldChg>
    </pc:docChg>
  </pc:docChgLst>
  <pc:docChgLst>
    <pc:chgData name="Ryne VanKrevelen" userId="S::rvankrevelen@elon.edu::57dd2706-c428-4552-aee7-5ebc5300673d" providerId="AD" clId="Web-{DABCEA78-1ADD-5025-C9DD-EF6068906910}"/>
    <pc:docChg chg="addSld modSld">
      <pc:chgData name="Ryne VanKrevelen" userId="S::rvankrevelen@elon.edu::57dd2706-c428-4552-aee7-5ebc5300673d" providerId="AD" clId="Web-{DABCEA78-1ADD-5025-C9DD-EF6068906910}" dt="2025-06-27T15:09:19.190" v="1605"/>
      <pc:docMkLst>
        <pc:docMk/>
      </pc:docMkLst>
      <pc:sldChg chg="modSp">
        <pc:chgData name="Ryne VanKrevelen" userId="S::rvankrevelen@elon.edu::57dd2706-c428-4552-aee7-5ebc5300673d" providerId="AD" clId="Web-{DABCEA78-1ADD-5025-C9DD-EF6068906910}" dt="2025-06-27T14:43:36.995" v="274" actId="20577"/>
        <pc:sldMkLst>
          <pc:docMk/>
          <pc:sldMk cId="3528896909" sldId="318"/>
        </pc:sldMkLst>
        <pc:spChg chg="mod">
          <ac:chgData name="Ryne VanKrevelen" userId="S::rvankrevelen@elon.edu::57dd2706-c428-4552-aee7-5ebc5300673d" providerId="AD" clId="Web-{DABCEA78-1ADD-5025-C9DD-EF6068906910}" dt="2025-06-27T14:43:36.995" v="274" actId="20577"/>
          <ac:spMkLst>
            <pc:docMk/>
            <pc:sldMk cId="3528896909" sldId="318"/>
            <ac:spMk id="2" creationId="{C481A491-06C4-57C2-91BD-83180493A8D5}"/>
          </ac:spMkLst>
        </pc:spChg>
        <pc:spChg chg="mod">
          <ac:chgData name="Ryne VanKrevelen" userId="S::rvankrevelen@elon.edu::57dd2706-c428-4552-aee7-5ebc5300673d" providerId="AD" clId="Web-{DABCEA78-1ADD-5025-C9DD-EF6068906910}" dt="2025-06-27T14:39:05.469" v="52" actId="20577"/>
          <ac:spMkLst>
            <pc:docMk/>
            <pc:sldMk cId="3528896909" sldId="318"/>
            <ac:spMk id="7" creationId="{6AAD511C-AB11-987D-3702-6CBB05199F32}"/>
          </ac:spMkLst>
        </pc:spChg>
      </pc:sldChg>
      <pc:sldChg chg="modSp">
        <pc:chgData name="Ryne VanKrevelen" userId="S::rvankrevelen@elon.edu::57dd2706-c428-4552-aee7-5ebc5300673d" providerId="AD" clId="Web-{DABCEA78-1ADD-5025-C9DD-EF6068906910}" dt="2025-06-27T14:38:27.124" v="30" actId="20577"/>
        <pc:sldMkLst>
          <pc:docMk/>
          <pc:sldMk cId="2639656822" sldId="323"/>
        </pc:sldMkLst>
      </pc:sldChg>
      <pc:sldChg chg="modSp">
        <pc:chgData name="Ryne VanKrevelen" userId="S::rvankrevelen@elon.edu::57dd2706-c428-4552-aee7-5ebc5300673d" providerId="AD" clId="Web-{DABCEA78-1ADD-5025-C9DD-EF6068906910}" dt="2025-06-27T14:38:44.203" v="47" actId="20577"/>
        <pc:sldMkLst>
          <pc:docMk/>
          <pc:sldMk cId="2453480288" sldId="325"/>
        </pc:sldMkLst>
      </pc:sldChg>
      <pc:sldChg chg="addSp modSp modNotes">
        <pc:chgData name="Ryne VanKrevelen" userId="S::rvankrevelen@elon.edu::57dd2706-c428-4552-aee7-5ebc5300673d" providerId="AD" clId="Web-{DABCEA78-1ADD-5025-C9DD-EF6068906910}" dt="2025-06-27T15:09:19.190" v="1605"/>
        <pc:sldMkLst>
          <pc:docMk/>
          <pc:sldMk cId="1750677808" sldId="327"/>
        </pc:sldMkLst>
        <pc:spChg chg="mod">
          <ac:chgData name="Ryne VanKrevelen" userId="S::rvankrevelen@elon.edu::57dd2706-c428-4552-aee7-5ebc5300673d" providerId="AD" clId="Web-{DABCEA78-1ADD-5025-C9DD-EF6068906910}" dt="2025-06-27T15:08:52.986" v="1604" actId="20577"/>
          <ac:spMkLst>
            <pc:docMk/>
            <pc:sldMk cId="1750677808" sldId="327"/>
            <ac:spMk id="2" creationId="{36415911-A8AE-01C5-8B3E-F114C8D997B6}"/>
          </ac:spMkLst>
        </pc:spChg>
        <pc:picChg chg="add mod">
          <ac:chgData name="Ryne VanKrevelen" userId="S::rvankrevelen@elon.edu::57dd2706-c428-4552-aee7-5ebc5300673d" providerId="AD" clId="Web-{DABCEA78-1ADD-5025-C9DD-EF6068906910}" dt="2025-06-27T15:07:07.576" v="1501" actId="1076"/>
          <ac:picMkLst>
            <pc:docMk/>
            <pc:sldMk cId="1750677808" sldId="327"/>
            <ac:picMk id="3" creationId="{F43A50CE-9A78-8809-B9B9-31BD6F66B080}"/>
          </ac:picMkLst>
        </pc:picChg>
      </pc:sldChg>
      <pc:sldChg chg="modSp add replId">
        <pc:chgData name="Ryne VanKrevelen" userId="S::rvankrevelen@elon.edu::57dd2706-c428-4552-aee7-5ebc5300673d" providerId="AD" clId="Web-{DABCEA78-1ADD-5025-C9DD-EF6068906910}" dt="2025-06-27T14:43:45.964" v="278" actId="20577"/>
        <pc:sldMkLst>
          <pc:docMk/>
          <pc:sldMk cId="1660453100" sldId="330"/>
        </pc:sldMkLst>
        <pc:spChg chg="mod">
          <ac:chgData name="Ryne VanKrevelen" userId="S::rvankrevelen@elon.edu::57dd2706-c428-4552-aee7-5ebc5300673d" providerId="AD" clId="Web-{DABCEA78-1ADD-5025-C9DD-EF6068906910}" dt="2025-06-27T14:43:45.964" v="278" actId="20577"/>
          <ac:spMkLst>
            <pc:docMk/>
            <pc:sldMk cId="1660453100" sldId="330"/>
            <ac:spMk id="2" creationId="{7B9895F2-5F42-A083-64C6-E4C66722AA03}"/>
          </ac:spMkLst>
        </pc:spChg>
        <pc:spChg chg="mod">
          <ac:chgData name="Ryne VanKrevelen" userId="S::rvankrevelen@elon.edu::57dd2706-c428-4552-aee7-5ebc5300673d" providerId="AD" clId="Web-{DABCEA78-1ADD-5025-C9DD-EF6068906910}" dt="2025-06-27T14:39:15.939" v="60" actId="20577"/>
          <ac:spMkLst>
            <pc:docMk/>
            <pc:sldMk cId="1660453100" sldId="330"/>
            <ac:spMk id="7" creationId="{0983190D-75FD-DB69-803A-E0FB1E299654}"/>
          </ac:spMkLst>
        </pc:spChg>
      </pc:sldChg>
      <pc:sldChg chg="modSp add replId">
        <pc:chgData name="Ryne VanKrevelen" userId="S::rvankrevelen@elon.edu::57dd2706-c428-4552-aee7-5ebc5300673d" providerId="AD" clId="Web-{DABCEA78-1ADD-5025-C9DD-EF6068906910}" dt="2025-06-27T15:00:58.860" v="1363" actId="20577"/>
        <pc:sldMkLst>
          <pc:docMk/>
          <pc:sldMk cId="3583241783" sldId="331"/>
        </pc:sldMkLst>
        <pc:spChg chg="mod">
          <ac:chgData name="Ryne VanKrevelen" userId="S::rvankrevelen@elon.edu::57dd2706-c428-4552-aee7-5ebc5300673d" providerId="AD" clId="Web-{DABCEA78-1ADD-5025-C9DD-EF6068906910}" dt="2025-06-27T15:00:58.860" v="1363" actId="20577"/>
          <ac:spMkLst>
            <pc:docMk/>
            <pc:sldMk cId="3583241783" sldId="331"/>
            <ac:spMk id="2" creationId="{FE304BD1-E231-3BAF-5CF0-4745AEE2B3ED}"/>
          </ac:spMkLst>
        </pc:spChg>
        <pc:spChg chg="mod">
          <ac:chgData name="Ryne VanKrevelen" userId="S::rvankrevelen@elon.edu::57dd2706-c428-4552-aee7-5ebc5300673d" providerId="AD" clId="Web-{DABCEA78-1ADD-5025-C9DD-EF6068906910}" dt="2025-06-27T14:39:22.564" v="62" actId="20577"/>
          <ac:spMkLst>
            <pc:docMk/>
            <pc:sldMk cId="3583241783" sldId="331"/>
            <ac:spMk id="7" creationId="{55789969-4C4B-BE35-ED2E-800F31D4A7BB}"/>
          </ac:spMkLst>
        </pc:spChg>
      </pc:sldChg>
      <pc:sldChg chg="modSp add replId">
        <pc:chgData name="Ryne VanKrevelen" userId="S::rvankrevelen@elon.edu::57dd2706-c428-4552-aee7-5ebc5300673d" providerId="AD" clId="Web-{DABCEA78-1ADD-5025-C9DD-EF6068906910}" dt="2025-06-27T14:39:32.642" v="67" actId="20577"/>
        <pc:sldMkLst>
          <pc:docMk/>
          <pc:sldMk cId="3814887607" sldId="332"/>
        </pc:sldMkLst>
        <pc:spChg chg="mod">
          <ac:chgData name="Ryne VanKrevelen" userId="S::rvankrevelen@elon.edu::57dd2706-c428-4552-aee7-5ebc5300673d" providerId="AD" clId="Web-{DABCEA78-1ADD-5025-C9DD-EF6068906910}" dt="2025-06-27T14:39:32.642" v="67" actId="20577"/>
          <ac:spMkLst>
            <pc:docMk/>
            <pc:sldMk cId="3814887607" sldId="332"/>
            <ac:spMk id="2" creationId="{A628953D-8665-E83A-B617-D3FFBEBA6E00}"/>
          </ac:spMkLst>
        </pc:spChg>
        <pc:spChg chg="mod">
          <ac:chgData name="Ryne VanKrevelen" userId="S::rvankrevelen@elon.edu::57dd2706-c428-4552-aee7-5ebc5300673d" providerId="AD" clId="Web-{DABCEA78-1ADD-5025-C9DD-EF6068906910}" dt="2025-06-27T14:39:30.455" v="66" actId="20577"/>
          <ac:spMkLst>
            <pc:docMk/>
            <pc:sldMk cId="3814887607" sldId="332"/>
            <ac:spMk id="7" creationId="{C0B07A20-644A-CB32-2E43-B7489A3F088C}"/>
          </ac:spMkLst>
        </pc:spChg>
      </pc:sldChg>
      <pc:sldChg chg="addSp modSp add replId">
        <pc:chgData name="Ryne VanKrevelen" userId="S::rvankrevelen@elon.edu::57dd2706-c428-4552-aee7-5ebc5300673d" providerId="AD" clId="Web-{DABCEA78-1ADD-5025-C9DD-EF6068906910}" dt="2025-06-27T15:00:29.765" v="1355" actId="20577"/>
        <pc:sldMkLst>
          <pc:docMk/>
          <pc:sldMk cId="290958911" sldId="333"/>
        </pc:sldMkLst>
        <pc:spChg chg="mod">
          <ac:chgData name="Ryne VanKrevelen" userId="S::rvankrevelen@elon.edu::57dd2706-c428-4552-aee7-5ebc5300673d" providerId="AD" clId="Web-{DABCEA78-1ADD-5025-C9DD-EF6068906910}" dt="2025-06-27T15:00:29.765" v="1355" actId="20577"/>
          <ac:spMkLst>
            <pc:docMk/>
            <pc:sldMk cId="290958911" sldId="333"/>
            <ac:spMk id="2" creationId="{A0DB88AD-DEBE-A455-8598-24272BD081C9}"/>
          </ac:spMkLst>
        </pc:spChg>
        <pc:graphicFrameChg chg="add mod modGraphic">
          <ac:chgData name="Ryne VanKrevelen" userId="S::rvankrevelen@elon.edu::57dd2706-c428-4552-aee7-5ebc5300673d" providerId="AD" clId="Web-{DABCEA78-1ADD-5025-C9DD-EF6068906910}" dt="2025-06-27T14:53:23.250" v="922"/>
          <ac:graphicFrameMkLst>
            <pc:docMk/>
            <pc:sldMk cId="290958911" sldId="333"/>
            <ac:graphicFrameMk id="3" creationId="{5EA9A84A-D18F-9CEB-7308-49792D958AF8}"/>
          </ac:graphicFrameMkLst>
        </pc:graphicFrameChg>
      </pc:sldChg>
      <pc:sldChg chg="addSp delSp modSp add replId modNotes">
        <pc:chgData name="Ryne VanKrevelen" userId="S::rvankrevelen@elon.edu::57dd2706-c428-4552-aee7-5ebc5300673d" providerId="AD" clId="Web-{DABCEA78-1ADD-5025-C9DD-EF6068906910}" dt="2025-06-27T15:01:27.283" v="1419"/>
        <pc:sldMkLst>
          <pc:docMk/>
          <pc:sldMk cId="643700877" sldId="334"/>
        </pc:sldMkLst>
        <pc:spChg chg="mod">
          <ac:chgData name="Ryne VanKrevelen" userId="S::rvankrevelen@elon.edu::57dd2706-c428-4552-aee7-5ebc5300673d" providerId="AD" clId="Web-{DABCEA78-1ADD-5025-C9DD-EF6068906910}" dt="2025-06-27T14:54:07.845" v="987" actId="20577"/>
          <ac:spMkLst>
            <pc:docMk/>
            <pc:sldMk cId="643700877" sldId="334"/>
            <ac:spMk id="2" creationId="{C8FAEDE4-E0DC-ACF1-735B-3F135CA1E826}"/>
          </ac:spMkLst>
        </pc:spChg>
        <pc:graphicFrameChg chg="add mod modGraphic">
          <ac:chgData name="Ryne VanKrevelen" userId="S::rvankrevelen@elon.edu::57dd2706-c428-4552-aee7-5ebc5300673d" providerId="AD" clId="Web-{DABCEA78-1ADD-5025-C9DD-EF6068906910}" dt="2025-06-27T14:59:59.076" v="1352"/>
          <ac:graphicFrameMkLst>
            <pc:docMk/>
            <pc:sldMk cId="643700877" sldId="334"/>
            <ac:graphicFrameMk id="8" creationId="{F949B7B5-0313-D541-25C8-A24ADA5414A1}"/>
          </ac:graphicFrameMkLst>
        </pc:graphicFrameChg>
      </pc:sldChg>
    </pc:docChg>
  </pc:docChgLst>
  <pc:docChgLst>
    <pc:chgData name="Ryne VanKrevelen" userId="S::rvankrevelen@elon.edu::57dd2706-c428-4552-aee7-5ebc5300673d" providerId="AD" clId="Web-{8543B535-930D-0003-A130-02666E73BC94}"/>
    <pc:docChg chg="addSld modSld">
      <pc:chgData name="Ryne VanKrevelen" userId="S::rvankrevelen@elon.edu::57dd2706-c428-4552-aee7-5ebc5300673d" providerId="AD" clId="Web-{8543B535-930D-0003-A130-02666E73BC94}" dt="2025-06-26T15:07:10.906" v="661" actId="20577"/>
      <pc:docMkLst>
        <pc:docMk/>
      </pc:docMkLst>
      <pc:sldChg chg="modSp">
        <pc:chgData name="Ryne VanKrevelen" userId="S::rvankrevelen@elon.edu::57dd2706-c428-4552-aee7-5ebc5300673d" providerId="AD" clId="Web-{8543B535-930D-0003-A130-02666E73BC94}" dt="2025-06-26T13:51:36.731" v="12" actId="20577"/>
        <pc:sldMkLst>
          <pc:docMk/>
          <pc:sldMk cId="3335952507" sldId="283"/>
        </pc:sldMkLst>
        <pc:spChg chg="mod">
          <ac:chgData name="Ryne VanKrevelen" userId="S::rvankrevelen@elon.edu::57dd2706-c428-4552-aee7-5ebc5300673d" providerId="AD" clId="Web-{8543B535-930D-0003-A130-02666E73BC94}" dt="2025-06-26T13:51:36.731" v="12" actId="20577"/>
          <ac:spMkLst>
            <pc:docMk/>
            <pc:sldMk cId="3335952507" sldId="283"/>
            <ac:spMk id="3" creationId="{A834DC3E-90D0-C5C1-D086-BF9AF6CB5847}"/>
          </ac:spMkLst>
        </pc:spChg>
      </pc:sldChg>
      <pc:sldChg chg="modSp">
        <pc:chgData name="Ryne VanKrevelen" userId="S::rvankrevelen@elon.edu::57dd2706-c428-4552-aee7-5ebc5300673d" providerId="AD" clId="Web-{8543B535-930D-0003-A130-02666E73BC94}" dt="2025-06-26T14:04:06.901" v="76" actId="20577"/>
        <pc:sldMkLst>
          <pc:docMk/>
          <pc:sldMk cId="2414091441" sldId="297"/>
        </pc:sldMkLst>
        <pc:spChg chg="mod">
          <ac:chgData name="Ryne VanKrevelen" userId="S::rvankrevelen@elon.edu::57dd2706-c428-4552-aee7-5ebc5300673d" providerId="AD" clId="Web-{8543B535-930D-0003-A130-02666E73BC94}" dt="2025-06-26T14:04:06.901" v="76" actId="20577"/>
          <ac:spMkLst>
            <pc:docMk/>
            <pc:sldMk cId="2414091441" sldId="297"/>
            <ac:spMk id="2" creationId="{00000000-0000-0000-0000-000000000000}"/>
          </ac:spMkLst>
        </pc:spChg>
        <pc:spChg chg="mod">
          <ac:chgData name="Ryne VanKrevelen" userId="S::rvankrevelen@elon.edu::57dd2706-c428-4552-aee7-5ebc5300673d" providerId="AD" clId="Web-{8543B535-930D-0003-A130-02666E73BC94}" dt="2025-06-26T14:04:02.307" v="74" actId="20577"/>
          <ac:spMkLst>
            <pc:docMk/>
            <pc:sldMk cId="2414091441" sldId="297"/>
            <ac:spMk id="7" creationId="{00000000-0000-0000-0000-000000000000}"/>
          </ac:spMkLst>
        </pc:spChg>
      </pc:sldChg>
      <pc:sldChg chg="modSp add replId modNotes">
        <pc:chgData name="Ryne VanKrevelen" userId="S::rvankrevelen@elon.edu::57dd2706-c428-4552-aee7-5ebc5300673d" providerId="AD" clId="Web-{8543B535-930D-0003-A130-02666E73BC94}" dt="2025-06-26T14:28:49.099" v="571"/>
        <pc:sldMkLst>
          <pc:docMk/>
          <pc:sldMk cId="3528896909" sldId="318"/>
        </pc:sldMkLst>
        <pc:spChg chg="mod">
          <ac:chgData name="Ryne VanKrevelen" userId="S::rvankrevelen@elon.edu::57dd2706-c428-4552-aee7-5ebc5300673d" providerId="AD" clId="Web-{8543B535-930D-0003-A130-02666E73BC94}" dt="2025-06-26T14:12:10.357" v="220" actId="20577"/>
          <ac:spMkLst>
            <pc:docMk/>
            <pc:sldMk cId="3528896909" sldId="318"/>
            <ac:spMk id="2" creationId="{C481A491-06C4-57C2-91BD-83180493A8D5}"/>
          </ac:spMkLst>
        </pc:spChg>
        <pc:spChg chg="mod">
          <ac:chgData name="Ryne VanKrevelen" userId="S::rvankrevelen@elon.edu::57dd2706-c428-4552-aee7-5ebc5300673d" providerId="AD" clId="Web-{8543B535-930D-0003-A130-02666E73BC94}" dt="2025-06-26T13:53:17.766" v="19" actId="20577"/>
          <ac:spMkLst>
            <pc:docMk/>
            <pc:sldMk cId="3528896909" sldId="318"/>
            <ac:spMk id="7" creationId="{6AAD511C-AB11-987D-3702-6CBB05199F32}"/>
          </ac:spMkLst>
        </pc:spChg>
      </pc:sldChg>
      <pc:sldChg chg="modSp add replId">
        <pc:chgData name="Ryne VanKrevelen" userId="S::rvankrevelen@elon.edu::57dd2706-c428-4552-aee7-5ebc5300673d" providerId="AD" clId="Web-{8543B535-930D-0003-A130-02666E73BC94}" dt="2025-06-26T13:53:27.548" v="43" actId="20577"/>
        <pc:sldMkLst>
          <pc:docMk/>
          <pc:sldMk cId="737304053" sldId="319"/>
        </pc:sldMkLst>
        <pc:spChg chg="mod">
          <ac:chgData name="Ryne VanKrevelen" userId="S::rvankrevelen@elon.edu::57dd2706-c428-4552-aee7-5ebc5300673d" providerId="AD" clId="Web-{8543B535-930D-0003-A130-02666E73BC94}" dt="2025-06-26T13:53:27.548" v="43" actId="20577"/>
          <ac:spMkLst>
            <pc:docMk/>
            <pc:sldMk cId="737304053" sldId="319"/>
            <ac:spMk id="7" creationId="{FC72058F-A15B-8AA2-8ED0-AECB0C0F3AFB}"/>
          </ac:spMkLst>
        </pc:spChg>
      </pc:sldChg>
      <pc:sldChg chg="modSp add replId">
        <pc:chgData name="Ryne VanKrevelen" userId="S::rvankrevelen@elon.edu::57dd2706-c428-4552-aee7-5ebc5300673d" providerId="AD" clId="Web-{8543B535-930D-0003-A130-02666E73BC94}" dt="2025-06-26T13:53:38.892" v="56" actId="20577"/>
        <pc:sldMkLst>
          <pc:docMk/>
          <pc:sldMk cId="3032579724" sldId="320"/>
        </pc:sldMkLst>
      </pc:sldChg>
      <pc:sldChg chg="modSp add replId">
        <pc:chgData name="Ryne VanKrevelen" userId="S::rvankrevelen@elon.edu::57dd2706-c428-4552-aee7-5ebc5300673d" providerId="AD" clId="Web-{8543B535-930D-0003-A130-02666E73BC94}" dt="2025-06-26T13:53:47.861" v="61" actId="20577"/>
        <pc:sldMkLst>
          <pc:docMk/>
          <pc:sldMk cId="1963128395" sldId="321"/>
        </pc:sldMkLst>
      </pc:sldChg>
      <pc:sldChg chg="modSp add replId modNotes">
        <pc:chgData name="Ryne VanKrevelen" userId="S::rvankrevelen@elon.edu::57dd2706-c428-4552-aee7-5ebc5300673d" providerId="AD" clId="Web-{8543B535-930D-0003-A130-02666E73BC94}" dt="2025-06-26T15:07:02.171" v="656" actId="20577"/>
        <pc:sldMkLst>
          <pc:docMk/>
          <pc:sldMk cId="4100455695" sldId="322"/>
        </pc:sldMkLst>
        <pc:spChg chg="mod">
          <ac:chgData name="Ryne VanKrevelen" userId="S::rvankrevelen@elon.edu::57dd2706-c428-4552-aee7-5ebc5300673d" providerId="AD" clId="Web-{8543B535-930D-0003-A130-02666E73BC94}" dt="2025-06-26T14:15:39.662" v="299" actId="20577"/>
          <ac:spMkLst>
            <pc:docMk/>
            <pc:sldMk cId="4100455695" sldId="322"/>
            <ac:spMk id="2" creationId="{91C28CE0-A317-5D41-C202-C81AF633BD49}"/>
          </ac:spMkLst>
        </pc:spChg>
        <pc:spChg chg="mod">
          <ac:chgData name="Ryne VanKrevelen" userId="S::rvankrevelen@elon.edu::57dd2706-c428-4552-aee7-5ebc5300673d" providerId="AD" clId="Web-{8543B535-930D-0003-A130-02666E73BC94}" dt="2025-06-26T15:07:02.171" v="656" actId="20577"/>
          <ac:spMkLst>
            <pc:docMk/>
            <pc:sldMk cId="4100455695" sldId="322"/>
            <ac:spMk id="7" creationId="{072E014E-0F23-ED15-F8FA-B49BE7C281DA}"/>
          </ac:spMkLst>
        </pc:spChg>
      </pc:sldChg>
      <pc:sldChg chg="modSp add replId">
        <pc:chgData name="Ryne VanKrevelen" userId="S::rvankrevelen@elon.edu::57dd2706-c428-4552-aee7-5ebc5300673d" providerId="AD" clId="Web-{8543B535-930D-0003-A130-02666E73BC94}" dt="2025-06-26T14:32:29.045" v="619" actId="20577"/>
        <pc:sldMkLst>
          <pc:docMk/>
          <pc:sldMk cId="2639656822" sldId="323"/>
        </pc:sldMkLst>
      </pc:sldChg>
      <pc:sldChg chg="modSp add replId">
        <pc:chgData name="Ryne VanKrevelen" userId="S::rvankrevelen@elon.edu::57dd2706-c428-4552-aee7-5ebc5300673d" providerId="AD" clId="Web-{8543B535-930D-0003-A130-02666E73BC94}" dt="2025-06-26T14:11:42.762" v="201" actId="20577"/>
        <pc:sldMkLst>
          <pc:docMk/>
          <pc:sldMk cId="2453480288" sldId="325"/>
        </pc:sldMkLst>
      </pc:sldChg>
      <pc:sldChg chg="modSp add replId modNotes">
        <pc:chgData name="Ryne VanKrevelen" userId="S::rvankrevelen@elon.edu::57dd2706-c428-4552-aee7-5ebc5300673d" providerId="AD" clId="Web-{8543B535-930D-0003-A130-02666E73BC94}" dt="2025-06-26T15:06:57.218" v="647" actId="20577"/>
        <pc:sldMkLst>
          <pc:docMk/>
          <pc:sldMk cId="4209829351" sldId="326"/>
        </pc:sldMkLst>
        <pc:spChg chg="mod">
          <ac:chgData name="Ryne VanKrevelen" userId="S::rvankrevelen@elon.edu::57dd2706-c428-4552-aee7-5ebc5300673d" providerId="AD" clId="Web-{8543B535-930D-0003-A130-02666E73BC94}" dt="2025-06-26T14:23:01.445" v="483" actId="20577"/>
          <ac:spMkLst>
            <pc:docMk/>
            <pc:sldMk cId="4209829351" sldId="326"/>
            <ac:spMk id="2" creationId="{129B0C3B-3C3C-AE28-9912-1B397E046C89}"/>
          </ac:spMkLst>
        </pc:spChg>
        <pc:spChg chg="mod">
          <ac:chgData name="Ryne VanKrevelen" userId="S::rvankrevelen@elon.edu::57dd2706-c428-4552-aee7-5ebc5300673d" providerId="AD" clId="Web-{8543B535-930D-0003-A130-02666E73BC94}" dt="2025-06-26T15:06:57.218" v="647" actId="20577"/>
          <ac:spMkLst>
            <pc:docMk/>
            <pc:sldMk cId="4209829351" sldId="326"/>
            <ac:spMk id="7" creationId="{ED7B6B37-B67A-8245-4E08-9E83B0AFC17B}"/>
          </ac:spMkLst>
        </pc:spChg>
      </pc:sldChg>
      <pc:sldChg chg="modSp add replId">
        <pc:chgData name="Ryne VanKrevelen" userId="S::rvankrevelen@elon.edu::57dd2706-c428-4552-aee7-5ebc5300673d" providerId="AD" clId="Web-{8543B535-930D-0003-A130-02666E73BC94}" dt="2025-06-26T15:07:10.906" v="661" actId="20577"/>
        <pc:sldMkLst>
          <pc:docMk/>
          <pc:sldMk cId="1750677808" sldId="327"/>
        </pc:sldMkLst>
        <pc:spChg chg="mod">
          <ac:chgData name="Ryne VanKrevelen" userId="S::rvankrevelen@elon.edu::57dd2706-c428-4552-aee7-5ebc5300673d" providerId="AD" clId="Web-{8543B535-930D-0003-A130-02666E73BC94}" dt="2025-06-26T14:29:19.397" v="608" actId="20577"/>
          <ac:spMkLst>
            <pc:docMk/>
            <pc:sldMk cId="1750677808" sldId="327"/>
            <ac:spMk id="2" creationId="{36415911-A8AE-01C5-8B3E-F114C8D997B6}"/>
          </ac:spMkLst>
        </pc:spChg>
        <pc:spChg chg="mod">
          <ac:chgData name="Ryne VanKrevelen" userId="S::rvankrevelen@elon.edu::57dd2706-c428-4552-aee7-5ebc5300673d" providerId="AD" clId="Web-{8543B535-930D-0003-A130-02666E73BC94}" dt="2025-06-26T15:07:10.906" v="661" actId="20577"/>
          <ac:spMkLst>
            <pc:docMk/>
            <pc:sldMk cId="1750677808" sldId="327"/>
            <ac:spMk id="7" creationId="{E5BAB228-6353-7B6F-661E-BB197AD06EA0}"/>
          </ac:spMkLst>
        </pc:spChg>
      </pc:sldChg>
    </pc:docChg>
  </pc:docChgLst>
  <pc:docChgLst>
    <pc:chgData name="Nicholas Bussberg" userId="S::nbussberg@elon.edu::f756f9d1-f169-4216-9847-fe51ace185ad" providerId="AD" clId="Web-{7FBC3265-9522-B177-058D-045C4D953DFA}"/>
    <pc:docChg chg="modSld">
      <pc:chgData name="Nicholas Bussberg" userId="S::nbussberg@elon.edu::f756f9d1-f169-4216-9847-fe51ace185ad" providerId="AD" clId="Web-{7FBC3265-9522-B177-058D-045C4D953DFA}" dt="2025-07-09T15:01:56.053" v="381"/>
      <pc:docMkLst>
        <pc:docMk/>
      </pc:docMkLst>
      <pc:sldChg chg="modNotes">
        <pc:chgData name="Nicholas Bussberg" userId="S::nbussberg@elon.edu::f756f9d1-f169-4216-9847-fe51ace185ad" providerId="AD" clId="Web-{7FBC3265-9522-B177-058D-045C4D953DFA}" dt="2025-07-09T15:01:56.053" v="381"/>
        <pc:sldMkLst>
          <pc:docMk/>
          <pc:sldMk cId="3335952507" sldId="283"/>
        </pc:sldMkLst>
      </pc:sldChg>
      <pc:sldChg chg="addSp delSp modSp">
        <pc:chgData name="Nicholas Bussberg" userId="S::nbussberg@elon.edu::f756f9d1-f169-4216-9847-fe51ace185ad" providerId="AD" clId="Web-{7FBC3265-9522-B177-058D-045C4D953DFA}" dt="2025-07-09T14:38:16.240" v="216" actId="20577"/>
        <pc:sldMkLst>
          <pc:docMk/>
          <pc:sldMk cId="737304053" sldId="319"/>
        </pc:sldMkLst>
        <pc:spChg chg="add mod">
          <ac:chgData name="Nicholas Bussberg" userId="S::nbussberg@elon.edu::f756f9d1-f169-4216-9847-fe51ace185ad" providerId="AD" clId="Web-{7FBC3265-9522-B177-058D-045C4D953DFA}" dt="2025-07-09T14:38:16.240" v="216" actId="20577"/>
          <ac:spMkLst>
            <pc:docMk/>
            <pc:sldMk cId="737304053" sldId="319"/>
            <ac:spMk id="3" creationId="{86D1E9ED-0EB9-3A2D-CA87-F67DB6F0BE5F}"/>
          </ac:spMkLst>
        </pc:spChg>
        <pc:spChg chg="add mod">
          <ac:chgData name="Nicholas Bussberg" userId="S::nbussberg@elon.edu::f756f9d1-f169-4216-9847-fe51ace185ad" providerId="AD" clId="Web-{7FBC3265-9522-B177-058D-045C4D953DFA}" dt="2025-07-09T14:33:57.325" v="75" actId="1076"/>
          <ac:spMkLst>
            <pc:docMk/>
            <pc:sldMk cId="737304053" sldId="319"/>
            <ac:spMk id="4" creationId="{696A55B6-7A2A-E350-CB63-9F122E2B0D02}"/>
          </ac:spMkLst>
        </pc:spChg>
        <pc:spChg chg="add mod">
          <ac:chgData name="Nicholas Bussberg" userId="S::nbussberg@elon.edu::f756f9d1-f169-4216-9847-fe51ace185ad" providerId="AD" clId="Web-{7FBC3265-9522-B177-058D-045C4D953DFA}" dt="2025-07-09T14:33:28.574" v="59" actId="20577"/>
          <ac:spMkLst>
            <pc:docMk/>
            <pc:sldMk cId="737304053" sldId="319"/>
            <ac:spMk id="5" creationId="{EA515CEA-6993-0AE2-1957-80539121325A}"/>
          </ac:spMkLst>
        </pc:spChg>
        <pc:cxnChg chg="add mod">
          <ac:chgData name="Nicholas Bussberg" userId="S::nbussberg@elon.edu::f756f9d1-f169-4216-9847-fe51ace185ad" providerId="AD" clId="Web-{7FBC3265-9522-B177-058D-045C4D953DFA}" dt="2025-07-09T14:36:43.377" v="191" actId="1076"/>
          <ac:cxnSpMkLst>
            <pc:docMk/>
            <pc:sldMk cId="737304053" sldId="319"/>
            <ac:cxnSpMk id="8" creationId="{CD989B9D-E2AF-AD72-C0AA-3F48CC6EB1AE}"/>
          </ac:cxnSpMkLst>
        </pc:cxnChg>
      </pc:sldChg>
    </pc:docChg>
  </pc:docChgLst>
  <pc:docChgLst>
    <pc:chgData name="Nicholas Bussberg" userId="S::nbussberg@elon.edu::f756f9d1-f169-4216-9847-fe51ace185ad" providerId="AD" clId="Web-{057205F0-32DD-143D-858D-960E643AB92F}"/>
    <pc:docChg chg="delSld modSld">
      <pc:chgData name="Nicholas Bussberg" userId="S::nbussberg@elon.edu::f756f9d1-f169-4216-9847-fe51ace185ad" providerId="AD" clId="Web-{057205F0-32DD-143D-858D-960E643AB92F}" dt="2025-06-26T15:04:36.230" v="200" actId="20577"/>
      <pc:docMkLst>
        <pc:docMk/>
      </pc:docMkLst>
      <pc:sldChg chg="modSp">
        <pc:chgData name="Nicholas Bussberg" userId="S::nbussberg@elon.edu::f756f9d1-f169-4216-9847-fe51ace185ad" providerId="AD" clId="Web-{057205F0-32DD-143D-858D-960E643AB92F}" dt="2025-06-26T13:51:47.961" v="10" actId="20577"/>
        <pc:sldMkLst>
          <pc:docMk/>
          <pc:sldMk cId="2414091441" sldId="297"/>
        </pc:sldMkLst>
        <pc:spChg chg="mod">
          <ac:chgData name="Nicholas Bussberg" userId="S::nbussberg@elon.edu::f756f9d1-f169-4216-9847-fe51ace185ad" providerId="AD" clId="Web-{057205F0-32DD-143D-858D-960E643AB92F}" dt="2025-06-26T13:51:47.961" v="10" actId="20577"/>
          <ac:spMkLst>
            <pc:docMk/>
            <pc:sldMk cId="2414091441" sldId="297"/>
            <ac:spMk id="2" creationId="{00000000-0000-0000-0000-000000000000}"/>
          </ac:spMkLst>
        </pc:spChg>
      </pc:sldChg>
      <pc:sldChg chg="del">
        <pc:chgData name="Nicholas Bussberg" userId="S::nbussberg@elon.edu::f756f9d1-f169-4216-9847-fe51ace185ad" providerId="AD" clId="Web-{057205F0-32DD-143D-858D-960E643AB92F}" dt="2025-06-26T13:53:23.449" v="12"/>
        <pc:sldMkLst>
          <pc:docMk/>
          <pc:sldMk cId="3442880325" sldId="298"/>
        </pc:sldMkLst>
      </pc:sldChg>
      <pc:sldChg chg="del">
        <pc:chgData name="Nicholas Bussberg" userId="S::nbussberg@elon.edu::f756f9d1-f169-4216-9847-fe51ace185ad" providerId="AD" clId="Web-{057205F0-32DD-143D-858D-960E643AB92F}" dt="2025-06-26T13:51:51.008" v="11"/>
        <pc:sldMkLst>
          <pc:docMk/>
          <pc:sldMk cId="1620919025" sldId="299"/>
        </pc:sldMkLst>
      </pc:sldChg>
      <pc:sldChg chg="del">
        <pc:chgData name="Nicholas Bussberg" userId="S::nbussberg@elon.edu::f756f9d1-f169-4216-9847-fe51ace185ad" providerId="AD" clId="Web-{057205F0-32DD-143D-858D-960E643AB92F}" dt="2025-06-26T13:56:32.096" v="20"/>
        <pc:sldMkLst>
          <pc:docMk/>
          <pc:sldMk cId="2594363369" sldId="300"/>
        </pc:sldMkLst>
      </pc:sldChg>
      <pc:sldChg chg="del">
        <pc:chgData name="Nicholas Bussberg" userId="S::nbussberg@elon.edu::f756f9d1-f169-4216-9847-fe51ace185ad" providerId="AD" clId="Web-{057205F0-32DD-143D-858D-960E643AB92F}" dt="2025-06-26T13:53:36.887" v="13"/>
        <pc:sldMkLst>
          <pc:docMk/>
          <pc:sldMk cId="1457056043" sldId="301"/>
        </pc:sldMkLst>
      </pc:sldChg>
      <pc:sldChg chg="del">
        <pc:chgData name="Nicholas Bussberg" userId="S::nbussberg@elon.edu::f756f9d1-f169-4216-9847-fe51ace185ad" providerId="AD" clId="Web-{057205F0-32DD-143D-858D-960E643AB92F}" dt="2025-06-26T13:53:39.153" v="14"/>
        <pc:sldMkLst>
          <pc:docMk/>
          <pc:sldMk cId="1344628467" sldId="302"/>
        </pc:sldMkLst>
      </pc:sldChg>
      <pc:sldChg chg="del">
        <pc:chgData name="Nicholas Bussberg" userId="S::nbussberg@elon.edu::f756f9d1-f169-4216-9847-fe51ace185ad" providerId="AD" clId="Web-{057205F0-32DD-143D-858D-960E643AB92F}" dt="2025-06-26T13:56:24.409" v="17"/>
        <pc:sldMkLst>
          <pc:docMk/>
          <pc:sldMk cId="286663687" sldId="303"/>
        </pc:sldMkLst>
      </pc:sldChg>
      <pc:sldChg chg="del">
        <pc:chgData name="Nicholas Bussberg" userId="S::nbussberg@elon.edu::f756f9d1-f169-4216-9847-fe51ace185ad" providerId="AD" clId="Web-{057205F0-32DD-143D-858D-960E643AB92F}" dt="2025-06-26T13:56:22.534" v="16"/>
        <pc:sldMkLst>
          <pc:docMk/>
          <pc:sldMk cId="3201754035" sldId="305"/>
        </pc:sldMkLst>
      </pc:sldChg>
      <pc:sldChg chg="del">
        <pc:chgData name="Nicholas Bussberg" userId="S::nbussberg@elon.edu::f756f9d1-f169-4216-9847-fe51ace185ad" providerId="AD" clId="Web-{057205F0-32DD-143D-858D-960E643AB92F}" dt="2025-06-26T13:53:42.293" v="15"/>
        <pc:sldMkLst>
          <pc:docMk/>
          <pc:sldMk cId="3458350443" sldId="306"/>
        </pc:sldMkLst>
      </pc:sldChg>
      <pc:sldChg chg="del">
        <pc:chgData name="Nicholas Bussberg" userId="S::nbussberg@elon.edu::f756f9d1-f169-4216-9847-fe51ace185ad" providerId="AD" clId="Web-{057205F0-32DD-143D-858D-960E643AB92F}" dt="2025-06-26T13:56:26.518" v="18"/>
        <pc:sldMkLst>
          <pc:docMk/>
          <pc:sldMk cId="1022288057" sldId="307"/>
        </pc:sldMkLst>
      </pc:sldChg>
      <pc:sldChg chg="modSp">
        <pc:chgData name="Nicholas Bussberg" userId="S::nbussberg@elon.edu::f756f9d1-f169-4216-9847-fe51ace185ad" providerId="AD" clId="Web-{057205F0-32DD-143D-858D-960E643AB92F}" dt="2025-06-26T13:59:40.400" v="126" actId="20577"/>
        <pc:sldMkLst>
          <pc:docMk/>
          <pc:sldMk cId="2021168778" sldId="308"/>
        </pc:sldMkLst>
      </pc:sldChg>
      <pc:sldChg chg="modSp">
        <pc:chgData name="Nicholas Bussberg" userId="S::nbussberg@elon.edu::f756f9d1-f169-4216-9847-fe51ace185ad" providerId="AD" clId="Web-{057205F0-32DD-143D-858D-960E643AB92F}" dt="2025-06-26T13:59:26.384" v="117" actId="20577"/>
        <pc:sldMkLst>
          <pc:docMk/>
          <pc:sldMk cId="170385686" sldId="309"/>
        </pc:sldMkLst>
        <pc:spChg chg="mod">
          <ac:chgData name="Nicholas Bussberg" userId="S::nbussberg@elon.edu::f756f9d1-f169-4216-9847-fe51ace185ad" providerId="AD" clId="Web-{057205F0-32DD-143D-858D-960E643AB92F}" dt="2025-06-26T13:59:26.384" v="117" actId="20577"/>
          <ac:spMkLst>
            <pc:docMk/>
            <pc:sldMk cId="170385686" sldId="309"/>
            <ac:spMk id="13" creationId="{09C7E2CA-0103-4593-B8D0-548E0FCC75A6}"/>
          </ac:spMkLst>
        </pc:spChg>
      </pc:sldChg>
      <pc:sldChg chg="del">
        <pc:chgData name="Nicholas Bussberg" userId="S::nbussberg@elon.edu::f756f9d1-f169-4216-9847-fe51ace185ad" providerId="AD" clId="Web-{057205F0-32DD-143D-858D-960E643AB92F}" dt="2025-06-26T13:56:30.643" v="19"/>
        <pc:sldMkLst>
          <pc:docMk/>
          <pc:sldMk cId="2875245605" sldId="310"/>
        </pc:sldMkLst>
      </pc:sldChg>
      <pc:sldChg chg="del">
        <pc:chgData name="Nicholas Bussberg" userId="S::nbussberg@elon.edu::f756f9d1-f169-4216-9847-fe51ace185ad" providerId="AD" clId="Web-{057205F0-32DD-143D-858D-960E643AB92F}" dt="2025-06-26T13:57:19.176" v="23"/>
        <pc:sldMkLst>
          <pc:docMk/>
          <pc:sldMk cId="575431353" sldId="311"/>
        </pc:sldMkLst>
      </pc:sldChg>
      <pc:sldChg chg="del">
        <pc:chgData name="Nicholas Bussberg" userId="S::nbussberg@elon.edu::f756f9d1-f169-4216-9847-fe51ace185ad" providerId="AD" clId="Web-{057205F0-32DD-143D-858D-960E643AB92F}" dt="2025-06-26T14:30:39.076" v="190"/>
        <pc:sldMkLst>
          <pc:docMk/>
          <pc:sldMk cId="1660307388" sldId="312"/>
        </pc:sldMkLst>
      </pc:sldChg>
      <pc:sldChg chg="del">
        <pc:chgData name="Nicholas Bussberg" userId="S::nbussberg@elon.edu::f756f9d1-f169-4216-9847-fe51ace185ad" providerId="AD" clId="Web-{057205F0-32DD-143D-858D-960E643AB92F}" dt="2025-06-26T13:56:33.175" v="21"/>
        <pc:sldMkLst>
          <pc:docMk/>
          <pc:sldMk cId="4043289015" sldId="315"/>
        </pc:sldMkLst>
      </pc:sldChg>
      <pc:sldChg chg="del">
        <pc:chgData name="Nicholas Bussberg" userId="S::nbussberg@elon.edu::f756f9d1-f169-4216-9847-fe51ace185ad" providerId="AD" clId="Web-{057205F0-32DD-143D-858D-960E643AB92F}" dt="2025-06-26T13:57:17.598" v="22"/>
        <pc:sldMkLst>
          <pc:docMk/>
          <pc:sldMk cId="2462130937" sldId="316"/>
        </pc:sldMkLst>
      </pc:sldChg>
      <pc:sldChg chg="modSp">
        <pc:chgData name="Nicholas Bussberg" userId="S::nbussberg@elon.edu::f756f9d1-f169-4216-9847-fe51ace185ad" providerId="AD" clId="Web-{057205F0-32DD-143D-858D-960E643AB92F}" dt="2025-06-26T13:57:28.317" v="31" actId="20577"/>
        <pc:sldMkLst>
          <pc:docMk/>
          <pc:sldMk cId="692519026" sldId="317"/>
        </pc:sldMkLst>
      </pc:sldChg>
      <pc:sldChg chg="modSp">
        <pc:chgData name="Nicholas Bussberg" userId="S::nbussberg@elon.edu::f756f9d1-f169-4216-9847-fe51ace185ad" providerId="AD" clId="Web-{057205F0-32DD-143D-858D-960E643AB92F}" dt="2025-06-26T15:04:36.230" v="200" actId="20577"/>
        <pc:sldMkLst>
          <pc:docMk/>
          <pc:sldMk cId="3032579724" sldId="320"/>
        </pc:sldMkLst>
      </pc:sldChg>
      <pc:sldChg chg="del">
        <pc:chgData name="Nicholas Bussberg" userId="S::nbussberg@elon.edu::f756f9d1-f169-4216-9847-fe51ace185ad" providerId="AD" clId="Web-{057205F0-32DD-143D-858D-960E643AB92F}" dt="2025-06-26T14:16:32.421" v="189"/>
        <pc:sldMkLst>
          <pc:docMk/>
          <pc:sldMk cId="2401974086" sldId="324"/>
        </pc:sldMkLst>
      </pc:sldChg>
      <pc:sldChg chg="modSp">
        <pc:chgData name="Nicholas Bussberg" userId="S::nbussberg@elon.edu::f756f9d1-f169-4216-9847-fe51ace185ad" providerId="AD" clId="Web-{057205F0-32DD-143D-858D-960E643AB92F}" dt="2025-06-26T14:14:31.510" v="188" actId="20577"/>
        <pc:sldMkLst>
          <pc:docMk/>
          <pc:sldMk cId="2453480288" sldId="325"/>
        </pc:sldMkLst>
      </pc:sldChg>
    </pc:docChg>
  </pc:docChgLst>
  <pc:docChgLst>
    <pc:chgData name="Nicholas Bussberg" userId="S::nbussberg@elon.edu::f756f9d1-f169-4216-9847-fe51ace185ad" providerId="AD" clId="Web-{3548A052-740D-F516-16F4-C659EECA2A44}"/>
    <pc:docChg chg="modSld">
      <pc:chgData name="Nicholas Bussberg" userId="S::nbussberg@elon.edu::f756f9d1-f169-4216-9847-fe51ace185ad" providerId="AD" clId="Web-{3548A052-740D-F516-16F4-C659EECA2A44}" dt="2025-07-16T14:05:06.031" v="99" actId="14100"/>
      <pc:docMkLst>
        <pc:docMk/>
      </pc:docMkLst>
      <pc:sldChg chg="addSp modSp">
        <pc:chgData name="Nicholas Bussberg" userId="S::nbussberg@elon.edu::f756f9d1-f169-4216-9847-fe51ace185ad" providerId="AD" clId="Web-{3548A052-740D-F516-16F4-C659EECA2A44}" dt="2025-07-16T14:05:06.031" v="99" actId="14100"/>
        <pc:sldMkLst>
          <pc:docMk/>
          <pc:sldMk cId="2414091441" sldId="297"/>
        </pc:sldMkLst>
        <pc:spChg chg="mod">
          <ac:chgData name="Nicholas Bussberg" userId="S::nbussberg@elon.edu::f756f9d1-f169-4216-9847-fe51ace185ad" providerId="AD" clId="Web-{3548A052-740D-F516-16F4-C659EECA2A44}" dt="2025-07-16T14:05:06.031" v="99" actId="14100"/>
          <ac:spMkLst>
            <pc:docMk/>
            <pc:sldMk cId="2414091441" sldId="297"/>
            <ac:spMk id="2" creationId="{00000000-0000-0000-0000-000000000000}"/>
          </ac:spMkLst>
        </pc:spChg>
        <pc:spChg chg="add mod">
          <ac:chgData name="Nicholas Bussberg" userId="S::nbussberg@elon.edu::f756f9d1-f169-4216-9847-fe51ace185ad" providerId="AD" clId="Web-{3548A052-740D-F516-16F4-C659EECA2A44}" dt="2025-07-16T14:03:14.245" v="3" actId="1076"/>
          <ac:spMkLst>
            <pc:docMk/>
            <pc:sldMk cId="2414091441" sldId="297"/>
            <ac:spMk id="4" creationId="{90DDA673-5272-4AC9-741E-671661482C3D}"/>
          </ac:spMkLst>
        </pc:spChg>
        <pc:spChg chg="add mod">
          <ac:chgData name="Nicholas Bussberg" userId="S::nbussberg@elon.edu::f756f9d1-f169-4216-9847-fe51ace185ad" providerId="AD" clId="Web-{3548A052-740D-F516-16F4-C659EECA2A44}" dt="2025-07-16T14:03:14.260" v="5" actId="1076"/>
          <ac:spMkLst>
            <pc:docMk/>
            <pc:sldMk cId="2414091441" sldId="297"/>
            <ac:spMk id="10" creationId="{E33F20F9-FDB5-97AE-7A14-AD2FCA38179F}"/>
          </ac:spMkLst>
        </pc:spChg>
        <pc:picChg chg="add mod">
          <ac:chgData name="Nicholas Bussberg" userId="S::nbussberg@elon.edu::f756f9d1-f169-4216-9847-fe51ace185ad" providerId="AD" clId="Web-{3548A052-740D-F516-16F4-C659EECA2A44}" dt="2025-07-16T14:03:14.260" v="4" actId="1076"/>
          <ac:picMkLst>
            <pc:docMk/>
            <pc:sldMk cId="2414091441" sldId="297"/>
            <ac:picMk id="8" creationId="{205C92A3-E289-BD1A-0F6D-EFC54BB858A6}"/>
          </ac:picMkLst>
        </pc:picChg>
      </pc:sldChg>
    </pc:docChg>
  </pc:docChgLst>
  <pc:docChgLst>
    <pc:chgData name="Ryne VanKrevelen" userId="S::rvankrevelen@elon.edu::57dd2706-c428-4552-aee7-5ebc5300673d" providerId="AD" clId="Web-{EADC3C1A-0CA1-1FA3-A96E-B42643D357D7}"/>
    <pc:docChg chg="modSld">
      <pc:chgData name="Ryne VanKrevelen" userId="S::rvankrevelen@elon.edu::57dd2706-c428-4552-aee7-5ebc5300673d" providerId="AD" clId="Web-{EADC3C1A-0CA1-1FA3-A96E-B42643D357D7}" dt="2025-07-07T14:27:35.732" v="525"/>
      <pc:docMkLst>
        <pc:docMk/>
      </pc:docMkLst>
      <pc:sldChg chg="modNotes">
        <pc:chgData name="Ryne VanKrevelen" userId="S::rvankrevelen@elon.edu::57dd2706-c428-4552-aee7-5ebc5300673d" providerId="AD" clId="Web-{EADC3C1A-0CA1-1FA3-A96E-B42643D357D7}" dt="2025-07-07T14:27:35.732" v="525"/>
        <pc:sldMkLst>
          <pc:docMk/>
          <pc:sldMk cId="3335952507" sldId="283"/>
        </pc:sldMkLst>
      </pc:sldChg>
      <pc:sldChg chg="addSp delSp modSp">
        <pc:chgData name="Ryne VanKrevelen" userId="S::rvankrevelen@elon.edu::57dd2706-c428-4552-aee7-5ebc5300673d" providerId="AD" clId="Web-{EADC3C1A-0CA1-1FA3-A96E-B42643D357D7}" dt="2025-07-07T13:37:53.491" v="4"/>
        <pc:sldMkLst>
          <pc:docMk/>
          <pc:sldMk cId="692519026" sldId="317"/>
        </pc:sldMkLst>
        <pc:picChg chg="add mod">
          <ac:chgData name="Ryne VanKrevelen" userId="S::rvankrevelen@elon.edu::57dd2706-c428-4552-aee7-5ebc5300673d" providerId="AD" clId="Web-{EADC3C1A-0CA1-1FA3-A96E-B42643D357D7}" dt="2025-07-07T13:36:58.460" v="1" actId="1076"/>
          <ac:picMkLst>
            <pc:docMk/>
            <pc:sldMk cId="692519026" sldId="317"/>
            <ac:picMk id="2" creationId="{42F6100B-B1F4-6B89-37CF-F720DCD94B1D}"/>
          </ac:picMkLst>
        </pc:picChg>
      </pc:sldChg>
      <pc:sldChg chg="addSp delSp modSp mod setBg">
        <pc:chgData name="Ryne VanKrevelen" userId="S::rvankrevelen@elon.edu::57dd2706-c428-4552-aee7-5ebc5300673d" providerId="AD" clId="Web-{EADC3C1A-0CA1-1FA3-A96E-B42643D357D7}" dt="2025-07-07T14:20:16.822" v="393" actId="20577"/>
        <pc:sldMkLst>
          <pc:docMk/>
          <pc:sldMk cId="3528896909" sldId="318"/>
        </pc:sldMkLst>
        <pc:spChg chg="mod">
          <ac:chgData name="Ryne VanKrevelen" userId="S::rvankrevelen@elon.edu::57dd2706-c428-4552-aee7-5ebc5300673d" providerId="AD" clId="Web-{EADC3C1A-0CA1-1FA3-A96E-B42643D357D7}" dt="2025-07-07T14:20:01.229" v="388" actId="1076"/>
          <ac:spMkLst>
            <pc:docMk/>
            <pc:sldMk cId="3528896909" sldId="318"/>
            <ac:spMk id="2" creationId="{C481A491-06C4-57C2-91BD-83180493A8D5}"/>
          </ac:spMkLst>
        </pc:spChg>
        <pc:spChg chg="mod">
          <ac:chgData name="Ryne VanKrevelen" userId="S::rvankrevelen@elon.edu::57dd2706-c428-4552-aee7-5ebc5300673d" providerId="AD" clId="Web-{EADC3C1A-0CA1-1FA3-A96E-B42643D357D7}" dt="2025-07-07T14:20:16.822" v="393" actId="20577"/>
          <ac:spMkLst>
            <pc:docMk/>
            <pc:sldMk cId="3528896909" sldId="318"/>
            <ac:spMk id="7" creationId="{6AAD511C-AB11-987D-3702-6CBB05199F32}"/>
          </ac:spMkLst>
        </pc:spChg>
        <pc:spChg chg="ord">
          <ac:chgData name="Ryne VanKrevelen" userId="S::rvankrevelen@elon.edu::57dd2706-c428-4552-aee7-5ebc5300673d" providerId="AD" clId="Web-{EADC3C1A-0CA1-1FA3-A96E-B42643D357D7}" dt="2025-07-07T14:15:35.180" v="274"/>
          <ac:spMkLst>
            <pc:docMk/>
            <pc:sldMk cId="3528896909" sldId="318"/>
            <ac:spMk id="26" creationId="{C842C093-2716-4281-BA82-A772F1977D30}"/>
          </ac:spMkLst>
        </pc:spChg>
        <pc:picChg chg="add mod">
          <ac:chgData name="Ryne VanKrevelen" userId="S::rvankrevelen@elon.edu::57dd2706-c428-4552-aee7-5ebc5300673d" providerId="AD" clId="Web-{EADC3C1A-0CA1-1FA3-A96E-B42643D357D7}" dt="2025-07-07T14:20:07.791" v="389" actId="1076"/>
          <ac:picMkLst>
            <pc:docMk/>
            <pc:sldMk cId="3528896909" sldId="318"/>
            <ac:picMk id="4" creationId="{04E2404B-D2D2-30CA-255E-9D775AA7BDD5}"/>
          </ac:picMkLst>
        </pc:picChg>
        <pc:picChg chg="mod ord">
          <ac:chgData name="Ryne VanKrevelen" userId="S::rvankrevelen@elon.edu::57dd2706-c428-4552-aee7-5ebc5300673d" providerId="AD" clId="Web-{EADC3C1A-0CA1-1FA3-A96E-B42643D357D7}" dt="2025-07-07T14:15:35.180" v="274"/>
          <ac:picMkLst>
            <pc:docMk/>
            <pc:sldMk cId="3528896909" sldId="318"/>
            <ac:picMk id="6" creationId="{FFF32213-E7A4-5DFD-5996-BCB123C3FF27}"/>
          </ac:picMkLst>
        </pc:picChg>
      </pc:sldChg>
      <pc:sldChg chg="modSp">
        <pc:chgData name="Ryne VanKrevelen" userId="S::rvankrevelen@elon.edu::57dd2706-c428-4552-aee7-5ebc5300673d" providerId="AD" clId="Web-{EADC3C1A-0CA1-1FA3-A96E-B42643D357D7}" dt="2025-07-07T13:41:03.179" v="41" actId="20577"/>
        <pc:sldMkLst>
          <pc:docMk/>
          <pc:sldMk cId="737304053" sldId="319"/>
        </pc:sldMkLst>
      </pc:sldChg>
      <pc:sldChg chg="modSp">
        <pc:chgData name="Ryne VanKrevelen" userId="S::rvankrevelen@elon.edu::57dd2706-c428-4552-aee7-5ebc5300673d" providerId="AD" clId="Web-{EADC3C1A-0CA1-1FA3-A96E-B42643D357D7}" dt="2025-07-07T13:45:18.460" v="47" actId="20577"/>
        <pc:sldMkLst>
          <pc:docMk/>
          <pc:sldMk cId="2953414881" sldId="329"/>
        </pc:sldMkLst>
        <pc:spChg chg="mod">
          <ac:chgData name="Ryne VanKrevelen" userId="S::rvankrevelen@elon.edu::57dd2706-c428-4552-aee7-5ebc5300673d" providerId="AD" clId="Web-{EADC3C1A-0CA1-1FA3-A96E-B42643D357D7}" dt="2025-07-07T13:45:18.460" v="47" actId="20577"/>
          <ac:spMkLst>
            <pc:docMk/>
            <pc:sldMk cId="2953414881" sldId="329"/>
            <ac:spMk id="10" creationId="{12E34A41-CE88-E4E1-26A4-B333EB02EC7D}"/>
          </ac:spMkLst>
        </pc:spChg>
      </pc:sldChg>
      <pc:sldChg chg="modSp">
        <pc:chgData name="Ryne VanKrevelen" userId="S::rvankrevelen@elon.edu::57dd2706-c428-4552-aee7-5ebc5300673d" providerId="AD" clId="Web-{EADC3C1A-0CA1-1FA3-A96E-B42643D357D7}" dt="2025-07-07T14:20:19.885" v="396" actId="20577"/>
        <pc:sldMkLst>
          <pc:docMk/>
          <pc:sldMk cId="1660453100" sldId="330"/>
        </pc:sldMkLst>
        <pc:spChg chg="mod">
          <ac:chgData name="Ryne VanKrevelen" userId="S::rvankrevelen@elon.edu::57dd2706-c428-4552-aee7-5ebc5300673d" providerId="AD" clId="Web-{EADC3C1A-0CA1-1FA3-A96E-B42643D357D7}" dt="2025-07-07T14:20:19.885" v="396" actId="20577"/>
          <ac:spMkLst>
            <pc:docMk/>
            <pc:sldMk cId="1660453100" sldId="330"/>
            <ac:spMk id="7" creationId="{0983190D-75FD-DB69-803A-E0FB1E299654}"/>
          </ac:spMkLst>
        </pc:spChg>
      </pc:sldChg>
      <pc:sldChg chg="modSp">
        <pc:chgData name="Ryne VanKrevelen" userId="S::rvankrevelen@elon.edu::57dd2706-c428-4552-aee7-5ebc5300673d" providerId="AD" clId="Web-{EADC3C1A-0CA1-1FA3-A96E-B42643D357D7}" dt="2025-07-07T14:20:23.322" v="398" actId="20577"/>
        <pc:sldMkLst>
          <pc:docMk/>
          <pc:sldMk cId="3583241783" sldId="331"/>
        </pc:sldMkLst>
        <pc:spChg chg="mod">
          <ac:chgData name="Ryne VanKrevelen" userId="S::rvankrevelen@elon.edu::57dd2706-c428-4552-aee7-5ebc5300673d" providerId="AD" clId="Web-{EADC3C1A-0CA1-1FA3-A96E-B42643D357D7}" dt="2025-07-07T14:20:23.322" v="398" actId="20577"/>
          <ac:spMkLst>
            <pc:docMk/>
            <pc:sldMk cId="3583241783" sldId="331"/>
            <ac:spMk id="7" creationId="{55789969-4C4B-BE35-ED2E-800F31D4A7BB}"/>
          </ac:spMkLst>
        </pc:spChg>
      </pc:sldChg>
      <pc:sldChg chg="modSp">
        <pc:chgData name="Ryne VanKrevelen" userId="S::rvankrevelen@elon.edu::57dd2706-c428-4552-aee7-5ebc5300673d" providerId="AD" clId="Web-{EADC3C1A-0CA1-1FA3-A96E-B42643D357D7}" dt="2025-07-07T14:20:38.541" v="412" actId="20577"/>
        <pc:sldMkLst>
          <pc:docMk/>
          <pc:sldMk cId="3814887607" sldId="332"/>
        </pc:sldMkLst>
        <pc:spChg chg="mod">
          <ac:chgData name="Ryne VanKrevelen" userId="S::rvankrevelen@elon.edu::57dd2706-c428-4552-aee7-5ebc5300673d" providerId="AD" clId="Web-{EADC3C1A-0CA1-1FA3-A96E-B42643D357D7}" dt="2025-07-07T14:20:38.541" v="412" actId="20577"/>
          <ac:spMkLst>
            <pc:docMk/>
            <pc:sldMk cId="3814887607" sldId="332"/>
            <ac:spMk id="7" creationId="{C0B07A20-644A-CB32-2E43-B7489A3F088C}"/>
          </ac:spMkLst>
        </pc:spChg>
      </pc:sldChg>
      <pc:sldChg chg="modSp">
        <pc:chgData name="Ryne VanKrevelen" userId="S::rvankrevelen@elon.edu::57dd2706-c428-4552-aee7-5ebc5300673d" providerId="AD" clId="Web-{EADC3C1A-0CA1-1FA3-A96E-B42643D357D7}" dt="2025-07-07T14:20:31.526" v="404" actId="20577"/>
        <pc:sldMkLst>
          <pc:docMk/>
          <pc:sldMk cId="290958911" sldId="333"/>
        </pc:sldMkLst>
        <pc:spChg chg="mod">
          <ac:chgData name="Ryne VanKrevelen" userId="S::rvankrevelen@elon.edu::57dd2706-c428-4552-aee7-5ebc5300673d" providerId="AD" clId="Web-{EADC3C1A-0CA1-1FA3-A96E-B42643D357D7}" dt="2025-07-07T14:20:31.526" v="404" actId="20577"/>
          <ac:spMkLst>
            <pc:docMk/>
            <pc:sldMk cId="290958911" sldId="333"/>
            <ac:spMk id="7" creationId="{A469006F-5D8D-8EA0-ABE8-31D1D60900AE}"/>
          </ac:spMkLst>
        </pc:spChg>
      </pc:sldChg>
      <pc:sldChg chg="modSp">
        <pc:chgData name="Ryne VanKrevelen" userId="S::rvankrevelen@elon.edu::57dd2706-c428-4552-aee7-5ebc5300673d" providerId="AD" clId="Web-{EADC3C1A-0CA1-1FA3-A96E-B42643D357D7}" dt="2025-07-07T14:20:35.338" v="408" actId="20577"/>
        <pc:sldMkLst>
          <pc:docMk/>
          <pc:sldMk cId="643700877" sldId="334"/>
        </pc:sldMkLst>
        <pc:spChg chg="mod">
          <ac:chgData name="Ryne VanKrevelen" userId="S::rvankrevelen@elon.edu::57dd2706-c428-4552-aee7-5ebc5300673d" providerId="AD" clId="Web-{EADC3C1A-0CA1-1FA3-A96E-B42643D357D7}" dt="2025-07-07T14:20:35.338" v="408" actId="20577"/>
          <ac:spMkLst>
            <pc:docMk/>
            <pc:sldMk cId="643700877" sldId="334"/>
            <ac:spMk id="7" creationId="{3C8F2CED-6710-D5C7-DAA9-AED9A4C697F4}"/>
          </ac:spMkLst>
        </pc:spChg>
      </pc:sldChg>
      <pc:sldChg chg="modSp">
        <pc:chgData name="Ryne VanKrevelen" userId="S::rvankrevelen@elon.edu::57dd2706-c428-4552-aee7-5ebc5300673d" providerId="AD" clId="Web-{EADC3C1A-0CA1-1FA3-A96E-B42643D357D7}" dt="2025-07-07T14:20:27.729" v="401" actId="20577"/>
        <pc:sldMkLst>
          <pc:docMk/>
          <pc:sldMk cId="2930000743" sldId="339"/>
        </pc:sldMkLst>
        <pc:spChg chg="mod">
          <ac:chgData name="Ryne VanKrevelen" userId="S::rvankrevelen@elon.edu::57dd2706-c428-4552-aee7-5ebc5300673d" providerId="AD" clId="Web-{EADC3C1A-0CA1-1FA3-A96E-B42643D357D7}" dt="2025-07-07T14:20:27.729" v="401" actId="20577"/>
          <ac:spMkLst>
            <pc:docMk/>
            <pc:sldMk cId="2930000743" sldId="339"/>
            <ac:spMk id="7" creationId="{DEE1C7F8-F93C-E9A4-F8E2-05AB142F1682}"/>
          </ac:spMkLst>
        </pc:spChg>
      </pc:sldChg>
      <pc:sldChg chg="modSp">
        <pc:chgData name="Ryne VanKrevelen" userId="S::rvankrevelen@elon.edu::57dd2706-c428-4552-aee7-5ebc5300673d" providerId="AD" clId="Web-{EADC3C1A-0CA1-1FA3-A96E-B42643D357D7}" dt="2025-07-07T14:20:42.885" v="417" actId="20577"/>
        <pc:sldMkLst>
          <pc:docMk/>
          <pc:sldMk cId="1673317511" sldId="340"/>
        </pc:sldMkLst>
        <pc:spChg chg="mod">
          <ac:chgData name="Ryne VanKrevelen" userId="S::rvankrevelen@elon.edu::57dd2706-c428-4552-aee7-5ebc5300673d" providerId="AD" clId="Web-{EADC3C1A-0CA1-1FA3-A96E-B42643D357D7}" dt="2025-07-07T14:20:42.885" v="417" actId="20577"/>
          <ac:spMkLst>
            <pc:docMk/>
            <pc:sldMk cId="1673317511" sldId="340"/>
            <ac:spMk id="7" creationId="{841EFC4E-7849-72AA-B372-63364D959062}"/>
          </ac:spMkLst>
        </pc:spChg>
      </pc:sldChg>
      <pc:sldChg chg="addSp modSp">
        <pc:chgData name="Ryne VanKrevelen" userId="S::rvankrevelen@elon.edu::57dd2706-c428-4552-aee7-5ebc5300673d" providerId="AD" clId="Web-{EADC3C1A-0CA1-1FA3-A96E-B42643D357D7}" dt="2025-07-07T14:25:45.200" v="420" actId="1076"/>
        <pc:sldMkLst>
          <pc:docMk/>
          <pc:sldMk cId="589947488" sldId="358"/>
        </pc:sldMkLst>
        <pc:picChg chg="add mod">
          <ac:chgData name="Ryne VanKrevelen" userId="S::rvankrevelen@elon.edu::57dd2706-c428-4552-aee7-5ebc5300673d" providerId="AD" clId="Web-{EADC3C1A-0CA1-1FA3-A96E-B42643D357D7}" dt="2025-07-07T14:25:45.200" v="420" actId="1076"/>
          <ac:picMkLst>
            <pc:docMk/>
            <pc:sldMk cId="589947488" sldId="358"/>
            <ac:picMk id="9" creationId="{C7BC9315-3BC0-E570-7777-80F33DD76EAC}"/>
          </ac:picMkLst>
        </pc:picChg>
      </pc:sldChg>
    </pc:docChg>
  </pc:docChgLst>
  <pc:docChgLst>
    <pc:chgData name="Ryne VanKrevelen" userId="S::rvankrevelen@elon.edu::57dd2706-c428-4552-aee7-5ebc5300673d" providerId="AD" clId="Web-{E945D9E1-52FD-67EB-AE9A-354E3FCF83BB}"/>
    <pc:docChg chg="modSld">
      <pc:chgData name="Ryne VanKrevelen" userId="S::rvankrevelen@elon.edu::57dd2706-c428-4552-aee7-5ebc5300673d" providerId="AD" clId="Web-{E945D9E1-52FD-67EB-AE9A-354E3FCF83BB}" dt="2025-07-19T02:51:00.212" v="38"/>
      <pc:docMkLst>
        <pc:docMk/>
      </pc:docMkLst>
      <pc:sldChg chg="modNotes">
        <pc:chgData name="Ryne VanKrevelen" userId="S::rvankrevelen@elon.edu::57dd2706-c428-4552-aee7-5ebc5300673d" providerId="AD" clId="Web-{E945D9E1-52FD-67EB-AE9A-354E3FCF83BB}" dt="2025-07-19T02:51:00.212" v="38"/>
        <pc:sldMkLst>
          <pc:docMk/>
          <pc:sldMk cId="3335952507" sldId="283"/>
        </pc:sldMkLst>
      </pc:sldChg>
    </pc:docChg>
  </pc:docChgLst>
  <pc:docChgLst>
    <pc:chgData name="Ryne VanKrevelen" userId="S::rvankrevelen@elon.edu::57dd2706-c428-4552-aee7-5ebc5300673d" providerId="AD" clId="Web-{D1E5774A-4533-069C-63B8-9FA1B7AB50A4}"/>
    <pc:docChg chg="addSld modSld sldOrd">
      <pc:chgData name="Ryne VanKrevelen" userId="S::rvankrevelen@elon.edu::57dd2706-c428-4552-aee7-5ebc5300673d" providerId="AD" clId="Web-{D1E5774A-4533-069C-63B8-9FA1B7AB50A4}" dt="2025-06-30T18:56:40.787" v="1998" actId="20577"/>
      <pc:docMkLst>
        <pc:docMk/>
      </pc:docMkLst>
      <pc:sldChg chg="modSp">
        <pc:chgData name="Ryne VanKrevelen" userId="S::rvankrevelen@elon.edu::57dd2706-c428-4552-aee7-5ebc5300673d" providerId="AD" clId="Web-{D1E5774A-4533-069C-63B8-9FA1B7AB50A4}" dt="2025-06-30T18:56:40.787" v="1998" actId="20577"/>
        <pc:sldMkLst>
          <pc:docMk/>
          <pc:sldMk cId="3528896909" sldId="318"/>
        </pc:sldMkLst>
        <pc:spChg chg="mod">
          <ac:chgData name="Ryne VanKrevelen" userId="S::rvankrevelen@elon.edu::57dd2706-c428-4552-aee7-5ebc5300673d" providerId="AD" clId="Web-{D1E5774A-4533-069C-63B8-9FA1B7AB50A4}" dt="2025-06-30T18:56:40.787" v="1998" actId="20577"/>
          <ac:spMkLst>
            <pc:docMk/>
            <pc:sldMk cId="3528896909" sldId="318"/>
            <ac:spMk id="2" creationId="{C481A491-06C4-57C2-91BD-83180493A8D5}"/>
          </ac:spMkLst>
        </pc:spChg>
      </pc:sldChg>
      <pc:sldChg chg="addSp modSp">
        <pc:chgData name="Ryne VanKrevelen" userId="S::rvankrevelen@elon.edu::57dd2706-c428-4552-aee7-5ebc5300673d" providerId="AD" clId="Web-{D1E5774A-4533-069C-63B8-9FA1B7AB50A4}" dt="2025-06-30T14:24:03.212" v="901" actId="1076"/>
        <pc:sldMkLst>
          <pc:docMk/>
          <pc:sldMk cId="4100455695" sldId="322"/>
        </pc:sldMkLst>
        <pc:spChg chg="mod">
          <ac:chgData name="Ryne VanKrevelen" userId="S::rvankrevelen@elon.edu::57dd2706-c428-4552-aee7-5ebc5300673d" providerId="AD" clId="Web-{D1E5774A-4533-069C-63B8-9FA1B7AB50A4}" dt="2025-06-30T14:12:54.739" v="116" actId="20577"/>
          <ac:spMkLst>
            <pc:docMk/>
            <pc:sldMk cId="4100455695" sldId="322"/>
            <ac:spMk id="2" creationId="{91C28CE0-A317-5D41-C202-C81AF633BD49}"/>
          </ac:spMkLst>
        </pc:spChg>
        <pc:spChg chg="add mod">
          <ac:chgData name="Ryne VanKrevelen" userId="S::rvankrevelen@elon.edu::57dd2706-c428-4552-aee7-5ebc5300673d" providerId="AD" clId="Web-{D1E5774A-4533-069C-63B8-9FA1B7AB50A4}" dt="2025-06-30T14:24:03.212" v="901" actId="1076"/>
          <ac:spMkLst>
            <pc:docMk/>
            <pc:sldMk cId="4100455695" sldId="322"/>
            <ac:spMk id="3" creationId="{5F64790F-6BF8-EBA1-3F76-690E71220E63}"/>
          </ac:spMkLst>
        </pc:spChg>
        <pc:spChg chg="mod">
          <ac:chgData name="Ryne VanKrevelen" userId="S::rvankrevelen@elon.edu::57dd2706-c428-4552-aee7-5ebc5300673d" providerId="AD" clId="Web-{D1E5774A-4533-069C-63B8-9FA1B7AB50A4}" dt="2025-06-30T14:11:28.379" v="47" actId="20577"/>
          <ac:spMkLst>
            <pc:docMk/>
            <pc:sldMk cId="4100455695" sldId="322"/>
            <ac:spMk id="7" creationId="{072E014E-0F23-ED15-F8FA-B49BE7C281DA}"/>
          </ac:spMkLst>
        </pc:spChg>
      </pc:sldChg>
      <pc:sldChg chg="addSp modSp ord modNotes">
        <pc:chgData name="Ryne VanKrevelen" userId="S::rvankrevelen@elon.edu::57dd2706-c428-4552-aee7-5ebc5300673d" providerId="AD" clId="Web-{D1E5774A-4533-069C-63B8-9FA1B7AB50A4}" dt="2025-06-30T14:24:39.290" v="911" actId="1076"/>
        <pc:sldMkLst>
          <pc:docMk/>
          <pc:sldMk cId="4209829351" sldId="326"/>
        </pc:sldMkLst>
        <pc:spChg chg="mod">
          <ac:chgData name="Ryne VanKrevelen" userId="S::rvankrevelen@elon.edu::57dd2706-c428-4552-aee7-5ebc5300673d" providerId="AD" clId="Web-{D1E5774A-4533-069C-63B8-9FA1B7AB50A4}" dt="2025-06-30T14:07:09.112" v="3" actId="20577"/>
          <ac:spMkLst>
            <pc:docMk/>
            <pc:sldMk cId="4209829351" sldId="326"/>
            <ac:spMk id="2" creationId="{129B0C3B-3C3C-AE28-9912-1B397E046C89}"/>
          </ac:spMkLst>
        </pc:spChg>
        <pc:spChg chg="add mod">
          <ac:chgData name="Ryne VanKrevelen" userId="S::rvankrevelen@elon.edu::57dd2706-c428-4552-aee7-5ebc5300673d" providerId="AD" clId="Web-{D1E5774A-4533-069C-63B8-9FA1B7AB50A4}" dt="2025-06-30T14:24:39.290" v="911" actId="1076"/>
          <ac:spMkLst>
            <pc:docMk/>
            <pc:sldMk cId="4209829351" sldId="326"/>
            <ac:spMk id="4" creationId="{8E0717DF-B735-148D-39C2-A236A59138BF}"/>
          </ac:spMkLst>
        </pc:spChg>
        <pc:spChg chg="mod">
          <ac:chgData name="Ryne VanKrevelen" userId="S::rvankrevelen@elon.edu::57dd2706-c428-4552-aee7-5ebc5300673d" providerId="AD" clId="Web-{D1E5774A-4533-069C-63B8-9FA1B7AB50A4}" dt="2025-06-30T14:08:37.409" v="35" actId="20577"/>
          <ac:spMkLst>
            <pc:docMk/>
            <pc:sldMk cId="4209829351" sldId="326"/>
            <ac:spMk id="7" creationId="{ED7B6B37-B67A-8245-4E08-9E83B0AFC17B}"/>
          </ac:spMkLst>
        </pc:spChg>
        <pc:picChg chg="add mod">
          <ac:chgData name="Ryne VanKrevelen" userId="S::rvankrevelen@elon.edu::57dd2706-c428-4552-aee7-5ebc5300673d" providerId="AD" clId="Web-{D1E5774A-4533-069C-63B8-9FA1B7AB50A4}" dt="2025-06-30T14:08:30.769" v="33" actId="1076"/>
          <ac:picMkLst>
            <pc:docMk/>
            <pc:sldMk cId="4209829351" sldId="326"/>
            <ac:picMk id="3" creationId="{9AFA9690-2855-011D-1294-9CBD8D0482C9}"/>
          </ac:picMkLst>
        </pc:picChg>
      </pc:sldChg>
      <pc:sldChg chg="modSp">
        <pc:chgData name="Ryne VanKrevelen" userId="S::rvankrevelen@elon.edu::57dd2706-c428-4552-aee7-5ebc5300673d" providerId="AD" clId="Web-{D1E5774A-4533-069C-63B8-9FA1B7AB50A4}" dt="2025-06-30T14:22:11.758" v="878" actId="20577"/>
        <pc:sldMkLst>
          <pc:docMk/>
          <pc:sldMk cId="1750677808" sldId="327"/>
        </pc:sldMkLst>
        <pc:spChg chg="mod">
          <ac:chgData name="Ryne VanKrevelen" userId="S::rvankrevelen@elon.edu::57dd2706-c428-4552-aee7-5ebc5300673d" providerId="AD" clId="Web-{D1E5774A-4533-069C-63B8-9FA1B7AB50A4}" dt="2025-06-30T14:22:11.758" v="878" actId="20577"/>
          <ac:spMkLst>
            <pc:docMk/>
            <pc:sldMk cId="1750677808" sldId="327"/>
            <ac:spMk id="7" creationId="{E5BAB228-6353-7B6F-661E-BB197AD06EA0}"/>
          </ac:spMkLst>
        </pc:spChg>
      </pc:sldChg>
      <pc:sldChg chg="modSp">
        <pc:chgData name="Ryne VanKrevelen" userId="S::rvankrevelen@elon.edu::57dd2706-c428-4552-aee7-5ebc5300673d" providerId="AD" clId="Web-{D1E5774A-4533-069C-63B8-9FA1B7AB50A4}" dt="2025-06-30T18:52:33.785" v="1759" actId="20577"/>
        <pc:sldMkLst>
          <pc:docMk/>
          <pc:sldMk cId="1660453100" sldId="330"/>
        </pc:sldMkLst>
        <pc:spChg chg="mod">
          <ac:chgData name="Ryne VanKrevelen" userId="S::rvankrevelen@elon.edu::57dd2706-c428-4552-aee7-5ebc5300673d" providerId="AD" clId="Web-{D1E5774A-4533-069C-63B8-9FA1B7AB50A4}" dt="2025-06-30T18:52:33.785" v="1759" actId="20577"/>
          <ac:spMkLst>
            <pc:docMk/>
            <pc:sldMk cId="1660453100" sldId="330"/>
            <ac:spMk id="2" creationId="{7B9895F2-5F42-A083-64C6-E4C66722AA03}"/>
          </ac:spMkLst>
        </pc:spChg>
      </pc:sldChg>
      <pc:sldChg chg="modSp">
        <pc:chgData name="Ryne VanKrevelen" userId="S::rvankrevelen@elon.edu::57dd2706-c428-4552-aee7-5ebc5300673d" providerId="AD" clId="Web-{D1E5774A-4533-069C-63B8-9FA1B7AB50A4}" dt="2025-06-30T18:56:23.943" v="1978" actId="20577"/>
        <pc:sldMkLst>
          <pc:docMk/>
          <pc:sldMk cId="3583241783" sldId="331"/>
        </pc:sldMkLst>
        <pc:spChg chg="mod">
          <ac:chgData name="Ryne VanKrevelen" userId="S::rvankrevelen@elon.edu::57dd2706-c428-4552-aee7-5ebc5300673d" providerId="AD" clId="Web-{D1E5774A-4533-069C-63B8-9FA1B7AB50A4}" dt="2025-06-30T18:56:23.943" v="1978" actId="20577"/>
          <ac:spMkLst>
            <pc:docMk/>
            <pc:sldMk cId="3583241783" sldId="331"/>
            <ac:spMk id="2" creationId="{FE304BD1-E231-3BAF-5CF0-4745AEE2B3ED}"/>
          </ac:spMkLst>
        </pc:spChg>
      </pc:sldChg>
      <pc:sldChg chg="addSp modSp modNotes">
        <pc:chgData name="Ryne VanKrevelen" userId="S::rvankrevelen@elon.edu::57dd2706-c428-4552-aee7-5ebc5300673d" providerId="AD" clId="Web-{D1E5774A-4533-069C-63B8-9FA1B7AB50A4}" dt="2025-06-30T18:56:11.834" v="1977"/>
        <pc:sldMkLst>
          <pc:docMk/>
          <pc:sldMk cId="3814887607" sldId="332"/>
        </pc:sldMkLst>
        <pc:spChg chg="mod">
          <ac:chgData name="Ryne VanKrevelen" userId="S::rvankrevelen@elon.edu::57dd2706-c428-4552-aee7-5ebc5300673d" providerId="AD" clId="Web-{D1E5774A-4533-069C-63B8-9FA1B7AB50A4}" dt="2025-06-30T14:56:39.523" v="1031" actId="20577"/>
          <ac:spMkLst>
            <pc:docMk/>
            <pc:sldMk cId="3814887607" sldId="332"/>
            <ac:spMk id="2" creationId="{A628953D-8665-E83A-B617-D3FFBEBA6E00}"/>
          </ac:spMkLst>
        </pc:spChg>
        <pc:spChg chg="add mod">
          <ac:chgData name="Ryne VanKrevelen" userId="S::rvankrevelen@elon.edu::57dd2706-c428-4552-aee7-5ebc5300673d" providerId="AD" clId="Web-{D1E5774A-4533-069C-63B8-9FA1B7AB50A4}" dt="2025-06-30T18:53:14.691" v="1775" actId="1076"/>
          <ac:spMkLst>
            <pc:docMk/>
            <pc:sldMk cId="3814887607" sldId="332"/>
            <ac:spMk id="3" creationId="{DF4384FF-7402-E748-0452-CED42F6B6120}"/>
          </ac:spMkLst>
        </pc:spChg>
        <pc:spChg chg="add mod">
          <ac:chgData name="Ryne VanKrevelen" userId="S::rvankrevelen@elon.edu::57dd2706-c428-4552-aee7-5ebc5300673d" providerId="AD" clId="Web-{D1E5774A-4533-069C-63B8-9FA1B7AB50A4}" dt="2025-06-30T18:53:09.332" v="1773" actId="1076"/>
          <ac:spMkLst>
            <pc:docMk/>
            <pc:sldMk cId="3814887607" sldId="332"/>
            <ac:spMk id="4" creationId="{7CDD2EFE-FDD7-F3ED-A9D2-646912F43965}"/>
          </ac:spMkLst>
        </pc:spChg>
        <pc:spChg chg="add mod">
          <ac:chgData name="Ryne VanKrevelen" userId="S::rvankrevelen@elon.edu::57dd2706-c428-4552-aee7-5ebc5300673d" providerId="AD" clId="Web-{D1E5774A-4533-069C-63B8-9FA1B7AB50A4}" dt="2025-06-30T18:53:22.113" v="1777" actId="1076"/>
          <ac:spMkLst>
            <pc:docMk/>
            <pc:sldMk cId="3814887607" sldId="332"/>
            <ac:spMk id="5" creationId="{E8845A53-FF6F-8553-2622-5503B465CCB3}"/>
          </ac:spMkLst>
        </pc:spChg>
        <pc:spChg chg="add mod">
          <ac:chgData name="Ryne VanKrevelen" userId="S::rvankrevelen@elon.edu::57dd2706-c428-4552-aee7-5ebc5300673d" providerId="AD" clId="Web-{D1E5774A-4533-069C-63B8-9FA1B7AB50A4}" dt="2025-06-30T18:53:17.160" v="1776" actId="1076"/>
          <ac:spMkLst>
            <pc:docMk/>
            <pc:sldMk cId="3814887607" sldId="332"/>
            <ac:spMk id="8" creationId="{375C2467-95E5-557C-B0DE-A06772CD60F1}"/>
          </ac:spMkLst>
        </pc:spChg>
        <pc:spChg chg="add mod">
          <ac:chgData name="Ryne VanKrevelen" userId="S::rvankrevelen@elon.edu::57dd2706-c428-4552-aee7-5ebc5300673d" providerId="AD" clId="Web-{D1E5774A-4533-069C-63B8-9FA1B7AB50A4}" dt="2025-06-30T18:53:29.598" v="1778" actId="1076"/>
          <ac:spMkLst>
            <pc:docMk/>
            <pc:sldMk cId="3814887607" sldId="332"/>
            <ac:spMk id="9" creationId="{50D2807A-E830-E25B-A029-B231639184D0}"/>
          </ac:spMkLst>
        </pc:spChg>
        <pc:spChg chg="add mod">
          <ac:chgData name="Ryne VanKrevelen" userId="S::rvankrevelen@elon.edu::57dd2706-c428-4552-aee7-5ebc5300673d" providerId="AD" clId="Web-{D1E5774A-4533-069C-63B8-9FA1B7AB50A4}" dt="2025-06-30T15:05:11.115" v="1112" actId="1076"/>
          <ac:spMkLst>
            <pc:docMk/>
            <pc:sldMk cId="3814887607" sldId="332"/>
            <ac:spMk id="10" creationId="{9C726173-2CE1-90D7-7589-B063B475C302}"/>
          </ac:spMkLst>
        </pc:spChg>
        <pc:spChg chg="add mod">
          <ac:chgData name="Ryne VanKrevelen" userId="S::rvankrevelen@elon.edu::57dd2706-c428-4552-aee7-5ebc5300673d" providerId="AD" clId="Web-{D1E5774A-4533-069C-63B8-9FA1B7AB50A4}" dt="2025-06-30T15:05:05.803" v="1111" actId="1076"/>
          <ac:spMkLst>
            <pc:docMk/>
            <pc:sldMk cId="3814887607" sldId="332"/>
            <ac:spMk id="11" creationId="{020BFBD1-DA3D-7337-ED01-0801246437AF}"/>
          </ac:spMkLst>
        </pc:spChg>
      </pc:sldChg>
      <pc:sldChg chg="modSp">
        <pc:chgData name="Ryne VanKrevelen" userId="S::rvankrevelen@elon.edu::57dd2706-c428-4552-aee7-5ebc5300673d" providerId="AD" clId="Web-{D1E5774A-4533-069C-63B8-9FA1B7AB50A4}" dt="2025-06-30T18:40:13.745" v="1151" actId="20577"/>
        <pc:sldMkLst>
          <pc:docMk/>
          <pc:sldMk cId="643700877" sldId="334"/>
        </pc:sldMkLst>
        <pc:spChg chg="mod">
          <ac:chgData name="Ryne VanKrevelen" userId="S::rvankrevelen@elon.edu::57dd2706-c428-4552-aee7-5ebc5300673d" providerId="AD" clId="Web-{D1E5774A-4533-069C-63B8-9FA1B7AB50A4}" dt="2025-06-30T18:40:13.745" v="1151" actId="20577"/>
          <ac:spMkLst>
            <pc:docMk/>
            <pc:sldMk cId="643700877" sldId="334"/>
            <ac:spMk id="2" creationId="{C8FAEDE4-E0DC-ACF1-735B-3F135CA1E826}"/>
          </ac:spMkLst>
        </pc:spChg>
      </pc:sldChg>
      <pc:sldChg chg="addSp delSp modSp add replId">
        <pc:chgData name="Ryne VanKrevelen" userId="S::rvankrevelen@elon.edu::57dd2706-c428-4552-aee7-5ebc5300673d" providerId="AD" clId="Web-{D1E5774A-4533-069C-63B8-9FA1B7AB50A4}" dt="2025-06-30T14:24:17.571" v="906"/>
        <pc:sldMkLst>
          <pc:docMk/>
          <pc:sldMk cId="1712270708" sldId="335"/>
        </pc:sldMkLst>
        <pc:spChg chg="mod">
          <ac:chgData name="Ryne VanKrevelen" userId="S::rvankrevelen@elon.edu::57dd2706-c428-4552-aee7-5ebc5300673d" providerId="AD" clId="Web-{D1E5774A-4533-069C-63B8-9FA1B7AB50A4}" dt="2025-06-30T14:14:13.771" v="195" actId="20577"/>
          <ac:spMkLst>
            <pc:docMk/>
            <pc:sldMk cId="1712270708" sldId="335"/>
            <ac:spMk id="2" creationId="{33F09B61-2551-1B75-9A6E-076FBA4F5FFB}"/>
          </ac:spMkLst>
        </pc:spChg>
        <pc:spChg chg="add">
          <ac:chgData name="Ryne VanKrevelen" userId="S::rvankrevelen@elon.edu::57dd2706-c428-4552-aee7-5ebc5300673d" providerId="AD" clId="Web-{D1E5774A-4533-069C-63B8-9FA1B7AB50A4}" dt="2025-06-30T14:24:17.571" v="906"/>
          <ac:spMkLst>
            <pc:docMk/>
            <pc:sldMk cId="1712270708" sldId="335"/>
            <ac:spMk id="5" creationId="{6AFD46C4-F42D-6436-E1A7-666F22B8D79B}"/>
          </ac:spMkLst>
        </pc:spChg>
      </pc:sldChg>
      <pc:sldChg chg="addSp modSp add replId">
        <pc:chgData name="Ryne VanKrevelen" userId="S::rvankrevelen@elon.edu::57dd2706-c428-4552-aee7-5ebc5300673d" providerId="AD" clId="Web-{D1E5774A-4533-069C-63B8-9FA1B7AB50A4}" dt="2025-06-30T14:24:21.899" v="908"/>
        <pc:sldMkLst>
          <pc:docMk/>
          <pc:sldMk cId="279282777" sldId="336"/>
        </pc:sldMkLst>
        <pc:spChg chg="mod">
          <ac:chgData name="Ryne VanKrevelen" userId="S::rvankrevelen@elon.edu::57dd2706-c428-4552-aee7-5ebc5300673d" providerId="AD" clId="Web-{D1E5774A-4533-069C-63B8-9FA1B7AB50A4}" dt="2025-06-30T14:17:34.959" v="440" actId="20577"/>
          <ac:spMkLst>
            <pc:docMk/>
            <pc:sldMk cId="279282777" sldId="336"/>
            <ac:spMk id="2" creationId="{7EBAE3C0-8E87-FB87-ADD8-16CD1228C83F}"/>
          </ac:spMkLst>
        </pc:spChg>
        <pc:spChg chg="add">
          <ac:chgData name="Ryne VanKrevelen" userId="S::rvankrevelen@elon.edu::57dd2706-c428-4552-aee7-5ebc5300673d" providerId="AD" clId="Web-{D1E5774A-4533-069C-63B8-9FA1B7AB50A4}" dt="2025-06-30T14:24:21.899" v="908"/>
          <ac:spMkLst>
            <pc:docMk/>
            <pc:sldMk cId="279282777" sldId="336"/>
            <ac:spMk id="4" creationId="{08DC3C73-6B8A-9511-69F4-AE9E5022C2A8}"/>
          </ac:spMkLst>
        </pc:spChg>
      </pc:sldChg>
      <pc:sldChg chg="addSp modSp add ord replId">
        <pc:chgData name="Ryne VanKrevelen" userId="S::rvankrevelen@elon.edu::57dd2706-c428-4552-aee7-5ebc5300673d" providerId="AD" clId="Web-{D1E5774A-4533-069C-63B8-9FA1B7AB50A4}" dt="2025-06-30T14:24:19.743" v="907"/>
        <pc:sldMkLst>
          <pc:docMk/>
          <pc:sldMk cId="2947260896" sldId="337"/>
        </pc:sldMkLst>
        <pc:spChg chg="mod">
          <ac:chgData name="Ryne VanKrevelen" userId="S::rvankrevelen@elon.edu::57dd2706-c428-4552-aee7-5ebc5300673d" providerId="AD" clId="Web-{D1E5774A-4533-069C-63B8-9FA1B7AB50A4}" dt="2025-06-30T14:15:56.974" v="286" actId="20577"/>
          <ac:spMkLst>
            <pc:docMk/>
            <pc:sldMk cId="2947260896" sldId="337"/>
            <ac:spMk id="2" creationId="{C56FB7F7-B10B-3901-476D-A8AAB3447C57}"/>
          </ac:spMkLst>
        </pc:spChg>
        <pc:spChg chg="add">
          <ac:chgData name="Ryne VanKrevelen" userId="S::rvankrevelen@elon.edu::57dd2706-c428-4552-aee7-5ebc5300673d" providerId="AD" clId="Web-{D1E5774A-4533-069C-63B8-9FA1B7AB50A4}" dt="2025-06-30T14:24:19.743" v="907"/>
          <ac:spMkLst>
            <pc:docMk/>
            <pc:sldMk cId="2947260896" sldId="337"/>
            <ac:spMk id="4" creationId="{31BF658A-1372-1D29-B3EE-3B1E93134D7A}"/>
          </ac:spMkLst>
        </pc:spChg>
      </pc:sldChg>
      <pc:sldChg chg="addSp modSp add replId">
        <pc:chgData name="Ryne VanKrevelen" userId="S::rvankrevelen@elon.edu::57dd2706-c428-4552-aee7-5ebc5300673d" providerId="AD" clId="Web-{D1E5774A-4533-069C-63B8-9FA1B7AB50A4}" dt="2025-06-30T14:24:24.337" v="909"/>
        <pc:sldMkLst>
          <pc:docMk/>
          <pc:sldMk cId="160158706" sldId="338"/>
        </pc:sldMkLst>
        <pc:spChg chg="mod">
          <ac:chgData name="Ryne VanKrevelen" userId="S::rvankrevelen@elon.edu::57dd2706-c428-4552-aee7-5ebc5300673d" providerId="AD" clId="Web-{D1E5774A-4533-069C-63B8-9FA1B7AB50A4}" dt="2025-06-30T14:19:01.382" v="526" actId="20577"/>
          <ac:spMkLst>
            <pc:docMk/>
            <pc:sldMk cId="160158706" sldId="338"/>
            <ac:spMk id="2" creationId="{E7162276-D6FD-79CE-4F26-8326BCC06316}"/>
          </ac:spMkLst>
        </pc:spChg>
        <pc:spChg chg="add">
          <ac:chgData name="Ryne VanKrevelen" userId="S::rvankrevelen@elon.edu::57dd2706-c428-4552-aee7-5ebc5300673d" providerId="AD" clId="Web-{D1E5774A-4533-069C-63B8-9FA1B7AB50A4}" dt="2025-06-30T14:24:24.337" v="909"/>
          <ac:spMkLst>
            <pc:docMk/>
            <pc:sldMk cId="160158706" sldId="338"/>
            <ac:spMk id="4" creationId="{7FF32432-3A5B-91BF-9E96-2D635717AA2F}"/>
          </ac:spMkLst>
        </pc:spChg>
      </pc:sldChg>
      <pc:sldChg chg="addSp delSp modSp add replId">
        <pc:chgData name="Ryne VanKrevelen" userId="S::rvankrevelen@elon.edu::57dd2706-c428-4552-aee7-5ebc5300673d" providerId="AD" clId="Web-{D1E5774A-4533-069C-63B8-9FA1B7AB50A4}" dt="2025-06-30T14:54:09.602" v="989" actId="14100"/>
        <pc:sldMkLst>
          <pc:docMk/>
          <pc:sldMk cId="2930000743" sldId="339"/>
        </pc:sldMkLst>
        <pc:spChg chg="mod">
          <ac:chgData name="Ryne VanKrevelen" userId="S::rvankrevelen@elon.edu::57dd2706-c428-4552-aee7-5ebc5300673d" providerId="AD" clId="Web-{D1E5774A-4533-069C-63B8-9FA1B7AB50A4}" dt="2025-06-30T14:51:09.946" v="939" actId="20577"/>
          <ac:spMkLst>
            <pc:docMk/>
            <pc:sldMk cId="2930000743" sldId="339"/>
            <ac:spMk id="2" creationId="{72067ED8-1333-6F8E-0CD5-1CD99B81E3AD}"/>
          </ac:spMkLst>
        </pc:spChg>
        <pc:spChg chg="add del mod">
          <ac:chgData name="Ryne VanKrevelen" userId="S::rvankrevelen@elon.edu::57dd2706-c428-4552-aee7-5ebc5300673d" providerId="AD" clId="Web-{D1E5774A-4533-069C-63B8-9FA1B7AB50A4}" dt="2025-06-30T14:53:25.836" v="983"/>
          <ac:spMkLst>
            <pc:docMk/>
            <pc:sldMk cId="2930000743" sldId="339"/>
            <ac:spMk id="5" creationId="{69320EAA-89A6-9AD3-7C64-9FC3F9637697}"/>
          </ac:spMkLst>
        </pc:spChg>
        <pc:spChg chg="add mod">
          <ac:chgData name="Ryne VanKrevelen" userId="S::rvankrevelen@elon.edu::57dd2706-c428-4552-aee7-5ebc5300673d" providerId="AD" clId="Web-{D1E5774A-4533-069C-63B8-9FA1B7AB50A4}" dt="2025-06-30T14:53:28.993" v="984"/>
          <ac:spMkLst>
            <pc:docMk/>
            <pc:sldMk cId="2930000743" sldId="339"/>
            <ac:spMk id="8" creationId="{888BF624-59BA-71DF-0332-8DACBE406952}"/>
          </ac:spMkLst>
        </pc:spChg>
        <pc:picChg chg="add mod">
          <ac:chgData name="Ryne VanKrevelen" userId="S::rvankrevelen@elon.edu::57dd2706-c428-4552-aee7-5ebc5300673d" providerId="AD" clId="Web-{D1E5774A-4533-069C-63B8-9FA1B7AB50A4}" dt="2025-06-30T14:54:09.602" v="989" actId="14100"/>
          <ac:picMkLst>
            <pc:docMk/>
            <pc:sldMk cId="2930000743" sldId="339"/>
            <ac:picMk id="3" creationId="{FFACDF20-8AD2-ADC1-81B2-EC23E478D8CD}"/>
          </ac:picMkLst>
        </pc:picChg>
        <pc:picChg chg="add mod">
          <ac:chgData name="Ryne VanKrevelen" userId="S::rvankrevelen@elon.edu::57dd2706-c428-4552-aee7-5ebc5300673d" providerId="AD" clId="Web-{D1E5774A-4533-069C-63B8-9FA1B7AB50A4}" dt="2025-06-30T14:54:02.977" v="987" actId="1076"/>
          <ac:picMkLst>
            <pc:docMk/>
            <pc:sldMk cId="2930000743" sldId="339"/>
            <ac:picMk id="4" creationId="{9F377D7F-70A3-06C3-5E57-89ADB3520796}"/>
          </ac:picMkLst>
        </pc:picChg>
      </pc:sldChg>
      <pc:sldChg chg="addSp delSp modSp add replId modNotes">
        <pc:chgData name="Ryne VanKrevelen" userId="S::rvankrevelen@elon.edu::57dd2706-c428-4552-aee7-5ebc5300673d" providerId="AD" clId="Web-{D1E5774A-4533-069C-63B8-9FA1B7AB50A4}" dt="2025-06-30T18:56:04.803" v="1976" actId="20577"/>
        <pc:sldMkLst>
          <pc:docMk/>
          <pc:sldMk cId="1673317511" sldId="340"/>
        </pc:sldMkLst>
        <pc:spChg chg="mod">
          <ac:chgData name="Ryne VanKrevelen" userId="S::rvankrevelen@elon.edu::57dd2706-c428-4552-aee7-5ebc5300673d" providerId="AD" clId="Web-{D1E5774A-4533-069C-63B8-9FA1B7AB50A4}" dt="2025-06-30T18:40:37.027" v="1159" actId="20577"/>
          <ac:spMkLst>
            <pc:docMk/>
            <pc:sldMk cId="1673317511" sldId="340"/>
            <ac:spMk id="2" creationId="{56D18277-C744-A4A5-7369-A04F6BD2B0AD}"/>
          </ac:spMkLst>
        </pc:spChg>
        <pc:spChg chg="add mod">
          <ac:chgData name="Ryne VanKrevelen" userId="S::rvankrevelen@elon.edu::57dd2706-c428-4552-aee7-5ebc5300673d" providerId="AD" clId="Web-{D1E5774A-4533-069C-63B8-9FA1B7AB50A4}" dt="2025-06-30T18:56:04.803" v="1976" actId="20577"/>
          <ac:spMkLst>
            <pc:docMk/>
            <pc:sldMk cId="1673317511" sldId="340"/>
            <ac:spMk id="3" creationId="{07FF8443-5845-7A63-3D8B-F26A5DBBBCC3}"/>
          </ac:spMkLst>
        </pc:spChg>
      </pc:sldChg>
    </pc:docChg>
  </pc:docChgLst>
  <pc:docChgLst>
    <pc:chgData name="Nicholas Bussberg" userId="S::nbussberg@elon.edu::f756f9d1-f169-4216-9847-fe51ace185ad" providerId="AD" clId="Web-{09891854-8C6D-7458-E5BC-7B9CACF31E9B}"/>
    <pc:docChg chg="addSld modSld">
      <pc:chgData name="Nicholas Bussberg" userId="S::nbussberg@elon.edu::f756f9d1-f169-4216-9847-fe51ace185ad" providerId="AD" clId="Web-{09891854-8C6D-7458-E5BC-7B9CACF31E9B}" dt="2025-07-07T13:53:11.474" v="38"/>
      <pc:docMkLst>
        <pc:docMk/>
      </pc:docMkLst>
      <pc:sldChg chg="addSp modSp">
        <pc:chgData name="Nicholas Bussberg" userId="S::nbussberg@elon.edu::f756f9d1-f169-4216-9847-fe51ace185ad" providerId="AD" clId="Web-{09891854-8C6D-7458-E5BC-7B9CACF31E9B}" dt="2025-07-07T13:38:38.220" v="37" actId="1076"/>
        <pc:sldMkLst>
          <pc:docMk/>
          <pc:sldMk cId="692519026" sldId="317"/>
        </pc:sldMkLst>
        <pc:picChg chg="add mod">
          <ac:chgData name="Nicholas Bussberg" userId="S::nbussberg@elon.edu::f756f9d1-f169-4216-9847-fe51ace185ad" providerId="AD" clId="Web-{09891854-8C6D-7458-E5BC-7B9CACF31E9B}" dt="2025-07-07T13:38:36.548" v="36" actId="1076"/>
          <ac:picMkLst>
            <pc:docMk/>
            <pc:sldMk cId="692519026" sldId="317"/>
            <ac:picMk id="5" creationId="{B1F76728-30FA-982B-85E0-B287C620F7FE}"/>
          </ac:picMkLst>
        </pc:picChg>
        <pc:picChg chg="mod">
          <ac:chgData name="Nicholas Bussberg" userId="S::nbussberg@elon.edu::f756f9d1-f169-4216-9847-fe51ace185ad" providerId="AD" clId="Web-{09891854-8C6D-7458-E5BC-7B9CACF31E9B}" dt="2025-07-07T13:38:38.220" v="37" actId="1076"/>
          <ac:picMkLst>
            <pc:docMk/>
            <pc:sldMk cId="692519026" sldId="317"/>
            <ac:picMk id="8" creationId="{F9CB864D-2362-D59A-C854-C0214CD91DC4}"/>
          </ac:picMkLst>
        </pc:picChg>
      </pc:sldChg>
      <pc:sldChg chg="add replId">
        <pc:chgData name="Nicholas Bussberg" userId="S::nbussberg@elon.edu::f756f9d1-f169-4216-9847-fe51ace185ad" providerId="AD" clId="Web-{09891854-8C6D-7458-E5BC-7B9CACF31E9B}" dt="2025-07-07T13:53:11.474" v="38"/>
        <pc:sldMkLst>
          <pc:docMk/>
          <pc:sldMk cId="1371050726" sldId="356"/>
        </pc:sldMkLst>
      </pc:sldChg>
    </pc:docChg>
  </pc:docChgLst>
  <pc:docChgLst>
    <pc:chgData name="Nicholas Bussberg" userId="S::nbussberg@elon.edu::f756f9d1-f169-4216-9847-fe51ace185ad" providerId="AD" clId="Web-{AA279C67-0D38-D4C4-9983-FD56AB2E92FE}"/>
    <pc:docChg chg="modSld">
      <pc:chgData name="Nicholas Bussberg" userId="S::nbussberg@elon.edu::f756f9d1-f169-4216-9847-fe51ace185ad" providerId="AD" clId="Web-{AA279C67-0D38-D4C4-9983-FD56AB2E92FE}" dt="2025-07-07T14:04:39.825" v="278" actId="20577"/>
      <pc:docMkLst>
        <pc:docMk/>
      </pc:docMkLst>
      <pc:sldChg chg="addSp modSp">
        <pc:chgData name="Nicholas Bussberg" userId="S::nbussberg@elon.edu::f756f9d1-f169-4216-9847-fe51ace185ad" providerId="AD" clId="Web-{AA279C67-0D38-D4C4-9983-FD56AB2E92FE}" dt="2025-07-07T13:56:56.200" v="86" actId="20577"/>
        <pc:sldMkLst>
          <pc:docMk/>
          <pc:sldMk cId="2537703857" sldId="341"/>
        </pc:sldMkLst>
        <pc:spChg chg="mod">
          <ac:chgData name="Nicholas Bussberg" userId="S::nbussberg@elon.edu::f756f9d1-f169-4216-9847-fe51ace185ad" providerId="AD" clId="Web-{AA279C67-0D38-D4C4-9983-FD56AB2E92FE}" dt="2025-07-07T13:56:56.200" v="86" actId="20577"/>
          <ac:spMkLst>
            <pc:docMk/>
            <pc:sldMk cId="2537703857" sldId="341"/>
            <ac:spMk id="2" creationId="{02BEC220-851D-9E59-102C-58087CB46764}"/>
          </ac:spMkLst>
        </pc:spChg>
        <pc:picChg chg="add mod">
          <ac:chgData name="Nicholas Bussberg" userId="S::nbussberg@elon.edu::f756f9d1-f169-4216-9847-fe51ace185ad" providerId="AD" clId="Web-{AA279C67-0D38-D4C4-9983-FD56AB2E92FE}" dt="2025-07-07T13:56:26.638" v="16" actId="1076"/>
          <ac:picMkLst>
            <pc:docMk/>
            <pc:sldMk cId="2537703857" sldId="341"/>
            <ac:picMk id="4" creationId="{0EEE8CDB-13F5-B068-9F7C-4D4228AA5A23}"/>
          </ac:picMkLst>
        </pc:picChg>
      </pc:sldChg>
      <pc:sldChg chg="modSp">
        <pc:chgData name="Nicholas Bussberg" userId="S::nbussberg@elon.edu::f756f9d1-f169-4216-9847-fe51ace185ad" providerId="AD" clId="Web-{AA279C67-0D38-D4C4-9983-FD56AB2E92FE}" dt="2025-07-07T14:03:11.450" v="259" actId="20577"/>
        <pc:sldMkLst>
          <pc:docMk/>
          <pc:sldMk cId="1613656236" sldId="342"/>
        </pc:sldMkLst>
        <pc:spChg chg="mod">
          <ac:chgData name="Nicholas Bussberg" userId="S::nbussberg@elon.edu::f756f9d1-f169-4216-9847-fe51ace185ad" providerId="AD" clId="Web-{AA279C67-0D38-D4C4-9983-FD56AB2E92FE}" dt="2025-07-07T14:03:11.450" v="259" actId="20577"/>
          <ac:spMkLst>
            <pc:docMk/>
            <pc:sldMk cId="1613656236" sldId="342"/>
            <ac:spMk id="2" creationId="{08D099DF-4CF3-02C3-EFB8-C42ACEEE54B9}"/>
          </ac:spMkLst>
        </pc:spChg>
      </pc:sldChg>
      <pc:sldChg chg="modSp">
        <pc:chgData name="Nicholas Bussberg" userId="S::nbussberg@elon.edu::f756f9d1-f169-4216-9847-fe51ace185ad" providerId="AD" clId="Web-{AA279C67-0D38-D4C4-9983-FD56AB2E92FE}" dt="2025-07-07T14:04:39.825" v="278" actId="20577"/>
        <pc:sldMkLst>
          <pc:docMk/>
          <pc:sldMk cId="1744918684" sldId="343"/>
        </pc:sldMkLst>
        <pc:spChg chg="mod">
          <ac:chgData name="Nicholas Bussberg" userId="S::nbussberg@elon.edu::f756f9d1-f169-4216-9847-fe51ace185ad" providerId="AD" clId="Web-{AA279C67-0D38-D4C4-9983-FD56AB2E92FE}" dt="2025-07-07T14:04:39.825" v="278" actId="20577"/>
          <ac:spMkLst>
            <pc:docMk/>
            <pc:sldMk cId="1744918684" sldId="343"/>
            <ac:spMk id="2" creationId="{8FE8D14C-389D-76A5-A1A3-CFC182247F1D}"/>
          </ac:spMkLst>
        </pc:spChg>
      </pc:sldChg>
    </pc:docChg>
  </pc:docChgLst>
  <pc:docChgLst>
    <pc:chgData name="Nicholas Bussberg" userId="f756f9d1-f169-4216-9847-fe51ace185ad" providerId="ADAL" clId="{7AAA655E-CFCB-BE4F-A686-090A14FC2BA3}"/>
    <pc:docChg chg="undo custSel addSld delSld modSld sldOrd">
      <pc:chgData name="Nicholas Bussberg" userId="f756f9d1-f169-4216-9847-fe51ace185ad" providerId="ADAL" clId="{7AAA655E-CFCB-BE4F-A686-090A14FC2BA3}" dt="2025-07-06T19:29:28.867" v="2501" actId="2696"/>
      <pc:docMkLst>
        <pc:docMk/>
      </pc:docMkLst>
      <pc:sldChg chg="del">
        <pc:chgData name="Nicholas Bussberg" userId="f756f9d1-f169-4216-9847-fe51ace185ad" providerId="ADAL" clId="{7AAA655E-CFCB-BE4F-A686-090A14FC2BA3}" dt="2025-07-06T19:28:22.116" v="2458" actId="2696"/>
        <pc:sldMkLst>
          <pc:docMk/>
          <pc:sldMk cId="2021168778" sldId="308"/>
        </pc:sldMkLst>
      </pc:sldChg>
      <pc:sldChg chg="modSp mod">
        <pc:chgData name="Nicholas Bussberg" userId="f756f9d1-f169-4216-9847-fe51ace185ad" providerId="ADAL" clId="{7AAA655E-CFCB-BE4F-A686-090A14FC2BA3}" dt="2025-07-06T19:29:27.603" v="2500" actId="20577"/>
        <pc:sldMkLst>
          <pc:docMk/>
          <pc:sldMk cId="3032579724" sldId="320"/>
        </pc:sldMkLst>
      </pc:sldChg>
      <pc:sldChg chg="del">
        <pc:chgData name="Nicholas Bussberg" userId="f756f9d1-f169-4216-9847-fe51ace185ad" providerId="ADAL" clId="{7AAA655E-CFCB-BE4F-A686-090A14FC2BA3}" dt="2025-07-06T19:29:28.867" v="2501" actId="2696"/>
        <pc:sldMkLst>
          <pc:docMk/>
          <pc:sldMk cId="1963128395" sldId="321"/>
        </pc:sldMkLst>
      </pc:sldChg>
      <pc:sldChg chg="modSp del mod">
        <pc:chgData name="Nicholas Bussberg" userId="f756f9d1-f169-4216-9847-fe51ace185ad" providerId="ADAL" clId="{7AAA655E-CFCB-BE4F-A686-090A14FC2BA3}" dt="2025-07-06T18:58:58.518" v="1181" actId="2696"/>
        <pc:sldMkLst>
          <pc:docMk/>
          <pc:sldMk cId="2453480288" sldId="325"/>
        </pc:sldMkLst>
      </pc:sldChg>
      <pc:sldChg chg="modSp add mod ord modNotesTx">
        <pc:chgData name="Nicholas Bussberg" userId="f756f9d1-f169-4216-9847-fe51ace185ad" providerId="ADAL" clId="{7AAA655E-CFCB-BE4F-A686-090A14FC2BA3}" dt="2025-07-06T18:48:21.610" v="483" actId="20577"/>
        <pc:sldMkLst>
          <pc:docMk/>
          <pc:sldMk cId="2537703857" sldId="341"/>
        </pc:sldMkLst>
        <pc:spChg chg="mod">
          <ac:chgData name="Nicholas Bussberg" userId="f756f9d1-f169-4216-9847-fe51ace185ad" providerId="ADAL" clId="{7AAA655E-CFCB-BE4F-A686-090A14FC2BA3}" dt="2025-07-06T18:48:21.610" v="483" actId="20577"/>
          <ac:spMkLst>
            <pc:docMk/>
            <pc:sldMk cId="2537703857" sldId="341"/>
            <ac:spMk id="2" creationId="{02BEC220-851D-9E59-102C-58087CB46764}"/>
          </ac:spMkLst>
        </pc:spChg>
        <pc:spChg chg="mod">
          <ac:chgData name="Nicholas Bussberg" userId="f756f9d1-f169-4216-9847-fe51ace185ad" providerId="ADAL" clId="{7AAA655E-CFCB-BE4F-A686-090A14FC2BA3}" dt="2025-07-06T18:45:14.699" v="14" actId="20577"/>
          <ac:spMkLst>
            <pc:docMk/>
            <pc:sldMk cId="2537703857" sldId="341"/>
            <ac:spMk id="7" creationId="{AEEF137C-0FC6-AA6F-FADC-20D0DF2D923D}"/>
          </ac:spMkLst>
        </pc:spChg>
      </pc:sldChg>
      <pc:sldChg chg="modSp add mod ord modNotesTx">
        <pc:chgData name="Nicholas Bussberg" userId="f756f9d1-f169-4216-9847-fe51ace185ad" providerId="ADAL" clId="{7AAA655E-CFCB-BE4F-A686-090A14FC2BA3}" dt="2025-07-06T19:26:06.949" v="2346" actId="20577"/>
        <pc:sldMkLst>
          <pc:docMk/>
          <pc:sldMk cId="1613656236" sldId="342"/>
        </pc:sldMkLst>
        <pc:spChg chg="mod">
          <ac:chgData name="Nicholas Bussberg" userId="f756f9d1-f169-4216-9847-fe51ace185ad" providerId="ADAL" clId="{7AAA655E-CFCB-BE4F-A686-090A14FC2BA3}" dt="2025-07-06T18:50:32.373" v="771" actId="20577"/>
          <ac:spMkLst>
            <pc:docMk/>
            <pc:sldMk cId="1613656236" sldId="342"/>
            <ac:spMk id="2" creationId="{08D099DF-4CF3-02C3-EFB8-C42ACEEE54B9}"/>
          </ac:spMkLst>
        </pc:spChg>
        <pc:spChg chg="mod">
          <ac:chgData name="Nicholas Bussberg" userId="f756f9d1-f169-4216-9847-fe51ace185ad" providerId="ADAL" clId="{7AAA655E-CFCB-BE4F-A686-090A14FC2BA3}" dt="2025-07-06T18:48:45.172" v="494" actId="6549"/>
          <ac:spMkLst>
            <pc:docMk/>
            <pc:sldMk cId="1613656236" sldId="342"/>
            <ac:spMk id="7" creationId="{231AED80-8843-D548-154D-CFC1BC25C487}"/>
          </ac:spMkLst>
        </pc:spChg>
      </pc:sldChg>
      <pc:sldChg chg="modSp add mod ord modNotesTx">
        <pc:chgData name="Nicholas Bussberg" userId="f756f9d1-f169-4216-9847-fe51ace185ad" providerId="ADAL" clId="{7AAA655E-CFCB-BE4F-A686-090A14FC2BA3}" dt="2025-07-06T19:26:12.165" v="2347" actId="20577"/>
        <pc:sldMkLst>
          <pc:docMk/>
          <pc:sldMk cId="1744918684" sldId="343"/>
        </pc:sldMkLst>
        <pc:spChg chg="mod">
          <ac:chgData name="Nicholas Bussberg" userId="f756f9d1-f169-4216-9847-fe51ace185ad" providerId="ADAL" clId="{7AAA655E-CFCB-BE4F-A686-090A14FC2BA3}" dt="2025-07-06T18:53:48.286" v="1141" actId="20577"/>
          <ac:spMkLst>
            <pc:docMk/>
            <pc:sldMk cId="1744918684" sldId="343"/>
            <ac:spMk id="2" creationId="{8FE8D14C-389D-76A5-A1A3-CFC182247F1D}"/>
          </ac:spMkLst>
        </pc:spChg>
        <pc:spChg chg="mod">
          <ac:chgData name="Nicholas Bussberg" userId="f756f9d1-f169-4216-9847-fe51ace185ad" providerId="ADAL" clId="{7AAA655E-CFCB-BE4F-A686-090A14FC2BA3}" dt="2025-07-06T18:51:13.045" v="783" actId="20577"/>
          <ac:spMkLst>
            <pc:docMk/>
            <pc:sldMk cId="1744918684" sldId="343"/>
            <ac:spMk id="7" creationId="{7E13BE79-C7C3-CAB4-9D2C-7CECC7DDDCEF}"/>
          </ac:spMkLst>
        </pc:spChg>
      </pc:sldChg>
      <pc:sldChg chg="addSp delSp modSp add mod modNotesTx">
        <pc:chgData name="Nicholas Bussberg" userId="f756f9d1-f169-4216-9847-fe51ace185ad" providerId="ADAL" clId="{7AAA655E-CFCB-BE4F-A686-090A14FC2BA3}" dt="2025-07-06T19:26:16.582" v="2348" actId="20577"/>
        <pc:sldMkLst>
          <pc:docMk/>
          <pc:sldMk cId="3735871450" sldId="344"/>
        </pc:sldMkLst>
        <pc:spChg chg="mod">
          <ac:chgData name="Nicholas Bussberg" userId="f756f9d1-f169-4216-9847-fe51ace185ad" providerId="ADAL" clId="{7AAA655E-CFCB-BE4F-A686-090A14FC2BA3}" dt="2025-07-06T18:57:26.931" v="1167" actId="20577"/>
          <ac:spMkLst>
            <pc:docMk/>
            <pc:sldMk cId="3735871450" sldId="344"/>
            <ac:spMk id="2" creationId="{7ABDC511-0327-1049-2B7E-183D3D1AC39C}"/>
          </ac:spMkLst>
        </pc:spChg>
        <pc:graphicFrameChg chg="add mod modGraphic">
          <ac:chgData name="Nicholas Bussberg" userId="f756f9d1-f169-4216-9847-fe51ace185ad" providerId="ADAL" clId="{7AAA655E-CFCB-BE4F-A686-090A14FC2BA3}" dt="2025-07-06T18:58:28.444" v="1178" actId="403"/>
          <ac:graphicFrameMkLst>
            <pc:docMk/>
            <pc:sldMk cId="3735871450" sldId="344"/>
            <ac:graphicFrameMk id="3" creationId="{976EC1BD-24E6-BDFF-A8A8-B7EF20C06195}"/>
          </ac:graphicFrameMkLst>
        </pc:graphicFrameChg>
      </pc:sldChg>
      <pc:sldChg chg="modSp add mod ord modNotesTx">
        <pc:chgData name="Nicholas Bussberg" userId="f756f9d1-f169-4216-9847-fe51ace185ad" providerId="ADAL" clId="{7AAA655E-CFCB-BE4F-A686-090A14FC2BA3}" dt="2025-07-06T19:26:19.645" v="2349" actId="20577"/>
        <pc:sldMkLst>
          <pc:docMk/>
          <pc:sldMk cId="1927044926" sldId="345"/>
        </pc:sldMkLst>
        <pc:spChg chg="mod">
          <ac:chgData name="Nicholas Bussberg" userId="f756f9d1-f169-4216-9847-fe51ace185ad" providerId="ADAL" clId="{7AAA655E-CFCB-BE4F-A686-090A14FC2BA3}" dt="2025-07-06T19:09:44.694" v="1690" actId="20577"/>
          <ac:spMkLst>
            <pc:docMk/>
            <pc:sldMk cId="1927044926" sldId="345"/>
            <ac:spMk id="2" creationId="{B48605E3-5607-6325-FBBE-730D02DC8D15}"/>
          </ac:spMkLst>
        </pc:spChg>
      </pc:sldChg>
      <pc:sldChg chg="modSp add mod modNotesTx">
        <pc:chgData name="Nicholas Bussberg" userId="f756f9d1-f169-4216-9847-fe51ace185ad" providerId="ADAL" clId="{7AAA655E-CFCB-BE4F-A686-090A14FC2BA3}" dt="2025-07-06T19:26:22.836" v="2350" actId="20577"/>
        <pc:sldMkLst>
          <pc:docMk/>
          <pc:sldMk cId="42619893" sldId="346"/>
        </pc:sldMkLst>
        <pc:spChg chg="mod">
          <ac:chgData name="Nicholas Bussberg" userId="f756f9d1-f169-4216-9847-fe51ace185ad" providerId="ADAL" clId="{7AAA655E-CFCB-BE4F-A686-090A14FC2BA3}" dt="2025-07-06T19:14:15.537" v="2052" actId="20577"/>
          <ac:spMkLst>
            <pc:docMk/>
            <pc:sldMk cId="42619893" sldId="346"/>
            <ac:spMk id="2" creationId="{D92E4BE3-64D9-5847-FA8F-2AA80DED0EDB}"/>
          </ac:spMkLst>
        </pc:spChg>
      </pc:sldChg>
      <pc:sldChg chg="addSp delSp modSp add mod ord">
        <pc:chgData name="Nicholas Bussberg" userId="f756f9d1-f169-4216-9847-fe51ace185ad" providerId="ADAL" clId="{7AAA655E-CFCB-BE4F-A686-090A14FC2BA3}" dt="2025-07-06T19:25:31.846" v="2345" actId="207"/>
        <pc:sldMkLst>
          <pc:docMk/>
          <pc:sldMk cId="1979963498" sldId="347"/>
        </pc:sldMkLst>
        <pc:spChg chg="mod">
          <ac:chgData name="Nicholas Bussberg" userId="f756f9d1-f169-4216-9847-fe51ace185ad" providerId="ADAL" clId="{7AAA655E-CFCB-BE4F-A686-090A14FC2BA3}" dt="2025-07-06T19:15:06.912" v="2083" actId="20577"/>
          <ac:spMkLst>
            <pc:docMk/>
            <pc:sldMk cId="1979963498" sldId="347"/>
            <ac:spMk id="2" creationId="{60D091F1-35C1-2099-BC7D-A447909B27B9}"/>
          </ac:spMkLst>
        </pc:spChg>
        <pc:spChg chg="mod">
          <ac:chgData name="Nicholas Bussberg" userId="f756f9d1-f169-4216-9847-fe51ace185ad" providerId="ADAL" clId="{7AAA655E-CFCB-BE4F-A686-090A14FC2BA3}" dt="2025-07-06T19:24:41.709" v="2338" actId="14100"/>
          <ac:spMkLst>
            <pc:docMk/>
            <pc:sldMk cId="1979963498" sldId="347"/>
            <ac:spMk id="3" creationId="{11991330-F61B-1411-F7DE-83A580B3784A}"/>
          </ac:spMkLst>
        </pc:spChg>
        <pc:spChg chg="mod">
          <ac:chgData name="Nicholas Bussberg" userId="f756f9d1-f169-4216-9847-fe51ace185ad" providerId="ADAL" clId="{7AAA655E-CFCB-BE4F-A686-090A14FC2BA3}" dt="2025-07-06T19:24:44.375" v="2339" actId="14100"/>
          <ac:spMkLst>
            <pc:docMk/>
            <pc:sldMk cId="1979963498" sldId="347"/>
            <ac:spMk id="4" creationId="{3BF62108-F721-866D-60F4-0F556A025442}"/>
          </ac:spMkLst>
        </pc:spChg>
        <pc:spChg chg="mod">
          <ac:chgData name="Nicholas Bussberg" userId="f756f9d1-f169-4216-9847-fe51ace185ad" providerId="ADAL" clId="{7AAA655E-CFCB-BE4F-A686-090A14FC2BA3}" dt="2025-07-06T19:14:51.210" v="2063" actId="20577"/>
          <ac:spMkLst>
            <pc:docMk/>
            <pc:sldMk cId="1979963498" sldId="347"/>
            <ac:spMk id="7" creationId="{1D456739-9C5B-EC1D-E0BE-D432638F1268}"/>
          </ac:spMkLst>
        </pc:spChg>
        <pc:spChg chg="mod">
          <ac:chgData name="Nicholas Bussberg" userId="f756f9d1-f169-4216-9847-fe51ace185ad" providerId="ADAL" clId="{7AAA655E-CFCB-BE4F-A686-090A14FC2BA3}" dt="2025-07-06T19:24:32.899" v="2336" actId="1076"/>
          <ac:spMkLst>
            <pc:docMk/>
            <pc:sldMk cId="1979963498" sldId="347"/>
            <ac:spMk id="8" creationId="{A6E39577-75DC-740F-2353-37BB83C20685}"/>
          </ac:spMkLst>
        </pc:spChg>
        <pc:spChg chg="add mod">
          <ac:chgData name="Nicholas Bussberg" userId="f756f9d1-f169-4216-9847-fe51ace185ad" providerId="ADAL" clId="{7AAA655E-CFCB-BE4F-A686-090A14FC2BA3}" dt="2025-07-06T19:24:48.179" v="2340" actId="1076"/>
          <ac:spMkLst>
            <pc:docMk/>
            <pc:sldMk cId="1979963498" sldId="347"/>
            <ac:spMk id="12" creationId="{83AF7667-D95D-9374-30C5-982D0753853E}"/>
          </ac:spMkLst>
        </pc:spChg>
        <pc:spChg chg="add mod">
          <ac:chgData name="Nicholas Bussberg" userId="f756f9d1-f169-4216-9847-fe51ace185ad" providerId="ADAL" clId="{7AAA655E-CFCB-BE4F-A686-090A14FC2BA3}" dt="2025-07-06T19:24:52.226" v="2341" actId="1076"/>
          <ac:spMkLst>
            <pc:docMk/>
            <pc:sldMk cId="1979963498" sldId="347"/>
            <ac:spMk id="13" creationId="{4A438D93-0783-AB2C-34D0-02A16E9C6036}"/>
          </ac:spMkLst>
        </pc:spChg>
        <pc:spChg chg="add mod">
          <ac:chgData name="Nicholas Bussberg" userId="f756f9d1-f169-4216-9847-fe51ace185ad" providerId="ADAL" clId="{7AAA655E-CFCB-BE4F-A686-090A14FC2BA3}" dt="2025-07-06T19:25:31.846" v="2345" actId="207"/>
          <ac:spMkLst>
            <pc:docMk/>
            <pc:sldMk cId="1979963498" sldId="347"/>
            <ac:spMk id="14" creationId="{6237FB25-22DB-2983-D782-806FC76CAE7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C6A7A-77E9-B34D-AB9C-ED5C9612A9CA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8E04C-ACE6-5C49-BE92-091DE2D04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91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8E04C-ACE6-5C49-BE92-091DE2D04C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55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0EEE0-933F-33D9-30C4-1DBF26827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C425DE-342D-A244-2862-A2417B76E0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8B207C-14CC-3F17-8C54-5419999783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RV Possibly mention things like dropping lowest scores, retake attempts, choice of assignments, and others as gateways to alternative grading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944AFF-7CCC-0CA9-60E8-285E81CE00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8E04C-ACE6-5C49-BE92-091DE2D04C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022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D908A0-F5FF-EAD9-20EC-BA14BB15F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AC1989-EF29-3306-D7BA-453E014568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199502-A077-8210-3948-87DBB0F152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RV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22A86-EF6E-2713-5BF8-0B6C94526C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8E04C-ACE6-5C49-BE92-091DE2D04C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79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3E8206-FF90-0237-D62B-06291C41B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7CF6D8-6CE8-48A4-851C-399532AE14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642EE2-7DCA-FFAB-738E-2AB4215EE8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E78E90-ADA9-8490-8239-72D023E544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8E04C-ACE6-5C49-BE92-091DE2D04CC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200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B0A64F-594B-12F4-1892-2434357C2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C3994E-38AB-4950-2C71-FD629EED8F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BB5DDA-67BC-E51D-094D-A38209AE15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25924D-111B-60D8-1634-2BBF1E42AC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8E04C-ACE6-5C49-BE92-091DE2D04CC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399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E3F0AE-AC5E-84E8-DD56-71B2156BE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F9027C-E086-15D9-1518-DFECD3C584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D14AC6-A1FC-7F00-70F6-87E5E183CD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755E1-9E91-C397-15F1-E980D0DC3C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8E04C-ACE6-5C49-BE92-091DE2D04CC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178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700BD7-131E-E969-7916-6CE2FE4C3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0D9D0A-8C1A-389F-C120-6463DB2FD7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5F811C-EDD7-0CD4-A442-D21737D8A5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05C70-78B7-5837-C4F5-11BE818126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8E04C-ACE6-5C49-BE92-091DE2D04CC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527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A23C0B-AE3B-4703-F40D-CA7D2A2D7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8E331D-4A13-63DC-9F28-07407B8F29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CD7B47-B586-FE98-46F3-5860B97431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41BCC-C3EC-403C-9E13-3FFF38D8DB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8E04C-ACE6-5C49-BE92-091DE2D04CC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846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370FB-FC97-5416-923C-9DA5C6A64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A8150E-A2A5-A87F-2E20-C8853E8665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93134E-6798-336B-3F04-D5746F15D3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B036D3-A01B-E34A-0842-BEB0FE4448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8E04C-ACE6-5C49-BE92-091DE2D04CC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690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D1E6A-2DA8-36CD-8441-2D11B9199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73D107-071D-7ADD-1997-5A4AD3D69E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E3ED96-240C-A162-C6DB-EB980E48A6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6CEB34-47D7-F888-F527-3C18C62C91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8E04C-ACE6-5C49-BE92-091DE2D04CC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6616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47303-8F5C-40D8-B400-F83EDB743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7C5263-85FF-C687-4459-EEA36D3F72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825727-BC36-020D-0670-C84AEC59C1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Motivation / Journey</a:t>
            </a:r>
          </a:p>
          <a:p>
            <a:r>
              <a:rPr lang="en-US">
                <a:ea typeface="Calibri"/>
                <a:cs typeface="Calibri"/>
              </a:rPr>
              <a:t>Course</a:t>
            </a:r>
          </a:p>
          <a:p>
            <a:r>
              <a:rPr lang="en-US">
                <a:ea typeface="Calibri"/>
                <a:cs typeface="Calibri"/>
              </a:rPr>
              <a:t>Pros / Cons</a:t>
            </a:r>
          </a:p>
          <a:p>
            <a:r>
              <a:rPr lang="en-US">
                <a:ea typeface="Calibri"/>
                <a:cs typeface="Calibri"/>
              </a:rPr>
              <a:t>Pull some quotes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025E6E-5C23-750A-61E9-42333B8C87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8E04C-ACE6-5C49-BE92-091DE2D04CC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04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Intro and Context – 15 minutes (Note to Ryne: Nic went through the beginning, and it's going to take ~6 minutes with the poll to get through the alt grading themes slide. Let me know if you need this to be closer to 5 min)</a:t>
            </a:r>
          </a:p>
          <a:p>
            <a:r>
              <a:rPr lang="en-US" dirty="0">
                <a:ea typeface="Calibri"/>
                <a:cs typeface="Calibri"/>
              </a:rPr>
              <a:t>   - (In my practice run, I went through the definitions and graph in 4-5 minutes)</a:t>
            </a:r>
          </a:p>
          <a:p>
            <a:r>
              <a:rPr lang="en-US" dirty="0">
                <a:ea typeface="Calibri"/>
                <a:cs typeface="Calibri"/>
              </a:rPr>
              <a:t>Case studies – 30 minutes (10 min each)</a:t>
            </a:r>
          </a:p>
          <a:p>
            <a:r>
              <a:rPr lang="en-US" dirty="0">
                <a:ea typeface="Calibri"/>
                <a:cs typeface="Calibri"/>
              </a:rPr>
              <a:t>Case study takeaways – 5 minutes (Nic added this in the timing)</a:t>
            </a:r>
          </a:p>
          <a:p>
            <a:r>
              <a:rPr lang="en-US" dirty="0">
                <a:ea typeface="Calibri"/>
                <a:cs typeface="Calibri"/>
              </a:rPr>
              <a:t>Small groups – 10 minutes</a:t>
            </a:r>
          </a:p>
          <a:p>
            <a:r>
              <a:rPr lang="en-US" dirty="0">
                <a:ea typeface="Calibri"/>
                <a:cs typeface="Calibri"/>
              </a:rPr>
              <a:t>Share out / Q&amp;A – 10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8E04C-ACE6-5C49-BE92-091DE2D04C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79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3B602-3860-DB38-4E64-8047EA659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FE2CE6-5ACA-51DA-5D59-B4175F0076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5CDF97-73E7-C303-6328-5E0D05999D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Motivation / Journey</a:t>
            </a:r>
          </a:p>
          <a:p>
            <a:r>
              <a:rPr lang="en-US">
                <a:ea typeface="Calibri"/>
                <a:cs typeface="Calibri"/>
              </a:rPr>
              <a:t>Course</a:t>
            </a:r>
          </a:p>
          <a:p>
            <a:r>
              <a:rPr lang="en-US">
                <a:ea typeface="Calibri"/>
                <a:cs typeface="Calibri"/>
              </a:rPr>
              <a:t>Pros / Cons</a:t>
            </a:r>
          </a:p>
          <a:p>
            <a:r>
              <a:rPr lang="en-US">
                <a:ea typeface="Calibri"/>
                <a:cs typeface="Calibri"/>
              </a:rPr>
              <a:t>Pull some quotes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441A2-DFFA-4887-09A2-64418B5B21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8E04C-ACE6-5C49-BE92-091DE2D04CC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9879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7E7780-DD4C-F57C-750A-D4C416EBF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5425C6-E608-BC4B-CA89-DDE759E815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1CA649-F7B1-18B5-E437-EEA6D9E030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Motivation / Journey</a:t>
            </a:r>
          </a:p>
          <a:p>
            <a:r>
              <a:rPr lang="en-US">
                <a:ea typeface="Calibri"/>
                <a:cs typeface="Calibri"/>
              </a:rPr>
              <a:t>Course</a:t>
            </a:r>
          </a:p>
          <a:p>
            <a:r>
              <a:rPr lang="en-US">
                <a:ea typeface="Calibri"/>
                <a:cs typeface="Calibri"/>
              </a:rPr>
              <a:t>Pros / Cons</a:t>
            </a:r>
          </a:p>
          <a:p>
            <a:r>
              <a:rPr lang="en-US">
                <a:ea typeface="Calibri"/>
                <a:cs typeface="Calibri"/>
              </a:rPr>
              <a:t>Pull some quotes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E6A093-F343-F490-9C26-66F96F36F8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8E04C-ACE6-5C49-BE92-091DE2D04CC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6956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E6FC0E-B39E-0D5E-DCE4-030160D1E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C09957-9DE0-4D24-1E61-61DC7A3392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E75A38-31C8-9557-E6E4-C6C92B0031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Motivation / Journey</a:t>
            </a:r>
          </a:p>
          <a:p>
            <a:r>
              <a:rPr lang="en-US">
                <a:ea typeface="Calibri"/>
                <a:cs typeface="Calibri"/>
              </a:rPr>
              <a:t>Course</a:t>
            </a:r>
          </a:p>
          <a:p>
            <a:r>
              <a:rPr lang="en-US">
                <a:ea typeface="Calibri"/>
                <a:cs typeface="Calibri"/>
              </a:rPr>
              <a:t>Pros / Cons</a:t>
            </a:r>
          </a:p>
          <a:p>
            <a:r>
              <a:rPr lang="en-US">
                <a:ea typeface="Calibri"/>
                <a:cs typeface="Calibri"/>
              </a:rPr>
              <a:t>Pull some quotes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CD697-85D2-A5C3-BBE1-7EEDC826F9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8E04C-ACE6-5C49-BE92-091DE2D04CC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4356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FF1430-ACFC-B744-ED28-98DD13906D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09DB46-6301-A8E0-6660-14206AC04E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299BEE-54E1-59DA-ED9D-21AB6E5E6A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Motivation / Journey</a:t>
            </a:r>
          </a:p>
          <a:p>
            <a:r>
              <a:rPr lang="en-US">
                <a:ea typeface="Calibri"/>
                <a:cs typeface="Calibri"/>
              </a:rPr>
              <a:t>Course</a:t>
            </a:r>
          </a:p>
          <a:p>
            <a:r>
              <a:rPr lang="en-US">
                <a:ea typeface="Calibri"/>
                <a:cs typeface="Calibri"/>
              </a:rPr>
              <a:t>Pros / Cons</a:t>
            </a:r>
          </a:p>
          <a:p>
            <a:r>
              <a:rPr lang="en-US">
                <a:ea typeface="Calibri"/>
                <a:cs typeface="Calibri"/>
              </a:rPr>
              <a:t>Pull some quotes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33AA5A-2837-4EBF-D5B1-AB296886D2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8E04C-ACE6-5C49-BE92-091DE2D04CC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4967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0D4922-C624-A467-4819-C4C0CDE6B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53EDCA-012B-66F2-5B72-1B859C529E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99532C-8439-BAA8-01B8-0B62642560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Still need to update this to make it clearer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EAE0F-7F90-3042-EE87-0CD91358F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8E04C-ACE6-5C49-BE92-091DE2D04CC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266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DC3785-1A31-BB12-3F97-0A869335A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2142D8-2586-F8EE-BE9A-EA650026C3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53121A-3C9A-A77F-DD19-3468A2E9C2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6EB5F0-D638-845F-18EB-6B2422F6D7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8E04C-ACE6-5C49-BE92-091DE2D04CC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466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EC4D0-A97F-3F26-44FF-91BE57C734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83F495-3B41-6F70-49C0-02856B4561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8D593A-03D3-691C-1A22-3D57BA601D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Mention things I've learned and will change like communication of activties, better project spacing, grade tracking and mid semester meetings, etc.</a:t>
            </a:r>
          </a:p>
          <a:p>
            <a:r>
              <a:rPr lang="en-US">
                <a:ea typeface="Calibri"/>
                <a:cs typeface="Calibri"/>
              </a:rPr>
              <a:t>Mention issues with attendance that likely impacted some students who thought they fell behind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9EE360-DC9A-165D-ADEF-0A7A5D02F6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8E04C-ACE6-5C49-BE92-091DE2D04CC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2935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BC2054-738F-8E3E-F2E2-D073FA023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327D18-9317-911D-A1DC-09E90A54F4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BA3B52-38AE-6AAE-27E7-38E80A3F28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9608C3-F447-38DB-23A3-690DD6D8DA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8E04C-ACE6-5C49-BE92-091DE2D04CC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4544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BFE4FA-D501-07B5-8CA0-58DE8AF24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211B77-2490-653E-C607-D106C93474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522DB6-C263-D5C8-4AD5-A0CCFC2432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26A063-FE7B-E455-FCE0-D890343E42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8E04C-ACE6-5C49-BE92-091DE2D04CC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208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C52F3D-AF70-77A6-0C38-49A3B5F40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347F69-27CC-EDC9-25E1-6084B61119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04D099-C41D-2323-5C9C-C3D7BAF20D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91259-2309-BC21-EB13-F64334B8DE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8E04C-ACE6-5C49-BE92-091DE2D04CC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83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8E04C-ACE6-5C49-BE92-091DE2D04C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1249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1EB23B-3622-0DC8-48E3-4562D34C0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A6D9FF-4883-71A6-11A5-44055E7836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A6A062-8FED-A610-D916-3DE90E9340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1685F0-8F4B-2AF9-0D5D-0F778BD970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8E04C-ACE6-5C49-BE92-091DE2D04CC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51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D79E80-65FB-89B3-3497-A7404B108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4E8BC1-1307-9B8F-5440-A9BAE846E0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6C28F9-D265-2E6D-685F-1BC112D876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A9B7E-45F3-7152-842B-BB67CF4C44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8E04C-ACE6-5C49-BE92-091DE2D04CC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638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EC2D44-C10C-0DBF-DDBA-D317B666C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1E9495-35E1-1E52-EA60-8399526DE6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C04CC1-F3E4-9A07-9E34-D8844E3CAB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0073DB-F790-35CB-FE9C-2B5AB48369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8E04C-ACE6-5C49-BE92-091DE2D04CC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192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9B64AA-FD1C-B56C-AFA4-110E47199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BDA4ED-0C8D-276F-C228-BC49A2C8CE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6268CD-39D9-9FD2-98CC-78F56A4BE8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87384B-18A7-B2C2-0088-6E74261E37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8E04C-ACE6-5C49-BE92-091DE2D04CC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5977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E7E12D-C722-D3BF-5041-0B61036E3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1FAC5F-C949-2DB8-C7BC-FDF27FF9B6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9CF3A0-8625-AE9C-E1BB-2C8ED1CA05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C77E2D-EBD5-E18A-49D3-CB6684AA4E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8E04C-ACE6-5C49-BE92-091DE2D04CC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6980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F6537-BA0F-5DE9-173A-B51326603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AEF691-A00B-B129-0F71-9AAB4E9748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1CDB8A-E605-7D4B-A134-4DD5D59F0E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ACFDD0-C0A7-32A1-4EAE-BAC3952664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8E04C-ACE6-5C49-BE92-091DE2D04CC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011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9EEEC1-9C5E-D605-DFE6-B586378EA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551E61-4510-12ED-28C3-A59C1911E7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0CCA72-786F-9021-365F-AD61881E1F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HB In </a:t>
            </a:r>
            <a:r>
              <a:rPr lang="en-US" err="1"/>
              <a:t>padlet</a:t>
            </a:r>
            <a:r>
              <a:rPr lang="en-US"/>
              <a:t> we could have a column for barriers, try one thing</a:t>
            </a:r>
          </a:p>
          <a:p>
            <a:r>
              <a:rPr lang="en-US"/>
              <a:t>~10 minutes then reveal </a:t>
            </a:r>
            <a:r>
              <a:rPr lang="en-US" err="1"/>
              <a:t>padlet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03108C-1067-7ED7-C345-2AB6D46CAE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8E04C-ACE6-5C49-BE92-091DE2D04CC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547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2110D3-D0AB-5893-1BBD-EAB547A78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4B24ED-B47A-970B-3F20-5A419F0DC6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ABCFDC-C10E-861A-8E22-2EAFC1665F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https://padlet.com/hbarker216/alternative-grading-in-statistics-513bp3mlwd7a49hq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57260B-1FF6-57AD-3F57-98BE9BBB57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8E04C-ACE6-5C49-BE92-091DE2D04CC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607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6ACB14-307E-6478-160E-354155931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B2E949-E2F1-E82E-9272-7E126CD980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E443DE-1578-7FD7-54E6-1DA297B503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DD2E6-4980-FC8E-40BE-089F25A80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8E04C-ACE6-5C49-BE92-091DE2D04CC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36925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8E04C-ACE6-5C49-BE92-091DE2D04CC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19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8E04C-ACE6-5C49-BE92-091DE2D04C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7167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8E04C-ACE6-5C49-BE92-091DE2D04CC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2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15BEDA-5C78-C83A-A0C2-DF57BE388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34CF1D-3C12-2DB1-6203-95B90B8308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3EFF66-C38C-D76E-1C4B-ED7C6A2446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NB Mention this can shift student incentives from a focus on the product (could be ChatGPT's work, not theirs) to a focus on the process (i.e. learning)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Clearly defined standards – Students should know what is expected of them. They shouldn't have to guess what the professor is looking for.</a:t>
            </a:r>
          </a:p>
          <a:p>
            <a:r>
              <a:rPr lang="en-US">
                <a:ea typeface="Calibri"/>
                <a:cs typeface="Calibri"/>
              </a:rPr>
              <a:t>Helpful feedback – If we want students to learn, they need feedback that helps them do that. </a:t>
            </a:r>
          </a:p>
          <a:p>
            <a:r>
              <a:rPr lang="en-US">
                <a:ea typeface="Calibri"/>
                <a:cs typeface="Calibri"/>
              </a:rPr>
              <a:t>Marks indicate progress – These are based on course/learning progress, not irrelevant aspects like background knowledge or willingness to raise hand in class</a:t>
            </a:r>
          </a:p>
          <a:p>
            <a:r>
              <a:rPr lang="en-US">
                <a:ea typeface="Calibri"/>
                <a:cs typeface="Calibri"/>
              </a:rPr>
              <a:t>Reattempts without penalty – Not everyone gets everything right away. This doesn't mean unlimited reattempts.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F4128E-E191-C829-D249-41D330F231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8E04C-ACE6-5C49-BE92-091DE2D04C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71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0C62D-4D7E-72ED-188D-B16159517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A4E10B-E146-81E5-04B7-586E151264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6ACCCD-6F02-E68B-452D-AF085A8CE5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RV Possibly mention things like dropping lowest scores, retake attempts, choice of assignments, and others as gateways to alternative grading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6FE32-59CA-51EF-8989-30F555DF96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8E04C-ACE6-5C49-BE92-091DE2D04C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520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CF7C9-3E4F-B41B-086E-84FAF55B1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BACC87-9257-EA21-DC80-8E2F42183B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35C90C-00CC-B0C8-301E-DDDAC847A4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RV Possibly mention things like dropping lowest scores, retake attempts, choice of assignments, and others as gateways to alternative grading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E17470-0020-90C8-993E-04EC189092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8E04C-ACE6-5C49-BE92-091DE2D04C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765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AADEFB-B6DB-ECD3-0C60-048A88EF8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6E8DEA-A132-FECE-0490-8C3C0E833B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440D89-2B1B-8ABA-7B54-B4E09F9FFE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RV Possibly mention things like dropping lowest scores, retake attempts, choice of assignments, and others as gateways to alternative grading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8EBDD-452C-35EA-AEC9-5303A3DD6A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8E04C-ACE6-5C49-BE92-091DE2D04C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7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7A6AEE-9CA1-1C4C-C6DF-BA3937C3D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E36591-C355-8DE0-71A9-13974C7341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6C0C84-7710-2774-1F55-273A6AF05F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RV Possibly mention things like dropping lowest scores, retake attempts, choice of assignments, and others as gateways to alternative grading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FE042-D859-7279-7BAC-DA1A51B7C8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8E04C-ACE6-5C49-BE92-091DE2D04C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27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B570-9EA1-D347-8CA3-DA3668072ADB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20FA-D5C4-E947-B303-99850A44D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00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B570-9EA1-D347-8CA3-DA3668072ADB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20FA-D5C4-E947-B303-99850A44D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09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B570-9EA1-D347-8CA3-DA3668072ADB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20FA-D5C4-E947-B303-99850A44D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41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B570-9EA1-D347-8CA3-DA3668072ADB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20FA-D5C4-E947-B303-99850A44D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91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B570-9EA1-D347-8CA3-DA3668072ADB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20FA-D5C4-E947-B303-99850A44D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29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B570-9EA1-D347-8CA3-DA3668072ADB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20FA-D5C4-E947-B303-99850A44D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57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B570-9EA1-D347-8CA3-DA3668072ADB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20FA-D5C4-E947-B303-99850A44D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31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B570-9EA1-D347-8CA3-DA3668072ADB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20FA-D5C4-E947-B303-99850A44D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586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B570-9EA1-D347-8CA3-DA3668072ADB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20FA-D5C4-E947-B303-99850A44D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84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B570-9EA1-D347-8CA3-DA3668072ADB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20FA-D5C4-E947-B303-99850A44D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49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B570-9EA1-D347-8CA3-DA3668072ADB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20FA-D5C4-E947-B303-99850A44D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45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FB570-9EA1-D347-8CA3-DA3668072ADB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620FA-D5C4-E947-B303-99850A44D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73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radingforgrowth.com/p/an-alternative-grading-glossary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inyurl.com/StatsAltGrading" TargetMode="External"/><Relationship Id="rId4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vankrevelen@elon.edu" TargetMode="External"/><Relationship Id="rId5" Type="http://schemas.openxmlformats.org/officeDocument/2006/relationships/hyperlink" Target="mailto:hbarker2@elon.edu" TargetMode="External"/><Relationship Id="rId4" Type="http://schemas.openxmlformats.org/officeDocument/2006/relationships/hyperlink" Target="mailto:nbussberg@elon.ed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radingforgrowth.com/p/finding-common-ground-with-grading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radingforgrowth.com/p/an-alternative-grading-glossary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radingforgrowth.com/p/an-alternative-grading-glossary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radingforgrowth.com/p/an-alternative-grading-glossary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radingforgrowth.com/p/an-alternative-grading-glossar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46560"/>
          </a:xfrm>
          <a:prstGeom prst="rect">
            <a:avLst/>
          </a:prstGeom>
          <a:solidFill>
            <a:srgbClr val="5E000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65600" y="1151674"/>
            <a:ext cx="6552000" cy="3892982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5E000A"/>
                </a:solidFill>
                <a:latin typeface="Garamond" panose="02020404030301010803" pitchFamily="18" charset="0"/>
              </a:rPr>
              <a:t>Exploring Alternative Grading Models for Teaching Statistics</a:t>
            </a:r>
            <a:br>
              <a:rPr lang="en-US" sz="5400" b="1">
                <a:solidFill>
                  <a:srgbClr val="5E000A"/>
                </a:solidFill>
                <a:latin typeface="Garamond" panose="02020404030301010803" pitchFamily="18" charset="0"/>
              </a:rPr>
            </a:br>
            <a:br>
              <a:rPr lang="en-US" sz="2500" b="1">
                <a:solidFill>
                  <a:srgbClr val="5E000A"/>
                </a:solidFill>
                <a:latin typeface="Garamond" panose="02020404030301010803" pitchFamily="18" charset="0"/>
              </a:rPr>
            </a:br>
            <a:r>
              <a:rPr lang="en-US" sz="2500" b="1">
                <a:solidFill>
                  <a:srgbClr val="5E000A"/>
                </a:solidFill>
                <a:latin typeface="Garamond" panose="02020404030301010803" pitchFamily="18" charset="0"/>
              </a:rPr>
              <a:t>Nicholas Bussberg, Ryne VanKrevelen, Heather Barker</a:t>
            </a:r>
            <a:br>
              <a:rPr lang="en-US" sz="2500" b="1">
                <a:solidFill>
                  <a:srgbClr val="5E000A"/>
                </a:solidFill>
                <a:latin typeface="Garamond" panose="02020404030301010803" pitchFamily="18" charset="0"/>
              </a:rPr>
            </a:br>
            <a:r>
              <a:rPr lang="en-US" sz="2500" b="1">
                <a:solidFill>
                  <a:srgbClr val="5E000A"/>
                </a:solidFill>
                <a:latin typeface="Garamond" panose="02020404030301010803" pitchFamily="18" charset="0"/>
              </a:rPr>
              <a:t>Saturday, July 19, 2025</a:t>
            </a:r>
            <a:endParaRPr lang="en-US" sz="5400" b="1">
              <a:solidFill>
                <a:srgbClr val="5E000A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" y="0"/>
            <a:ext cx="8955024" cy="10508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6B4845-63BF-67BD-6AA3-D7666519A07C}"/>
              </a:ext>
            </a:extLst>
          </p:cNvPr>
          <p:cNvSpPr txBox="1"/>
          <p:nvPr/>
        </p:nvSpPr>
        <p:spPr>
          <a:xfrm>
            <a:off x="6084000" y="1598400"/>
            <a:ext cx="2986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Use the QR code below to complete our check-in poll</a:t>
            </a:r>
          </a:p>
        </p:txBody>
      </p:sp>
      <p:pic>
        <p:nvPicPr>
          <p:cNvPr id="4" name="Picture 3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9A27785-377D-78AF-5301-8D2E3874D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348" y="2244731"/>
            <a:ext cx="2034083" cy="20340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699568-574B-5EE5-9E44-C0F49F4C2CFE}"/>
              </a:ext>
            </a:extLst>
          </p:cNvPr>
          <p:cNvSpPr txBox="1"/>
          <p:nvPr/>
        </p:nvSpPr>
        <p:spPr>
          <a:xfrm>
            <a:off x="5423537" y="4379614"/>
            <a:ext cx="42786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https://tinyurl.com/AltGradingCheckIn</a:t>
            </a:r>
          </a:p>
        </p:txBody>
      </p:sp>
    </p:spTree>
    <p:extLst>
      <p:ext uri="{BB962C8B-B14F-4D97-AF65-F5344CB8AC3E}">
        <p14:creationId xmlns:p14="http://schemas.microsoft.com/office/powerpoint/2010/main" val="1025777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4F3ED-34DB-880A-822B-7E2E436D8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AA2C65D-BF4C-64F5-6B02-61850B3B4A13}"/>
              </a:ext>
            </a:extLst>
          </p:cNvPr>
          <p:cNvSpPr txBox="1"/>
          <p:nvPr/>
        </p:nvSpPr>
        <p:spPr>
          <a:xfrm>
            <a:off x="171391" y="137823"/>
            <a:ext cx="543496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Constantia"/>
              </a:rPr>
              <a:t>Overview of Terms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A8868AF9-1D7E-81BD-7858-921516D12065}"/>
              </a:ext>
            </a:extLst>
          </p:cNvPr>
          <p:cNvSpPr txBox="1">
            <a:spLocks/>
          </p:cNvSpPr>
          <p:nvPr/>
        </p:nvSpPr>
        <p:spPr>
          <a:xfrm>
            <a:off x="4052800" y="2391913"/>
            <a:ext cx="3735036" cy="1473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>
              <a:spcBef>
                <a:spcPts val="200"/>
              </a:spcBef>
              <a:buNone/>
            </a:pPr>
            <a:endParaRPr lang="en-US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5BDD5A-5269-ACA0-DAF5-9AA4FB1AC4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36" y="85165"/>
            <a:ext cx="1981735" cy="5758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162276-D6FD-79CE-4F26-8326BCC06316}"/>
              </a:ext>
            </a:extLst>
          </p:cNvPr>
          <p:cNvSpPr txBox="1"/>
          <p:nvPr/>
        </p:nvSpPr>
        <p:spPr>
          <a:xfrm>
            <a:off x="217854" y="784154"/>
            <a:ext cx="8343900" cy="45858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>
                <a:latin typeface="+mj-lt"/>
              </a:rPr>
              <a:t>Brief Overview of Alternative Grading Terms</a:t>
            </a:r>
            <a:endParaRPr lang="en-US"/>
          </a:p>
          <a:p>
            <a:endParaRPr lang="en-US" sz="240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ea typeface="Calibri"/>
                <a:cs typeface="Calibri"/>
              </a:rPr>
              <a:t>Traditional Grading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ea typeface="Calibri"/>
                <a:cs typeface="Calibri"/>
              </a:rPr>
              <a:t>Alternative Grading</a:t>
            </a:r>
            <a:endParaRPr lang="en-US">
              <a:ea typeface="Calibri"/>
              <a:cs typeface="Calibri"/>
            </a:endParaRP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n-US" sz="2400">
                <a:ea typeface="Calibri"/>
                <a:cs typeface="Calibri"/>
              </a:rPr>
              <a:t>Standards-Based Grading</a:t>
            </a:r>
            <a:endParaRPr lang="en-US">
              <a:ea typeface="Calibri"/>
              <a:cs typeface="Calibri"/>
            </a:endParaRP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n-US" sz="2400">
                <a:latin typeface="+mj-lt"/>
                <a:ea typeface="Calibri"/>
                <a:cs typeface="Calibri"/>
              </a:rPr>
              <a:t>Specifications Grading</a:t>
            </a: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n-US" sz="2400" err="1">
                <a:latin typeface="+mj-lt"/>
                <a:ea typeface="Calibri"/>
                <a:cs typeface="Calibri"/>
              </a:rPr>
              <a:t>Ungrading</a:t>
            </a:r>
            <a:endParaRPr lang="en-US" sz="2400">
              <a:latin typeface="+mj-lt"/>
              <a:ea typeface="Calibri"/>
              <a:cs typeface="Calibri"/>
            </a:endParaRP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n-US" sz="2400">
                <a:latin typeface="+mj-lt"/>
                <a:ea typeface="Calibri"/>
                <a:cs typeface="Calibri"/>
              </a:rPr>
              <a:t>Combinations of these</a:t>
            </a:r>
          </a:p>
          <a:p>
            <a:pPr marL="1200150" lvl="2" indent="-285750">
              <a:buFont typeface="Wingdings" panose="020B0604020202020204" pitchFamily="34" charset="0"/>
              <a:buChar char="§"/>
            </a:pPr>
            <a:r>
              <a:rPr lang="en-US" sz="2400">
                <a:latin typeface="+mj-lt"/>
                <a:ea typeface="Calibri"/>
                <a:cs typeface="Calibri"/>
              </a:rPr>
              <a:t>Ideas and pieces from each of these can be combined with one another to make a grading system that works for you / your course / your institution.</a:t>
            </a:r>
          </a:p>
          <a:p>
            <a:endParaRPr lang="en-US" sz="2400">
              <a:latin typeface="+mj-lt"/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F32432-3A5B-91BF-9E96-2D635717AA2F}"/>
              </a:ext>
            </a:extLst>
          </p:cNvPr>
          <p:cNvSpPr txBox="1"/>
          <p:nvPr/>
        </p:nvSpPr>
        <p:spPr>
          <a:xfrm>
            <a:off x="3841141" y="4863244"/>
            <a:ext cx="530285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ea typeface="Calibri"/>
                <a:cs typeface="Calibri"/>
              </a:rPr>
              <a:t>Further reading: </a:t>
            </a:r>
            <a:r>
              <a:rPr lang="en-US" sz="1200">
                <a:ea typeface="+mn-lt"/>
                <a:cs typeface="+mn-lt"/>
                <a:hlinkClick r:id="rId4"/>
              </a:rPr>
              <a:t>https://gradingforgrowth.com/p/an-alternative-grading-glossary</a:t>
            </a:r>
            <a:r>
              <a:rPr lang="en-US" sz="1200">
                <a:ea typeface="+mn-lt"/>
                <a:cs typeface="+mn-lt"/>
              </a:rPr>
              <a:t> </a:t>
            </a:r>
            <a:endParaRPr lang="en-US" sz="12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158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AC34F3-A38F-E043-5A3C-C61456876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5BAB228-6353-7B6F-661E-BB197AD06EA0}"/>
              </a:ext>
            </a:extLst>
          </p:cNvPr>
          <p:cNvSpPr txBox="1"/>
          <p:nvPr/>
        </p:nvSpPr>
        <p:spPr>
          <a:xfrm>
            <a:off x="194251" y="114963"/>
            <a:ext cx="664082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Constantia"/>
              </a:rPr>
              <a:t>Initial Student Data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239B6F4E-1205-1EC7-4AA5-4F7F355A452D}"/>
              </a:ext>
            </a:extLst>
          </p:cNvPr>
          <p:cNvSpPr txBox="1">
            <a:spLocks/>
          </p:cNvSpPr>
          <p:nvPr/>
        </p:nvSpPr>
        <p:spPr>
          <a:xfrm>
            <a:off x="4052800" y="2391913"/>
            <a:ext cx="3735036" cy="1473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>
              <a:spcBef>
                <a:spcPts val="200"/>
              </a:spcBef>
              <a:buNone/>
            </a:pPr>
            <a:endParaRPr lang="en-US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325E5D-8F02-2B01-7E64-47A497EACC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36" y="85165"/>
            <a:ext cx="1981735" cy="5758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415911-A8AE-01C5-8B3E-F114C8D997B6}"/>
              </a:ext>
            </a:extLst>
          </p:cNvPr>
          <p:cNvSpPr txBox="1"/>
          <p:nvPr/>
        </p:nvSpPr>
        <p:spPr>
          <a:xfrm>
            <a:off x="202547" y="763744"/>
            <a:ext cx="3098346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latin typeface="+mj-lt"/>
                <a:ea typeface="Calibri"/>
                <a:cs typeface="Calibri"/>
              </a:rPr>
              <a:t>Students largely found that grading policies in our alt graded courses</a:t>
            </a:r>
          </a:p>
          <a:p>
            <a:endParaRPr lang="en-US">
              <a:latin typeface="+mj-lt"/>
              <a:ea typeface="Calibri"/>
              <a:cs typeface="Calibri"/>
            </a:endParaRPr>
          </a:p>
          <a:p>
            <a:pPr marL="800100" lvl="1" indent="-342900">
              <a:buFont typeface="Courier New,monospace"/>
              <a:buChar char="o"/>
            </a:pPr>
            <a:r>
              <a:rPr lang="en-US">
                <a:latin typeface="+mj-lt"/>
                <a:ea typeface="Calibri"/>
                <a:cs typeface="Calibri"/>
              </a:rPr>
              <a:t>better reflected their understanding of material</a:t>
            </a:r>
          </a:p>
          <a:p>
            <a:pPr marL="800100" lvl="1" indent="-342900">
              <a:buFont typeface="Courier New,monospace"/>
              <a:buChar char="o"/>
            </a:pPr>
            <a:r>
              <a:rPr lang="en-US">
                <a:latin typeface="+mj-lt"/>
                <a:ea typeface="Calibri"/>
                <a:cs typeface="Calibri"/>
              </a:rPr>
              <a:t>helped them focus on learning material</a:t>
            </a:r>
          </a:p>
          <a:p>
            <a:pPr marL="800100" lvl="1" indent="-342900">
              <a:buFont typeface="Courier New,monospace"/>
              <a:buChar char="o"/>
            </a:pPr>
            <a:r>
              <a:rPr lang="en-US">
                <a:latin typeface="+mj-lt"/>
                <a:ea typeface="Calibri"/>
                <a:cs typeface="Calibri"/>
              </a:rPr>
              <a:t>and provided more chance for improvement</a:t>
            </a:r>
            <a:endParaRPr lang="en-US"/>
          </a:p>
          <a:p>
            <a:endParaRPr lang="en-US">
              <a:latin typeface="+mj-lt"/>
              <a:ea typeface="Calibri"/>
              <a:cs typeface="Calibri"/>
            </a:endParaRPr>
          </a:p>
          <a:p>
            <a:r>
              <a:rPr lang="en-US">
                <a:latin typeface="+mj-lt"/>
                <a:ea typeface="Calibri"/>
                <a:cs typeface="Calibri"/>
              </a:rPr>
              <a:t>compared to previous math or stats courses they had taken.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3A50CE-9A78-8809-B9B9-31BD6F66B0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4254" y="785043"/>
            <a:ext cx="5797512" cy="420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77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0949C-2B0D-A3E6-1D98-CBE352768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4C08E24-343A-3871-E8E2-2E1CA583D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3464" y="783508"/>
            <a:ext cx="1939483" cy="27738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9CB534-BD7B-6E0B-CE3C-3CA94DBA8E99}"/>
              </a:ext>
            </a:extLst>
          </p:cNvPr>
          <p:cNvSpPr txBox="1"/>
          <p:nvPr/>
        </p:nvSpPr>
        <p:spPr>
          <a:xfrm>
            <a:off x="171391" y="137823"/>
            <a:ext cx="543496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Constantia"/>
              </a:rPr>
              <a:t>Case Study #1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534DC643-9240-7DF5-65CD-CC44CFF189A3}"/>
              </a:ext>
            </a:extLst>
          </p:cNvPr>
          <p:cNvSpPr txBox="1">
            <a:spLocks/>
          </p:cNvSpPr>
          <p:nvPr/>
        </p:nvSpPr>
        <p:spPr>
          <a:xfrm>
            <a:off x="4052800" y="2391913"/>
            <a:ext cx="3735036" cy="1473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>
              <a:spcBef>
                <a:spcPts val="200"/>
              </a:spcBef>
              <a:buNone/>
            </a:pPr>
            <a:endParaRPr lang="en-US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1272BF-2DD0-8890-CCE2-00AB3B41C9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36" y="85165"/>
            <a:ext cx="1981735" cy="5758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BA3836-53E4-FF77-4C07-2BF845D7061B}"/>
              </a:ext>
            </a:extLst>
          </p:cNvPr>
          <p:cNvSpPr txBox="1"/>
          <p:nvPr/>
        </p:nvSpPr>
        <p:spPr>
          <a:xfrm>
            <a:off x="81053" y="783508"/>
            <a:ext cx="7042411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latin typeface="+mj-lt"/>
                <a:ea typeface="Calibri"/>
                <a:cs typeface="Calibri"/>
              </a:rPr>
              <a:t>My “why”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+mj-lt"/>
                <a:ea typeface="Calibri"/>
                <a:cs typeface="Calibri"/>
              </a:rPr>
              <a:t>I also teach math education courses, and two of my methods students were taking an assessment class and reading the book </a:t>
            </a:r>
            <a:r>
              <a:rPr lang="en-US" sz="2400" i="1">
                <a:latin typeface="+mj-lt"/>
                <a:ea typeface="Calibri"/>
                <a:cs typeface="Calibri"/>
              </a:rPr>
              <a:t>Grading for Equity </a:t>
            </a:r>
            <a:r>
              <a:rPr lang="en-US" sz="2400">
                <a:latin typeface="+mj-lt"/>
                <a:ea typeface="Calibri"/>
                <a:cs typeface="Calibri"/>
              </a:rPr>
              <a:t>by Joe Feldman. I read it too.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+mj-lt"/>
                <a:ea typeface="Calibri"/>
                <a:cs typeface="Calibri"/>
              </a:rPr>
              <a:t>Joined a Community of Practice about Alt Grading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+mj-lt"/>
                <a:ea typeface="Calibri"/>
                <a:cs typeface="Calibri"/>
              </a:rPr>
              <a:t>A big thing that stuck out to me was how our traditional grading scale mostly sets you up to fail. </a:t>
            </a:r>
          </a:p>
          <a:p>
            <a:endParaRPr lang="en-US" sz="200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>
              <a:ea typeface="Calibri"/>
              <a:cs typeface="Calibri"/>
            </a:endParaRPr>
          </a:p>
          <a:p>
            <a:endParaRPr lang="en-US" sz="200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13BA22-849B-8820-5661-8B0D32E1D9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0916" y="3786682"/>
            <a:ext cx="4216488" cy="129738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4FBEB8B-1378-598B-18A4-7DA0D7AE17BB}"/>
              </a:ext>
            </a:extLst>
          </p:cNvPr>
          <p:cNvSpPr/>
          <p:nvPr/>
        </p:nvSpPr>
        <p:spPr>
          <a:xfrm>
            <a:off x="1271585" y="3786682"/>
            <a:ext cx="4296773" cy="855878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6E3E3B-EB96-C594-A2FF-9DFF949C9345}"/>
              </a:ext>
            </a:extLst>
          </p:cNvPr>
          <p:cNvSpPr txBox="1"/>
          <p:nvPr/>
        </p:nvSpPr>
        <p:spPr>
          <a:xfrm>
            <a:off x="5592070" y="3952916"/>
            <a:ext cx="1960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30% of grades Pass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2A5C4B-33D5-F3E0-EA87-B7AB293417AE}"/>
              </a:ext>
            </a:extLst>
          </p:cNvPr>
          <p:cNvSpPr txBox="1"/>
          <p:nvPr/>
        </p:nvSpPr>
        <p:spPr>
          <a:xfrm>
            <a:off x="5635992" y="4636345"/>
            <a:ext cx="1872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70% of grades Fail</a:t>
            </a:r>
          </a:p>
        </p:txBody>
      </p:sp>
    </p:spTree>
    <p:extLst>
      <p:ext uri="{BB962C8B-B14F-4D97-AF65-F5344CB8AC3E}">
        <p14:creationId xmlns:p14="http://schemas.microsoft.com/office/powerpoint/2010/main" val="2544440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0D474D-302C-BE44-D0AB-E6BE540DF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5040763-6505-55C1-4FC6-7FC34E7B566E}"/>
              </a:ext>
            </a:extLst>
          </p:cNvPr>
          <p:cNvSpPr txBox="1"/>
          <p:nvPr/>
        </p:nvSpPr>
        <p:spPr>
          <a:xfrm>
            <a:off x="171391" y="137823"/>
            <a:ext cx="543496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Constantia"/>
              </a:rPr>
              <a:t>Case Study #1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4DBD1B91-055E-FFC0-D930-D5E5222B42ED}"/>
              </a:ext>
            </a:extLst>
          </p:cNvPr>
          <p:cNvSpPr txBox="1">
            <a:spLocks/>
          </p:cNvSpPr>
          <p:nvPr/>
        </p:nvSpPr>
        <p:spPr>
          <a:xfrm>
            <a:off x="4052800" y="2391913"/>
            <a:ext cx="3735036" cy="1473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>
              <a:spcBef>
                <a:spcPts val="200"/>
              </a:spcBef>
              <a:buNone/>
            </a:pPr>
            <a:endParaRPr lang="en-US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A26038-2A92-ACDF-56AE-70EC9FEBD6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36" y="85165"/>
            <a:ext cx="1981735" cy="5758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F1AA98-69E8-010E-47D0-8794CFAFB161}"/>
              </a:ext>
            </a:extLst>
          </p:cNvPr>
          <p:cNvSpPr txBox="1"/>
          <p:nvPr/>
        </p:nvSpPr>
        <p:spPr>
          <a:xfrm>
            <a:off x="217853" y="784154"/>
            <a:ext cx="8754755" cy="50783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latin typeface="+mj-lt"/>
                <a:ea typeface="Calibri"/>
                <a:cs typeface="Calibri"/>
              </a:rPr>
              <a:t>The Course(s) – I’ve used alternative grading for ~3 years</a:t>
            </a:r>
          </a:p>
          <a:p>
            <a:endParaRPr lang="en-US" sz="2400">
              <a:latin typeface="+mj-lt"/>
              <a:ea typeface="Calibri"/>
              <a:cs typeface="Calibri"/>
            </a:endParaRPr>
          </a:p>
          <a:p>
            <a:r>
              <a:rPr lang="en-US" sz="2400">
                <a:latin typeface="+mj-lt"/>
                <a:ea typeface="Calibri"/>
                <a:cs typeface="Calibri"/>
              </a:rPr>
              <a:t>Statistics Courses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+mj-lt"/>
                <a:ea typeface="Calibri"/>
                <a:cs typeface="Calibri"/>
              </a:rPr>
              <a:t>STS1100 – Introduction to Statistical Reasoning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+mj-lt"/>
                <a:ea typeface="Calibri"/>
                <a:cs typeface="Calibri"/>
              </a:rPr>
              <a:t>STS2120 – Statistics in Application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+mj-lt"/>
                <a:ea typeface="Calibri"/>
                <a:cs typeface="Calibri"/>
              </a:rPr>
              <a:t>STS2320 – Statistical Modeling</a:t>
            </a:r>
          </a:p>
          <a:p>
            <a:r>
              <a:rPr lang="en-US" sz="2400">
                <a:latin typeface="+mj-lt"/>
                <a:ea typeface="Calibri"/>
                <a:cs typeface="Calibri"/>
              </a:rPr>
              <a:t>Math Education Courses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+mj-lt"/>
                <a:ea typeface="Calibri"/>
                <a:cs typeface="Calibri"/>
              </a:rPr>
              <a:t>MTH 2090 – Geometry and Data for K-8 Teachers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+mj-lt"/>
                <a:ea typeface="Calibri"/>
                <a:cs typeface="Calibri"/>
              </a:rPr>
              <a:t>MTH 3080 – Mathematics and Statistics for Secondary Teachers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+mj-lt"/>
                <a:ea typeface="Calibri"/>
                <a:cs typeface="Calibri"/>
              </a:rPr>
              <a:t>MTH 3090 – Teaching with Technology in Math and Statistics</a:t>
            </a:r>
          </a:p>
          <a:p>
            <a:endParaRPr lang="en-US" sz="2400">
              <a:latin typeface="+mj-lt"/>
              <a:ea typeface="Calibri"/>
              <a:cs typeface="Calibri"/>
            </a:endParaRPr>
          </a:p>
          <a:p>
            <a:endParaRPr lang="en-US" sz="200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>
              <a:ea typeface="Calibri"/>
              <a:cs typeface="Calibri"/>
            </a:endParaRPr>
          </a:p>
          <a:p>
            <a:endParaRPr lang="en-US" sz="20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5068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48E55F-11DC-5FE3-2F9B-109135F03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1221DE6-30ED-9103-4F86-FD04FCB6622D}"/>
              </a:ext>
            </a:extLst>
          </p:cNvPr>
          <p:cNvSpPr txBox="1"/>
          <p:nvPr/>
        </p:nvSpPr>
        <p:spPr>
          <a:xfrm>
            <a:off x="171391" y="137823"/>
            <a:ext cx="543496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Constantia"/>
              </a:rPr>
              <a:t>Case Study #1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1BF04A65-F06E-067B-80A6-B1BAB8C24423}"/>
              </a:ext>
            </a:extLst>
          </p:cNvPr>
          <p:cNvSpPr txBox="1">
            <a:spLocks/>
          </p:cNvSpPr>
          <p:nvPr/>
        </p:nvSpPr>
        <p:spPr>
          <a:xfrm>
            <a:off x="4052800" y="2391913"/>
            <a:ext cx="3735036" cy="1473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>
              <a:spcBef>
                <a:spcPts val="200"/>
              </a:spcBef>
              <a:buNone/>
            </a:pPr>
            <a:endParaRPr lang="en-US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31E62B-55AF-E6AA-57FD-E968460247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36" y="85165"/>
            <a:ext cx="1981735" cy="5758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0F3CA9-7988-12A4-AB7F-BE25E2022F7A}"/>
              </a:ext>
            </a:extLst>
          </p:cNvPr>
          <p:cNvSpPr txBox="1"/>
          <p:nvPr/>
        </p:nvSpPr>
        <p:spPr>
          <a:xfrm>
            <a:off x="217853" y="784154"/>
            <a:ext cx="8754755" cy="58169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latin typeface="+mj-lt"/>
                <a:ea typeface="Calibri"/>
                <a:cs typeface="Calibri"/>
              </a:rPr>
              <a:t>The Course(s)</a:t>
            </a:r>
          </a:p>
          <a:p>
            <a:r>
              <a:rPr lang="en-US" sz="2400">
                <a:latin typeface="+mj-lt"/>
                <a:ea typeface="Calibri"/>
                <a:cs typeface="Calibri"/>
              </a:rPr>
              <a:t>Statistics Courses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highlight>
                  <a:srgbClr val="FFFF00"/>
                </a:highlight>
                <a:latin typeface="+mj-lt"/>
                <a:ea typeface="Calibri"/>
                <a:cs typeface="Calibri"/>
              </a:rPr>
              <a:t>STS1100 – Introduction to Statistical Reasoning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>
                <a:latin typeface="+mj-lt"/>
                <a:ea typeface="Calibri"/>
                <a:cs typeface="Calibri"/>
              </a:rPr>
              <a:t>Introductory course that focuses on conceptual understanding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>
                <a:latin typeface="+mj-lt"/>
                <a:ea typeface="Calibri"/>
                <a:cs typeface="Calibri"/>
              </a:rPr>
              <a:t>Mostly 1</a:t>
            </a:r>
            <a:r>
              <a:rPr lang="en-US" sz="2400" baseline="30000">
                <a:latin typeface="+mj-lt"/>
                <a:ea typeface="Calibri"/>
                <a:cs typeface="Calibri"/>
              </a:rPr>
              <a:t>st</a:t>
            </a:r>
            <a:r>
              <a:rPr lang="en-US" sz="2400">
                <a:latin typeface="+mj-lt"/>
                <a:ea typeface="Calibri"/>
                <a:cs typeface="Calibri"/>
              </a:rPr>
              <a:t> year students, ~30 students per class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>
                <a:latin typeface="+mj-lt"/>
                <a:ea typeface="Calibri"/>
                <a:cs typeface="Calibri"/>
              </a:rPr>
              <a:t>My section satisfies Advancing Equity Requirement, work towards a large end of semester project for this requirement</a:t>
            </a:r>
          </a:p>
          <a:p>
            <a:r>
              <a:rPr lang="en-US" sz="2400">
                <a:latin typeface="+mj-lt"/>
                <a:ea typeface="Calibri"/>
                <a:cs typeface="Calibri"/>
              </a:rPr>
              <a:t>Math Education Courses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highlight>
                  <a:srgbClr val="FFFF00"/>
                </a:highlight>
                <a:latin typeface="+mj-lt"/>
                <a:ea typeface="Calibri"/>
                <a:cs typeface="Calibri"/>
              </a:rPr>
              <a:t>MTH 2090 – Geometry and Data for K-8 Teachers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>
                <a:latin typeface="+mj-lt"/>
                <a:ea typeface="Calibri"/>
                <a:cs typeface="Calibri"/>
              </a:rPr>
              <a:t>Preservice elementary and middle grade teachers, all years represented. ~33 students per class.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>
                <a:latin typeface="+mj-lt"/>
                <a:ea typeface="Calibri"/>
                <a:cs typeface="Calibri"/>
              </a:rPr>
              <a:t>Also very conceptual, project-based course.</a:t>
            </a:r>
          </a:p>
          <a:p>
            <a:endParaRPr lang="en-US" sz="2400">
              <a:latin typeface="+mj-lt"/>
              <a:ea typeface="Calibri"/>
              <a:cs typeface="Calibri"/>
            </a:endParaRPr>
          </a:p>
          <a:p>
            <a:endParaRPr lang="en-US" sz="200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>
              <a:ea typeface="Calibri"/>
              <a:cs typeface="Calibri"/>
            </a:endParaRPr>
          </a:p>
          <a:p>
            <a:endParaRPr lang="en-US" sz="20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64555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2809D5-A77D-75A3-2137-7F5C55F15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FC67513-DC54-A8A3-C0F2-4CFC520ABB0E}"/>
              </a:ext>
            </a:extLst>
          </p:cNvPr>
          <p:cNvSpPr txBox="1"/>
          <p:nvPr/>
        </p:nvSpPr>
        <p:spPr>
          <a:xfrm>
            <a:off x="171391" y="137823"/>
            <a:ext cx="543496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Constantia"/>
              </a:rPr>
              <a:t>Case Study #1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3CF508CB-DFB6-9BA7-D99D-6246A3396783}"/>
              </a:ext>
            </a:extLst>
          </p:cNvPr>
          <p:cNvSpPr txBox="1">
            <a:spLocks/>
          </p:cNvSpPr>
          <p:nvPr/>
        </p:nvSpPr>
        <p:spPr>
          <a:xfrm>
            <a:off x="4052800" y="2391913"/>
            <a:ext cx="3735036" cy="1473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>
              <a:spcBef>
                <a:spcPts val="200"/>
              </a:spcBef>
              <a:buNone/>
            </a:pPr>
            <a:endParaRPr lang="en-US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C90A6D-63EC-E0F0-114A-61B9FC8D1E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36" y="85165"/>
            <a:ext cx="1981735" cy="5758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A11166-AE65-A124-E948-A43EEFBDD1F6}"/>
              </a:ext>
            </a:extLst>
          </p:cNvPr>
          <p:cNvSpPr txBox="1"/>
          <p:nvPr/>
        </p:nvSpPr>
        <p:spPr>
          <a:xfrm>
            <a:off x="79189" y="665103"/>
            <a:ext cx="4690646" cy="46166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>
                <a:latin typeface="+mj-lt"/>
                <a:ea typeface="Calibri"/>
                <a:cs typeface="Calibri"/>
              </a:rPr>
              <a:t>Grading Scheme</a:t>
            </a:r>
          </a:p>
          <a:p>
            <a:endParaRPr lang="en-US" sz="2000">
              <a:latin typeface="+mj-lt"/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latin typeface="+mj-lt"/>
                <a:ea typeface="Calibri"/>
                <a:cs typeface="Calibri"/>
              </a:rPr>
              <a:t>Lesson Assessments – online quizzes (2 attempts), at least 80% to pass, 20 a semester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latin typeface="+mj-lt"/>
                <a:ea typeface="Calibri"/>
                <a:cs typeface="Calibri"/>
              </a:rPr>
              <a:t>Homework (pass/fail) – longer partner assignments, 6 a semester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latin typeface="+mj-lt"/>
                <a:ea typeface="Calibri"/>
                <a:cs typeface="Calibri"/>
              </a:rPr>
              <a:t>Quizzes (needs improvement/meets expectations/exceeds expectations) – 10 of these, in class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latin typeface="+mj-lt"/>
                <a:ea typeface="Calibri"/>
                <a:cs typeface="Calibri"/>
              </a:rPr>
              <a:t>Group Project – traditional rubric, scaffolded during the semester</a:t>
            </a:r>
          </a:p>
          <a:p>
            <a:endParaRPr lang="en-US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ea typeface="Calibri"/>
              <a:cs typeface="Calibri"/>
            </a:endParaRPr>
          </a:p>
          <a:p>
            <a:endParaRPr lang="en-US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B502CF-C92D-7DBF-2B20-7760745FBE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5686" y="757526"/>
            <a:ext cx="4610100" cy="2019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A2A532-1B3E-7D26-FBE3-08A89636C2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5686" y="2750814"/>
            <a:ext cx="442912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86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819C6E-D6AF-3786-D92F-0869EF587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F4CC2F4-6726-1553-A1E3-3D7D8D6FDAC2}"/>
              </a:ext>
            </a:extLst>
          </p:cNvPr>
          <p:cNvSpPr txBox="1"/>
          <p:nvPr/>
        </p:nvSpPr>
        <p:spPr>
          <a:xfrm>
            <a:off x="171391" y="137823"/>
            <a:ext cx="543496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Constantia"/>
              </a:rPr>
              <a:t>Case Study #1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642175E6-FBC5-E1B3-BFA9-7E4A4081B882}"/>
              </a:ext>
            </a:extLst>
          </p:cNvPr>
          <p:cNvSpPr txBox="1">
            <a:spLocks/>
          </p:cNvSpPr>
          <p:nvPr/>
        </p:nvSpPr>
        <p:spPr>
          <a:xfrm>
            <a:off x="4052800" y="2391913"/>
            <a:ext cx="3735036" cy="1473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>
              <a:spcBef>
                <a:spcPts val="200"/>
              </a:spcBef>
              <a:buNone/>
            </a:pPr>
            <a:endParaRPr lang="en-US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6CAE16-5620-D6EF-7B2E-E8A9C8AD2E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36" y="85165"/>
            <a:ext cx="1981735" cy="5758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8ADA30-5758-4C77-C291-215D7A707B8F}"/>
              </a:ext>
            </a:extLst>
          </p:cNvPr>
          <p:cNvSpPr txBox="1"/>
          <p:nvPr/>
        </p:nvSpPr>
        <p:spPr>
          <a:xfrm>
            <a:off x="79188" y="665103"/>
            <a:ext cx="8735627" cy="46166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>
                <a:latin typeface="+mj-lt"/>
                <a:ea typeface="Calibri"/>
                <a:cs typeface="Calibri"/>
              </a:rPr>
              <a:t>Reattempts – Token System</a:t>
            </a:r>
          </a:p>
          <a:p>
            <a:endParaRPr lang="en-US" sz="2000">
              <a:latin typeface="+mj-lt"/>
              <a:ea typeface="Calibri"/>
              <a:cs typeface="Calibri"/>
            </a:endParaRPr>
          </a:p>
          <a:p>
            <a:r>
              <a:rPr lang="en-US" sz="2000">
                <a:latin typeface="+mj-lt"/>
                <a:ea typeface="Calibri"/>
                <a:cs typeface="Calibri"/>
              </a:rPr>
              <a:t>Each student gets 5 “tokens” they can use at any time, no questions asked for the following assignments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latin typeface="+mj-lt"/>
                <a:ea typeface="Calibri"/>
                <a:cs typeface="Calibri"/>
              </a:rPr>
              <a:t>Lesson Assessments – have 2 attempts but sometimes need more to get the 80%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latin typeface="+mj-lt"/>
                <a:ea typeface="Calibri"/>
                <a:cs typeface="Calibri"/>
              </a:rPr>
              <a:t>Quizzes – if they don’t get a </a:t>
            </a:r>
            <a:r>
              <a:rPr lang="en-US" sz="2000" i="1">
                <a:latin typeface="+mj-lt"/>
                <a:ea typeface="Calibri"/>
                <a:cs typeface="Calibri"/>
              </a:rPr>
              <a:t>meets expectations</a:t>
            </a:r>
            <a:r>
              <a:rPr lang="en-US" sz="2000">
                <a:latin typeface="+mj-lt"/>
                <a:ea typeface="Calibri"/>
                <a:cs typeface="Calibri"/>
              </a:rPr>
              <a:t> take a similar quiz at another time</a:t>
            </a:r>
          </a:p>
          <a:p>
            <a:r>
              <a:rPr lang="en-US" sz="2000">
                <a:latin typeface="+mj-lt"/>
                <a:ea typeface="Calibri"/>
                <a:cs typeface="Calibri"/>
              </a:rPr>
              <a:t>Opportunities to earn more tokens throughout the semester (i.e. attend seminars, go to tutoring, take a selfie with me at a game, etc.)</a:t>
            </a:r>
          </a:p>
          <a:p>
            <a:endParaRPr lang="en-US" sz="2000">
              <a:latin typeface="+mj-lt"/>
              <a:ea typeface="Calibri"/>
              <a:cs typeface="Calibri"/>
            </a:endParaRPr>
          </a:p>
          <a:p>
            <a:endParaRPr lang="en-US" sz="2000">
              <a:latin typeface="+mj-lt"/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ea typeface="Calibri"/>
              <a:cs typeface="Calibri"/>
            </a:endParaRPr>
          </a:p>
          <a:p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27642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E57551-09AE-48E7-D082-864488B66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173FBF9-728F-AC44-B970-80CBF4667D98}"/>
              </a:ext>
            </a:extLst>
          </p:cNvPr>
          <p:cNvSpPr txBox="1"/>
          <p:nvPr/>
        </p:nvSpPr>
        <p:spPr>
          <a:xfrm>
            <a:off x="171391" y="137823"/>
            <a:ext cx="543496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Constantia"/>
              </a:rPr>
              <a:t>Case Study #1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D3A98C7F-34A7-D1B5-E71F-7BC5DC9C9BCF}"/>
              </a:ext>
            </a:extLst>
          </p:cNvPr>
          <p:cNvSpPr txBox="1">
            <a:spLocks/>
          </p:cNvSpPr>
          <p:nvPr/>
        </p:nvSpPr>
        <p:spPr>
          <a:xfrm>
            <a:off x="4052800" y="2391913"/>
            <a:ext cx="3735036" cy="1473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>
              <a:spcBef>
                <a:spcPts val="200"/>
              </a:spcBef>
              <a:buNone/>
            </a:pPr>
            <a:endParaRPr lang="en-US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D8FB0B-AB33-3DEE-8F9C-8AFF0D3CF4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36" y="85165"/>
            <a:ext cx="1981735" cy="5758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10CA03-CC10-441A-E61E-E0614C26E765}"/>
              </a:ext>
            </a:extLst>
          </p:cNvPr>
          <p:cNvSpPr txBox="1"/>
          <p:nvPr/>
        </p:nvSpPr>
        <p:spPr>
          <a:xfrm>
            <a:off x="0" y="1402643"/>
            <a:ext cx="8922471" cy="43088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i="1"/>
              <a:t>Final Exam</a:t>
            </a:r>
            <a:r>
              <a:rPr lang="en-US" sz="2000"/>
              <a:t>: The final exam is used to determine the difference between -/+ in your grade. The final exam is graded like a traditional test.</a:t>
            </a:r>
          </a:p>
          <a:p>
            <a:endParaRPr lang="en-US" sz="2000"/>
          </a:p>
          <a:p>
            <a:r>
              <a:rPr lang="en-US" sz="2000"/>
              <a:t> If a student does not take the final exam or score less than 40%, you will drop a letter grade. </a:t>
            </a:r>
          </a:p>
          <a:p>
            <a:endParaRPr lang="en-US" sz="2000"/>
          </a:p>
          <a:p>
            <a:pPr lvl="0"/>
            <a:r>
              <a:rPr lang="en-US" sz="2000"/>
              <a:t>Score between 40% - 60%, your letter grade will be given a minus (i.e. B-)</a:t>
            </a:r>
          </a:p>
          <a:p>
            <a:pPr lvl="0"/>
            <a:r>
              <a:rPr lang="en-US" sz="2000"/>
              <a:t>Score between 60% - 80%, your letter grade will remain the same</a:t>
            </a:r>
          </a:p>
          <a:p>
            <a:pPr lvl="0"/>
            <a:r>
              <a:rPr lang="en-US" sz="2000"/>
              <a:t>Score greater than 80%, your letter grade will receive a plus (i.e. B+)</a:t>
            </a:r>
          </a:p>
          <a:p>
            <a:endParaRPr lang="en-US" sz="2000">
              <a:latin typeface="+mj-lt"/>
              <a:ea typeface="Calibri"/>
              <a:cs typeface="Calibri"/>
            </a:endParaRPr>
          </a:p>
          <a:p>
            <a:endParaRPr lang="en-US" sz="2000">
              <a:latin typeface="+mj-lt"/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ea typeface="Calibri"/>
              <a:cs typeface="Calibri"/>
            </a:endParaRPr>
          </a:p>
          <a:p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6498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B738F8-F4A3-924A-8F2D-51E0ABB913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D287544-8CF7-A9F7-3C41-E1F6F8B8B112}"/>
              </a:ext>
            </a:extLst>
          </p:cNvPr>
          <p:cNvSpPr txBox="1"/>
          <p:nvPr/>
        </p:nvSpPr>
        <p:spPr>
          <a:xfrm>
            <a:off x="171391" y="137823"/>
            <a:ext cx="543496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Constantia"/>
              </a:rPr>
              <a:t>Case Study #1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4F2D469D-4C10-FE3D-BEC8-C1A9E6A30CDC}"/>
              </a:ext>
            </a:extLst>
          </p:cNvPr>
          <p:cNvSpPr txBox="1">
            <a:spLocks/>
          </p:cNvSpPr>
          <p:nvPr/>
        </p:nvSpPr>
        <p:spPr>
          <a:xfrm>
            <a:off x="4052800" y="2391913"/>
            <a:ext cx="3735036" cy="1473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>
              <a:spcBef>
                <a:spcPts val="200"/>
              </a:spcBef>
              <a:buNone/>
            </a:pPr>
            <a:endParaRPr lang="en-US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1483D0-BAFA-79BD-B50C-0ED4139C41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36" y="85165"/>
            <a:ext cx="1981735" cy="5758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6226AD-1A15-D9F1-2E46-FCF47BE99E85}"/>
              </a:ext>
            </a:extLst>
          </p:cNvPr>
          <p:cNvSpPr txBox="1"/>
          <p:nvPr/>
        </p:nvSpPr>
        <p:spPr>
          <a:xfrm>
            <a:off x="0" y="666363"/>
            <a:ext cx="8922471" cy="66787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/>
              <a:t>Student Reflections</a:t>
            </a:r>
          </a:p>
          <a:p>
            <a:endParaRPr lang="en-US" sz="2000" b="1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Dr. Barker sincerely looks out for every student of hers,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</a:rPr>
              <a:t>making sure a "bad" grade doesn't discourage them from giving up</a:t>
            </a:r>
            <a:r>
              <a:rPr lang="en-US"/>
              <a:t>. Her unique grading system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</a:rPr>
              <a:t>allows for students to pay more attention to the materia</a:t>
            </a:r>
            <a:r>
              <a:rPr lang="en-US"/>
              <a:t>l, rather than having to cram for a test and then forget the information.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She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</a:rPr>
              <a:t>prioritized learning over success in the classroom</a:t>
            </a:r>
            <a:r>
              <a:rPr lang="en-US"/>
              <a:t>, and it was reflected in her unique grading style. It definitely helped me enjoy the learning process even more than I already do.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It really helped with my anxiety and pressure to do well in the class.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</a:rPr>
              <a:t>I was able to make mistakes along the way</a:t>
            </a:r>
            <a:r>
              <a:rPr lang="en-US"/>
              <a:t> and still do well in the course.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I think that the way grading is set up in this course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</a:rPr>
              <a:t>really puts learning over memorization</a:t>
            </a:r>
            <a:r>
              <a:rPr lang="en-US"/>
              <a:t>, which I appreciate.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I think not having exams throughout the semester is very helpful because it allowed me to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</a:rPr>
              <a:t>learn along the way without the stress of memorizing things </a:t>
            </a:r>
            <a:r>
              <a:rPr lang="en-US"/>
              <a:t>for an exam.</a:t>
            </a:r>
          </a:p>
          <a:p>
            <a:endParaRPr lang="en-US" sz="2000" b="1"/>
          </a:p>
          <a:p>
            <a:endParaRPr lang="en-US" sz="2000" b="1" i="1"/>
          </a:p>
          <a:p>
            <a:endParaRPr lang="en-US" sz="2000"/>
          </a:p>
          <a:p>
            <a:endParaRPr lang="en-US" sz="2000">
              <a:latin typeface="+mj-lt"/>
              <a:ea typeface="Calibri"/>
              <a:cs typeface="Calibri"/>
            </a:endParaRPr>
          </a:p>
          <a:p>
            <a:endParaRPr lang="en-US" sz="2000">
              <a:latin typeface="+mj-lt"/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ea typeface="Calibri"/>
              <a:cs typeface="Calibri"/>
            </a:endParaRPr>
          </a:p>
          <a:p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17690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1A2F0B-E12B-3C19-4727-21C6AB2FC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AAD511C-AB11-987D-3702-6CBB05199F32}"/>
              </a:ext>
            </a:extLst>
          </p:cNvPr>
          <p:cNvSpPr txBox="1"/>
          <p:nvPr/>
        </p:nvSpPr>
        <p:spPr>
          <a:xfrm>
            <a:off x="171391" y="137823"/>
            <a:ext cx="543496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Constantia"/>
              </a:rPr>
              <a:t>Case Study #2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842C093-2716-4281-BA82-A772F1977D30}"/>
              </a:ext>
            </a:extLst>
          </p:cNvPr>
          <p:cNvSpPr txBox="1">
            <a:spLocks/>
          </p:cNvSpPr>
          <p:nvPr/>
        </p:nvSpPr>
        <p:spPr>
          <a:xfrm>
            <a:off x="4052800" y="2391913"/>
            <a:ext cx="3735036" cy="1473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>
              <a:spcBef>
                <a:spcPts val="200"/>
              </a:spcBef>
              <a:buNone/>
            </a:pPr>
            <a:endParaRPr lang="en-US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F32213-E7A4-5DFD-5996-BCB123C3FF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36" y="85165"/>
            <a:ext cx="1981735" cy="5758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81A491-06C4-57C2-91BD-83180493A8D5}"/>
              </a:ext>
            </a:extLst>
          </p:cNvPr>
          <p:cNvSpPr txBox="1"/>
          <p:nvPr/>
        </p:nvSpPr>
        <p:spPr>
          <a:xfrm>
            <a:off x="196688" y="868821"/>
            <a:ext cx="5989108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ea typeface="Calibri"/>
                <a:cs typeface="Calibri"/>
              </a:rPr>
              <a:t>My "why" for using alternative grading...</a:t>
            </a:r>
          </a:p>
          <a:p>
            <a:pPr marL="800100" lvl="1" indent="-342900">
              <a:buFont typeface="Courier New,monospace"/>
              <a:buChar char="o"/>
            </a:pPr>
            <a:r>
              <a:rPr lang="en-US" sz="2400">
                <a:ea typeface="Calibri"/>
                <a:cs typeface="Calibri"/>
              </a:rPr>
              <a:t>Getting an A shouldn't require coming into the course with the most experience/knowledge</a:t>
            </a:r>
          </a:p>
          <a:p>
            <a:pPr marL="800100" lvl="1" indent="-342900">
              <a:buFont typeface="Courier New,monospace"/>
              <a:buChar char="o"/>
            </a:pPr>
            <a:r>
              <a:rPr lang="en-US" sz="2400">
                <a:ea typeface="Calibri"/>
                <a:cs typeface="Calibri"/>
              </a:rPr>
              <a:t>Grades should promote and reflect student growth</a:t>
            </a:r>
            <a:endParaRPr lang="en-US"/>
          </a:p>
          <a:p>
            <a:pPr lvl="1"/>
            <a:endParaRPr lang="en-US" sz="2400">
              <a:ea typeface="Calibri"/>
              <a:cs typeface="Calibri"/>
            </a:endParaRPr>
          </a:p>
          <a:p>
            <a:r>
              <a:rPr lang="en-US" sz="2400">
                <a:ea typeface="Calibri"/>
                <a:cs typeface="Calibri"/>
              </a:rPr>
              <a:t>The year before my first alternatively graded course, I joined a reading group for </a:t>
            </a:r>
            <a:r>
              <a:rPr lang="en-US" sz="2400" i="1">
                <a:ea typeface="Calibri"/>
                <a:cs typeface="Calibri"/>
              </a:rPr>
              <a:t>Grading for Growth </a:t>
            </a:r>
            <a:r>
              <a:rPr lang="en-US" sz="2400">
                <a:ea typeface="Calibri"/>
                <a:cs typeface="Calibri"/>
              </a:rPr>
              <a:t>and took part in a day-long course planning workshop around the book.</a:t>
            </a:r>
          </a:p>
        </p:txBody>
      </p:sp>
      <p:pic>
        <p:nvPicPr>
          <p:cNvPr id="4" name="Picture 3" descr="Grading For Growth, the book, is now available">
            <a:extLst>
              <a:ext uri="{FF2B5EF4-FFF2-40B4-BE49-F238E27FC236}">
                <a16:creationId xmlns:a16="http://schemas.microsoft.com/office/drawing/2014/main" id="{04E2404B-D2D2-30CA-255E-9D775AA7BD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896" y="897181"/>
            <a:ext cx="2727788" cy="411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896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1391" y="137823"/>
            <a:ext cx="5434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Constantia"/>
                <a:cs typeface="Constantia"/>
              </a:rPr>
              <a:t>Presentation Outline</a:t>
            </a:r>
            <a:endParaRPr lang="en-US" sz="2800" b="1">
              <a:solidFill>
                <a:schemeClr val="accent1"/>
              </a:solidFill>
              <a:latin typeface="Constantia"/>
              <a:cs typeface="Constantia"/>
            </a:endParaRPr>
          </a:p>
        </p:txBody>
      </p:sp>
      <p:sp>
        <p:nvSpPr>
          <p:cNvPr id="26" name="Content Placeholder 10"/>
          <p:cNvSpPr txBox="1">
            <a:spLocks/>
          </p:cNvSpPr>
          <p:nvPr/>
        </p:nvSpPr>
        <p:spPr>
          <a:xfrm>
            <a:off x="4052800" y="2391913"/>
            <a:ext cx="3735036" cy="1473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>
              <a:spcBef>
                <a:spcPts val="200"/>
              </a:spcBef>
              <a:buNone/>
            </a:pPr>
            <a:endParaRPr lang="en-US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36" y="85165"/>
            <a:ext cx="1981735" cy="5758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34DC3E-90D0-C5C1-D086-BF9AF6CB5847}"/>
              </a:ext>
            </a:extLst>
          </p:cNvPr>
          <p:cNvSpPr txBox="1"/>
          <p:nvPr/>
        </p:nvSpPr>
        <p:spPr>
          <a:xfrm>
            <a:off x="291313" y="1116701"/>
            <a:ext cx="8011115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Introduction and Context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Case Study Presentations of Alternative Grading Models</a:t>
            </a:r>
            <a:endParaRPr lang="en-US" sz="240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Small Group Discussions</a:t>
            </a:r>
            <a:endParaRPr lang="en-US" sz="240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Group Share 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ea typeface="Calibri"/>
                <a:cs typeface="Calibri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335952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7CDC6C-B33D-231E-FF68-5801B15957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983190D-75FD-DB69-803A-E0FB1E299654}"/>
              </a:ext>
            </a:extLst>
          </p:cNvPr>
          <p:cNvSpPr txBox="1"/>
          <p:nvPr/>
        </p:nvSpPr>
        <p:spPr>
          <a:xfrm>
            <a:off x="171391" y="137823"/>
            <a:ext cx="543496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Constantia"/>
              </a:rPr>
              <a:t>Case Study #2</a:t>
            </a:r>
            <a:endParaRPr lang="en-US" sz="3600">
              <a:solidFill>
                <a:schemeClr val="accent1"/>
              </a:solidFill>
              <a:latin typeface="Constantia"/>
            </a:endParaRPr>
          </a:p>
          <a:p>
            <a:endParaRPr lang="en-US" sz="3600" b="1">
              <a:solidFill>
                <a:schemeClr val="accent1"/>
              </a:solidFill>
              <a:latin typeface="Constantia"/>
            </a:endParaRP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FD693139-65A3-BC13-14EB-BD9F8B62E43E}"/>
              </a:ext>
            </a:extLst>
          </p:cNvPr>
          <p:cNvSpPr txBox="1">
            <a:spLocks/>
          </p:cNvSpPr>
          <p:nvPr/>
        </p:nvSpPr>
        <p:spPr>
          <a:xfrm>
            <a:off x="4052800" y="2391913"/>
            <a:ext cx="3735036" cy="1473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>
              <a:spcBef>
                <a:spcPts val="200"/>
              </a:spcBef>
              <a:buNone/>
            </a:pPr>
            <a:endParaRPr lang="en-US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046565-1417-DEC8-AA5D-5A0799AF3F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36" y="85165"/>
            <a:ext cx="1981735" cy="5758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9895F2-5F42-A083-64C6-E4C66722AA03}"/>
              </a:ext>
            </a:extLst>
          </p:cNvPr>
          <p:cNvSpPr txBox="1"/>
          <p:nvPr/>
        </p:nvSpPr>
        <p:spPr>
          <a:xfrm>
            <a:off x="217854" y="784154"/>
            <a:ext cx="8343900" cy="347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>
                <a:latin typeface="+mj-lt"/>
                <a:ea typeface="Calibri"/>
                <a:cs typeface="Calibri"/>
              </a:rPr>
              <a:t>The Course</a:t>
            </a:r>
            <a:endParaRPr lang="en-US">
              <a:latin typeface="+mj-lt"/>
              <a:ea typeface="Calibri"/>
              <a:cs typeface="Calibri"/>
            </a:endParaRPr>
          </a:p>
          <a:p>
            <a:endParaRPr lang="en-US" sz="2400">
              <a:latin typeface="+mj-lt"/>
            </a:endParaRPr>
          </a:p>
          <a:p>
            <a:r>
              <a:rPr lang="en-US" sz="2400">
                <a:ea typeface="Calibri"/>
                <a:cs typeface="Calibri"/>
              </a:rPr>
              <a:t>STS 1100: Introduction to Statistical Reasoning</a:t>
            </a:r>
          </a:p>
          <a:p>
            <a:endParaRPr lang="en-US" sz="2400">
              <a:ea typeface="Calibri"/>
              <a:cs typeface="Calibri"/>
            </a:endParaRPr>
          </a:p>
          <a:p>
            <a:pPr marL="800100" lvl="1" indent="-342900">
              <a:buFont typeface="Courier New"/>
              <a:buChar char="o"/>
            </a:pPr>
            <a:r>
              <a:rPr lang="en-US" sz="2400">
                <a:ea typeface="Calibri"/>
                <a:cs typeface="Calibri"/>
              </a:rPr>
              <a:t>Taken by around 80% of all students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400">
                <a:ea typeface="Calibri"/>
                <a:cs typeface="Calibri"/>
              </a:rPr>
              <a:t>Quite likely the only statistics / data course many of these students take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400">
                <a:ea typeface="Calibri"/>
                <a:cs typeface="Calibri"/>
              </a:rPr>
              <a:t>Focus is on interpretation and application over coding and calculation</a:t>
            </a:r>
          </a:p>
        </p:txBody>
      </p:sp>
    </p:spTree>
    <p:extLst>
      <p:ext uri="{BB962C8B-B14F-4D97-AF65-F5344CB8AC3E}">
        <p14:creationId xmlns:p14="http://schemas.microsoft.com/office/powerpoint/2010/main" val="1660453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C4F477-23F7-55D9-5C1C-43D2B53C8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5789969-4C4B-BE35-ED2E-800F31D4A7BB}"/>
              </a:ext>
            </a:extLst>
          </p:cNvPr>
          <p:cNvSpPr txBox="1"/>
          <p:nvPr/>
        </p:nvSpPr>
        <p:spPr>
          <a:xfrm>
            <a:off x="171391" y="137823"/>
            <a:ext cx="543496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Constantia"/>
              </a:rPr>
              <a:t>Case Study #2</a:t>
            </a:r>
            <a:endParaRPr lang="en-US" sz="3600">
              <a:solidFill>
                <a:schemeClr val="accent1"/>
              </a:solidFill>
              <a:latin typeface="Constantia"/>
            </a:endParaRPr>
          </a:p>
          <a:p>
            <a:endParaRPr lang="en-US" sz="3600" b="1">
              <a:solidFill>
                <a:schemeClr val="accent1"/>
              </a:solidFill>
              <a:latin typeface="Constantia"/>
            </a:endParaRP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BCDDE3A9-F013-FEEC-96BA-A3B2755B785B}"/>
              </a:ext>
            </a:extLst>
          </p:cNvPr>
          <p:cNvSpPr txBox="1">
            <a:spLocks/>
          </p:cNvSpPr>
          <p:nvPr/>
        </p:nvSpPr>
        <p:spPr>
          <a:xfrm>
            <a:off x="4052800" y="2391913"/>
            <a:ext cx="3735036" cy="1473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>
              <a:spcBef>
                <a:spcPts val="200"/>
              </a:spcBef>
              <a:buNone/>
            </a:pPr>
            <a:endParaRPr lang="en-US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2518D3-87E6-5FDF-435C-276E01A475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36" y="85165"/>
            <a:ext cx="1981735" cy="5758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304BD1-E231-3BAF-5CF0-4745AEE2B3ED}"/>
              </a:ext>
            </a:extLst>
          </p:cNvPr>
          <p:cNvSpPr txBox="1"/>
          <p:nvPr/>
        </p:nvSpPr>
        <p:spPr>
          <a:xfrm>
            <a:off x="217854" y="784154"/>
            <a:ext cx="8343900" cy="42165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>
                <a:latin typeface="+mj-lt"/>
              </a:rPr>
              <a:t>Grading Scheme (</a:t>
            </a:r>
            <a:r>
              <a:rPr lang="en-US" sz="2800" i="1">
                <a:latin typeface="+mj-lt"/>
              </a:rPr>
              <a:t>my first time trying this</a:t>
            </a:r>
            <a:r>
              <a:rPr lang="en-US" sz="2800">
                <a:latin typeface="+mj-lt"/>
              </a:rPr>
              <a:t>)</a:t>
            </a:r>
            <a:endParaRPr lang="en-US"/>
          </a:p>
          <a:p>
            <a:endParaRPr lang="en-US" sz="2400" b="1">
              <a:solidFill>
                <a:srgbClr val="A68945"/>
              </a:solidFill>
              <a:ea typeface="Calibri"/>
              <a:cs typeface="Calibri"/>
            </a:endParaRPr>
          </a:p>
          <a:p>
            <a:r>
              <a:rPr lang="en-US" sz="2400" b="1">
                <a:solidFill>
                  <a:srgbClr val="A68945"/>
                </a:solidFill>
                <a:ea typeface="Calibri"/>
                <a:cs typeface="Calibri"/>
              </a:rPr>
              <a:t>Standards-Based Quizzes</a:t>
            </a:r>
            <a:r>
              <a:rPr lang="en-US" sz="2400">
                <a:ea typeface="Calibri"/>
                <a:cs typeface="Calibri"/>
              </a:rPr>
              <a:t> </a:t>
            </a:r>
            <a:r>
              <a:rPr lang="en-US" sz="2400">
                <a:solidFill>
                  <a:srgbClr val="000000"/>
                </a:solidFill>
                <a:ea typeface="Calibri"/>
                <a:cs typeface="Calibri"/>
              </a:rPr>
              <a:t>+ Specifications Grading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pPr marL="800100" lvl="1" indent="-342900">
              <a:buFont typeface="Courier New"/>
              <a:buChar char="o"/>
            </a:pPr>
            <a:r>
              <a:rPr lang="en-US" sz="2400">
                <a:ea typeface="Calibri"/>
                <a:cs typeface="Calibri"/>
              </a:rPr>
              <a:t>The course was broken into six modules with 4 – 5 standards for each (26 total).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400">
                <a:ea typeface="Calibri"/>
                <a:cs typeface="Calibri"/>
              </a:rPr>
              <a:t>Each standard showed up on four quizzes over the semester.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400">
                <a:ea typeface="Calibri"/>
                <a:cs typeface="Calibri"/>
              </a:rPr>
              <a:t>Students received N (needs revision), R (revisable), or S (successful) as the "grade" on each standard.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400">
                <a:ea typeface="Calibri"/>
                <a:cs typeface="Calibri"/>
              </a:rPr>
              <a:t>They need to achieve an S twice to pass a standard (and only the first pass can come from a revision).</a:t>
            </a:r>
          </a:p>
        </p:txBody>
      </p:sp>
    </p:spTree>
    <p:extLst>
      <p:ext uri="{BB962C8B-B14F-4D97-AF65-F5344CB8AC3E}">
        <p14:creationId xmlns:p14="http://schemas.microsoft.com/office/powerpoint/2010/main" val="35832417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50E1B1-3D69-9598-F7A2-292AB1F14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EE1C7F8-F93C-E9A4-F8E2-05AB142F1682}"/>
              </a:ext>
            </a:extLst>
          </p:cNvPr>
          <p:cNvSpPr txBox="1"/>
          <p:nvPr/>
        </p:nvSpPr>
        <p:spPr>
          <a:xfrm>
            <a:off x="171391" y="137823"/>
            <a:ext cx="543496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Constantia"/>
              </a:rPr>
              <a:t>Case Study #2</a:t>
            </a:r>
            <a:endParaRPr lang="en-US" sz="3600">
              <a:solidFill>
                <a:schemeClr val="accent1"/>
              </a:solidFill>
              <a:latin typeface="Constantia"/>
            </a:endParaRPr>
          </a:p>
          <a:p>
            <a:endParaRPr lang="en-US" sz="3600" b="1">
              <a:solidFill>
                <a:schemeClr val="accent1"/>
              </a:solidFill>
              <a:latin typeface="Constanti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033E6D-D155-C8DF-9FC6-4E6462DA06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36" y="85165"/>
            <a:ext cx="1981735" cy="5758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067ED8-1333-6F8E-0CD5-1CD99B81E3AD}"/>
              </a:ext>
            </a:extLst>
          </p:cNvPr>
          <p:cNvSpPr txBox="1"/>
          <p:nvPr/>
        </p:nvSpPr>
        <p:spPr>
          <a:xfrm>
            <a:off x="217854" y="784154"/>
            <a:ext cx="8343900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>
                <a:latin typeface="+mj-lt"/>
              </a:rPr>
              <a:t>Grading Scheme</a:t>
            </a:r>
            <a:endParaRPr lang="en-US"/>
          </a:p>
          <a:p>
            <a:endParaRPr lang="en-US" sz="2400" b="1">
              <a:solidFill>
                <a:srgbClr val="A68945"/>
              </a:solidFill>
              <a:ea typeface="Calibri"/>
              <a:cs typeface="Calibri"/>
            </a:endParaRPr>
          </a:p>
          <a:p>
            <a:r>
              <a:rPr lang="en-US" sz="2400" b="1">
                <a:solidFill>
                  <a:srgbClr val="A68945"/>
                </a:solidFill>
                <a:ea typeface="Calibri"/>
                <a:cs typeface="Calibri"/>
              </a:rPr>
              <a:t>Standards-Based Quizzes</a:t>
            </a:r>
            <a:r>
              <a:rPr lang="en-US" sz="2400">
                <a:ea typeface="Calibri"/>
                <a:cs typeface="Calibri"/>
              </a:rPr>
              <a:t> </a:t>
            </a:r>
            <a:r>
              <a:rPr lang="en-US" sz="2400">
                <a:solidFill>
                  <a:srgbClr val="000000"/>
                </a:solidFill>
                <a:ea typeface="Calibri"/>
                <a:cs typeface="Calibri"/>
              </a:rPr>
              <a:t>+ Specifications Grading</a:t>
            </a:r>
          </a:p>
          <a:p>
            <a:endParaRPr lang="en-US" sz="2400">
              <a:ea typeface="Calibri"/>
              <a:cs typeface="Calibri"/>
            </a:endParaRPr>
          </a:p>
        </p:txBody>
      </p:sp>
      <p:pic>
        <p:nvPicPr>
          <p:cNvPr id="3" name="Picture 2" descr="A white text on a white background&#10;&#10;AI-generated content may be incorrect.">
            <a:extLst>
              <a:ext uri="{FF2B5EF4-FFF2-40B4-BE49-F238E27FC236}">
                <a16:creationId xmlns:a16="http://schemas.microsoft.com/office/drawing/2014/main" id="{FFACDF20-8AD2-ADC1-81B2-EC23E478D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" y="2584203"/>
            <a:ext cx="4954763" cy="22129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A white text on a white background&#10;&#10;AI-generated content may be incorrect.">
            <a:extLst>
              <a:ext uri="{FF2B5EF4-FFF2-40B4-BE49-F238E27FC236}">
                <a16:creationId xmlns:a16="http://schemas.microsoft.com/office/drawing/2014/main" id="{9F377D7F-70A3-06C3-5E57-89ADB35207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2060879"/>
            <a:ext cx="4191001" cy="22123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320EAA-89A6-9AD3-7C64-9FC3F9637697}"/>
              </a:ext>
            </a:extLst>
          </p:cNvPr>
          <p:cNvSpPr txBox="1"/>
          <p:nvPr/>
        </p:nvSpPr>
        <p:spPr>
          <a:xfrm>
            <a:off x="220266" y="2202657"/>
            <a:ext cx="2547936" cy="369332"/>
          </a:xfrm>
          <a:prstGeom prst="rect">
            <a:avLst/>
          </a:prstGeom>
          <a:solidFill>
            <a:srgbClr val="A68945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"/>
                <a:cs typeface="Calibri"/>
              </a:rPr>
              <a:t>Example Standards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8BF624-59BA-71DF-0332-8DACBE406952}"/>
              </a:ext>
            </a:extLst>
          </p:cNvPr>
          <p:cNvSpPr txBox="1"/>
          <p:nvPr/>
        </p:nvSpPr>
        <p:spPr>
          <a:xfrm>
            <a:off x="6012655" y="4274345"/>
            <a:ext cx="2547936" cy="369332"/>
          </a:xfrm>
          <a:prstGeom prst="rect">
            <a:avLst/>
          </a:prstGeom>
          <a:solidFill>
            <a:srgbClr val="A68945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"/>
                <a:cs typeface="Calibri"/>
              </a:rPr>
              <a:t>Example Quiz Question</a:t>
            </a:r>
          </a:p>
        </p:txBody>
      </p:sp>
    </p:spTree>
    <p:extLst>
      <p:ext uri="{BB962C8B-B14F-4D97-AF65-F5344CB8AC3E}">
        <p14:creationId xmlns:p14="http://schemas.microsoft.com/office/powerpoint/2010/main" val="29300007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704AB-D7BB-55E0-9694-A75E9CD881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469006F-5D8D-8EA0-ABE8-31D1D60900AE}"/>
              </a:ext>
            </a:extLst>
          </p:cNvPr>
          <p:cNvSpPr txBox="1"/>
          <p:nvPr/>
        </p:nvSpPr>
        <p:spPr>
          <a:xfrm>
            <a:off x="171391" y="137823"/>
            <a:ext cx="543496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Constantia"/>
              </a:rPr>
              <a:t>Case Study #2</a:t>
            </a:r>
            <a:endParaRPr lang="en-US" sz="3600">
              <a:solidFill>
                <a:schemeClr val="accent1"/>
              </a:solidFill>
              <a:latin typeface="Constantia"/>
            </a:endParaRPr>
          </a:p>
          <a:p>
            <a:endParaRPr lang="en-US" sz="3600" b="1">
              <a:solidFill>
                <a:schemeClr val="accent1"/>
              </a:solidFill>
              <a:latin typeface="Constantia"/>
            </a:endParaRP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96282F2-E2BE-C4C9-B4DD-855DD8FA9C14}"/>
              </a:ext>
            </a:extLst>
          </p:cNvPr>
          <p:cNvSpPr txBox="1">
            <a:spLocks/>
          </p:cNvSpPr>
          <p:nvPr/>
        </p:nvSpPr>
        <p:spPr>
          <a:xfrm>
            <a:off x="4052800" y="2391913"/>
            <a:ext cx="3735036" cy="1473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>
              <a:spcBef>
                <a:spcPts val="200"/>
              </a:spcBef>
              <a:buNone/>
            </a:pPr>
            <a:endParaRPr lang="en-US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C172B3-87F1-BA62-562F-DB34663630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36" y="85165"/>
            <a:ext cx="1981735" cy="5758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DB88AD-DEBE-A455-8598-24272BD081C9}"/>
              </a:ext>
            </a:extLst>
          </p:cNvPr>
          <p:cNvSpPr txBox="1"/>
          <p:nvPr/>
        </p:nvSpPr>
        <p:spPr>
          <a:xfrm>
            <a:off x="217854" y="784154"/>
            <a:ext cx="8343900" cy="347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>
                <a:latin typeface="+mj-lt"/>
              </a:rPr>
              <a:t>Grading Scheme</a:t>
            </a:r>
            <a:endParaRPr lang="en-US"/>
          </a:p>
          <a:p>
            <a:endParaRPr lang="en-US" sz="2400">
              <a:latin typeface="+mj-lt"/>
            </a:endParaRPr>
          </a:p>
          <a:p>
            <a:r>
              <a:rPr lang="en-US" sz="2400">
                <a:ea typeface="Calibri"/>
                <a:cs typeface="Calibri"/>
              </a:rPr>
              <a:t>Standards-Based Quizzes + </a:t>
            </a:r>
            <a:r>
              <a:rPr lang="en-US" sz="2400" b="1">
                <a:solidFill>
                  <a:schemeClr val="accent1"/>
                </a:solidFill>
                <a:ea typeface="Calibri"/>
                <a:cs typeface="Calibri"/>
              </a:rPr>
              <a:t>Specifications Grading</a:t>
            </a:r>
            <a:endParaRPr lang="en-US" b="1">
              <a:solidFill>
                <a:schemeClr val="accent1"/>
              </a:solidFill>
              <a:ea typeface="Calibri"/>
              <a:cs typeface="Calibri"/>
            </a:endParaRPr>
          </a:p>
          <a:p>
            <a:pPr marL="800100" lvl="1" indent="-342900">
              <a:buFont typeface="Courier New"/>
              <a:buChar char="o"/>
            </a:pPr>
            <a:r>
              <a:rPr lang="en-US" sz="2400">
                <a:ea typeface="Calibri"/>
                <a:cs typeface="Calibri"/>
              </a:rPr>
              <a:t>They completed a project that had five parts. 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400">
                <a:ea typeface="Calibri"/>
                <a:cs typeface="Calibri"/>
              </a:rPr>
              <a:t>Each part received a grade of N (needs revision), S (successful), or E (excellent). Explanations were given for what constituted grades of S or N.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400">
                <a:ea typeface="Calibri"/>
                <a:cs typeface="Calibri"/>
              </a:rPr>
              <a:t>Each section could be revised and resubmitted (with encouragement to come discuss it in office hours)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EA9A84A-D18F-9CEB-7308-49792D958A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798550"/>
              </p:ext>
            </p:extLst>
          </p:nvPr>
        </p:nvGraphicFramePr>
        <p:xfrm>
          <a:off x="461042" y="4259836"/>
          <a:ext cx="8175315" cy="772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5063">
                  <a:extLst>
                    <a:ext uri="{9D8B030D-6E8A-4147-A177-3AD203B41FA5}">
                      <a16:colId xmlns:a16="http://schemas.microsoft.com/office/drawing/2014/main" val="4035401290"/>
                    </a:ext>
                  </a:extLst>
                </a:gridCol>
                <a:gridCol w="1635063">
                  <a:extLst>
                    <a:ext uri="{9D8B030D-6E8A-4147-A177-3AD203B41FA5}">
                      <a16:colId xmlns:a16="http://schemas.microsoft.com/office/drawing/2014/main" val="3223651204"/>
                    </a:ext>
                  </a:extLst>
                </a:gridCol>
                <a:gridCol w="1635063">
                  <a:extLst>
                    <a:ext uri="{9D8B030D-6E8A-4147-A177-3AD203B41FA5}">
                      <a16:colId xmlns:a16="http://schemas.microsoft.com/office/drawing/2014/main" val="3101368997"/>
                    </a:ext>
                  </a:extLst>
                </a:gridCol>
                <a:gridCol w="1635063">
                  <a:extLst>
                    <a:ext uri="{9D8B030D-6E8A-4147-A177-3AD203B41FA5}">
                      <a16:colId xmlns:a16="http://schemas.microsoft.com/office/drawing/2014/main" val="2517383933"/>
                    </a:ext>
                  </a:extLst>
                </a:gridCol>
                <a:gridCol w="1635063">
                  <a:extLst>
                    <a:ext uri="{9D8B030D-6E8A-4147-A177-3AD203B41FA5}">
                      <a16:colId xmlns:a16="http://schemas.microsoft.com/office/drawing/2014/main" val="1518167616"/>
                    </a:ext>
                  </a:extLst>
                </a:gridCol>
              </a:tblGrid>
              <a:tr h="281822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438015"/>
                  </a:ext>
                </a:extLst>
              </a:tr>
              <a:tr h="407075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2+ Es / Rest are 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1E / 4 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/>
                        <a:t>All 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/>
                        <a:t>At most 1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/>
                        <a:t>More than one 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9374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9589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CBA835-F542-6994-8955-D193AC7C3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C8F2CED-6710-D5C7-DAA9-AED9A4C697F4}"/>
              </a:ext>
            </a:extLst>
          </p:cNvPr>
          <p:cNvSpPr txBox="1"/>
          <p:nvPr/>
        </p:nvSpPr>
        <p:spPr>
          <a:xfrm>
            <a:off x="171391" y="137823"/>
            <a:ext cx="543496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Constantia"/>
              </a:rPr>
              <a:t>Case Study #2</a:t>
            </a:r>
            <a:endParaRPr lang="en-US" sz="3600">
              <a:solidFill>
                <a:schemeClr val="accent1"/>
              </a:solidFill>
              <a:latin typeface="Constantia"/>
            </a:endParaRPr>
          </a:p>
          <a:p>
            <a:endParaRPr lang="en-US" sz="3600" b="1">
              <a:solidFill>
                <a:schemeClr val="accent1"/>
              </a:solidFill>
              <a:latin typeface="Constantia"/>
            </a:endParaRP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0BE2F766-73FB-F80D-3AF8-2604C466A9EA}"/>
              </a:ext>
            </a:extLst>
          </p:cNvPr>
          <p:cNvSpPr txBox="1">
            <a:spLocks/>
          </p:cNvSpPr>
          <p:nvPr/>
        </p:nvSpPr>
        <p:spPr>
          <a:xfrm>
            <a:off x="4052800" y="2391913"/>
            <a:ext cx="3735036" cy="1473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>
              <a:spcBef>
                <a:spcPts val="200"/>
              </a:spcBef>
              <a:buNone/>
            </a:pPr>
            <a:endParaRPr lang="en-US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4EE8D1-5DD4-4709-5349-7DC4AE3FEE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36" y="85165"/>
            <a:ext cx="1981735" cy="5758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FAEDE4-E0DC-ACF1-735B-3F135CA1E826}"/>
              </a:ext>
            </a:extLst>
          </p:cNvPr>
          <p:cNvSpPr txBox="1"/>
          <p:nvPr/>
        </p:nvSpPr>
        <p:spPr>
          <a:xfrm>
            <a:off x="217854" y="784154"/>
            <a:ext cx="8343900" cy="20005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>
                <a:latin typeface="+mj-lt"/>
              </a:rPr>
              <a:t>Grading Scheme</a:t>
            </a:r>
            <a:endParaRPr lang="en-US"/>
          </a:p>
          <a:p>
            <a:endParaRPr lang="en-US" sz="2400">
              <a:latin typeface="+mj-lt"/>
            </a:endParaRPr>
          </a:p>
          <a:p>
            <a:r>
              <a:rPr lang="en-US" sz="2400">
                <a:ea typeface="Calibri"/>
                <a:cs typeface="Calibri"/>
              </a:rPr>
              <a:t>Standards-Based Quizzes + Specifications Grading</a:t>
            </a:r>
            <a:endParaRPr lang="en-US">
              <a:ea typeface="Calibri"/>
              <a:cs typeface="Calibri"/>
            </a:endParaRPr>
          </a:p>
          <a:p>
            <a:pPr marL="800100" lvl="1" indent="-342900">
              <a:buFont typeface="Courier New"/>
              <a:buChar char="o"/>
            </a:pPr>
            <a:r>
              <a:rPr lang="en-US" sz="2400">
                <a:ea typeface="Calibri"/>
                <a:cs typeface="Calibri"/>
              </a:rPr>
              <a:t>Overall course grade starts with Base Grade from quizzes and is adjusted based on project, homework, activities.</a:t>
            </a:r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949B7B5-0313-D541-25C8-A24ADA5414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013023"/>
              </p:ext>
            </p:extLst>
          </p:nvPr>
        </p:nvGraphicFramePr>
        <p:xfrm>
          <a:off x="642305" y="2786695"/>
          <a:ext cx="7677311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0008">
                  <a:extLst>
                    <a:ext uri="{9D8B030D-6E8A-4147-A177-3AD203B41FA5}">
                      <a16:colId xmlns:a16="http://schemas.microsoft.com/office/drawing/2014/main" val="3349824409"/>
                    </a:ext>
                  </a:extLst>
                </a:gridCol>
                <a:gridCol w="1709439">
                  <a:extLst>
                    <a:ext uri="{9D8B030D-6E8A-4147-A177-3AD203B41FA5}">
                      <a16:colId xmlns:a16="http://schemas.microsoft.com/office/drawing/2014/main" val="2472608999"/>
                    </a:ext>
                  </a:extLst>
                </a:gridCol>
                <a:gridCol w="1507141">
                  <a:extLst>
                    <a:ext uri="{9D8B030D-6E8A-4147-A177-3AD203B41FA5}">
                      <a16:colId xmlns:a16="http://schemas.microsoft.com/office/drawing/2014/main" val="1916565358"/>
                    </a:ext>
                  </a:extLst>
                </a:gridCol>
                <a:gridCol w="1749901">
                  <a:extLst>
                    <a:ext uri="{9D8B030D-6E8A-4147-A177-3AD203B41FA5}">
                      <a16:colId xmlns:a16="http://schemas.microsoft.com/office/drawing/2014/main" val="1767689038"/>
                    </a:ext>
                  </a:extLst>
                </a:gridCol>
                <a:gridCol w="1830822">
                  <a:extLst>
                    <a:ext uri="{9D8B030D-6E8A-4147-A177-3AD203B41FA5}">
                      <a16:colId xmlns:a16="http://schemas.microsoft.com/office/drawing/2014/main" val="2097449372"/>
                    </a:ext>
                  </a:extLst>
                </a:gridCol>
              </a:tblGrid>
              <a:tr h="364141">
                <a:tc>
                  <a:txBody>
                    <a:bodyPr/>
                    <a:lstStyle/>
                    <a:p>
                      <a:r>
                        <a:rPr lang="en-US"/>
                        <a:t>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Standards</a:t>
                      </a:r>
                    </a:p>
                  </a:txBody>
                  <a:tcPr>
                    <a:solidFill>
                      <a:srgbClr val="5E000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HW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Activities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062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24 – 26 passed</a:t>
                      </a:r>
                    </a:p>
                  </a:txBody>
                  <a:tcPr>
                    <a:solidFill>
                      <a:srgbClr val="A6894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2+ E / Rest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 or 6 passed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10+ complete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881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21 - 23</a:t>
                      </a:r>
                    </a:p>
                  </a:txBody>
                  <a:tcPr>
                    <a:solidFill>
                      <a:srgbClr val="A6894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 E /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 passed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8054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18 - 20</a:t>
                      </a:r>
                    </a:p>
                  </a:txBody>
                  <a:tcPr>
                    <a:solidFill>
                      <a:srgbClr val="A6894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All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 passed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7 - 8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939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15 - 17</a:t>
                      </a:r>
                    </a:p>
                  </a:txBody>
                  <a:tcPr>
                    <a:solidFill>
                      <a:srgbClr val="A6894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 passed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048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14 or fewer</a:t>
                      </a:r>
                    </a:p>
                  </a:txBody>
                  <a:tcPr>
                    <a:solidFill>
                      <a:srgbClr val="A6894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2+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 or 1 passed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 or fewer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808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37008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33E537-25AD-A225-7576-72157B75D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0B07A20-644A-CB32-2E43-B7489A3F088C}"/>
              </a:ext>
            </a:extLst>
          </p:cNvPr>
          <p:cNvSpPr txBox="1"/>
          <p:nvPr/>
        </p:nvSpPr>
        <p:spPr>
          <a:xfrm>
            <a:off x="171391" y="137823"/>
            <a:ext cx="543496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Constantia"/>
              </a:rPr>
              <a:t>Case Study #2</a:t>
            </a:r>
            <a:endParaRPr lang="en-US" sz="3600">
              <a:solidFill>
                <a:schemeClr val="accent1"/>
              </a:solidFill>
              <a:latin typeface="Constantia"/>
            </a:endParaRPr>
          </a:p>
          <a:p>
            <a:endParaRPr lang="en-US" sz="3600" b="1">
              <a:solidFill>
                <a:schemeClr val="accent1"/>
              </a:solidFill>
              <a:latin typeface="Constantia"/>
            </a:endParaRP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9945DA72-AEB5-F3E2-A2EC-1ABF383CC70C}"/>
              </a:ext>
            </a:extLst>
          </p:cNvPr>
          <p:cNvSpPr txBox="1">
            <a:spLocks/>
          </p:cNvSpPr>
          <p:nvPr/>
        </p:nvSpPr>
        <p:spPr>
          <a:xfrm>
            <a:off x="4052800" y="2391913"/>
            <a:ext cx="3735036" cy="1473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>
              <a:spcBef>
                <a:spcPts val="200"/>
              </a:spcBef>
              <a:buNone/>
            </a:pPr>
            <a:endParaRPr lang="en-US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20FC40-D578-7A9B-7D94-058D9F7B37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36" y="85165"/>
            <a:ext cx="1981735" cy="5758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28953D-8665-E83A-B617-D3FFBEBA6E00}"/>
              </a:ext>
            </a:extLst>
          </p:cNvPr>
          <p:cNvSpPr txBox="1"/>
          <p:nvPr/>
        </p:nvSpPr>
        <p:spPr>
          <a:xfrm>
            <a:off x="217854" y="784154"/>
            <a:ext cx="834390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>
                <a:latin typeface="+mj-lt"/>
              </a:rPr>
              <a:t>Student feedback was mixed...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4384FF-7402-E748-0452-CED42F6B6120}"/>
              </a:ext>
            </a:extLst>
          </p:cNvPr>
          <p:cNvSpPr txBox="1"/>
          <p:nvPr/>
        </p:nvSpPr>
        <p:spPr>
          <a:xfrm>
            <a:off x="47624" y="4056509"/>
            <a:ext cx="448270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</a:rPr>
              <a:t>"The grading system was awesome, </a:t>
            </a:r>
            <a:r>
              <a:rPr lang="en-US">
                <a:solidFill>
                  <a:srgbClr val="00B0F0"/>
                </a:solidFill>
                <a:ea typeface="+mn-lt"/>
                <a:cs typeface="+mn-lt"/>
              </a:rPr>
              <a:t>really took the stress out</a:t>
            </a:r>
            <a:r>
              <a:rPr lang="en-US">
                <a:ea typeface="+mn-lt"/>
                <a:cs typeface="+mn-lt"/>
              </a:rPr>
              <a:t> of taking big quiz’s and the option to revise encouraged my learning" 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DD2EFE-FDD7-F3ED-A9D2-646912F43965}"/>
              </a:ext>
            </a:extLst>
          </p:cNvPr>
          <p:cNvSpPr txBox="1"/>
          <p:nvPr/>
        </p:nvSpPr>
        <p:spPr>
          <a:xfrm>
            <a:off x="196451" y="1533474"/>
            <a:ext cx="4589858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</a:rPr>
              <a:t>"</a:t>
            </a:r>
            <a:r>
              <a:rPr lang="en-US">
                <a:solidFill>
                  <a:srgbClr val="FF0000"/>
                </a:solidFill>
                <a:ea typeface="+mn-lt"/>
                <a:cs typeface="+mn-lt"/>
              </a:rPr>
              <a:t>at first made me anxious</a:t>
            </a:r>
            <a:r>
              <a:rPr lang="en-US">
                <a:ea typeface="+mn-lt"/>
                <a:cs typeface="+mn-lt"/>
              </a:rPr>
              <a:t>, but after taking the course for the semester it </a:t>
            </a:r>
            <a:r>
              <a:rPr lang="en-US">
                <a:solidFill>
                  <a:srgbClr val="00B0F0"/>
                </a:solidFill>
                <a:ea typeface="+mn-lt"/>
                <a:cs typeface="+mn-lt"/>
              </a:rPr>
              <a:t>made me less anxious</a:t>
            </a:r>
            <a:r>
              <a:rPr lang="en-US">
                <a:ea typeface="+mn-lt"/>
                <a:cs typeface="+mn-lt"/>
              </a:rPr>
              <a:t> about my grade and ensure that my attention was focused on learning the material rather than stressing about my grade." 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845A53-FF6F-8553-2622-5503B465CCB3}"/>
              </a:ext>
            </a:extLst>
          </p:cNvPr>
          <p:cNvSpPr txBox="1"/>
          <p:nvPr/>
        </p:nvSpPr>
        <p:spPr>
          <a:xfrm>
            <a:off x="5149452" y="689054"/>
            <a:ext cx="4018358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</a:rPr>
              <a:t>"the grading policy in this course </a:t>
            </a:r>
            <a:r>
              <a:rPr lang="en-US">
                <a:solidFill>
                  <a:srgbClr val="FF0000"/>
                </a:solidFill>
                <a:ea typeface="+mn-lt"/>
                <a:cs typeface="+mn-lt"/>
              </a:rPr>
              <a:t>definitely gave me some anxiety</a:t>
            </a:r>
            <a:r>
              <a:rPr lang="en-US">
                <a:ea typeface="+mn-lt"/>
                <a:cs typeface="+mn-lt"/>
              </a:rPr>
              <a:t>, not knowing where I stand until the end or not being able to check my grade during quizzes or after projects or activities"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5C2467-95E5-557C-B0DE-A06772CD60F1}"/>
              </a:ext>
            </a:extLst>
          </p:cNvPr>
          <p:cNvSpPr txBox="1"/>
          <p:nvPr/>
        </p:nvSpPr>
        <p:spPr>
          <a:xfrm>
            <a:off x="220264" y="3202362"/>
            <a:ext cx="426243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</a:rPr>
              <a:t>"</a:t>
            </a:r>
            <a:r>
              <a:rPr lang="en-US">
                <a:solidFill>
                  <a:srgbClr val="FF0000"/>
                </a:solidFill>
                <a:ea typeface="+mn-lt"/>
                <a:cs typeface="+mn-lt"/>
              </a:rPr>
              <a:t>Confuse/stress me out a little bit</a:t>
            </a:r>
            <a:r>
              <a:rPr lang="en-US">
                <a:ea typeface="+mn-lt"/>
                <a:cs typeface="+mn-lt"/>
              </a:rPr>
              <a:t> because of passing the standards twice." 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D2807A-E830-E25B-A029-B231639184D0}"/>
              </a:ext>
            </a:extLst>
          </p:cNvPr>
          <p:cNvSpPr txBox="1"/>
          <p:nvPr/>
        </p:nvSpPr>
        <p:spPr>
          <a:xfrm>
            <a:off x="4970859" y="2201649"/>
            <a:ext cx="417313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</a:rPr>
              <a:t>"</a:t>
            </a:r>
            <a:r>
              <a:rPr lang="en-US">
                <a:solidFill>
                  <a:srgbClr val="00B0F0"/>
                </a:solidFill>
                <a:ea typeface="+mn-lt"/>
                <a:cs typeface="+mn-lt"/>
              </a:rPr>
              <a:t>made me feel less anxious</a:t>
            </a:r>
            <a:r>
              <a:rPr lang="en-US">
                <a:ea typeface="+mn-lt"/>
                <a:cs typeface="+mn-lt"/>
              </a:rPr>
              <a:t> about doing the work/taking the quizzes."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726173-2CE1-90D7-7589-B063B475C302}"/>
              </a:ext>
            </a:extLst>
          </p:cNvPr>
          <p:cNvSpPr txBox="1"/>
          <p:nvPr/>
        </p:nvSpPr>
        <p:spPr>
          <a:xfrm>
            <a:off x="5459015" y="4399359"/>
            <a:ext cx="350043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</a:rPr>
              <a:t>"</a:t>
            </a:r>
            <a:r>
              <a:rPr lang="en-US">
                <a:solidFill>
                  <a:srgbClr val="00B0F0"/>
                </a:solidFill>
                <a:ea typeface="+mn-lt"/>
                <a:cs typeface="+mn-lt"/>
              </a:rPr>
              <a:t>Make me less stressed</a:t>
            </a:r>
            <a:r>
              <a:rPr lang="en-US">
                <a:ea typeface="+mn-lt"/>
                <a:cs typeface="+mn-lt"/>
              </a:rPr>
              <a:t> compared to my other courses."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0BFBD1-DA3D-7337-ED01-0801246437AF}"/>
              </a:ext>
            </a:extLst>
          </p:cNvPr>
          <p:cNvSpPr txBox="1"/>
          <p:nvPr/>
        </p:nvSpPr>
        <p:spPr>
          <a:xfrm>
            <a:off x="4482703" y="2922984"/>
            <a:ext cx="4476748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</a:rPr>
              <a:t>"</a:t>
            </a:r>
            <a:r>
              <a:rPr lang="en-US">
                <a:solidFill>
                  <a:srgbClr val="FF0000"/>
                </a:solidFill>
                <a:ea typeface="+mn-lt"/>
                <a:cs typeface="+mn-lt"/>
              </a:rPr>
              <a:t>made me very stressed... </a:t>
            </a:r>
            <a:r>
              <a:rPr lang="en-US">
                <a:ea typeface="+mn-lt"/>
                <a:cs typeface="+mn-lt"/>
              </a:rPr>
              <a:t>Having a quiz each week and barley having time to prepare has been very difficult and is the main reason behind me not being able to pass a lot of modules."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876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D16793-110E-1518-0C55-21A126F32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41EFC4E-7849-72AA-B372-63364D959062}"/>
              </a:ext>
            </a:extLst>
          </p:cNvPr>
          <p:cNvSpPr txBox="1"/>
          <p:nvPr/>
        </p:nvSpPr>
        <p:spPr>
          <a:xfrm>
            <a:off x="171391" y="137823"/>
            <a:ext cx="543496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Constantia"/>
              </a:rPr>
              <a:t>Case Study #2</a:t>
            </a:r>
            <a:endParaRPr lang="en-US" sz="3600">
              <a:solidFill>
                <a:schemeClr val="accent1"/>
              </a:solidFill>
              <a:latin typeface="Constantia"/>
            </a:endParaRPr>
          </a:p>
          <a:p>
            <a:endParaRPr lang="en-US" sz="3600" b="1">
              <a:solidFill>
                <a:schemeClr val="accent1"/>
              </a:solidFill>
              <a:latin typeface="Constanti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6D42B0-1245-BA22-DAAF-CD1161BC82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36" y="85165"/>
            <a:ext cx="1981735" cy="5758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D18277-C744-A4A5-7369-A04F6BD2B0AD}"/>
              </a:ext>
            </a:extLst>
          </p:cNvPr>
          <p:cNvSpPr txBox="1"/>
          <p:nvPr/>
        </p:nvSpPr>
        <p:spPr>
          <a:xfrm>
            <a:off x="217854" y="784154"/>
            <a:ext cx="834390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>
                <a:latin typeface="+mj-lt"/>
              </a:rPr>
              <a:t>Other feedback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FF8443-5845-7A63-3D8B-F26A5DBBBCC3}"/>
              </a:ext>
            </a:extLst>
          </p:cNvPr>
          <p:cNvSpPr txBox="1"/>
          <p:nvPr/>
        </p:nvSpPr>
        <p:spPr>
          <a:xfrm>
            <a:off x="193902" y="1449160"/>
            <a:ext cx="8368391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5E000A"/>
                </a:solidFill>
                <a:ea typeface="Calibri"/>
                <a:cs typeface="Calibri"/>
              </a:rPr>
              <a:t>What's my grade?</a:t>
            </a:r>
            <a:r>
              <a:rPr lang="en-US">
                <a:ea typeface="Calibri"/>
                <a:cs typeface="Calibri"/>
              </a:rPr>
              <a:t> -- Students are used to seeing a grade in the gradebook. Many didn't like that they didn't have a "current grade"</a:t>
            </a:r>
            <a:endParaRPr lang="en-US"/>
          </a:p>
          <a:p>
            <a:endParaRPr lang="en-US">
              <a:ea typeface="Calibri"/>
              <a:cs typeface="Calibri"/>
            </a:endParaRPr>
          </a:p>
          <a:p>
            <a:r>
              <a:rPr lang="en-US" b="1">
                <a:solidFill>
                  <a:srgbClr val="5E000A"/>
                </a:solidFill>
                <a:ea typeface="Calibri"/>
                <a:cs typeface="Calibri"/>
              </a:rPr>
              <a:t>Falling behind</a:t>
            </a:r>
            <a:r>
              <a:rPr lang="en-US">
                <a:ea typeface="Calibri"/>
                <a:cs typeface="Calibri"/>
              </a:rPr>
              <a:t> -- Some felt they couldn't learn new material if they were going back to try to pass older standards</a:t>
            </a:r>
          </a:p>
          <a:p>
            <a:pPr marL="285750" indent="-285750">
              <a:buFont typeface="Arial"/>
              <a:buChar char="•"/>
            </a:pPr>
            <a:endParaRPr lang="en-US" b="1">
              <a:ea typeface="Calibri"/>
              <a:cs typeface="Calibri"/>
            </a:endParaRPr>
          </a:p>
          <a:p>
            <a:r>
              <a:rPr lang="en-US" b="1">
                <a:solidFill>
                  <a:srgbClr val="5E000A"/>
                </a:solidFill>
                <a:ea typeface="Calibri"/>
                <a:cs typeface="Calibri"/>
              </a:rPr>
              <a:t>I get it now!</a:t>
            </a:r>
            <a:r>
              <a:rPr lang="en-US">
                <a:ea typeface="Calibri"/>
                <a:cs typeface="Calibri"/>
              </a:rPr>
              <a:t> -- Revision opportunities were appreciated</a:t>
            </a:r>
          </a:p>
          <a:p>
            <a:endParaRPr lang="en-US" b="1">
              <a:ea typeface="Calibri"/>
              <a:cs typeface="Calibri"/>
            </a:endParaRPr>
          </a:p>
          <a:p>
            <a:r>
              <a:rPr lang="en-US" b="1">
                <a:solidFill>
                  <a:srgbClr val="5E000A"/>
                </a:solidFill>
                <a:ea typeface="Calibri"/>
                <a:cs typeface="Calibri"/>
              </a:rPr>
              <a:t>Clarity for system</a:t>
            </a:r>
            <a:r>
              <a:rPr lang="en-US">
                <a:ea typeface="Calibri"/>
                <a:cs typeface="Calibri"/>
              </a:rPr>
              <a:t> – Knowing exactly how many activities they'd have and spacing out project sections more would help for planning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 b="1">
                <a:solidFill>
                  <a:srgbClr val="5E000A"/>
                </a:solidFill>
                <a:ea typeface="Calibri"/>
                <a:cs typeface="Calibri"/>
              </a:rPr>
              <a:t>Effort</a:t>
            </a:r>
            <a:r>
              <a:rPr lang="en-US" b="1">
                <a:ea typeface="Calibri"/>
                <a:cs typeface="Calibri"/>
              </a:rPr>
              <a:t> </a:t>
            </a:r>
            <a:r>
              <a:rPr lang="en-US">
                <a:ea typeface="Calibri"/>
                <a:cs typeface="Calibri"/>
              </a:rPr>
              <a:t>-- Some suggested classmates who struggled thought they could get by putting in less effort than normal and would do fine if they were told otherwise from the start</a:t>
            </a:r>
          </a:p>
        </p:txBody>
      </p:sp>
    </p:spTree>
    <p:extLst>
      <p:ext uri="{BB962C8B-B14F-4D97-AF65-F5344CB8AC3E}">
        <p14:creationId xmlns:p14="http://schemas.microsoft.com/office/powerpoint/2010/main" val="16733175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0E0924-B3E1-D4FB-B50C-43218C67E6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EEF137C-0FC6-AA6F-FADC-20D0DF2D923D}"/>
              </a:ext>
            </a:extLst>
          </p:cNvPr>
          <p:cNvSpPr txBox="1"/>
          <p:nvPr/>
        </p:nvSpPr>
        <p:spPr>
          <a:xfrm>
            <a:off x="171391" y="137823"/>
            <a:ext cx="543496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Constantia"/>
              </a:rPr>
              <a:t>Case Study #3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EA2B429B-DE6C-708C-75D9-2CF9882D8B47}"/>
              </a:ext>
            </a:extLst>
          </p:cNvPr>
          <p:cNvSpPr txBox="1">
            <a:spLocks/>
          </p:cNvSpPr>
          <p:nvPr/>
        </p:nvSpPr>
        <p:spPr>
          <a:xfrm>
            <a:off x="4052800" y="2391913"/>
            <a:ext cx="3735036" cy="1473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>
              <a:spcBef>
                <a:spcPts val="200"/>
              </a:spcBef>
              <a:buNone/>
            </a:pPr>
            <a:endParaRPr lang="en-US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F9AF15-7460-6813-CE21-F6B4F97EA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36" y="85165"/>
            <a:ext cx="1981735" cy="5758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BEC220-851D-9E59-102C-58087CB46764}"/>
              </a:ext>
            </a:extLst>
          </p:cNvPr>
          <p:cNvSpPr txBox="1"/>
          <p:nvPr/>
        </p:nvSpPr>
        <p:spPr>
          <a:xfrm>
            <a:off x="175832" y="784154"/>
            <a:ext cx="6284819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ea typeface="Calibri"/>
                <a:cs typeface="Calibri"/>
              </a:rPr>
              <a:t>My "why" for using alternative grading...</a:t>
            </a:r>
            <a:endParaRPr lang="en-US"/>
          </a:p>
          <a:p>
            <a:pPr marL="800100" lvl="1" indent="-342900">
              <a:buFont typeface="Courier New"/>
              <a:buChar char="o"/>
            </a:pPr>
            <a:r>
              <a:rPr lang="en-US" sz="2400">
                <a:ea typeface="Calibri"/>
                <a:cs typeface="Calibri"/>
              </a:rPr>
              <a:t>Being a “good test taker” should not be the only way you can demonstrate learning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400">
                <a:ea typeface="Calibri"/>
                <a:cs typeface="Calibri"/>
              </a:rPr>
              <a:t>Each student regardless of experience should be challenged to continue learning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400">
                <a:ea typeface="Calibri"/>
                <a:cs typeface="Calibri"/>
              </a:rPr>
              <a:t>Students with less (or no) prior experience should not be at an immediate disadvantage in the class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400">
                <a:ea typeface="Calibri"/>
                <a:cs typeface="Calibri"/>
              </a:rPr>
              <a:t>I joined a Community of Practice on Alt Grading and read </a:t>
            </a:r>
            <a:r>
              <a:rPr lang="en-US" sz="2400" err="1">
                <a:ea typeface="Calibri"/>
                <a:cs typeface="Calibri"/>
              </a:rPr>
              <a:t>Ungrading</a:t>
            </a:r>
          </a:p>
          <a:p>
            <a:pPr lvl="1"/>
            <a:endParaRPr lang="en-US" sz="2400">
              <a:ea typeface="Calibri"/>
              <a:cs typeface="Calibri"/>
            </a:endParaRPr>
          </a:p>
        </p:txBody>
      </p:sp>
      <p:pic>
        <p:nvPicPr>
          <p:cNvPr id="4" name="Picture 3" descr="A book cover with colorful circles&#10;&#10;AI-generated content may be incorrect.">
            <a:extLst>
              <a:ext uri="{FF2B5EF4-FFF2-40B4-BE49-F238E27FC236}">
                <a16:creationId xmlns:a16="http://schemas.microsoft.com/office/drawing/2014/main" id="{0EEE8CDB-13F5-B068-9F7C-4D4228AA5A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8742" y="786345"/>
            <a:ext cx="2661343" cy="398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7038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237FA0-B433-FA0D-1C55-7CEAC2596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31AED80-8843-D548-154D-CFC1BC25C487}"/>
              </a:ext>
            </a:extLst>
          </p:cNvPr>
          <p:cNvSpPr txBox="1"/>
          <p:nvPr/>
        </p:nvSpPr>
        <p:spPr>
          <a:xfrm>
            <a:off x="171391" y="137823"/>
            <a:ext cx="543496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Constantia"/>
              </a:rPr>
              <a:t>Case Study #3</a:t>
            </a:r>
            <a:endParaRPr lang="en-US" sz="3600">
              <a:solidFill>
                <a:schemeClr val="accent1"/>
              </a:solidFill>
              <a:latin typeface="Constantia"/>
            </a:endParaRPr>
          </a:p>
          <a:p>
            <a:endParaRPr lang="en-US" sz="3600" b="1">
              <a:solidFill>
                <a:schemeClr val="accent1"/>
              </a:solidFill>
              <a:latin typeface="Constantia"/>
            </a:endParaRP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D9868D37-A052-AAE6-71C9-B27E4FC053AF}"/>
              </a:ext>
            </a:extLst>
          </p:cNvPr>
          <p:cNvSpPr txBox="1">
            <a:spLocks/>
          </p:cNvSpPr>
          <p:nvPr/>
        </p:nvSpPr>
        <p:spPr>
          <a:xfrm>
            <a:off x="4052800" y="2391913"/>
            <a:ext cx="3735036" cy="1473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>
              <a:spcBef>
                <a:spcPts val="200"/>
              </a:spcBef>
              <a:buNone/>
            </a:pPr>
            <a:endParaRPr lang="en-US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7F291E-94EE-DA3E-8CDC-46C34A14DA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36" y="85165"/>
            <a:ext cx="1981735" cy="5758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D099DF-4CF3-02C3-EFB8-C42ACEEE54B9}"/>
              </a:ext>
            </a:extLst>
          </p:cNvPr>
          <p:cNvSpPr txBox="1"/>
          <p:nvPr/>
        </p:nvSpPr>
        <p:spPr>
          <a:xfrm>
            <a:off x="217854" y="784154"/>
            <a:ext cx="8343900" cy="28007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>
                <a:latin typeface="+mj-lt"/>
                <a:ea typeface="Calibri"/>
                <a:cs typeface="Calibri"/>
              </a:rPr>
              <a:t>Courses I've used alternative grading (in all my courses since 2022)</a:t>
            </a:r>
            <a:endParaRPr lang="en-US">
              <a:latin typeface="+mj-lt"/>
              <a:ea typeface="Calibri"/>
              <a:cs typeface="Calibri"/>
            </a:endParaRPr>
          </a:p>
          <a:p>
            <a:endParaRPr lang="en-US" sz="2400">
              <a:latin typeface="+mj-lt"/>
            </a:endParaRPr>
          </a:p>
          <a:p>
            <a:pPr marL="800100" lvl="1" indent="-342900">
              <a:buFont typeface="Courier New"/>
              <a:buChar char="o"/>
            </a:pPr>
            <a:r>
              <a:rPr lang="en-US" sz="2400">
                <a:ea typeface="Calibri"/>
                <a:cs typeface="Calibri"/>
              </a:rPr>
              <a:t>STS 2120 Statistics in Application</a:t>
            </a:r>
            <a:endParaRPr lang="en-US"/>
          </a:p>
          <a:p>
            <a:pPr marL="800100" lvl="1" indent="-342900">
              <a:buFont typeface="Courier New"/>
              <a:buChar char="o"/>
            </a:pPr>
            <a:r>
              <a:rPr lang="en-US" sz="2400">
                <a:ea typeface="Calibri"/>
                <a:cs typeface="Calibri"/>
              </a:rPr>
              <a:t>STS 2300 Introduction to Data Analytics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400">
                <a:ea typeface="Calibri"/>
                <a:cs typeface="Calibri"/>
              </a:rPr>
              <a:t>STS 3300 Statistical Methods for Data Analytics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400">
                <a:ea typeface="Calibri"/>
                <a:cs typeface="Calibri"/>
              </a:rPr>
              <a:t>Research and internship mentoring</a:t>
            </a:r>
          </a:p>
        </p:txBody>
      </p:sp>
    </p:spTree>
    <p:extLst>
      <p:ext uri="{BB962C8B-B14F-4D97-AF65-F5344CB8AC3E}">
        <p14:creationId xmlns:p14="http://schemas.microsoft.com/office/powerpoint/2010/main" val="16136562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25066-E171-2E4C-5D52-16FD09702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701C373-46B0-681A-4FBB-544FA2E78CF7}"/>
              </a:ext>
            </a:extLst>
          </p:cNvPr>
          <p:cNvSpPr txBox="1"/>
          <p:nvPr/>
        </p:nvSpPr>
        <p:spPr>
          <a:xfrm>
            <a:off x="171391" y="137823"/>
            <a:ext cx="543496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Constantia"/>
              </a:rPr>
              <a:t>Case Study #3</a:t>
            </a:r>
            <a:endParaRPr lang="en-US" sz="3600">
              <a:solidFill>
                <a:schemeClr val="accent1"/>
              </a:solidFill>
              <a:latin typeface="Constantia"/>
            </a:endParaRPr>
          </a:p>
          <a:p>
            <a:endParaRPr lang="en-US" sz="3600" b="1">
              <a:solidFill>
                <a:schemeClr val="accent1"/>
              </a:solidFill>
              <a:latin typeface="Constantia"/>
            </a:endParaRP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923A551E-9014-66C5-6D58-EB8703ECA2D7}"/>
              </a:ext>
            </a:extLst>
          </p:cNvPr>
          <p:cNvSpPr txBox="1">
            <a:spLocks/>
          </p:cNvSpPr>
          <p:nvPr/>
        </p:nvSpPr>
        <p:spPr>
          <a:xfrm>
            <a:off x="4052800" y="2391913"/>
            <a:ext cx="3735036" cy="1473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>
              <a:spcBef>
                <a:spcPts val="200"/>
              </a:spcBef>
              <a:buNone/>
            </a:pPr>
            <a:endParaRPr lang="en-US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BF8920-ADC4-6627-E328-3F7C742E9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36" y="85165"/>
            <a:ext cx="1981735" cy="5758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A6A38C-C864-F6AE-0D68-716FE7BDFDD2}"/>
              </a:ext>
            </a:extLst>
          </p:cNvPr>
          <p:cNvSpPr txBox="1"/>
          <p:nvPr/>
        </p:nvSpPr>
        <p:spPr>
          <a:xfrm>
            <a:off x="217854" y="784154"/>
            <a:ext cx="8343900" cy="38472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>
                <a:latin typeface="+mj-lt"/>
                <a:ea typeface="Calibri"/>
                <a:cs typeface="Calibri"/>
              </a:rPr>
              <a:t>The Course</a:t>
            </a:r>
            <a:endParaRPr lang="en-US">
              <a:latin typeface="+mj-lt"/>
              <a:ea typeface="Calibri"/>
              <a:cs typeface="Calibri"/>
            </a:endParaRPr>
          </a:p>
          <a:p>
            <a:endParaRPr lang="en-US" sz="2400">
              <a:latin typeface="+mj-lt"/>
            </a:endParaRPr>
          </a:p>
          <a:p>
            <a:r>
              <a:rPr lang="en-US" sz="2400">
                <a:ea typeface="Calibri"/>
                <a:cs typeface="Calibri"/>
              </a:rPr>
              <a:t>STS 2120: Statistics in Application</a:t>
            </a:r>
          </a:p>
          <a:p>
            <a:endParaRPr lang="en-US" sz="2400">
              <a:ea typeface="Calibri"/>
              <a:cs typeface="Calibri"/>
            </a:endParaRPr>
          </a:p>
          <a:p>
            <a:pPr marL="800100" lvl="1" indent="-342900">
              <a:buFont typeface="Courier New"/>
              <a:buChar char="o"/>
            </a:pPr>
            <a:r>
              <a:rPr lang="en-US" sz="2400">
                <a:ea typeface="Calibri"/>
                <a:cs typeface="Calibri"/>
              </a:rPr>
              <a:t>An introduction to statistics typically for quantitative majors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400">
                <a:ea typeface="Calibri"/>
                <a:cs typeface="Calibri"/>
              </a:rPr>
              <a:t>More focus on standard statistical hypothesis tests relative to STS 1100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400">
                <a:ea typeface="Calibri"/>
                <a:cs typeface="Calibri"/>
              </a:rPr>
              <a:t>Code-based (SAS) for calculations, visualizations, models, and tests</a:t>
            </a:r>
          </a:p>
        </p:txBody>
      </p:sp>
    </p:spTree>
    <p:extLst>
      <p:ext uri="{BB962C8B-B14F-4D97-AF65-F5344CB8AC3E}">
        <p14:creationId xmlns:p14="http://schemas.microsoft.com/office/powerpoint/2010/main" val="1371050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7696" y="138655"/>
            <a:ext cx="5434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Constantia"/>
                <a:cs typeface="Constantia"/>
              </a:rPr>
              <a:t>Presentation Materials</a:t>
            </a:r>
            <a:endParaRPr lang="en-US" sz="2800" b="1">
              <a:solidFill>
                <a:schemeClr val="accent1"/>
              </a:solidFill>
              <a:latin typeface="Constantia"/>
              <a:cs typeface="Constantia"/>
            </a:endParaRPr>
          </a:p>
        </p:txBody>
      </p:sp>
      <p:sp>
        <p:nvSpPr>
          <p:cNvPr id="26" name="Content Placeholder 10"/>
          <p:cNvSpPr txBox="1">
            <a:spLocks/>
          </p:cNvSpPr>
          <p:nvPr/>
        </p:nvSpPr>
        <p:spPr>
          <a:xfrm>
            <a:off x="4052800" y="2391913"/>
            <a:ext cx="3735036" cy="1473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>
              <a:spcBef>
                <a:spcPts val="200"/>
              </a:spcBef>
              <a:buNone/>
            </a:pPr>
            <a:endParaRPr lang="en-US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36" y="85165"/>
            <a:ext cx="1981735" cy="5758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69AD9E-B4DB-4F73-B937-FC3E8C48A487}"/>
              </a:ext>
            </a:extLst>
          </p:cNvPr>
          <p:cNvSpPr txBox="1"/>
          <p:nvPr/>
        </p:nvSpPr>
        <p:spPr>
          <a:xfrm>
            <a:off x="249428" y="2340917"/>
            <a:ext cx="60030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/>
              <a:t>tinyurl.com/ElonStatsGrading</a:t>
            </a:r>
          </a:p>
        </p:txBody>
      </p:sp>
      <p:pic>
        <p:nvPicPr>
          <p:cNvPr id="5" name="Picture 4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A01C5571-D511-D6E5-DA97-337AD8968B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9459" y="1374128"/>
            <a:ext cx="3046651" cy="304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974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D2D705-5768-F615-7ECC-E6D1F4F205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E13BE79-C7C3-CAB4-9D2C-7CECC7DDDCEF}"/>
              </a:ext>
            </a:extLst>
          </p:cNvPr>
          <p:cNvSpPr txBox="1"/>
          <p:nvPr/>
        </p:nvSpPr>
        <p:spPr>
          <a:xfrm>
            <a:off x="171391" y="137823"/>
            <a:ext cx="543496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Constantia"/>
              </a:rPr>
              <a:t>Case Study #3</a:t>
            </a:r>
            <a:endParaRPr lang="en-US" sz="3600">
              <a:solidFill>
                <a:schemeClr val="accent1"/>
              </a:solidFill>
              <a:latin typeface="Constantia"/>
            </a:endParaRPr>
          </a:p>
          <a:p>
            <a:endParaRPr lang="en-US" sz="3600" b="1">
              <a:solidFill>
                <a:schemeClr val="accent1"/>
              </a:solidFill>
              <a:latin typeface="Constantia"/>
            </a:endParaRP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9FCA46D6-1358-C799-1DA8-BE2DAE7038B5}"/>
              </a:ext>
            </a:extLst>
          </p:cNvPr>
          <p:cNvSpPr txBox="1">
            <a:spLocks/>
          </p:cNvSpPr>
          <p:nvPr/>
        </p:nvSpPr>
        <p:spPr>
          <a:xfrm>
            <a:off x="4052800" y="2391913"/>
            <a:ext cx="3735036" cy="1473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>
              <a:spcBef>
                <a:spcPts val="200"/>
              </a:spcBef>
              <a:buNone/>
            </a:pPr>
            <a:endParaRPr lang="en-US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04EC1C-6A8D-84DE-316E-9204713068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36" y="85165"/>
            <a:ext cx="1981735" cy="5758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E8D14C-389D-76A5-A1A3-CFC182247F1D}"/>
              </a:ext>
            </a:extLst>
          </p:cNvPr>
          <p:cNvSpPr txBox="1"/>
          <p:nvPr/>
        </p:nvSpPr>
        <p:spPr>
          <a:xfrm>
            <a:off x="217854" y="784154"/>
            <a:ext cx="8343900" cy="38472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>
                <a:latin typeface="+mj-lt"/>
              </a:rPr>
              <a:t>Grading Scheme</a:t>
            </a:r>
            <a:endParaRPr lang="en-US"/>
          </a:p>
          <a:p>
            <a:endParaRPr lang="en-US" sz="2400" b="1">
              <a:solidFill>
                <a:srgbClr val="A68945"/>
              </a:solidFill>
              <a:ea typeface="Calibri"/>
              <a:cs typeface="Calibri"/>
            </a:endParaRPr>
          </a:p>
          <a:p>
            <a:r>
              <a:rPr lang="en-US" sz="2400" b="1">
                <a:solidFill>
                  <a:srgbClr val="A68945"/>
                </a:solidFill>
                <a:ea typeface="Calibri"/>
                <a:cs typeface="Calibri"/>
              </a:rPr>
              <a:t>Specifications Grading</a:t>
            </a:r>
            <a:r>
              <a:rPr lang="en-US" sz="2400">
                <a:ea typeface="Calibri"/>
                <a:cs typeface="Calibri"/>
              </a:rPr>
              <a:t> </a:t>
            </a:r>
            <a:r>
              <a:rPr lang="en-US" sz="2400">
                <a:solidFill>
                  <a:srgbClr val="000000"/>
                </a:solidFill>
                <a:ea typeface="Calibri"/>
                <a:cs typeface="Calibri"/>
              </a:rPr>
              <a:t>+ </a:t>
            </a:r>
            <a:r>
              <a:rPr lang="en-US" sz="2400" err="1">
                <a:solidFill>
                  <a:srgbClr val="000000"/>
                </a:solidFill>
                <a:ea typeface="Calibri"/>
                <a:cs typeface="Calibri"/>
              </a:rPr>
              <a:t>Ungrading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pPr marL="800100" lvl="1" indent="-342900">
              <a:buFont typeface="Courier New"/>
              <a:buChar char="o"/>
            </a:pPr>
            <a:r>
              <a:rPr lang="en-US" sz="2400">
                <a:ea typeface="Calibri"/>
                <a:cs typeface="Calibri"/>
              </a:rPr>
              <a:t>The syllabus breaks assessments into five groups.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400">
                <a:ea typeface="Calibri"/>
                <a:cs typeface="Calibri"/>
              </a:rPr>
              <a:t>Students must pass/complete a certain number of assignments within a category to receive a grade.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400">
                <a:ea typeface="Calibri"/>
                <a:cs typeface="Calibri"/>
              </a:rPr>
              <a:t>Each assessment is marked as Pass/Complete or Not Pass/Incomplete (i.e., no points or grades on any individual assignment)</a:t>
            </a:r>
          </a:p>
          <a:p>
            <a:pPr marL="800100" lvl="1" indent="-342900">
              <a:buFont typeface="Courier New"/>
              <a:buChar char="o"/>
            </a:pPr>
            <a:endParaRPr lang="en-US" sz="2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49186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469F1E-1734-C99D-F977-9DA7D50CD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8954935-447E-AE08-DB1D-422C46A4BCC7}"/>
              </a:ext>
            </a:extLst>
          </p:cNvPr>
          <p:cNvSpPr txBox="1"/>
          <p:nvPr/>
        </p:nvSpPr>
        <p:spPr>
          <a:xfrm>
            <a:off x="171391" y="137823"/>
            <a:ext cx="543496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Constantia"/>
              </a:rPr>
              <a:t>Case Study #3</a:t>
            </a:r>
            <a:endParaRPr lang="en-US" sz="3600">
              <a:solidFill>
                <a:schemeClr val="accent1"/>
              </a:solidFill>
              <a:latin typeface="Constantia"/>
            </a:endParaRPr>
          </a:p>
          <a:p>
            <a:endParaRPr lang="en-US" sz="3600" b="1">
              <a:solidFill>
                <a:schemeClr val="accent1"/>
              </a:solidFill>
              <a:latin typeface="Constantia"/>
            </a:endParaRP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960C7CF8-01FA-FA50-C04A-A9974D4483CB}"/>
              </a:ext>
            </a:extLst>
          </p:cNvPr>
          <p:cNvSpPr txBox="1">
            <a:spLocks/>
          </p:cNvSpPr>
          <p:nvPr/>
        </p:nvSpPr>
        <p:spPr>
          <a:xfrm>
            <a:off x="4052800" y="2391913"/>
            <a:ext cx="3735036" cy="1473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>
              <a:spcBef>
                <a:spcPts val="200"/>
              </a:spcBef>
              <a:buNone/>
            </a:pPr>
            <a:endParaRPr lang="en-US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B9A54-4F17-F522-08B0-1E5D978B87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36" y="85165"/>
            <a:ext cx="1981735" cy="5758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BDC511-0327-1049-2B7E-183D3D1AC39C}"/>
              </a:ext>
            </a:extLst>
          </p:cNvPr>
          <p:cNvSpPr txBox="1"/>
          <p:nvPr/>
        </p:nvSpPr>
        <p:spPr>
          <a:xfrm>
            <a:off x="217854" y="784154"/>
            <a:ext cx="83439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>
                <a:solidFill>
                  <a:srgbClr val="A68945"/>
                </a:solidFill>
                <a:ea typeface="Calibri"/>
                <a:cs typeface="Calibri"/>
              </a:rPr>
              <a:t>Specifications Grading</a:t>
            </a:r>
            <a:r>
              <a:rPr lang="en-US" sz="2400">
                <a:ea typeface="Calibri"/>
                <a:cs typeface="Calibri"/>
              </a:rPr>
              <a:t> </a:t>
            </a:r>
            <a:r>
              <a:rPr lang="en-US" sz="2400">
                <a:solidFill>
                  <a:srgbClr val="000000"/>
                </a:solidFill>
                <a:ea typeface="Calibri"/>
                <a:cs typeface="Calibri"/>
              </a:rPr>
              <a:t>+ </a:t>
            </a:r>
            <a:r>
              <a:rPr lang="en-US" sz="2400" err="1">
                <a:solidFill>
                  <a:srgbClr val="000000"/>
                </a:solidFill>
                <a:ea typeface="Calibri"/>
                <a:cs typeface="Calibri"/>
              </a:rPr>
              <a:t>Ungrading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76EC1BD-24E6-BDFF-A8A8-B7EF20C061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769747"/>
              </p:ext>
            </p:extLst>
          </p:nvPr>
        </p:nvGraphicFramePr>
        <p:xfrm>
          <a:off x="101600" y="1245819"/>
          <a:ext cx="8968509" cy="3638519"/>
        </p:xfrm>
        <a:graphic>
          <a:graphicData uri="http://schemas.openxmlformats.org/drawingml/2006/table">
            <a:tbl>
              <a:tblPr/>
              <a:tblGrid>
                <a:gridCol w="1069639">
                  <a:extLst>
                    <a:ext uri="{9D8B030D-6E8A-4147-A177-3AD203B41FA5}">
                      <a16:colId xmlns:a16="http://schemas.microsoft.com/office/drawing/2014/main" val="11690618"/>
                    </a:ext>
                  </a:extLst>
                </a:gridCol>
                <a:gridCol w="7898870">
                  <a:extLst>
                    <a:ext uri="{9D8B030D-6E8A-4147-A177-3AD203B41FA5}">
                      <a16:colId xmlns:a16="http://schemas.microsoft.com/office/drawing/2014/main" val="832939512"/>
                    </a:ext>
                  </a:extLst>
                </a:gridCol>
              </a:tblGrid>
              <a:tr h="459135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Grade</a:t>
                      </a:r>
                      <a:endParaRPr lang="en-US" sz="2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269" marR="49269" marT="32846" marB="3284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Criteria</a:t>
                      </a:r>
                      <a:endParaRPr lang="en-US" sz="2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269" marR="49269" marT="32846" marB="3284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5605860"/>
                  </a:ext>
                </a:extLst>
              </a:tr>
              <a:tr h="926886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endParaRPr lang="en-US" sz="28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269" marR="49269" marT="32846" marB="3284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Show mastery on 9 Objective Assessments </a:t>
                      </a:r>
                      <a:r>
                        <a:rPr lang="en-US" sz="20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attempt the other four.</a:t>
                      </a:r>
                    </a:p>
                    <a:p>
                      <a:pPr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Receive a Pass on 6 Homework Assignments </a:t>
                      </a:r>
                      <a:r>
                        <a:rPr lang="en-US" sz="20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attempt the other two.</a:t>
                      </a:r>
                    </a:p>
                    <a:p>
                      <a:pPr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Pass both projects (group portions).</a:t>
                      </a:r>
                    </a:p>
                    <a:p>
                      <a:pPr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Pass one project individual assessment </a:t>
                      </a:r>
                      <a:r>
                        <a:rPr lang="en-US" sz="20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attempted the other.</a:t>
                      </a:r>
                    </a:p>
                    <a:p>
                      <a:pPr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Completes the final grade reflection </a:t>
                      </a:r>
                      <a:r>
                        <a:rPr lang="en-US" sz="20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one other reflection.</a:t>
                      </a:r>
                    </a:p>
                  </a:txBody>
                  <a:tcPr marL="49269" marR="49269" marT="32846" marB="3284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7047614"/>
                  </a:ext>
                </a:extLst>
              </a:tr>
              <a:tr h="926886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endParaRPr lang="en-US" sz="28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269" marR="49269" marT="32846" marB="3284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Show mastery on all 13 Objective Assessments.</a:t>
                      </a:r>
                    </a:p>
                    <a:p>
                      <a:pPr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Receive a Pass on 7 Homework Assignments </a:t>
                      </a:r>
                      <a:r>
                        <a:rPr lang="en-US" sz="20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attempt the other one.</a:t>
                      </a:r>
                    </a:p>
                    <a:p>
                      <a:pPr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Pass both projects (group portions).</a:t>
                      </a:r>
                    </a:p>
                    <a:p>
                      <a:pPr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Pass both project individual assessments.</a:t>
                      </a:r>
                    </a:p>
                    <a:p>
                      <a:pPr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Completes all three reflections.</a:t>
                      </a:r>
                    </a:p>
                  </a:txBody>
                  <a:tcPr marL="49269" marR="49269" marT="32846" marB="3284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6599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58714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775743-A631-7B2D-A3DF-986981F13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46B5796-CE02-A3B5-397F-19F93467C713}"/>
              </a:ext>
            </a:extLst>
          </p:cNvPr>
          <p:cNvSpPr txBox="1"/>
          <p:nvPr/>
        </p:nvSpPr>
        <p:spPr>
          <a:xfrm>
            <a:off x="171391" y="137823"/>
            <a:ext cx="543496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Constantia"/>
              </a:rPr>
              <a:t>Case Study #3</a:t>
            </a:r>
            <a:endParaRPr lang="en-US" sz="3600">
              <a:solidFill>
                <a:schemeClr val="accent1"/>
              </a:solidFill>
              <a:latin typeface="Constantia"/>
            </a:endParaRPr>
          </a:p>
          <a:p>
            <a:endParaRPr lang="en-US" sz="3600" b="1">
              <a:solidFill>
                <a:schemeClr val="accent1"/>
              </a:solidFill>
              <a:latin typeface="Constantia"/>
            </a:endParaRP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67E6354A-23A5-97FB-1A38-7C26DBCAA069}"/>
              </a:ext>
            </a:extLst>
          </p:cNvPr>
          <p:cNvSpPr txBox="1">
            <a:spLocks/>
          </p:cNvSpPr>
          <p:nvPr/>
        </p:nvSpPr>
        <p:spPr>
          <a:xfrm>
            <a:off x="4052800" y="2391913"/>
            <a:ext cx="3735036" cy="1473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>
              <a:spcBef>
                <a:spcPts val="200"/>
              </a:spcBef>
              <a:buNone/>
            </a:pPr>
            <a:endParaRPr lang="en-US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60CD10-02D8-6958-27C2-78DF5B1A1C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36" y="85165"/>
            <a:ext cx="1981735" cy="5758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8605E3-5607-6325-FBBE-730D02DC8D15}"/>
              </a:ext>
            </a:extLst>
          </p:cNvPr>
          <p:cNvSpPr txBox="1"/>
          <p:nvPr/>
        </p:nvSpPr>
        <p:spPr>
          <a:xfrm>
            <a:off x="217854" y="784154"/>
            <a:ext cx="8343900" cy="42165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>
                <a:latin typeface="+mj-lt"/>
              </a:rPr>
              <a:t>Grading Scheme</a:t>
            </a:r>
            <a:endParaRPr lang="en-US"/>
          </a:p>
          <a:p>
            <a:endParaRPr lang="en-US" sz="2400" b="1">
              <a:solidFill>
                <a:srgbClr val="A68945"/>
              </a:solidFill>
              <a:ea typeface="Calibri"/>
              <a:cs typeface="Calibri"/>
            </a:endParaRPr>
          </a:p>
          <a:p>
            <a:r>
              <a:rPr lang="en-US" sz="2400">
                <a:solidFill>
                  <a:srgbClr val="000000"/>
                </a:solidFill>
                <a:ea typeface="Calibri"/>
                <a:cs typeface="Calibri"/>
              </a:rPr>
              <a:t>Specifications Grading + </a:t>
            </a:r>
            <a:r>
              <a:rPr lang="en-US" sz="2400" b="1" err="1">
                <a:solidFill>
                  <a:srgbClr val="A68945"/>
                </a:solidFill>
                <a:ea typeface="Calibri"/>
                <a:cs typeface="Calibri"/>
              </a:rPr>
              <a:t>Ungrading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pPr marL="800100" lvl="1" indent="-342900">
              <a:buFont typeface="Courier New"/>
              <a:buChar char="o"/>
            </a:pPr>
            <a:r>
              <a:rPr lang="en-US" sz="2400">
                <a:ea typeface="Calibri"/>
                <a:cs typeface="Calibri"/>
              </a:rPr>
              <a:t>Students receive feedback-only on all assignments (and the Pass/Complete mark).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400">
                <a:ea typeface="Calibri"/>
                <a:cs typeface="Calibri"/>
              </a:rPr>
              <a:t>On most assignments, there are opportunities to revise and resubmit work to demonstrate growth.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400">
                <a:ea typeface="Calibri"/>
                <a:cs typeface="Calibri"/>
              </a:rPr>
              <a:t>The specifications-based table forms the </a:t>
            </a:r>
            <a:r>
              <a:rPr lang="en-US" sz="2400" i="1">
                <a:ea typeface="Calibri"/>
                <a:cs typeface="Calibri"/>
              </a:rPr>
              <a:t>initial</a:t>
            </a:r>
            <a:r>
              <a:rPr lang="en-US" sz="2400">
                <a:ea typeface="Calibri"/>
                <a:cs typeface="Calibri"/>
              </a:rPr>
              <a:t> grade range for the student.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400">
                <a:ea typeface="Calibri"/>
                <a:cs typeface="Calibri"/>
              </a:rPr>
              <a:t>Students complete reflections (mid- and end-of-semester) and propose a grade for themselves based on evidence </a:t>
            </a:r>
          </a:p>
        </p:txBody>
      </p:sp>
    </p:spTree>
    <p:extLst>
      <p:ext uri="{BB962C8B-B14F-4D97-AF65-F5344CB8AC3E}">
        <p14:creationId xmlns:p14="http://schemas.microsoft.com/office/powerpoint/2010/main" val="19270449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17331-C518-EDC0-EE19-A1F878D33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C9E7F6B-0A2D-1394-7711-9319BD7EE7E7}"/>
              </a:ext>
            </a:extLst>
          </p:cNvPr>
          <p:cNvSpPr txBox="1"/>
          <p:nvPr/>
        </p:nvSpPr>
        <p:spPr>
          <a:xfrm>
            <a:off x="171391" y="137823"/>
            <a:ext cx="543496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Constantia"/>
              </a:rPr>
              <a:t>Case Study #3</a:t>
            </a:r>
            <a:endParaRPr lang="en-US" sz="3600">
              <a:solidFill>
                <a:schemeClr val="accent1"/>
              </a:solidFill>
              <a:latin typeface="Constantia"/>
            </a:endParaRPr>
          </a:p>
          <a:p>
            <a:endParaRPr lang="en-US" sz="3600" b="1">
              <a:solidFill>
                <a:schemeClr val="accent1"/>
              </a:solidFill>
              <a:latin typeface="Constantia"/>
            </a:endParaRP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63A770DC-6FB6-A965-E3A2-61063D14CD6F}"/>
              </a:ext>
            </a:extLst>
          </p:cNvPr>
          <p:cNvSpPr txBox="1">
            <a:spLocks/>
          </p:cNvSpPr>
          <p:nvPr/>
        </p:nvSpPr>
        <p:spPr>
          <a:xfrm>
            <a:off x="4052800" y="2391913"/>
            <a:ext cx="3735036" cy="1473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>
              <a:spcBef>
                <a:spcPts val="200"/>
              </a:spcBef>
              <a:buNone/>
            </a:pPr>
            <a:endParaRPr lang="en-US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6430C2-753E-084C-2F12-131838BBA8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36" y="85165"/>
            <a:ext cx="1981735" cy="5758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2E4BE3-64D9-5847-FA8F-2AA80DED0EDB}"/>
              </a:ext>
            </a:extLst>
          </p:cNvPr>
          <p:cNvSpPr txBox="1"/>
          <p:nvPr/>
        </p:nvSpPr>
        <p:spPr>
          <a:xfrm>
            <a:off x="217854" y="784154"/>
            <a:ext cx="8343900" cy="38472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>
                <a:latin typeface="+mj-lt"/>
              </a:rPr>
              <a:t>Grading Scheme</a:t>
            </a:r>
            <a:endParaRPr lang="en-US"/>
          </a:p>
          <a:p>
            <a:endParaRPr lang="en-US" sz="2400" b="1">
              <a:solidFill>
                <a:srgbClr val="A68945"/>
              </a:solidFill>
              <a:ea typeface="Calibri"/>
              <a:cs typeface="Calibri"/>
            </a:endParaRPr>
          </a:p>
          <a:p>
            <a:r>
              <a:rPr lang="en-US" sz="2400">
                <a:solidFill>
                  <a:srgbClr val="000000"/>
                </a:solidFill>
                <a:ea typeface="Calibri"/>
                <a:cs typeface="Calibri"/>
              </a:rPr>
              <a:t>Specifications Grading + </a:t>
            </a:r>
            <a:r>
              <a:rPr lang="en-US" sz="2400" b="1" err="1">
                <a:solidFill>
                  <a:srgbClr val="A68945"/>
                </a:solidFill>
                <a:ea typeface="Calibri"/>
                <a:cs typeface="Calibri"/>
              </a:rPr>
              <a:t>Ungrading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pPr marL="800100" lvl="1" indent="-342900">
              <a:buFont typeface="Courier New"/>
              <a:buChar char="o"/>
            </a:pPr>
            <a:r>
              <a:rPr lang="en-US" sz="2400">
                <a:ea typeface="Calibri"/>
                <a:cs typeface="Calibri"/>
              </a:rPr>
              <a:t>For finalizing the grade in the class, the instructor meets with each student one-on-one (at mid- and end-of-semester).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400">
                <a:ea typeface="Calibri"/>
                <a:cs typeface="Calibri"/>
              </a:rPr>
              <a:t>Prior to each meeting, the instructor reads the student’s reflection.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400">
                <a:ea typeface="Calibri"/>
                <a:cs typeface="Calibri"/>
              </a:rPr>
              <a:t>In the meeting, the instructor and student discuss the class and decide on what the grade for the student should be. </a:t>
            </a:r>
          </a:p>
        </p:txBody>
      </p:sp>
    </p:spTree>
    <p:extLst>
      <p:ext uri="{BB962C8B-B14F-4D97-AF65-F5344CB8AC3E}">
        <p14:creationId xmlns:p14="http://schemas.microsoft.com/office/powerpoint/2010/main" val="426198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FD6F0-4363-7D09-2002-7A12E5B7F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D456739-9C5B-EC1D-E0BE-D432638F1268}"/>
              </a:ext>
            </a:extLst>
          </p:cNvPr>
          <p:cNvSpPr txBox="1"/>
          <p:nvPr/>
        </p:nvSpPr>
        <p:spPr>
          <a:xfrm>
            <a:off x="171391" y="137823"/>
            <a:ext cx="543496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Constantia"/>
              </a:rPr>
              <a:t>Case Study #3</a:t>
            </a:r>
            <a:endParaRPr lang="en-US" sz="3600">
              <a:solidFill>
                <a:schemeClr val="accent1"/>
              </a:solidFill>
              <a:latin typeface="Constantia"/>
            </a:endParaRPr>
          </a:p>
          <a:p>
            <a:endParaRPr lang="en-US" sz="3600" b="1">
              <a:solidFill>
                <a:schemeClr val="accent1"/>
              </a:solidFill>
              <a:latin typeface="Constantia"/>
            </a:endParaRP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829F9D63-D31A-4EE6-B38B-CAA52CB7ED1E}"/>
              </a:ext>
            </a:extLst>
          </p:cNvPr>
          <p:cNvSpPr txBox="1">
            <a:spLocks/>
          </p:cNvSpPr>
          <p:nvPr/>
        </p:nvSpPr>
        <p:spPr>
          <a:xfrm>
            <a:off x="4052800" y="2391913"/>
            <a:ext cx="3735036" cy="1473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>
              <a:spcBef>
                <a:spcPts val="200"/>
              </a:spcBef>
              <a:buNone/>
            </a:pPr>
            <a:endParaRPr lang="en-US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D5007E-0DEF-05C0-9E82-C3EB95AF21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36" y="85165"/>
            <a:ext cx="1981735" cy="5758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D091F1-35C1-2099-BC7D-A447909B27B9}"/>
              </a:ext>
            </a:extLst>
          </p:cNvPr>
          <p:cNvSpPr txBox="1"/>
          <p:nvPr/>
        </p:nvSpPr>
        <p:spPr>
          <a:xfrm>
            <a:off x="217854" y="784154"/>
            <a:ext cx="834390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>
                <a:latin typeface="+mj-lt"/>
              </a:rPr>
              <a:t>Student feedback was generally positive: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991330-F61B-1411-F7DE-83A580B3784A}"/>
              </a:ext>
            </a:extLst>
          </p:cNvPr>
          <p:cNvSpPr txBox="1"/>
          <p:nvPr/>
        </p:nvSpPr>
        <p:spPr>
          <a:xfrm>
            <a:off x="217855" y="3447907"/>
            <a:ext cx="435414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</a:rPr>
              <a:t>“[Grading policies] make this class more about </a:t>
            </a:r>
            <a:r>
              <a:rPr lang="en-US">
                <a:solidFill>
                  <a:srgbClr val="00B0F0"/>
                </a:solidFill>
                <a:ea typeface="+mn-lt"/>
                <a:cs typeface="+mn-lt"/>
              </a:rPr>
              <a:t>learning what we want to learn </a:t>
            </a:r>
            <a:r>
              <a:rPr lang="en-US">
                <a:ea typeface="+mn-lt"/>
                <a:cs typeface="+mn-lt"/>
              </a:rPr>
              <a:t>and </a:t>
            </a:r>
            <a:r>
              <a:rPr lang="en-US">
                <a:solidFill>
                  <a:srgbClr val="00B0F0"/>
                </a:solidFill>
                <a:ea typeface="+mn-lt"/>
                <a:cs typeface="+mn-lt"/>
              </a:rPr>
              <a:t>less about the stress of learning </a:t>
            </a:r>
            <a:r>
              <a:rPr lang="en-US">
                <a:ea typeface="+mn-lt"/>
                <a:cs typeface="+mn-lt"/>
              </a:rPr>
              <a:t>every concept perfectly." 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F62108-F721-866D-60F4-0F556A025442}"/>
              </a:ext>
            </a:extLst>
          </p:cNvPr>
          <p:cNvSpPr txBox="1"/>
          <p:nvPr/>
        </p:nvSpPr>
        <p:spPr>
          <a:xfrm>
            <a:off x="217854" y="1365267"/>
            <a:ext cx="444218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</a:rPr>
              <a:t>“made me feel </a:t>
            </a:r>
            <a:r>
              <a:rPr lang="en-US">
                <a:solidFill>
                  <a:srgbClr val="00B0F0"/>
                </a:solidFill>
                <a:ea typeface="+mn-lt"/>
                <a:cs typeface="+mn-lt"/>
              </a:rPr>
              <a:t>less anxious</a:t>
            </a:r>
            <a:r>
              <a:rPr lang="en-US">
                <a:ea typeface="+mn-lt"/>
                <a:cs typeface="+mn-lt"/>
              </a:rPr>
              <a:t> and allowed me to </a:t>
            </a:r>
            <a:r>
              <a:rPr lang="en-US">
                <a:solidFill>
                  <a:srgbClr val="00B0F0"/>
                </a:solidFill>
                <a:ea typeface="+mn-lt"/>
                <a:cs typeface="+mn-lt"/>
              </a:rPr>
              <a:t>be ok making mistakes </a:t>
            </a:r>
            <a:r>
              <a:rPr lang="en-US">
                <a:ea typeface="+mn-lt"/>
                <a:cs typeface="+mn-lt"/>
              </a:rPr>
              <a:t>and </a:t>
            </a:r>
            <a:r>
              <a:rPr lang="en-US">
                <a:solidFill>
                  <a:srgbClr val="00B0F0"/>
                </a:solidFill>
                <a:ea typeface="+mn-lt"/>
                <a:cs typeface="+mn-lt"/>
              </a:rPr>
              <a:t>learning from them</a:t>
            </a:r>
            <a:r>
              <a:rPr lang="en-US">
                <a:ea typeface="+mn-lt"/>
                <a:cs typeface="+mn-lt"/>
              </a:rPr>
              <a:t>." 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E39577-75DC-740F-2353-37BB83C20685}"/>
              </a:ext>
            </a:extLst>
          </p:cNvPr>
          <p:cNvSpPr txBox="1"/>
          <p:nvPr/>
        </p:nvSpPr>
        <p:spPr>
          <a:xfrm>
            <a:off x="171391" y="2391913"/>
            <a:ext cx="426243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</a:rPr>
              <a:t>“Definitely </a:t>
            </a:r>
            <a:r>
              <a:rPr lang="en-US">
                <a:solidFill>
                  <a:srgbClr val="00B0F0"/>
                </a:solidFill>
                <a:ea typeface="+mn-lt"/>
                <a:cs typeface="+mn-lt"/>
              </a:rPr>
              <a:t>made me happier about the course</a:t>
            </a:r>
            <a:r>
              <a:rPr lang="en-US">
                <a:ea typeface="+mn-lt"/>
                <a:cs typeface="+mn-lt"/>
              </a:rPr>
              <a:t> however some times made it </a:t>
            </a:r>
            <a:r>
              <a:rPr lang="en-US">
                <a:solidFill>
                  <a:srgbClr val="FF0000"/>
                </a:solidFill>
                <a:ea typeface="+mn-lt"/>
                <a:cs typeface="+mn-lt"/>
              </a:rPr>
              <a:t>difficult to stay on track</a:t>
            </a:r>
            <a:r>
              <a:rPr lang="en-US">
                <a:ea typeface="+mn-lt"/>
                <a:cs typeface="+mn-lt"/>
              </a:rPr>
              <a:t>." 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AF7667-D95D-9374-30C5-982D0753853E}"/>
              </a:ext>
            </a:extLst>
          </p:cNvPr>
          <p:cNvSpPr txBox="1"/>
          <p:nvPr/>
        </p:nvSpPr>
        <p:spPr>
          <a:xfrm>
            <a:off x="4660035" y="1366189"/>
            <a:ext cx="448270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</a:rPr>
              <a:t>“[Grading policies] help me </a:t>
            </a:r>
            <a:r>
              <a:rPr lang="en-US">
                <a:solidFill>
                  <a:srgbClr val="00B0F0"/>
                </a:solidFill>
                <a:ea typeface="+mn-lt"/>
                <a:cs typeface="+mn-lt"/>
              </a:rPr>
              <a:t>focus more on learning the concept and less on my grade</a:t>
            </a:r>
            <a:r>
              <a:rPr lang="en-US">
                <a:ea typeface="+mn-lt"/>
                <a:cs typeface="+mn-lt"/>
              </a:rPr>
              <a:t>" 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438D93-0783-AB2C-34D0-02A16E9C6036}"/>
              </a:ext>
            </a:extLst>
          </p:cNvPr>
          <p:cNvSpPr txBox="1"/>
          <p:nvPr/>
        </p:nvSpPr>
        <p:spPr>
          <a:xfrm>
            <a:off x="4660035" y="2129083"/>
            <a:ext cx="426243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</a:rPr>
              <a:t>“Definitely </a:t>
            </a:r>
            <a:r>
              <a:rPr lang="en-US">
                <a:solidFill>
                  <a:srgbClr val="00B0F0"/>
                </a:solidFill>
                <a:ea typeface="+mn-lt"/>
                <a:cs typeface="+mn-lt"/>
              </a:rPr>
              <a:t>helped me learn better </a:t>
            </a:r>
            <a:r>
              <a:rPr lang="en-US">
                <a:ea typeface="+mn-lt"/>
                <a:cs typeface="+mn-lt"/>
              </a:rPr>
              <a:t>because</a:t>
            </a:r>
            <a:r>
              <a:rPr lang="en-US">
                <a:solidFill>
                  <a:srgbClr val="00B0F0"/>
                </a:solidFill>
                <a:ea typeface="+mn-lt"/>
                <a:cs typeface="+mn-lt"/>
              </a:rPr>
              <a:t> I wasn't stressed to get everything right </a:t>
            </a:r>
            <a:r>
              <a:rPr lang="en-US">
                <a:ea typeface="+mn-lt"/>
                <a:cs typeface="+mn-lt"/>
              </a:rPr>
              <a:t>and take my time and think about the problem" 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37FB25-22DB-2983-D782-806FC76CAE70}"/>
              </a:ext>
            </a:extLst>
          </p:cNvPr>
          <p:cNvSpPr txBox="1"/>
          <p:nvPr/>
        </p:nvSpPr>
        <p:spPr>
          <a:xfrm>
            <a:off x="4660035" y="3250906"/>
            <a:ext cx="4262436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</a:rPr>
              <a:t>“</a:t>
            </a:r>
            <a:r>
              <a:rPr lang="en-US">
                <a:solidFill>
                  <a:srgbClr val="FF0000"/>
                </a:solidFill>
                <a:ea typeface="+mn-lt"/>
                <a:cs typeface="+mn-lt"/>
              </a:rPr>
              <a:t>At first I was worried </a:t>
            </a:r>
            <a:r>
              <a:rPr lang="en-US">
                <a:ea typeface="+mn-lt"/>
                <a:cs typeface="+mn-lt"/>
              </a:rPr>
              <a:t>about what this format would look like, but I have really come to like the style. It has </a:t>
            </a:r>
            <a:r>
              <a:rPr lang="en-US">
                <a:solidFill>
                  <a:srgbClr val="00B0F0"/>
                </a:solidFill>
                <a:ea typeface="+mn-lt"/>
                <a:cs typeface="+mn-lt"/>
              </a:rPr>
              <a:t>eliminated a lot of grade stress</a:t>
            </a:r>
            <a:r>
              <a:rPr lang="en-US">
                <a:ea typeface="+mn-lt"/>
                <a:cs typeface="+mn-lt"/>
              </a:rPr>
              <a:t> as I know I can resubmit for more points and go over things I didn’t do as well."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634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5E9C2A-BA6D-5E70-E1BD-25C39788A8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C72058F-A15B-8AA2-8ED0-AECB0C0F3AFB}"/>
              </a:ext>
            </a:extLst>
          </p:cNvPr>
          <p:cNvSpPr txBox="1"/>
          <p:nvPr/>
        </p:nvSpPr>
        <p:spPr>
          <a:xfrm>
            <a:off x="171391" y="137823"/>
            <a:ext cx="543496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Constantia"/>
              </a:rPr>
              <a:t>Instructor Take-Aways</a:t>
            </a:r>
            <a:endParaRPr lang="en-US">
              <a:solidFill>
                <a:schemeClr val="accent1"/>
              </a:solidFill>
              <a:ea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17F65-0E7A-3A51-5118-E334EE9420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36" y="85165"/>
            <a:ext cx="1981735" cy="5758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D1E9ED-0EB9-3A2D-CA87-F67DB6F0BE5F}"/>
              </a:ext>
            </a:extLst>
          </p:cNvPr>
          <p:cNvSpPr txBox="1"/>
          <p:nvPr/>
        </p:nvSpPr>
        <p:spPr>
          <a:xfrm>
            <a:off x="6059978" y="966355"/>
            <a:ext cx="3049731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ea typeface="Calibri"/>
                <a:cs typeface="Calibri"/>
              </a:rPr>
              <a:t>Nic's Take-Aways (Specs + </a:t>
            </a:r>
            <a:r>
              <a:rPr lang="en-US" sz="2400" dirty="0" err="1">
                <a:ea typeface="Calibri"/>
                <a:cs typeface="Calibri"/>
              </a:rPr>
              <a:t>Ungrading</a:t>
            </a:r>
            <a:r>
              <a:rPr lang="en-US" sz="2400" dirty="0">
                <a:ea typeface="Calibri"/>
                <a:cs typeface="Calibri"/>
              </a:rPr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ea typeface="Calibri"/>
                <a:cs typeface="Calibri"/>
              </a:rPr>
              <a:t>"Grading" is more enjoyable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ea typeface="Calibri"/>
                <a:cs typeface="Calibri"/>
              </a:rPr>
              <a:t>More work overall (esp. with grade meetings)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ea typeface="Calibri"/>
                <a:cs typeface="Calibri"/>
              </a:rPr>
              <a:t>Love talking with each student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ea typeface="Calibri"/>
                <a:cs typeface="Calibri"/>
              </a:rPr>
              <a:t>Specs portion helps intro students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6A55B6-7A2A-E350-CB63-9F122E2B0D02}"/>
              </a:ext>
            </a:extLst>
          </p:cNvPr>
          <p:cNvSpPr txBox="1"/>
          <p:nvPr/>
        </p:nvSpPr>
        <p:spPr>
          <a:xfrm>
            <a:off x="3057004" y="966354"/>
            <a:ext cx="2743200" cy="38779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ea typeface="Calibri"/>
                <a:cs typeface="Calibri"/>
              </a:rPr>
              <a:t>Ryne's Take-Aways (Specs + Standards)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ea typeface="Calibri"/>
                <a:cs typeface="Calibri"/>
              </a:rPr>
              <a:t>Plan ahead as </a:t>
            </a:r>
            <a:r>
              <a:rPr lang="en-US" sz="2200">
                <a:ea typeface="Calibri"/>
                <a:cs typeface="Calibri"/>
              </a:rPr>
              <a:t>much as possible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ea typeface="Calibri"/>
                <a:cs typeface="Calibri"/>
              </a:rPr>
              <a:t>It was more work, but the work was more meaningful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ea typeface="Calibri"/>
                <a:cs typeface="Calibri"/>
              </a:rPr>
              <a:t>The first implementation will have some kinks to work out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515CEA-6993-0AE2-1957-80539121325A}"/>
              </a:ext>
            </a:extLst>
          </p:cNvPr>
          <p:cNvSpPr txBox="1"/>
          <p:nvPr/>
        </p:nvSpPr>
        <p:spPr>
          <a:xfrm>
            <a:off x="156899" y="966354"/>
            <a:ext cx="2770218" cy="42165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ea typeface="Calibri"/>
                <a:cs typeface="Calibri"/>
              </a:rPr>
              <a:t>Heather's Take-Aways (Specs)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ea typeface="Calibri"/>
                <a:cs typeface="Calibri"/>
              </a:rPr>
              <a:t>Students feel less stressed, less “grade haggling”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ea typeface="Calibri"/>
                <a:cs typeface="Calibri"/>
              </a:rPr>
              <a:t>More student engagement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ea typeface="Calibri"/>
                <a:cs typeface="Calibri"/>
              </a:rPr>
              <a:t>Creating / grading multiple assessments is a lot of work, but informative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D989B9D-E2AF-AD72-C0AA-3F48CC6EB1AE}"/>
              </a:ext>
            </a:extLst>
          </p:cNvPr>
          <p:cNvCxnSpPr/>
          <p:nvPr/>
        </p:nvCxnSpPr>
        <p:spPr>
          <a:xfrm flipV="1">
            <a:off x="225895" y="1737879"/>
            <a:ext cx="8832272" cy="2597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3040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2F33CB-6E88-888A-4E3E-817BFDF9E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918A080-FF65-339F-B55C-3C9C8606F771}"/>
              </a:ext>
            </a:extLst>
          </p:cNvPr>
          <p:cNvSpPr txBox="1"/>
          <p:nvPr/>
        </p:nvSpPr>
        <p:spPr>
          <a:xfrm>
            <a:off x="171391" y="137823"/>
            <a:ext cx="543496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Constantia"/>
              </a:rPr>
              <a:t>Small Group Discussion</a:t>
            </a:r>
            <a:endParaRPr lang="en-US">
              <a:solidFill>
                <a:schemeClr val="accent1"/>
              </a:solidFill>
              <a:ea typeface="Calibri"/>
              <a:cs typeface="Calibri"/>
            </a:endParaRP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AC6BF8A9-AD65-D098-177D-395CBCC588D4}"/>
              </a:ext>
            </a:extLst>
          </p:cNvPr>
          <p:cNvSpPr txBox="1">
            <a:spLocks/>
          </p:cNvSpPr>
          <p:nvPr/>
        </p:nvSpPr>
        <p:spPr>
          <a:xfrm>
            <a:off x="4052800" y="2391913"/>
            <a:ext cx="3735036" cy="1473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>
              <a:spcBef>
                <a:spcPts val="200"/>
              </a:spcBef>
              <a:buNone/>
            </a:pPr>
            <a:endParaRPr lang="en-US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5D370C-77B8-422F-2E46-0BE2F949F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36" y="85165"/>
            <a:ext cx="1981735" cy="5758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334C90-0505-F6DE-9ABA-932F0DCA7181}"/>
              </a:ext>
            </a:extLst>
          </p:cNvPr>
          <p:cNvSpPr txBox="1"/>
          <p:nvPr/>
        </p:nvSpPr>
        <p:spPr>
          <a:xfrm>
            <a:off x="217854" y="784154"/>
            <a:ext cx="8343900" cy="48936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240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ea typeface="Calibri"/>
                <a:cs typeface="Calibri"/>
              </a:rPr>
              <a:t>Describe your current grading structure in 3 words.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ea typeface="Calibri"/>
                <a:cs typeface="Calibri"/>
              </a:rPr>
              <a:t>What are the biggest barriers you face when thinking about alternative grading? Institutional? Student resistance?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ea typeface="Calibri"/>
                <a:cs typeface="Calibri"/>
              </a:rPr>
              <a:t>What are some things you already do in your grading practice that are seeds of alternative grading? Allowing revisions? Specification based rubrics?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ea typeface="Calibri"/>
                <a:cs typeface="Calibri"/>
              </a:rPr>
              <a:t>If you could rebuild your grading system, what values would guide you, what must you have? What does success look like for your students? What new grading approaches/ideas do you want to try?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>
              <a:ea typeface="Calibri"/>
              <a:cs typeface="Calibri"/>
            </a:endParaRPr>
          </a:p>
          <a:p>
            <a:endParaRPr lang="en-US" sz="24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560586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9B93C2-B850-97A2-701A-20BDCB6A7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47C8E58-20DB-1556-342E-EE7103D354AE}"/>
              </a:ext>
            </a:extLst>
          </p:cNvPr>
          <p:cNvSpPr txBox="1"/>
          <p:nvPr/>
        </p:nvSpPr>
        <p:spPr>
          <a:xfrm>
            <a:off x="171391" y="137823"/>
            <a:ext cx="543496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Constantia"/>
              </a:rPr>
              <a:t>Small Group Discussion</a:t>
            </a:r>
            <a:endParaRPr lang="en-US">
              <a:solidFill>
                <a:schemeClr val="accent1"/>
              </a:solidFill>
              <a:ea typeface="Calibri"/>
              <a:cs typeface="Calibri"/>
            </a:endParaRP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7767C9F-211C-1331-B38E-006623A1276D}"/>
              </a:ext>
            </a:extLst>
          </p:cNvPr>
          <p:cNvSpPr txBox="1">
            <a:spLocks/>
          </p:cNvSpPr>
          <p:nvPr/>
        </p:nvSpPr>
        <p:spPr>
          <a:xfrm>
            <a:off x="4052800" y="2391913"/>
            <a:ext cx="3735036" cy="1473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>
              <a:spcBef>
                <a:spcPts val="200"/>
              </a:spcBef>
              <a:buNone/>
            </a:pPr>
            <a:endParaRPr lang="en-US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0742A-1E64-73A7-1A27-196B31EEC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36" y="85165"/>
            <a:ext cx="1981735" cy="5758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7FAEEC-DCC6-6F32-5535-402818B1CA89}"/>
              </a:ext>
            </a:extLst>
          </p:cNvPr>
          <p:cNvSpPr txBox="1"/>
          <p:nvPr/>
        </p:nvSpPr>
        <p:spPr>
          <a:xfrm>
            <a:off x="171391" y="784154"/>
            <a:ext cx="834390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2400">
              <a:latin typeface="+mj-lt"/>
            </a:endParaRPr>
          </a:p>
          <a:p>
            <a:endParaRPr lang="en-US" sz="2400">
              <a:latin typeface="+mj-lt"/>
            </a:endParaRPr>
          </a:p>
        </p:txBody>
      </p:sp>
      <p:pic>
        <p:nvPicPr>
          <p:cNvPr id="4" name="Picture 3" descr="A qr code with a paper crane&#10;&#10;AI-generated content may be incorrect.">
            <a:extLst>
              <a:ext uri="{FF2B5EF4-FFF2-40B4-BE49-F238E27FC236}">
                <a16:creationId xmlns:a16="http://schemas.microsoft.com/office/drawing/2014/main" id="{FA960E7D-FFDD-8B42-F06B-0E0A811319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968" y="953327"/>
            <a:ext cx="3943807" cy="39438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2E34A41-CE88-E4E1-26A4-B333EB02EC7D}"/>
              </a:ext>
            </a:extLst>
          </p:cNvPr>
          <p:cNvSpPr txBox="1"/>
          <p:nvPr/>
        </p:nvSpPr>
        <p:spPr>
          <a:xfrm>
            <a:off x="4947557" y="2261481"/>
            <a:ext cx="4914900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>
                <a:hlinkClick r:id="rId5"/>
              </a:rPr>
              <a:t>tinyurl.com/StatsAltGrading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148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B05BC-D31F-CA72-9F62-1D2B6B8C4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F0E8E6E-B5E2-F0FE-BF2A-6F3069785961}"/>
              </a:ext>
            </a:extLst>
          </p:cNvPr>
          <p:cNvSpPr txBox="1"/>
          <p:nvPr/>
        </p:nvSpPr>
        <p:spPr>
          <a:xfrm>
            <a:off x="485355" y="172257"/>
            <a:ext cx="5434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Constantia"/>
                <a:cs typeface="Constantia"/>
              </a:rPr>
              <a:t>Questions/Comments</a:t>
            </a:r>
            <a:endParaRPr lang="en-US" sz="2800" b="1">
              <a:solidFill>
                <a:schemeClr val="accent1"/>
              </a:solidFill>
              <a:latin typeface="Constantia"/>
              <a:cs typeface="Constantia"/>
            </a:endParaRP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79269F78-DBF6-C357-2756-4D2EEF1390B7}"/>
              </a:ext>
            </a:extLst>
          </p:cNvPr>
          <p:cNvSpPr txBox="1">
            <a:spLocks/>
          </p:cNvSpPr>
          <p:nvPr/>
        </p:nvSpPr>
        <p:spPr>
          <a:xfrm>
            <a:off x="4052800" y="2391913"/>
            <a:ext cx="3735036" cy="1473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>
              <a:spcBef>
                <a:spcPts val="200"/>
              </a:spcBef>
              <a:buNone/>
            </a:pPr>
            <a:endParaRPr lang="en-US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380BA7-F2A5-3EE7-141E-2CB5C50C3A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36" y="85165"/>
            <a:ext cx="1981735" cy="5758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688A56-6BE4-1D11-07DD-F011C08DDC10}"/>
              </a:ext>
            </a:extLst>
          </p:cNvPr>
          <p:cNvSpPr txBox="1"/>
          <p:nvPr/>
        </p:nvSpPr>
        <p:spPr>
          <a:xfrm>
            <a:off x="5332628" y="4596670"/>
            <a:ext cx="60030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/>
              <a:t>tinyurl.com/ElonStatsGrading</a:t>
            </a:r>
          </a:p>
        </p:txBody>
      </p:sp>
      <p:pic>
        <p:nvPicPr>
          <p:cNvPr id="5" name="Picture 4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1E619BDB-6827-D6B1-ED51-0B98CEB57F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9459" y="1374128"/>
            <a:ext cx="3046651" cy="30466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4CD15B-F215-8AD0-9868-1667297F3541}"/>
              </a:ext>
            </a:extLst>
          </p:cNvPr>
          <p:cNvSpPr txBox="1"/>
          <p:nvPr/>
        </p:nvSpPr>
        <p:spPr>
          <a:xfrm>
            <a:off x="5519828" y="987892"/>
            <a:ext cx="380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Presentation Materials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6EDC75-3C99-12D0-FAD8-F01F80B98A86}"/>
              </a:ext>
            </a:extLst>
          </p:cNvPr>
          <p:cNvSpPr txBox="1"/>
          <p:nvPr/>
        </p:nvSpPr>
        <p:spPr>
          <a:xfrm>
            <a:off x="596228" y="1576241"/>
            <a:ext cx="3805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Comments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Discussion</a:t>
            </a:r>
          </a:p>
        </p:txBody>
      </p:sp>
      <p:pic>
        <p:nvPicPr>
          <p:cNvPr id="9" name="Picture 8" descr="A white column with black text&#10;&#10;AI-generated content may be incorrect.">
            <a:extLst>
              <a:ext uri="{FF2B5EF4-FFF2-40B4-BE49-F238E27FC236}">
                <a16:creationId xmlns:a16="http://schemas.microsoft.com/office/drawing/2014/main" id="{C7BC9315-3BC0-E570-7777-80F33DD76E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598" y="2972445"/>
            <a:ext cx="4390497" cy="225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9474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1391" y="137823"/>
            <a:ext cx="7086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1"/>
                </a:solidFill>
                <a:latin typeface="Constantia"/>
                <a:cs typeface="Constantia"/>
              </a:rPr>
              <a:t>Further Reading</a:t>
            </a:r>
          </a:p>
          <a:p>
            <a:endParaRPr lang="en-US" sz="2000" b="1">
              <a:solidFill>
                <a:schemeClr val="accent1"/>
              </a:solidFill>
              <a:latin typeface="Constantia"/>
              <a:cs typeface="Constantia"/>
            </a:endParaRPr>
          </a:p>
        </p:txBody>
      </p:sp>
      <p:sp>
        <p:nvSpPr>
          <p:cNvPr id="26" name="Content Placeholder 10"/>
          <p:cNvSpPr txBox="1">
            <a:spLocks/>
          </p:cNvSpPr>
          <p:nvPr/>
        </p:nvSpPr>
        <p:spPr>
          <a:xfrm>
            <a:off x="4052800" y="2391913"/>
            <a:ext cx="3735036" cy="1473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>
              <a:spcBef>
                <a:spcPts val="200"/>
              </a:spcBef>
              <a:buNone/>
            </a:pPr>
            <a:endParaRPr lang="en-US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36" y="85165"/>
            <a:ext cx="1981735" cy="575878"/>
          </a:xfrm>
          <a:prstGeom prst="rect">
            <a:avLst/>
          </a:prstGeom>
        </p:spPr>
      </p:pic>
      <p:pic>
        <p:nvPicPr>
          <p:cNvPr id="2" name="Picture 1" descr="Grading For Growth, the book, is now available">
            <a:extLst>
              <a:ext uri="{FF2B5EF4-FFF2-40B4-BE49-F238E27FC236}">
                <a16:creationId xmlns:a16="http://schemas.microsoft.com/office/drawing/2014/main" id="{42F6100B-B1F4-6B89-37CF-F720DCD94B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8813" y="780764"/>
            <a:ext cx="2727788" cy="41147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CB864D-2362-D59A-C854-C0214CD91D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9213" y="847447"/>
            <a:ext cx="2783850" cy="3981431"/>
          </a:xfrm>
          <a:prstGeom prst="rect">
            <a:avLst/>
          </a:prstGeom>
        </p:spPr>
      </p:pic>
      <p:pic>
        <p:nvPicPr>
          <p:cNvPr id="5" name="Picture 4" descr="A book cover with colorful circles&#10;&#10;AI-generated content may be incorrect.">
            <a:extLst>
              <a:ext uri="{FF2B5EF4-FFF2-40B4-BE49-F238E27FC236}">
                <a16:creationId xmlns:a16="http://schemas.microsoft.com/office/drawing/2014/main" id="{B1F76728-30FA-982B-85E0-B287C620F7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837" y="845176"/>
            <a:ext cx="2661343" cy="398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519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1391" y="137823"/>
            <a:ext cx="543496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Constantia"/>
                <a:cs typeface="Constantia"/>
              </a:rPr>
              <a:t>Introduction</a:t>
            </a:r>
            <a:endParaRPr lang="en-US" sz="2800" b="1">
              <a:solidFill>
                <a:schemeClr val="accent1"/>
              </a:solidFill>
              <a:latin typeface="Constantia"/>
              <a:cs typeface="Constantia"/>
            </a:endParaRPr>
          </a:p>
        </p:txBody>
      </p:sp>
      <p:sp>
        <p:nvSpPr>
          <p:cNvPr id="26" name="Content Placeholder 10"/>
          <p:cNvSpPr txBox="1">
            <a:spLocks/>
          </p:cNvSpPr>
          <p:nvPr/>
        </p:nvSpPr>
        <p:spPr>
          <a:xfrm>
            <a:off x="4052800" y="2391913"/>
            <a:ext cx="3735036" cy="1473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>
              <a:spcBef>
                <a:spcPts val="200"/>
              </a:spcBef>
              <a:buNone/>
            </a:pPr>
            <a:endParaRPr lang="en-US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36" y="85165"/>
            <a:ext cx="1981735" cy="5758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9559" y="784154"/>
            <a:ext cx="5116133" cy="30711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ea typeface="Calibri"/>
                <a:cs typeface="Calibri"/>
              </a:rPr>
              <a:t>Complete our short check-in poll, if not already done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ea typeface="Calibri"/>
                <a:cs typeface="Calibri"/>
              </a:rPr>
              <a:t>Introduce yourself to someone around you. You can provide:</a:t>
            </a: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n-US" sz="2400" dirty="0">
                <a:latin typeface="+mj-lt"/>
                <a:ea typeface="Calibri"/>
                <a:cs typeface="Calibri"/>
              </a:rPr>
              <a:t>Name</a:t>
            </a: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n-US" sz="2400" dirty="0">
                <a:latin typeface="+mj-lt"/>
                <a:ea typeface="Calibri"/>
                <a:cs typeface="Calibri"/>
              </a:rPr>
              <a:t>Pronouns</a:t>
            </a: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n-US" sz="2400" dirty="0">
                <a:latin typeface="+mj-lt"/>
                <a:ea typeface="Calibri"/>
                <a:cs typeface="Calibri"/>
              </a:rPr>
              <a:t>Where you're from</a:t>
            </a: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n-US" sz="2400" dirty="0">
                <a:latin typeface="+mj-lt"/>
                <a:ea typeface="Calibri"/>
                <a:cs typeface="Calibri"/>
              </a:rPr>
              <a:t>What brings you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DDA673-5272-4AC9-741E-671661482C3D}"/>
              </a:ext>
            </a:extLst>
          </p:cNvPr>
          <p:cNvSpPr txBox="1"/>
          <p:nvPr/>
        </p:nvSpPr>
        <p:spPr>
          <a:xfrm>
            <a:off x="5641289" y="1252280"/>
            <a:ext cx="2986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Use the QR code below to complete our check-in poll</a:t>
            </a:r>
          </a:p>
        </p:txBody>
      </p:sp>
      <p:pic>
        <p:nvPicPr>
          <p:cNvPr id="8" name="Picture 7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205C92A3-E289-BD1A-0F6D-EFC54BB858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5637" y="1898611"/>
            <a:ext cx="2034083" cy="20340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3F20F9-FDB5-97AE-7A14-AD2FCA38179F}"/>
              </a:ext>
            </a:extLst>
          </p:cNvPr>
          <p:cNvSpPr txBox="1"/>
          <p:nvPr/>
        </p:nvSpPr>
        <p:spPr>
          <a:xfrm>
            <a:off x="5051710" y="4033494"/>
            <a:ext cx="42786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https://tinyurl.com/AltGradingCheckIn</a:t>
            </a:r>
          </a:p>
        </p:txBody>
      </p:sp>
    </p:spTree>
    <p:extLst>
      <p:ext uri="{BB962C8B-B14F-4D97-AF65-F5344CB8AC3E}">
        <p14:creationId xmlns:p14="http://schemas.microsoft.com/office/powerpoint/2010/main" val="24140914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1391" y="137823"/>
            <a:ext cx="7086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1"/>
                </a:solidFill>
                <a:latin typeface="Constantia"/>
                <a:cs typeface="Constantia"/>
              </a:rPr>
              <a:t>Questions</a:t>
            </a:r>
            <a:endParaRPr lang="en-US" sz="2000" b="1">
              <a:solidFill>
                <a:schemeClr val="accent1"/>
              </a:solidFill>
              <a:latin typeface="Constantia"/>
              <a:cs typeface="Constantia"/>
            </a:endParaRPr>
          </a:p>
        </p:txBody>
      </p:sp>
      <p:sp>
        <p:nvSpPr>
          <p:cNvPr id="26" name="Content Placeholder 10"/>
          <p:cNvSpPr txBox="1">
            <a:spLocks/>
          </p:cNvSpPr>
          <p:nvPr/>
        </p:nvSpPr>
        <p:spPr>
          <a:xfrm>
            <a:off x="4052800" y="2391913"/>
            <a:ext cx="3735036" cy="1473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>
              <a:spcBef>
                <a:spcPts val="200"/>
              </a:spcBef>
              <a:buNone/>
            </a:pPr>
            <a:endParaRPr lang="en-US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36" y="85165"/>
            <a:ext cx="1981735" cy="5758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9C7E2CA-0103-4593-B8D0-548E0FCC75A6}"/>
              </a:ext>
            </a:extLst>
          </p:cNvPr>
          <p:cNvSpPr txBox="1"/>
          <p:nvPr/>
        </p:nvSpPr>
        <p:spPr>
          <a:xfrm>
            <a:off x="174753" y="816018"/>
            <a:ext cx="8560521" cy="37856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>
                <a:ea typeface="Calibri"/>
                <a:cs typeface="Calibri"/>
              </a:rPr>
              <a:t>Nicholas </a:t>
            </a:r>
            <a:r>
              <a:rPr lang="en-US" sz="2400" err="1">
                <a:ea typeface="Calibri"/>
                <a:cs typeface="Calibri"/>
              </a:rPr>
              <a:t>Bussberg</a:t>
            </a:r>
            <a:r>
              <a:rPr lang="en-US" sz="2400">
                <a:ea typeface="Calibri"/>
                <a:cs typeface="Calibri"/>
              </a:rPr>
              <a:t>, Elon University</a:t>
            </a:r>
            <a:endParaRPr lang="en-US" sz="2400"/>
          </a:p>
          <a:p>
            <a:r>
              <a:rPr lang="en-US" sz="2400">
                <a:ea typeface="Calibri"/>
                <a:cs typeface="Calibri"/>
                <a:hlinkClick r:id="rId4"/>
              </a:rPr>
              <a:t>nbussberg@elon.edu</a:t>
            </a:r>
            <a:r>
              <a:rPr lang="en-US" sz="2400">
                <a:ea typeface="Calibri"/>
                <a:cs typeface="Calibri"/>
              </a:rPr>
              <a:t> </a:t>
            </a:r>
            <a:endParaRPr lang="en-US" sz="2400"/>
          </a:p>
          <a:p>
            <a:endParaRPr lang="en-US" sz="2400"/>
          </a:p>
          <a:p>
            <a:r>
              <a:rPr lang="en-US" sz="2400"/>
              <a:t>Heather Barker, Elon University</a:t>
            </a:r>
            <a:endParaRPr lang="en-US" sz="2400">
              <a:ea typeface="Calibri"/>
              <a:cs typeface="Calibri"/>
            </a:endParaRPr>
          </a:p>
          <a:p>
            <a:r>
              <a:rPr lang="en-US" sz="2400">
                <a:hlinkClick r:id="rId5"/>
              </a:rPr>
              <a:t>hbarker2@elon.edu</a:t>
            </a:r>
            <a:r>
              <a:rPr lang="en-US" sz="2400"/>
              <a:t> </a:t>
            </a:r>
          </a:p>
          <a:p>
            <a:endParaRPr lang="en-US" sz="2400"/>
          </a:p>
          <a:p>
            <a:r>
              <a:rPr lang="en-US" sz="2400"/>
              <a:t>Ryne </a:t>
            </a:r>
            <a:r>
              <a:rPr lang="en-US" sz="2400" err="1"/>
              <a:t>VanKrevelen</a:t>
            </a:r>
            <a:r>
              <a:rPr lang="en-US" sz="2400"/>
              <a:t>, Elon University</a:t>
            </a:r>
            <a:endParaRPr lang="en-US" sz="2400">
              <a:ea typeface="Calibri"/>
              <a:cs typeface="Calibri"/>
            </a:endParaRPr>
          </a:p>
          <a:p>
            <a:r>
              <a:rPr lang="en-US" sz="2400">
                <a:ea typeface="+mn-lt"/>
                <a:cs typeface="+mn-lt"/>
                <a:hlinkClick r:id="rId6"/>
              </a:rPr>
              <a:t>rvankrevelen@elon.edu</a:t>
            </a:r>
            <a:r>
              <a:rPr lang="en-US" sz="2400">
                <a:ea typeface="+mn-lt"/>
                <a:cs typeface="+mn-lt"/>
              </a:rPr>
              <a:t> </a:t>
            </a:r>
            <a:endParaRPr lang="en-US"/>
          </a:p>
          <a:p>
            <a:endParaRPr lang="en-US" sz="2400"/>
          </a:p>
          <a:p>
            <a:r>
              <a:rPr lang="en-US" sz="2400"/>
              <a:t>Materials: https://tinyurl.com/ElonStatsGrading</a:t>
            </a:r>
          </a:p>
        </p:txBody>
      </p:sp>
    </p:spTree>
    <p:extLst>
      <p:ext uri="{BB962C8B-B14F-4D97-AF65-F5344CB8AC3E}">
        <p14:creationId xmlns:p14="http://schemas.microsoft.com/office/powerpoint/2010/main" val="170385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5FCF14-2992-203F-9AD0-2CF1A5AB8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D7B6B37-B67A-8245-4E08-9E83B0AFC17B}"/>
              </a:ext>
            </a:extLst>
          </p:cNvPr>
          <p:cNvSpPr txBox="1"/>
          <p:nvPr/>
        </p:nvSpPr>
        <p:spPr>
          <a:xfrm>
            <a:off x="194251" y="114963"/>
            <a:ext cx="664082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Constantia"/>
                <a:cs typeface="Constantia"/>
              </a:rPr>
              <a:t>Common Alt Grading Themes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2F1F151A-E877-E7EC-D9B5-5556883FFC59}"/>
              </a:ext>
            </a:extLst>
          </p:cNvPr>
          <p:cNvSpPr txBox="1">
            <a:spLocks/>
          </p:cNvSpPr>
          <p:nvPr/>
        </p:nvSpPr>
        <p:spPr>
          <a:xfrm>
            <a:off x="4052800" y="2391913"/>
            <a:ext cx="3735036" cy="1473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>
              <a:spcBef>
                <a:spcPts val="200"/>
              </a:spcBef>
              <a:buNone/>
            </a:pPr>
            <a:endParaRPr lang="en-US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5F8BED-381A-5E31-D6C7-FFCA400FBD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36" y="85165"/>
            <a:ext cx="1981735" cy="5758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9B0C3B-3C3C-AE28-9912-1B397E046C89}"/>
              </a:ext>
            </a:extLst>
          </p:cNvPr>
          <p:cNvSpPr txBox="1"/>
          <p:nvPr/>
        </p:nvSpPr>
        <p:spPr>
          <a:xfrm>
            <a:off x="217854" y="784154"/>
            <a:ext cx="8343900" cy="20621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>
                <a:latin typeface="+mj-lt"/>
              </a:rPr>
              <a:t>From </a:t>
            </a:r>
            <a:r>
              <a:rPr lang="en-US" sz="2800" i="1">
                <a:latin typeface="+mj-lt"/>
              </a:rPr>
              <a:t>Grading for Growth </a:t>
            </a:r>
            <a:r>
              <a:rPr lang="en-US" sz="2800">
                <a:latin typeface="+mj-lt"/>
              </a:rPr>
              <a:t>by David Clark and Robert Talbert</a:t>
            </a:r>
            <a:endParaRPr lang="en-US" sz="2800">
              <a:ea typeface="Calibri"/>
              <a:cs typeface="Calibri"/>
            </a:endParaRPr>
          </a:p>
          <a:p>
            <a:endParaRPr lang="en-US" sz="2400">
              <a:latin typeface="+mj-lt"/>
            </a:endParaRPr>
          </a:p>
          <a:p>
            <a:endParaRPr lang="en-US" sz="2400">
              <a:latin typeface="+mj-lt"/>
              <a:ea typeface="Calibri"/>
              <a:cs typeface="Calibri"/>
            </a:endParaRPr>
          </a:p>
          <a:p>
            <a:endParaRPr lang="en-US" sz="2400">
              <a:latin typeface="+mj-lt"/>
              <a:ea typeface="Calibri"/>
              <a:cs typeface="Calibri"/>
            </a:endParaRPr>
          </a:p>
        </p:txBody>
      </p:sp>
      <p:pic>
        <p:nvPicPr>
          <p:cNvPr id="3" name="Picture 2" descr="A white column with black text&#10;&#10;AI-generated content may be incorrect.">
            <a:extLst>
              <a:ext uri="{FF2B5EF4-FFF2-40B4-BE49-F238E27FC236}">
                <a16:creationId xmlns:a16="http://schemas.microsoft.com/office/drawing/2014/main" id="{9AFA9690-2855-011D-1294-9CBD8D0482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015" y="1416695"/>
            <a:ext cx="6443663" cy="33094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0717DF-B735-148D-39C2-A236A59138BF}"/>
              </a:ext>
            </a:extLst>
          </p:cNvPr>
          <p:cNvSpPr txBox="1"/>
          <p:nvPr/>
        </p:nvSpPr>
        <p:spPr>
          <a:xfrm>
            <a:off x="3734681" y="4863762"/>
            <a:ext cx="5336681" cy="2810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ea typeface="Calibri"/>
                <a:cs typeface="Calibri"/>
              </a:rPr>
              <a:t>Image </a:t>
            </a:r>
            <a:r>
              <a:rPr lang="en-US" sz="1200" err="1">
                <a:ea typeface="Calibri"/>
                <a:cs typeface="Calibri"/>
              </a:rPr>
              <a:t>url</a:t>
            </a:r>
            <a:r>
              <a:rPr lang="en-US" sz="1200">
                <a:ea typeface="Calibri"/>
                <a:cs typeface="Calibri"/>
              </a:rPr>
              <a:t>: </a:t>
            </a:r>
            <a:r>
              <a:rPr lang="en-US" sz="1200">
                <a:ea typeface="+mn-lt"/>
                <a:cs typeface="+mn-lt"/>
                <a:hlinkClick r:id="rId5"/>
              </a:rPr>
              <a:t>https://gradingforgrowth.com/p/finding-common-ground-with-grading</a:t>
            </a:r>
            <a:r>
              <a:rPr lang="en-US" sz="1200">
                <a:ea typeface="+mn-lt"/>
                <a:cs typeface="+mn-lt"/>
              </a:rPr>
              <a:t> </a:t>
            </a:r>
            <a:endParaRPr lang="en-US" sz="12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9829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C9E08-CA32-6663-869C-43110F2B1D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72E014E-0F23-ED15-F8FA-B49BE7C281DA}"/>
              </a:ext>
            </a:extLst>
          </p:cNvPr>
          <p:cNvSpPr txBox="1"/>
          <p:nvPr/>
        </p:nvSpPr>
        <p:spPr>
          <a:xfrm>
            <a:off x="171391" y="137823"/>
            <a:ext cx="543496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Constantia"/>
              </a:rPr>
              <a:t>Overview of Terms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97492D08-1376-F148-0984-1489770905AF}"/>
              </a:ext>
            </a:extLst>
          </p:cNvPr>
          <p:cNvSpPr txBox="1">
            <a:spLocks/>
          </p:cNvSpPr>
          <p:nvPr/>
        </p:nvSpPr>
        <p:spPr>
          <a:xfrm>
            <a:off x="4052800" y="2391913"/>
            <a:ext cx="3735036" cy="1473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>
              <a:spcBef>
                <a:spcPts val="200"/>
              </a:spcBef>
              <a:buNone/>
            </a:pPr>
            <a:endParaRPr lang="en-US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DEFD0D-2AC8-C315-ABC6-A71963CE07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36" y="85165"/>
            <a:ext cx="1981735" cy="5758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C28CE0-A317-5D41-C202-C81AF633BD49}"/>
              </a:ext>
            </a:extLst>
          </p:cNvPr>
          <p:cNvSpPr txBox="1"/>
          <p:nvPr/>
        </p:nvSpPr>
        <p:spPr>
          <a:xfrm>
            <a:off x="217854" y="784154"/>
            <a:ext cx="8343900" cy="42165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>
                <a:latin typeface="+mj-lt"/>
              </a:rPr>
              <a:t>Brief Overview of Alternative Grading Terms</a:t>
            </a:r>
            <a:endParaRPr lang="en-US"/>
          </a:p>
          <a:p>
            <a:endParaRPr lang="en-US" sz="240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ea typeface="Calibri"/>
                <a:cs typeface="Calibri"/>
              </a:rPr>
              <a:t>Traditional Grading</a:t>
            </a: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n-US" sz="2400">
                <a:ea typeface="Calibri"/>
                <a:cs typeface="Calibri"/>
              </a:rPr>
              <a:t>Typically, each assignment receives points. Those points go into a weighted average that determines an overall course grade.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>
                    <a:lumMod val="76000"/>
                  </a:schemeClr>
                </a:solidFill>
                <a:ea typeface="Calibri"/>
                <a:cs typeface="Calibri"/>
              </a:rPr>
              <a:t>Alternative Grading</a:t>
            </a:r>
            <a:endParaRPr lang="en-US">
              <a:solidFill>
                <a:schemeClr val="bg1">
                  <a:lumMod val="76000"/>
                </a:schemeClr>
              </a:solidFill>
              <a:ea typeface="Calibri"/>
              <a:cs typeface="Calibri"/>
            </a:endParaRP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n-US" sz="2400">
                <a:solidFill>
                  <a:schemeClr val="bg1">
                    <a:lumMod val="76000"/>
                  </a:schemeClr>
                </a:solidFill>
                <a:ea typeface="Calibri"/>
                <a:cs typeface="Calibri"/>
              </a:rPr>
              <a:t>Standards-Based Grading</a:t>
            </a:r>
            <a:endParaRPr lang="en-US">
              <a:solidFill>
                <a:schemeClr val="bg1">
                  <a:lumMod val="76000"/>
                </a:schemeClr>
              </a:solidFill>
              <a:ea typeface="Calibri"/>
              <a:cs typeface="Calibri"/>
            </a:endParaRP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n-US" sz="2400">
                <a:solidFill>
                  <a:schemeClr val="bg1">
                    <a:lumMod val="76000"/>
                  </a:schemeClr>
                </a:solidFill>
                <a:latin typeface="+mj-lt"/>
                <a:ea typeface="Calibri"/>
                <a:cs typeface="Calibri"/>
              </a:rPr>
              <a:t>Specifications Grading</a:t>
            </a: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n-US" sz="2400" err="1">
                <a:solidFill>
                  <a:schemeClr val="bg1">
                    <a:lumMod val="76000"/>
                  </a:schemeClr>
                </a:solidFill>
                <a:latin typeface="+mj-lt"/>
                <a:ea typeface="Calibri"/>
                <a:cs typeface="Calibri"/>
              </a:rPr>
              <a:t>Ungrading</a:t>
            </a:r>
            <a:endParaRPr lang="en-US" sz="2400">
              <a:solidFill>
                <a:schemeClr val="bg1">
                  <a:lumMod val="76000"/>
                </a:schemeClr>
              </a:solidFill>
              <a:latin typeface="+mj-lt"/>
              <a:ea typeface="Calibri"/>
              <a:cs typeface="Calibri"/>
            </a:endParaRP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n-US" sz="2400">
                <a:solidFill>
                  <a:schemeClr val="bg1">
                    <a:lumMod val="76000"/>
                  </a:schemeClr>
                </a:solidFill>
                <a:latin typeface="+mj-lt"/>
                <a:ea typeface="Calibri"/>
                <a:cs typeface="Calibri"/>
              </a:rPr>
              <a:t>Combinations of these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64790F-6BF8-EBA1-3F76-690E71220E63}"/>
              </a:ext>
            </a:extLst>
          </p:cNvPr>
          <p:cNvSpPr txBox="1"/>
          <p:nvPr/>
        </p:nvSpPr>
        <p:spPr>
          <a:xfrm>
            <a:off x="3841141" y="4863244"/>
            <a:ext cx="530285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ea typeface="Calibri"/>
                <a:cs typeface="Calibri"/>
              </a:rPr>
              <a:t>Further reading: </a:t>
            </a:r>
            <a:r>
              <a:rPr lang="en-US" sz="1200">
                <a:ea typeface="+mn-lt"/>
                <a:cs typeface="+mn-lt"/>
                <a:hlinkClick r:id="rId4"/>
              </a:rPr>
              <a:t>https://gradingforgrowth.com/p/an-alternative-grading-glossary</a:t>
            </a:r>
            <a:r>
              <a:rPr lang="en-US" sz="1200">
                <a:ea typeface="+mn-lt"/>
                <a:cs typeface="+mn-lt"/>
              </a:rPr>
              <a:t> </a:t>
            </a:r>
            <a:endParaRPr lang="en-US" sz="12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0455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62DD55-B359-1D84-BE6F-E9391EA90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A4A9FF1-2B72-7A62-16FD-8343C329A561}"/>
              </a:ext>
            </a:extLst>
          </p:cNvPr>
          <p:cNvSpPr txBox="1"/>
          <p:nvPr/>
        </p:nvSpPr>
        <p:spPr>
          <a:xfrm>
            <a:off x="171391" y="137823"/>
            <a:ext cx="543496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Constantia"/>
              </a:rPr>
              <a:t>Overview of Terms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9F221ACB-E0E2-B21F-7F22-96BFD65C9083}"/>
              </a:ext>
            </a:extLst>
          </p:cNvPr>
          <p:cNvSpPr txBox="1">
            <a:spLocks/>
          </p:cNvSpPr>
          <p:nvPr/>
        </p:nvSpPr>
        <p:spPr>
          <a:xfrm>
            <a:off x="4052800" y="2391913"/>
            <a:ext cx="3735036" cy="1473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>
              <a:spcBef>
                <a:spcPts val="200"/>
              </a:spcBef>
              <a:buNone/>
            </a:pPr>
            <a:endParaRPr lang="en-US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27B7B7-5D00-E065-F593-84917F066D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36" y="85165"/>
            <a:ext cx="1981735" cy="5758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F09B61-2551-1B75-9A6E-076FBA4F5FFB}"/>
              </a:ext>
            </a:extLst>
          </p:cNvPr>
          <p:cNvSpPr txBox="1"/>
          <p:nvPr/>
        </p:nvSpPr>
        <p:spPr>
          <a:xfrm>
            <a:off x="217854" y="784154"/>
            <a:ext cx="8343900" cy="45858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>
                <a:latin typeface="+mj-lt"/>
              </a:rPr>
              <a:t>Brief Overview of Alternative Grading Terms</a:t>
            </a:r>
            <a:endParaRPr lang="en-US"/>
          </a:p>
          <a:p>
            <a:endParaRPr lang="en-US" sz="240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>
                    <a:lumMod val="76000"/>
                  </a:schemeClr>
                </a:solidFill>
                <a:ea typeface="Calibri"/>
                <a:cs typeface="Calibri"/>
              </a:rPr>
              <a:t>Traditional Grading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ea typeface="Calibri"/>
                <a:cs typeface="Calibri"/>
              </a:rPr>
              <a:t>Alternative Grading</a:t>
            </a:r>
            <a:endParaRPr lang="en-US">
              <a:ea typeface="Calibri"/>
              <a:cs typeface="Calibri"/>
            </a:endParaRP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n-US" sz="2400">
                <a:ea typeface="Calibri"/>
                <a:cs typeface="Calibri"/>
              </a:rPr>
              <a:t>Standards-Based Grading</a:t>
            </a:r>
            <a:endParaRPr lang="en-US">
              <a:ea typeface="Calibri"/>
              <a:cs typeface="Calibri"/>
            </a:endParaRPr>
          </a:p>
          <a:p>
            <a:pPr marL="1200150" lvl="2" indent="-285750">
              <a:buFont typeface="Wingdings" panose="020B0604020202020204" pitchFamily="34" charset="0"/>
              <a:buChar char="§"/>
            </a:pPr>
            <a:r>
              <a:rPr lang="en-US" sz="240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Course standards (based on learning objectives) are given to students. Various assignments are used to assess if students are meeting those standards.</a:t>
            </a: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n-US" sz="2400">
                <a:solidFill>
                  <a:schemeClr val="bg1">
                    <a:lumMod val="76000"/>
                  </a:schemeClr>
                </a:solidFill>
                <a:latin typeface="+mj-lt"/>
                <a:ea typeface="Calibri"/>
                <a:cs typeface="Calibri"/>
              </a:rPr>
              <a:t>Specifications Grading</a:t>
            </a: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n-US" sz="2400" err="1">
                <a:solidFill>
                  <a:schemeClr val="bg1">
                    <a:lumMod val="76000"/>
                  </a:schemeClr>
                </a:solidFill>
                <a:latin typeface="+mj-lt"/>
                <a:ea typeface="Calibri"/>
                <a:cs typeface="Calibri"/>
              </a:rPr>
              <a:t>Ungrading</a:t>
            </a:r>
            <a:endParaRPr lang="en-US" sz="2400">
              <a:solidFill>
                <a:schemeClr val="bg1">
                  <a:lumMod val="76000"/>
                </a:schemeClr>
              </a:solidFill>
              <a:latin typeface="+mj-lt"/>
              <a:ea typeface="Calibri"/>
              <a:cs typeface="Calibri"/>
            </a:endParaRP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n-US" sz="2400">
                <a:solidFill>
                  <a:schemeClr val="bg1">
                    <a:lumMod val="76000"/>
                  </a:schemeClr>
                </a:solidFill>
                <a:latin typeface="+mj-lt"/>
                <a:ea typeface="Calibri"/>
                <a:cs typeface="Calibri"/>
              </a:rPr>
              <a:t>Combinations of these</a:t>
            </a:r>
          </a:p>
          <a:p>
            <a:endParaRPr lang="en-US" sz="240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FD46C4-F42D-6436-E1A7-666F22B8D79B}"/>
              </a:ext>
            </a:extLst>
          </p:cNvPr>
          <p:cNvSpPr txBox="1"/>
          <p:nvPr/>
        </p:nvSpPr>
        <p:spPr>
          <a:xfrm>
            <a:off x="3841141" y="4863244"/>
            <a:ext cx="530285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ea typeface="Calibri"/>
                <a:cs typeface="Calibri"/>
              </a:rPr>
              <a:t>Further reading: </a:t>
            </a:r>
            <a:r>
              <a:rPr lang="en-US" sz="1200">
                <a:ea typeface="+mn-lt"/>
                <a:cs typeface="+mn-lt"/>
                <a:hlinkClick r:id="rId4"/>
              </a:rPr>
              <a:t>https://gradingforgrowth.com/p/an-alternative-grading-glossary</a:t>
            </a:r>
            <a:r>
              <a:rPr lang="en-US" sz="1200">
                <a:ea typeface="+mn-lt"/>
                <a:cs typeface="+mn-lt"/>
              </a:rPr>
              <a:t> </a:t>
            </a:r>
            <a:endParaRPr lang="en-US" sz="12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2270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FB1425-A2E9-0A9A-88B3-3AC8A794D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6401F2E-C90D-32DA-1B7D-B8B6F2D311E7}"/>
              </a:ext>
            </a:extLst>
          </p:cNvPr>
          <p:cNvSpPr txBox="1"/>
          <p:nvPr/>
        </p:nvSpPr>
        <p:spPr>
          <a:xfrm>
            <a:off x="171391" y="137823"/>
            <a:ext cx="543496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Constantia"/>
              </a:rPr>
              <a:t>Overview of Terms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47267C34-D194-8988-82B6-A02D9F30143F}"/>
              </a:ext>
            </a:extLst>
          </p:cNvPr>
          <p:cNvSpPr txBox="1">
            <a:spLocks/>
          </p:cNvSpPr>
          <p:nvPr/>
        </p:nvSpPr>
        <p:spPr>
          <a:xfrm>
            <a:off x="4052800" y="2391913"/>
            <a:ext cx="3735036" cy="1473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>
              <a:spcBef>
                <a:spcPts val="200"/>
              </a:spcBef>
              <a:buNone/>
            </a:pPr>
            <a:endParaRPr lang="en-US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4E2EBF-1772-33B0-9A89-61BC1A33B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36" y="85165"/>
            <a:ext cx="1981735" cy="5758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6FB7F7-B10B-3901-476D-A8AAB3447C57}"/>
              </a:ext>
            </a:extLst>
          </p:cNvPr>
          <p:cNvSpPr txBox="1"/>
          <p:nvPr/>
        </p:nvSpPr>
        <p:spPr>
          <a:xfrm>
            <a:off x="217854" y="784154"/>
            <a:ext cx="8343900" cy="45858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>
                <a:latin typeface="+mj-lt"/>
              </a:rPr>
              <a:t>Brief Overview of Alternative Grading Terms</a:t>
            </a:r>
            <a:endParaRPr lang="en-US"/>
          </a:p>
          <a:p>
            <a:endParaRPr lang="en-US" sz="240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>
                    <a:lumMod val="76000"/>
                  </a:schemeClr>
                </a:solidFill>
                <a:ea typeface="Calibri"/>
                <a:cs typeface="Calibri"/>
              </a:rPr>
              <a:t>Traditional Grading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ea typeface="Calibri"/>
                <a:cs typeface="Calibri"/>
              </a:rPr>
              <a:t>Alternative Grading</a:t>
            </a:r>
            <a:endParaRPr lang="en-US">
              <a:ea typeface="Calibri"/>
              <a:cs typeface="Calibri"/>
            </a:endParaRP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n-US" sz="2400">
                <a:solidFill>
                  <a:schemeClr val="bg1">
                    <a:lumMod val="76000"/>
                  </a:schemeClr>
                </a:solidFill>
                <a:ea typeface="Calibri"/>
                <a:cs typeface="Calibri"/>
              </a:rPr>
              <a:t>Standards-Based Grading</a:t>
            </a:r>
            <a:endParaRPr lang="en-US">
              <a:solidFill>
                <a:schemeClr val="bg1">
                  <a:lumMod val="76000"/>
                </a:schemeClr>
              </a:solidFill>
              <a:ea typeface="Calibri"/>
              <a:cs typeface="Calibri"/>
            </a:endParaRP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n-US" sz="2400">
                <a:latin typeface="+mj-lt"/>
                <a:ea typeface="Calibri"/>
                <a:cs typeface="Calibri"/>
              </a:rPr>
              <a:t>Specifications Grading</a:t>
            </a:r>
          </a:p>
          <a:p>
            <a:pPr marL="1200150" lvl="2" indent="-285750">
              <a:buFont typeface="Wingdings" panose="020B0604020202020204" pitchFamily="34" charset="0"/>
              <a:buChar char="§"/>
            </a:pPr>
            <a:r>
              <a:rPr lang="en-US" sz="2400">
                <a:latin typeface="+mj-lt"/>
                <a:ea typeface="Calibri"/>
                <a:cs typeface="Calibri"/>
              </a:rPr>
              <a:t>Individual assignments have specifications that should be met when completing them. Grades often determined by meeting specs on multiple assignments.</a:t>
            </a: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n-US" sz="2400" err="1">
                <a:solidFill>
                  <a:schemeClr val="bg1">
                    <a:lumMod val="76000"/>
                  </a:schemeClr>
                </a:solidFill>
                <a:latin typeface="+mj-lt"/>
                <a:ea typeface="Calibri"/>
                <a:cs typeface="Calibri"/>
              </a:rPr>
              <a:t>Ungrading</a:t>
            </a:r>
            <a:endParaRPr lang="en-US" sz="2400">
              <a:solidFill>
                <a:schemeClr val="bg1">
                  <a:lumMod val="76000"/>
                </a:schemeClr>
              </a:solidFill>
              <a:latin typeface="+mj-lt"/>
              <a:ea typeface="Calibri"/>
              <a:cs typeface="Calibri"/>
            </a:endParaRP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n-US" sz="2400">
                <a:solidFill>
                  <a:schemeClr val="bg1">
                    <a:lumMod val="76000"/>
                  </a:schemeClr>
                </a:solidFill>
                <a:latin typeface="+mj-lt"/>
                <a:ea typeface="Calibri"/>
                <a:cs typeface="Calibri"/>
              </a:rPr>
              <a:t>Combinations of these</a:t>
            </a:r>
          </a:p>
          <a:p>
            <a:endParaRPr lang="en-US" sz="2400">
              <a:solidFill>
                <a:schemeClr val="bg1">
                  <a:lumMod val="76000"/>
                </a:schemeClr>
              </a:solidFill>
              <a:latin typeface="+mj-lt"/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BF658A-1372-1D29-B3EE-3B1E93134D7A}"/>
              </a:ext>
            </a:extLst>
          </p:cNvPr>
          <p:cNvSpPr txBox="1"/>
          <p:nvPr/>
        </p:nvSpPr>
        <p:spPr>
          <a:xfrm>
            <a:off x="3841141" y="4863244"/>
            <a:ext cx="530285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ea typeface="Calibri"/>
                <a:cs typeface="Calibri"/>
              </a:rPr>
              <a:t>Further reading: </a:t>
            </a:r>
            <a:r>
              <a:rPr lang="en-US" sz="1200">
                <a:ea typeface="+mn-lt"/>
                <a:cs typeface="+mn-lt"/>
                <a:hlinkClick r:id="rId4"/>
              </a:rPr>
              <a:t>https://gradingforgrowth.com/p/an-alternative-grading-glossary</a:t>
            </a:r>
            <a:r>
              <a:rPr lang="en-US" sz="1200">
                <a:ea typeface="+mn-lt"/>
                <a:cs typeface="+mn-lt"/>
              </a:rPr>
              <a:t> </a:t>
            </a:r>
            <a:endParaRPr lang="en-US" sz="12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7260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0E8F6D-60EE-BF13-E76A-4397E3E84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DFBBD71-843C-DAFB-937D-9B5FCBE97367}"/>
              </a:ext>
            </a:extLst>
          </p:cNvPr>
          <p:cNvSpPr txBox="1"/>
          <p:nvPr/>
        </p:nvSpPr>
        <p:spPr>
          <a:xfrm>
            <a:off x="171391" y="137823"/>
            <a:ext cx="543496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Constantia"/>
              </a:rPr>
              <a:t>Overview of Terms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BDC7D4CC-1708-D4B5-C302-EFA3A351A0CD}"/>
              </a:ext>
            </a:extLst>
          </p:cNvPr>
          <p:cNvSpPr txBox="1">
            <a:spLocks/>
          </p:cNvSpPr>
          <p:nvPr/>
        </p:nvSpPr>
        <p:spPr>
          <a:xfrm>
            <a:off x="4052800" y="2391913"/>
            <a:ext cx="3735036" cy="1473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>
              <a:spcBef>
                <a:spcPts val="200"/>
              </a:spcBef>
              <a:buNone/>
            </a:pPr>
            <a:endParaRPr lang="en-US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3F9716-BE04-42BC-E03C-694F6E9BB8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36" y="85165"/>
            <a:ext cx="1981735" cy="5758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BAE3C0-8E87-FB87-ADD8-16CD1228C83F}"/>
              </a:ext>
            </a:extLst>
          </p:cNvPr>
          <p:cNvSpPr txBox="1"/>
          <p:nvPr/>
        </p:nvSpPr>
        <p:spPr>
          <a:xfrm>
            <a:off x="217854" y="784154"/>
            <a:ext cx="8343900" cy="45858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>
                <a:latin typeface="+mj-lt"/>
              </a:rPr>
              <a:t>Brief Overview of Alternative Grading Terms</a:t>
            </a:r>
            <a:endParaRPr lang="en-US"/>
          </a:p>
          <a:p>
            <a:endParaRPr lang="en-US" sz="240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>
                    <a:lumMod val="76000"/>
                  </a:schemeClr>
                </a:solidFill>
                <a:ea typeface="Calibri"/>
                <a:cs typeface="Calibri"/>
              </a:rPr>
              <a:t>Traditional Grading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ea typeface="Calibri"/>
                <a:cs typeface="Calibri"/>
              </a:rPr>
              <a:t>Alternative Grading</a:t>
            </a:r>
            <a:endParaRPr lang="en-US">
              <a:ea typeface="Calibri"/>
              <a:cs typeface="Calibri"/>
            </a:endParaRP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n-US" sz="2400">
                <a:solidFill>
                  <a:schemeClr val="bg1">
                    <a:lumMod val="76000"/>
                  </a:schemeClr>
                </a:solidFill>
                <a:ea typeface="Calibri"/>
                <a:cs typeface="Calibri"/>
              </a:rPr>
              <a:t>Standards-Based Grading</a:t>
            </a:r>
            <a:endParaRPr lang="en-US">
              <a:solidFill>
                <a:schemeClr val="bg1">
                  <a:lumMod val="76000"/>
                </a:schemeClr>
              </a:solidFill>
              <a:ea typeface="Calibri"/>
              <a:cs typeface="Calibri"/>
            </a:endParaRP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n-US" sz="2400">
                <a:solidFill>
                  <a:schemeClr val="bg1">
                    <a:lumMod val="76000"/>
                  </a:schemeClr>
                </a:solidFill>
                <a:latin typeface="+mj-lt"/>
                <a:ea typeface="Calibri"/>
                <a:cs typeface="Calibri"/>
              </a:rPr>
              <a:t>Specifications Grading</a:t>
            </a: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n-US" sz="2400" err="1">
                <a:latin typeface="+mj-lt"/>
                <a:ea typeface="Calibri"/>
                <a:cs typeface="Calibri"/>
              </a:rPr>
              <a:t>Ungrading</a:t>
            </a:r>
            <a:endParaRPr lang="en-US" sz="2400">
              <a:latin typeface="+mj-lt"/>
              <a:ea typeface="Calibri"/>
              <a:cs typeface="Calibri"/>
            </a:endParaRPr>
          </a:p>
          <a:p>
            <a:pPr marL="1200150" lvl="2" indent="-285750">
              <a:buFont typeface="Wingdings" panose="020B0604020202020204" pitchFamily="34" charset="0"/>
              <a:buChar char="§"/>
            </a:pPr>
            <a:r>
              <a:rPr lang="en-US" sz="2400">
                <a:latin typeface="+mj-lt"/>
                <a:ea typeface="Calibri"/>
                <a:cs typeface="Calibri"/>
              </a:rPr>
              <a:t>Assignments are largely not graded. Focus is on feedback. Overall expectations for course grades may be given. Frequently involves student progress meetings.</a:t>
            </a: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n-US" sz="2400">
                <a:solidFill>
                  <a:schemeClr val="bg1">
                    <a:lumMod val="76000"/>
                  </a:schemeClr>
                </a:solidFill>
                <a:latin typeface="+mj-lt"/>
                <a:ea typeface="Calibri"/>
                <a:cs typeface="Calibri"/>
              </a:rPr>
              <a:t>Combinations of these</a:t>
            </a:r>
          </a:p>
          <a:p>
            <a:endParaRPr lang="en-US" sz="240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DC3C73-6B8A-9511-69F4-AE9E5022C2A8}"/>
              </a:ext>
            </a:extLst>
          </p:cNvPr>
          <p:cNvSpPr txBox="1"/>
          <p:nvPr/>
        </p:nvSpPr>
        <p:spPr>
          <a:xfrm>
            <a:off x="3841141" y="4863244"/>
            <a:ext cx="530285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ea typeface="Calibri"/>
                <a:cs typeface="Calibri"/>
              </a:rPr>
              <a:t>Further reading: </a:t>
            </a:r>
            <a:r>
              <a:rPr lang="en-US" sz="1200">
                <a:ea typeface="+mn-lt"/>
                <a:cs typeface="+mn-lt"/>
                <a:hlinkClick r:id="rId4"/>
              </a:rPr>
              <a:t>https://gradingforgrowth.com/p/an-alternative-grading-glossary</a:t>
            </a:r>
            <a:r>
              <a:rPr lang="en-US" sz="1200">
                <a:ea typeface="+mn-lt"/>
                <a:cs typeface="+mn-lt"/>
              </a:rPr>
              <a:t> </a:t>
            </a:r>
            <a:endParaRPr lang="en-US" sz="12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282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A68945"/>
      </a:accent1>
      <a:accent2>
        <a:srgbClr val="5E000A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3234</Words>
  <Application>Microsoft Office PowerPoint</Application>
  <PresentationFormat>On-screen Show (16:9)</PresentationFormat>
  <Paragraphs>451</Paragraphs>
  <Slides>40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Exploring Alternative Grading Models for Teaching Statistics  Nicholas Bussberg, Ryne VanKrevelen, Heather Barker Saturday, July 19, 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Spires</dc:creator>
  <cp:lastModifiedBy>Heather Barker</cp:lastModifiedBy>
  <cp:revision>96</cp:revision>
  <cp:lastPrinted>2016-01-03T02:39:47Z</cp:lastPrinted>
  <dcterms:created xsi:type="dcterms:W3CDTF">2015-12-31T15:17:56Z</dcterms:created>
  <dcterms:modified xsi:type="dcterms:W3CDTF">2025-07-19T02:51:07Z</dcterms:modified>
</cp:coreProperties>
</file>