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1"/>
  </p:notesMasterIdLst>
  <p:handoutMasterIdLst>
    <p:handoutMasterId r:id="rId32"/>
  </p:handoutMasterIdLst>
  <p:sldIdLst>
    <p:sldId id="256" r:id="rId2"/>
    <p:sldId id="490" r:id="rId3"/>
    <p:sldId id="559" r:id="rId4"/>
    <p:sldId id="570" r:id="rId5"/>
    <p:sldId id="571" r:id="rId6"/>
    <p:sldId id="573" r:id="rId7"/>
    <p:sldId id="572" r:id="rId8"/>
    <p:sldId id="578" r:id="rId9"/>
    <p:sldId id="574" r:id="rId10"/>
    <p:sldId id="586" r:id="rId11"/>
    <p:sldId id="575" r:id="rId12"/>
    <p:sldId id="576" r:id="rId13"/>
    <p:sldId id="577" r:id="rId14"/>
    <p:sldId id="593" r:id="rId15"/>
    <p:sldId id="579" r:id="rId16"/>
    <p:sldId id="580" r:id="rId17"/>
    <p:sldId id="581" r:id="rId18"/>
    <p:sldId id="582" r:id="rId19"/>
    <p:sldId id="584" r:id="rId20"/>
    <p:sldId id="587" r:id="rId21"/>
    <p:sldId id="583" r:id="rId22"/>
    <p:sldId id="591" r:id="rId23"/>
    <p:sldId id="592" r:id="rId24"/>
    <p:sldId id="589" r:id="rId25"/>
    <p:sldId id="588" r:id="rId26"/>
    <p:sldId id="585" r:id="rId27"/>
    <p:sldId id="590" r:id="rId28"/>
    <p:sldId id="314" r:id="rId29"/>
    <p:sldId id="494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E262E-98D6-4983-975B-44CE9D07D90D}" v="2107" dt="2025-07-18T12:55:58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6"/>
    <p:restoredTop sz="88441" autoAdjust="0"/>
  </p:normalViewPr>
  <p:slideViewPr>
    <p:cSldViewPr snapToGrid="0" snapToObjects="1">
      <p:cViewPr varScale="1">
        <p:scale>
          <a:sx n="112" d="100"/>
          <a:sy n="112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ney, Zachary Orion" userId="23b90841-6f82-4a8e-9640-99a475f9d973" providerId="ADAL" clId="{05DE262E-98D6-4983-975B-44CE9D07D90D}"/>
    <pc:docChg chg="undo custSel addSld delSld modSld sldOrd">
      <pc:chgData name="Binney, Zachary Orion" userId="23b90841-6f82-4a8e-9640-99a475f9d973" providerId="ADAL" clId="{05DE262E-98D6-4983-975B-44CE9D07D90D}" dt="2025-07-18T15:10:24.413" v="7596"/>
      <pc:docMkLst>
        <pc:docMk/>
      </pc:docMkLst>
      <pc:sldChg chg="modSp mod">
        <pc:chgData name="Binney, Zachary Orion" userId="23b90841-6f82-4a8e-9640-99a475f9d973" providerId="ADAL" clId="{05DE262E-98D6-4983-975B-44CE9D07D90D}" dt="2025-07-17T20:47:28.725" v="6804" actId="27636"/>
        <pc:sldMkLst>
          <pc:docMk/>
          <pc:sldMk cId="1598264511" sldId="256"/>
        </pc:sldMkLst>
        <pc:spChg chg="mod">
          <ac:chgData name="Binney, Zachary Orion" userId="23b90841-6f82-4a8e-9640-99a475f9d973" providerId="ADAL" clId="{05DE262E-98D6-4983-975B-44CE9D07D90D}" dt="2025-07-17T20:47:28.725" v="6804" actId="27636"/>
          <ac:spMkLst>
            <pc:docMk/>
            <pc:sldMk cId="1598264511" sldId="256"/>
            <ac:spMk id="2" creationId="{00000000-0000-0000-0000-000000000000}"/>
          </ac:spMkLst>
        </pc:spChg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700664252" sldId="261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756947164" sldId="263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687613845" sldId="264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937563683" sldId="265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80129908" sldId="266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356089849" sldId="273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946678749" sldId="274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698227832" sldId="276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757054263" sldId="278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275964332" sldId="288"/>
        </pc:sldMkLst>
      </pc:sldChg>
      <pc:sldChg chg="modSp add mod setBg">
        <pc:chgData name="Binney, Zachary Orion" userId="23b90841-6f82-4a8e-9640-99a475f9d973" providerId="ADAL" clId="{05DE262E-98D6-4983-975B-44CE9D07D90D}" dt="2025-07-18T12:55:58.585" v="7594" actId="27636"/>
        <pc:sldMkLst>
          <pc:docMk/>
          <pc:sldMk cId="0" sldId="314"/>
        </pc:sldMkLst>
        <pc:spChg chg="mod">
          <ac:chgData name="Binney, Zachary Orion" userId="23b90841-6f82-4a8e-9640-99a475f9d973" providerId="ADAL" clId="{05DE262E-98D6-4983-975B-44CE9D07D90D}" dt="2025-07-18T12:55:58.585" v="7594" actId="27636"/>
          <ac:spMkLst>
            <pc:docMk/>
            <pc:sldMk cId="0" sldId="314"/>
            <ac:spMk id="1277" creationId="{00000000-0000-0000-0000-000000000000}"/>
          </ac:spMkLst>
        </pc:spChg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3946832437" sldId="358"/>
        </pc:sldMkLst>
      </pc:sldChg>
      <pc:sldChg chg="modSp mod modAnim">
        <pc:chgData name="Binney, Zachary Orion" userId="23b90841-6f82-4a8e-9640-99a475f9d973" providerId="ADAL" clId="{05DE262E-98D6-4983-975B-44CE9D07D90D}" dt="2025-07-16T02:07:38.326" v="6708" actId="20577"/>
        <pc:sldMkLst>
          <pc:docMk/>
          <pc:sldMk cId="4107364091" sldId="490"/>
        </pc:sldMkLst>
        <pc:spChg chg="mod">
          <ac:chgData name="Binney, Zachary Orion" userId="23b90841-6f82-4a8e-9640-99a475f9d973" providerId="ADAL" clId="{05DE262E-98D6-4983-975B-44CE9D07D90D}" dt="2025-07-16T02:07:38.326" v="6708" actId="20577"/>
          <ac:spMkLst>
            <pc:docMk/>
            <pc:sldMk cId="4107364091" sldId="490"/>
            <ac:spMk id="5" creationId="{00000000-0000-0000-0000-000000000000}"/>
          </ac:spMkLst>
        </pc:spChg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812194296" sldId="491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2137631245" sldId="492"/>
        </pc:sldMkLst>
      </pc:sldChg>
      <pc:sldChg chg="modSp add del">
        <pc:chgData name="Binney, Zachary Orion" userId="23b90841-6f82-4a8e-9640-99a475f9d973" providerId="ADAL" clId="{05DE262E-98D6-4983-975B-44CE9D07D90D}" dt="2025-07-14T14:18:33.977" v="5695" actId="20577"/>
        <pc:sldMkLst>
          <pc:docMk/>
          <pc:sldMk cId="84175618" sldId="494"/>
        </pc:sldMkLst>
        <pc:spChg chg="mod">
          <ac:chgData name="Binney, Zachary Orion" userId="23b90841-6f82-4a8e-9640-99a475f9d973" providerId="ADAL" clId="{05DE262E-98D6-4983-975B-44CE9D07D90D}" dt="2025-07-14T14:18:33.977" v="5695" actId="20577"/>
          <ac:spMkLst>
            <pc:docMk/>
            <pc:sldMk cId="84175618" sldId="494"/>
            <ac:spMk id="4" creationId="{00000000-0000-0000-0000-000000000000}"/>
          </ac:spMkLst>
        </pc:spChg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102761379" sldId="556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039482798" sldId="557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302531376" sldId="558"/>
        </pc:sldMkLst>
      </pc:sldChg>
      <pc:sldChg chg="modSp mod">
        <pc:chgData name="Binney, Zachary Orion" userId="23b90841-6f82-4a8e-9640-99a475f9d973" providerId="ADAL" clId="{05DE262E-98D6-4983-975B-44CE9D07D90D}" dt="2025-07-11T13:53:18.693" v="9" actId="20577"/>
        <pc:sldMkLst>
          <pc:docMk/>
          <pc:sldMk cId="1111650955" sldId="559"/>
        </pc:sldMkLst>
        <pc:spChg chg="mod">
          <ac:chgData name="Binney, Zachary Orion" userId="23b90841-6f82-4a8e-9640-99a475f9d973" providerId="ADAL" clId="{05DE262E-98D6-4983-975B-44CE9D07D90D}" dt="2025-07-11T13:53:18.693" v="9" actId="20577"/>
          <ac:spMkLst>
            <pc:docMk/>
            <pc:sldMk cId="1111650955" sldId="559"/>
            <ac:spMk id="2" creationId="{C69D7D37-6ED5-49EC-A4E2-80F0F01C8DC8}"/>
          </ac:spMkLst>
        </pc:spChg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2164471235" sldId="560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808587552" sldId="561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253088561" sldId="562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3324088021" sldId="563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502031970" sldId="564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200594595" sldId="565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2578995943" sldId="566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840349015" sldId="567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3620856503" sldId="568"/>
        </pc:sldMkLst>
      </pc:sldChg>
      <pc:sldChg chg="del">
        <pc:chgData name="Binney, Zachary Orion" userId="23b90841-6f82-4a8e-9640-99a475f9d973" providerId="ADAL" clId="{05DE262E-98D6-4983-975B-44CE9D07D90D}" dt="2025-07-11T13:53:26.101" v="10" actId="47"/>
        <pc:sldMkLst>
          <pc:docMk/>
          <pc:sldMk cId="1408976606" sldId="569"/>
        </pc:sldMkLst>
      </pc:sldChg>
      <pc:sldChg chg="modSp">
        <pc:chgData name="Binney, Zachary Orion" userId="23b90841-6f82-4a8e-9640-99a475f9d973" providerId="ADAL" clId="{05DE262E-98D6-4983-975B-44CE9D07D90D}" dt="2025-07-11T13:54:04.348" v="186" actId="20577"/>
        <pc:sldMkLst>
          <pc:docMk/>
          <pc:sldMk cId="1071345914" sldId="570"/>
        </pc:sldMkLst>
        <pc:spChg chg="mod">
          <ac:chgData name="Binney, Zachary Orion" userId="23b90841-6f82-4a8e-9640-99a475f9d973" providerId="ADAL" clId="{05DE262E-98D6-4983-975B-44CE9D07D90D}" dt="2025-07-11T13:54:04.348" v="186" actId="20577"/>
          <ac:spMkLst>
            <pc:docMk/>
            <pc:sldMk cId="1071345914" sldId="570"/>
            <ac:spMk id="5" creationId="{00000000-0000-0000-0000-000000000000}"/>
          </ac:spMkLst>
        </pc:spChg>
      </pc:sldChg>
      <pc:sldChg chg="delSp modSp add mod delAnim modAnim">
        <pc:chgData name="Binney, Zachary Orion" userId="23b90841-6f82-4a8e-9640-99a475f9d973" providerId="ADAL" clId="{05DE262E-98D6-4983-975B-44CE9D07D90D}" dt="2025-07-14T13:45:55.338" v="4259"/>
        <pc:sldMkLst>
          <pc:docMk/>
          <pc:sldMk cId="3763386745" sldId="571"/>
        </pc:sldMkLst>
        <pc:spChg chg="mod">
          <ac:chgData name="Binney, Zachary Orion" userId="23b90841-6f82-4a8e-9640-99a475f9d973" providerId="ADAL" clId="{05DE262E-98D6-4983-975B-44CE9D07D90D}" dt="2025-07-11T13:54:16.593" v="199" actId="20577"/>
          <ac:spMkLst>
            <pc:docMk/>
            <pc:sldMk cId="3763386745" sldId="571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1T13:54:45.788" v="226" actId="1076"/>
          <ac:spMkLst>
            <pc:docMk/>
            <pc:sldMk cId="3763386745" sldId="571"/>
            <ac:spMk id="5" creationId="{00000000-0000-0000-0000-000000000000}"/>
          </ac:spMkLst>
        </pc:spChg>
        <pc:spChg chg="del">
          <ac:chgData name="Binney, Zachary Orion" userId="23b90841-6f82-4a8e-9640-99a475f9d973" providerId="ADAL" clId="{05DE262E-98D6-4983-975B-44CE9D07D90D}" dt="2025-07-11T13:54:26.250" v="218" actId="478"/>
          <ac:spMkLst>
            <pc:docMk/>
            <pc:sldMk cId="3763386745" sldId="571"/>
            <ac:spMk id="6" creationId="{6A759FBE-C641-4016-AF0E-E5C9BC018D5A}"/>
          </ac:spMkLst>
        </pc:spChg>
        <pc:picChg chg="del">
          <ac:chgData name="Binney, Zachary Orion" userId="23b90841-6f82-4a8e-9640-99a475f9d973" providerId="ADAL" clId="{05DE262E-98D6-4983-975B-44CE9D07D90D}" dt="2025-07-11T13:54:27.808" v="219" actId="478"/>
          <ac:picMkLst>
            <pc:docMk/>
            <pc:sldMk cId="3763386745" sldId="571"/>
            <ac:picMk id="8" creationId="{F24221C6-A4D3-4769-9836-7B3800AA928B}"/>
          </ac:picMkLst>
        </pc:picChg>
      </pc:sldChg>
      <pc:sldChg chg="modSp add mod">
        <pc:chgData name="Binney, Zachary Orion" userId="23b90841-6f82-4a8e-9640-99a475f9d973" providerId="ADAL" clId="{05DE262E-98D6-4983-975B-44CE9D07D90D}" dt="2025-07-14T13:46:05.234" v="4265" actId="20577"/>
        <pc:sldMkLst>
          <pc:docMk/>
          <pc:sldMk cId="3376842247" sldId="572"/>
        </pc:sldMkLst>
        <pc:spChg chg="mod">
          <ac:chgData name="Binney, Zachary Orion" userId="23b90841-6f82-4a8e-9640-99a475f9d973" providerId="ADAL" clId="{05DE262E-98D6-4983-975B-44CE9D07D90D}" dt="2025-07-14T13:46:05.234" v="4265" actId="20577"/>
          <ac:spMkLst>
            <pc:docMk/>
            <pc:sldMk cId="3376842247" sldId="572"/>
            <ac:spMk id="2" creationId="{C69D7D37-6ED5-49EC-A4E2-80F0F01C8DC8}"/>
          </ac:spMkLst>
        </pc:spChg>
      </pc:sldChg>
      <pc:sldChg chg="modSp add mod ord modAnim">
        <pc:chgData name="Binney, Zachary Orion" userId="23b90841-6f82-4a8e-9640-99a475f9d973" providerId="ADAL" clId="{05DE262E-98D6-4983-975B-44CE9D07D90D}" dt="2025-07-16T02:04:38.252" v="6664"/>
        <pc:sldMkLst>
          <pc:docMk/>
          <pc:sldMk cId="2362515684" sldId="573"/>
        </pc:sldMkLst>
        <pc:spChg chg="mod">
          <ac:chgData name="Binney, Zachary Orion" userId="23b90841-6f82-4a8e-9640-99a475f9d973" providerId="ADAL" clId="{05DE262E-98D6-4983-975B-44CE9D07D90D}" dt="2025-07-11T13:57:38.084" v="535" actId="20577"/>
          <ac:spMkLst>
            <pc:docMk/>
            <pc:sldMk cId="2362515684" sldId="573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6T02:04:29.112" v="6662" actId="20577"/>
          <ac:spMkLst>
            <pc:docMk/>
            <pc:sldMk cId="2362515684" sldId="573"/>
            <ac:spMk id="5" creationId="{00000000-0000-0000-0000-000000000000}"/>
          </ac:spMkLst>
        </pc:spChg>
      </pc:sldChg>
      <pc:sldChg chg="addSp delSp modSp add mod modAnim">
        <pc:chgData name="Binney, Zachary Orion" userId="23b90841-6f82-4a8e-9640-99a475f9d973" providerId="ADAL" clId="{05DE262E-98D6-4983-975B-44CE9D07D90D}" dt="2025-07-17T22:29:20.823" v="6978" actId="14100"/>
        <pc:sldMkLst>
          <pc:docMk/>
          <pc:sldMk cId="2658318226" sldId="574"/>
        </pc:sldMkLst>
        <pc:spChg chg="mod">
          <ac:chgData name="Binney, Zachary Orion" userId="23b90841-6f82-4a8e-9640-99a475f9d973" providerId="ADAL" clId="{05DE262E-98D6-4983-975B-44CE9D07D90D}" dt="2025-07-11T14:13:30.871" v="886" actId="20577"/>
          <ac:spMkLst>
            <pc:docMk/>
            <pc:sldMk cId="2658318226" sldId="574"/>
            <ac:spMk id="2" creationId="{00000000-0000-0000-0000-000000000000}"/>
          </ac:spMkLst>
        </pc:spChg>
        <pc:spChg chg="add del mod">
          <ac:chgData name="Binney, Zachary Orion" userId="23b90841-6f82-4a8e-9640-99a475f9d973" providerId="ADAL" clId="{05DE262E-98D6-4983-975B-44CE9D07D90D}" dt="2025-07-11T14:20:16.791" v="1350" actId="478"/>
          <ac:spMkLst>
            <pc:docMk/>
            <pc:sldMk cId="2658318226" sldId="574"/>
            <ac:spMk id="4" creationId="{3B99AB85-ECBE-762A-9954-FA1C748C7F1D}"/>
          </ac:spMkLst>
        </pc:spChg>
        <pc:spChg chg="add del mod">
          <ac:chgData name="Binney, Zachary Orion" userId="23b90841-6f82-4a8e-9640-99a475f9d973" providerId="ADAL" clId="{05DE262E-98D6-4983-975B-44CE9D07D90D}" dt="2025-07-17T22:26:03.953" v="6806" actId="478"/>
          <ac:spMkLst>
            <pc:docMk/>
            <pc:sldMk cId="2658318226" sldId="574"/>
            <ac:spMk id="4" creationId="{4B84C958-EAAF-8A8C-0F09-F4114BFF96A9}"/>
          </ac:spMkLst>
        </pc:spChg>
        <pc:spChg chg="mod">
          <ac:chgData name="Binney, Zachary Orion" userId="23b90841-6f82-4a8e-9640-99a475f9d973" providerId="ADAL" clId="{05DE262E-98D6-4983-975B-44CE9D07D90D}" dt="2025-07-11T14:16:49.011" v="1064" actId="5793"/>
          <ac:spMkLst>
            <pc:docMk/>
            <pc:sldMk cId="2658318226" sldId="574"/>
            <ac:spMk id="5" creationId="{00000000-0000-0000-0000-000000000000}"/>
          </ac:spMkLst>
        </pc:spChg>
        <pc:spChg chg="add mod">
          <ac:chgData name="Binney, Zachary Orion" userId="23b90841-6f82-4a8e-9640-99a475f9d973" providerId="ADAL" clId="{05DE262E-98D6-4983-975B-44CE9D07D90D}" dt="2025-07-17T22:29:20.823" v="6978" actId="14100"/>
          <ac:spMkLst>
            <pc:docMk/>
            <pc:sldMk cId="2658318226" sldId="574"/>
            <ac:spMk id="6" creationId="{9C970C3B-B6C9-020C-EEF2-670209CDD66C}"/>
          </ac:spMkLst>
        </pc:spChg>
        <pc:spChg chg="add mod">
          <ac:chgData name="Binney, Zachary Orion" userId="23b90841-6f82-4a8e-9640-99a475f9d973" providerId="ADAL" clId="{05DE262E-98D6-4983-975B-44CE9D07D90D}" dt="2025-07-17T22:26:12.394" v="6808" actId="20577"/>
          <ac:spMkLst>
            <pc:docMk/>
            <pc:sldMk cId="2658318226" sldId="574"/>
            <ac:spMk id="7" creationId="{8DD2B581-185D-7409-4254-6AC476C57D7F}"/>
          </ac:spMkLst>
        </pc:spChg>
        <pc:graphicFrameChg chg="add mod modGraphic">
          <ac:chgData name="Binney, Zachary Orion" userId="23b90841-6f82-4a8e-9640-99a475f9d973" providerId="ADAL" clId="{05DE262E-98D6-4983-975B-44CE9D07D90D}" dt="2025-07-11T14:20:19.624" v="1354" actId="5793"/>
          <ac:graphicFrameMkLst>
            <pc:docMk/>
            <pc:sldMk cId="2658318226" sldId="574"/>
            <ac:graphicFrameMk id="3" creationId="{683AC154-F584-8A88-E009-F3BFD7FB64A5}"/>
          </ac:graphicFrameMkLst>
        </pc:graphicFrameChg>
      </pc:sldChg>
      <pc:sldChg chg="addSp delSp modSp add mod modAnim">
        <pc:chgData name="Binney, Zachary Orion" userId="23b90841-6f82-4a8e-9640-99a475f9d973" providerId="ADAL" clId="{05DE262E-98D6-4983-975B-44CE9D07D90D}" dt="2025-07-14T13:47:08.915" v="4282"/>
        <pc:sldMkLst>
          <pc:docMk/>
          <pc:sldMk cId="470466317" sldId="575"/>
        </pc:sldMkLst>
        <pc:spChg chg="mod">
          <ac:chgData name="Binney, Zachary Orion" userId="23b90841-6f82-4a8e-9640-99a475f9d973" providerId="ADAL" clId="{05DE262E-98D6-4983-975B-44CE9D07D90D}" dt="2025-07-11T15:12:47.633" v="4041" actId="5793"/>
          <ac:spMkLst>
            <pc:docMk/>
            <pc:sldMk cId="470466317" sldId="575"/>
            <ac:spMk id="2" creationId="{00000000-0000-0000-0000-000000000000}"/>
          </ac:spMkLst>
        </pc:spChg>
        <pc:spChg chg="add">
          <ac:chgData name="Binney, Zachary Orion" userId="23b90841-6f82-4a8e-9640-99a475f9d973" providerId="ADAL" clId="{05DE262E-98D6-4983-975B-44CE9D07D90D}" dt="2025-07-11T14:31:40.045" v="1731"/>
          <ac:spMkLst>
            <pc:docMk/>
            <pc:sldMk cId="470466317" sldId="575"/>
            <ac:spMk id="4" creationId="{61EE7514-5BC4-B990-39CA-7E9C234A9520}"/>
          </ac:spMkLst>
        </pc:spChg>
        <pc:spChg chg="del">
          <ac:chgData name="Binney, Zachary Orion" userId="23b90841-6f82-4a8e-9640-99a475f9d973" providerId="ADAL" clId="{05DE262E-98D6-4983-975B-44CE9D07D90D}" dt="2025-07-11T14:36:49.810" v="1964" actId="478"/>
          <ac:spMkLst>
            <pc:docMk/>
            <pc:sldMk cId="470466317" sldId="575"/>
            <ac:spMk id="5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1T15:13:45.694" v="4064" actId="20577"/>
          <ac:spMkLst>
            <pc:docMk/>
            <pc:sldMk cId="470466317" sldId="575"/>
            <ac:spMk id="6" creationId="{9C970C3B-B6C9-020C-EEF2-670209CDD66C}"/>
          </ac:spMkLst>
        </pc:spChg>
        <pc:spChg chg="add del mod">
          <ac:chgData name="Binney, Zachary Orion" userId="23b90841-6f82-4a8e-9640-99a475f9d973" providerId="ADAL" clId="{05DE262E-98D6-4983-975B-44CE9D07D90D}" dt="2025-07-11T14:36:51.602" v="1965" actId="478"/>
          <ac:spMkLst>
            <pc:docMk/>
            <pc:sldMk cId="470466317" sldId="575"/>
            <ac:spMk id="9" creationId="{0DE1CF49-A621-DC5A-F1F7-2E2FF2E3D616}"/>
          </ac:spMkLst>
        </pc:spChg>
        <pc:spChg chg="add del">
          <ac:chgData name="Binney, Zachary Orion" userId="23b90841-6f82-4a8e-9640-99a475f9d973" providerId="ADAL" clId="{05DE262E-98D6-4983-975B-44CE9D07D90D}" dt="2025-07-11T15:12:39.305" v="4004" actId="478"/>
          <ac:spMkLst>
            <pc:docMk/>
            <pc:sldMk cId="470466317" sldId="575"/>
            <ac:spMk id="11" creationId="{8FB8E1E3-1ACD-3411-F5D9-B693323CA5FD}"/>
          </ac:spMkLst>
        </pc:spChg>
        <pc:graphicFrameChg chg="del mod">
          <ac:chgData name="Binney, Zachary Orion" userId="23b90841-6f82-4a8e-9640-99a475f9d973" providerId="ADAL" clId="{05DE262E-98D6-4983-975B-44CE9D07D90D}" dt="2025-07-11T15:13:20.310" v="4054" actId="478"/>
          <ac:graphicFrameMkLst>
            <pc:docMk/>
            <pc:sldMk cId="470466317" sldId="575"/>
            <ac:graphicFrameMk id="3" creationId="{683AC154-F584-8A88-E009-F3BFD7FB64A5}"/>
          </ac:graphicFrameMkLst>
        </pc:graphicFrameChg>
        <pc:picChg chg="add del mod modCrop">
          <ac:chgData name="Binney, Zachary Orion" userId="23b90841-6f82-4a8e-9640-99a475f9d973" providerId="ADAL" clId="{05DE262E-98D6-4983-975B-44CE9D07D90D}" dt="2025-07-11T15:12:50.503" v="4042" actId="478"/>
          <ac:picMkLst>
            <pc:docMk/>
            <pc:sldMk cId="470466317" sldId="575"/>
            <ac:picMk id="7" creationId="{DD743CA6-A03B-8760-18CD-B90890D5A832}"/>
          </ac:picMkLst>
        </pc:picChg>
      </pc:sldChg>
      <pc:sldChg chg="addSp delSp modSp add mod modAnim">
        <pc:chgData name="Binney, Zachary Orion" userId="23b90841-6f82-4a8e-9640-99a475f9d973" providerId="ADAL" clId="{05DE262E-98D6-4983-975B-44CE9D07D90D}" dt="2025-07-14T13:47:16.121" v="4283"/>
        <pc:sldMkLst>
          <pc:docMk/>
          <pc:sldMk cId="4237491772" sldId="576"/>
        </pc:sldMkLst>
        <pc:spChg chg="mod">
          <ac:chgData name="Binney, Zachary Orion" userId="23b90841-6f82-4a8e-9640-99a475f9d973" providerId="ADAL" clId="{05DE262E-98D6-4983-975B-44CE9D07D90D}" dt="2025-07-11T14:32:51.360" v="1817" actId="20577"/>
          <ac:spMkLst>
            <pc:docMk/>
            <pc:sldMk cId="4237491772" sldId="576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1T14:34:43.981" v="1892" actId="20577"/>
          <ac:spMkLst>
            <pc:docMk/>
            <pc:sldMk cId="4237491772" sldId="576"/>
            <ac:spMk id="5" creationId="{00000000-0000-0000-0000-000000000000}"/>
          </ac:spMkLst>
        </pc:spChg>
        <pc:spChg chg="del mod">
          <ac:chgData name="Binney, Zachary Orion" userId="23b90841-6f82-4a8e-9640-99a475f9d973" providerId="ADAL" clId="{05DE262E-98D6-4983-975B-44CE9D07D90D}" dt="2025-07-11T14:34:33.054" v="1853" actId="478"/>
          <ac:spMkLst>
            <pc:docMk/>
            <pc:sldMk cId="4237491772" sldId="576"/>
            <ac:spMk id="6" creationId="{9C970C3B-B6C9-020C-EEF2-670209CDD66C}"/>
          </ac:spMkLst>
        </pc:spChg>
        <pc:spChg chg="add mod">
          <ac:chgData name="Binney, Zachary Orion" userId="23b90841-6f82-4a8e-9640-99a475f9d973" providerId="ADAL" clId="{05DE262E-98D6-4983-975B-44CE9D07D90D}" dt="2025-07-11T14:34:24.934" v="1851" actId="692"/>
          <ac:spMkLst>
            <pc:docMk/>
            <pc:sldMk cId="4237491772" sldId="576"/>
            <ac:spMk id="9" creationId="{5F3402C4-156D-C260-E13F-F7B761347648}"/>
          </ac:spMkLst>
        </pc:spChg>
        <pc:graphicFrameChg chg="mod">
          <ac:chgData name="Binney, Zachary Orion" userId="23b90841-6f82-4a8e-9640-99a475f9d973" providerId="ADAL" clId="{05DE262E-98D6-4983-975B-44CE9D07D90D}" dt="2025-07-11T14:34:14.493" v="1847" actId="478"/>
          <ac:graphicFrameMkLst>
            <pc:docMk/>
            <pc:sldMk cId="4237491772" sldId="576"/>
            <ac:graphicFrameMk id="3" creationId="{683AC154-F584-8A88-E009-F3BFD7FB64A5}"/>
          </ac:graphicFrameMkLst>
        </pc:graphicFrameChg>
        <pc:picChg chg="del">
          <ac:chgData name="Binney, Zachary Orion" userId="23b90841-6f82-4a8e-9640-99a475f9d973" providerId="ADAL" clId="{05DE262E-98D6-4983-975B-44CE9D07D90D}" dt="2025-07-11T14:34:51.819" v="1893" actId="478"/>
          <ac:picMkLst>
            <pc:docMk/>
            <pc:sldMk cId="4237491772" sldId="576"/>
            <ac:picMk id="7" creationId="{DD743CA6-A03B-8760-18CD-B90890D5A832}"/>
          </ac:picMkLst>
        </pc:picChg>
        <pc:cxnChg chg="add mod">
          <ac:chgData name="Binney, Zachary Orion" userId="23b90841-6f82-4a8e-9640-99a475f9d973" providerId="ADAL" clId="{05DE262E-98D6-4983-975B-44CE9D07D90D}" dt="2025-07-11T14:34:00.303" v="1844" actId="14100"/>
          <ac:cxnSpMkLst>
            <pc:docMk/>
            <pc:sldMk cId="4237491772" sldId="576"/>
            <ac:cxnSpMk id="8" creationId="{932EC293-34D3-8CFB-3BFC-262827874810}"/>
          </ac:cxnSpMkLst>
        </pc:cxnChg>
      </pc:sldChg>
      <pc:sldChg chg="addSp delSp modSp add mod ord modAnim">
        <pc:chgData name="Binney, Zachary Orion" userId="23b90841-6f82-4a8e-9640-99a475f9d973" providerId="ADAL" clId="{05DE262E-98D6-4983-975B-44CE9D07D90D}" dt="2025-07-18T02:13:23.147" v="7583"/>
        <pc:sldMkLst>
          <pc:docMk/>
          <pc:sldMk cId="4020588669" sldId="577"/>
        </pc:sldMkLst>
        <pc:spChg chg="add mod">
          <ac:chgData name="Binney, Zachary Orion" userId="23b90841-6f82-4a8e-9640-99a475f9d973" providerId="ADAL" clId="{05DE262E-98D6-4983-975B-44CE9D07D90D}" dt="2025-07-11T15:14:14.735" v="4073" actId="14100"/>
          <ac:spMkLst>
            <pc:docMk/>
            <pc:sldMk cId="4020588669" sldId="577"/>
            <ac:spMk id="4" creationId="{D904F57C-303D-C3A3-6DF2-F645C090C5BF}"/>
          </ac:spMkLst>
        </pc:spChg>
        <pc:spChg chg="mod">
          <ac:chgData name="Binney, Zachary Orion" userId="23b90841-6f82-4a8e-9640-99a475f9d973" providerId="ADAL" clId="{05DE262E-98D6-4983-975B-44CE9D07D90D}" dt="2025-07-11T14:35:51.820" v="1933" actId="692"/>
          <ac:spMkLst>
            <pc:docMk/>
            <pc:sldMk cId="4020588669" sldId="577"/>
            <ac:spMk id="9" creationId="{5F3402C4-156D-C260-E13F-F7B761347648}"/>
          </ac:spMkLst>
        </pc:spChg>
        <pc:graphicFrameChg chg="mod">
          <ac:chgData name="Binney, Zachary Orion" userId="23b90841-6f82-4a8e-9640-99a475f9d973" providerId="ADAL" clId="{05DE262E-98D6-4983-975B-44CE9D07D90D}" dt="2025-07-11T14:35:43.415" v="1931" actId="20577"/>
          <ac:graphicFrameMkLst>
            <pc:docMk/>
            <pc:sldMk cId="4020588669" sldId="577"/>
            <ac:graphicFrameMk id="3" creationId="{683AC154-F584-8A88-E009-F3BFD7FB64A5}"/>
          </ac:graphicFrameMkLst>
        </pc:graphicFrameChg>
        <pc:cxnChg chg="del">
          <ac:chgData name="Binney, Zachary Orion" userId="23b90841-6f82-4a8e-9640-99a475f9d973" providerId="ADAL" clId="{05DE262E-98D6-4983-975B-44CE9D07D90D}" dt="2025-07-11T14:35:47.915" v="1932" actId="478"/>
          <ac:cxnSpMkLst>
            <pc:docMk/>
            <pc:sldMk cId="4020588669" sldId="577"/>
            <ac:cxnSpMk id="8" creationId="{932EC293-34D3-8CFB-3BFC-262827874810}"/>
          </ac:cxnSpMkLst>
        </pc:cxnChg>
      </pc:sldChg>
      <pc:sldChg chg="addSp delSp modSp add mod ord">
        <pc:chgData name="Binney, Zachary Orion" userId="23b90841-6f82-4a8e-9640-99a475f9d973" providerId="ADAL" clId="{05DE262E-98D6-4983-975B-44CE9D07D90D}" dt="2025-07-18T02:13:33.306" v="7585"/>
        <pc:sldMkLst>
          <pc:docMk/>
          <pc:sldMk cId="1626347390" sldId="578"/>
        </pc:sldMkLst>
        <pc:spChg chg="mod">
          <ac:chgData name="Binney, Zachary Orion" userId="23b90841-6f82-4a8e-9640-99a475f9d973" providerId="ADAL" clId="{05DE262E-98D6-4983-975B-44CE9D07D90D}" dt="2025-07-11T14:38:48.550" v="2119" actId="20577"/>
          <ac:spMkLst>
            <pc:docMk/>
            <pc:sldMk cId="1626347390" sldId="578"/>
            <ac:spMk id="2" creationId="{00000000-0000-0000-0000-000000000000}"/>
          </ac:spMkLst>
        </pc:spChg>
        <pc:spChg chg="del mod">
          <ac:chgData name="Binney, Zachary Orion" userId="23b90841-6f82-4a8e-9640-99a475f9d973" providerId="ADAL" clId="{05DE262E-98D6-4983-975B-44CE9D07D90D}" dt="2025-07-11T14:37:56.314" v="2029" actId="478"/>
          <ac:spMkLst>
            <pc:docMk/>
            <pc:sldMk cId="1626347390" sldId="578"/>
            <ac:spMk id="4" creationId="{D904F57C-303D-C3A3-6DF2-F645C090C5BF}"/>
          </ac:spMkLst>
        </pc:spChg>
        <pc:spChg chg="del">
          <ac:chgData name="Binney, Zachary Orion" userId="23b90841-6f82-4a8e-9640-99a475f9d973" providerId="ADAL" clId="{05DE262E-98D6-4983-975B-44CE9D07D90D}" dt="2025-07-11T14:37:51.450" v="2027" actId="478"/>
          <ac:spMkLst>
            <pc:docMk/>
            <pc:sldMk cId="1626347390" sldId="578"/>
            <ac:spMk id="5" creationId="{00000000-0000-0000-0000-000000000000}"/>
          </ac:spMkLst>
        </pc:spChg>
        <pc:spChg chg="add del mod">
          <ac:chgData name="Binney, Zachary Orion" userId="23b90841-6f82-4a8e-9640-99a475f9d973" providerId="ADAL" clId="{05DE262E-98D6-4983-975B-44CE9D07D90D}" dt="2025-07-11T14:38:23.023" v="2033"/>
          <ac:spMkLst>
            <pc:docMk/>
            <pc:sldMk cId="1626347390" sldId="578"/>
            <ac:spMk id="7" creationId="{BF12FF83-F1DA-A42C-1399-0340F99F1DBF}"/>
          </ac:spMkLst>
        </pc:spChg>
        <pc:spChg chg="del">
          <ac:chgData name="Binney, Zachary Orion" userId="23b90841-6f82-4a8e-9640-99a475f9d973" providerId="ADAL" clId="{05DE262E-98D6-4983-975B-44CE9D07D90D}" dt="2025-07-11T14:38:01.860" v="2032" actId="478"/>
          <ac:spMkLst>
            <pc:docMk/>
            <pc:sldMk cId="1626347390" sldId="578"/>
            <ac:spMk id="9" creationId="{5F3402C4-156D-C260-E13F-F7B761347648}"/>
          </ac:spMkLst>
        </pc:spChg>
        <pc:graphicFrameChg chg="del">
          <ac:chgData name="Binney, Zachary Orion" userId="23b90841-6f82-4a8e-9640-99a475f9d973" providerId="ADAL" clId="{05DE262E-98D6-4983-975B-44CE9D07D90D}" dt="2025-07-11T14:37:47.550" v="2026" actId="478"/>
          <ac:graphicFrameMkLst>
            <pc:docMk/>
            <pc:sldMk cId="1626347390" sldId="578"/>
            <ac:graphicFrameMk id="3" creationId="{683AC154-F584-8A88-E009-F3BFD7FB64A5}"/>
          </ac:graphicFrameMkLst>
        </pc:graphicFrameChg>
        <pc:picChg chg="add mod">
          <ac:chgData name="Binney, Zachary Orion" userId="23b90841-6f82-4a8e-9640-99a475f9d973" providerId="ADAL" clId="{05DE262E-98D6-4983-975B-44CE9D07D90D}" dt="2025-07-11T14:38:27.622" v="2035" actId="1076"/>
          <ac:picMkLst>
            <pc:docMk/>
            <pc:sldMk cId="1626347390" sldId="578"/>
            <ac:picMk id="2050" creationId="{CD39F118-A033-77D2-1D79-7D7C90BC0A31}"/>
          </ac:picMkLst>
        </pc:picChg>
      </pc:sldChg>
      <pc:sldChg chg="add del">
        <pc:chgData name="Binney, Zachary Orion" userId="23b90841-6f82-4a8e-9640-99a475f9d973" providerId="ADAL" clId="{05DE262E-98D6-4983-975B-44CE9D07D90D}" dt="2025-07-11T14:39:11.570" v="2121"/>
        <pc:sldMkLst>
          <pc:docMk/>
          <pc:sldMk cId="1190133909" sldId="579"/>
        </pc:sldMkLst>
      </pc:sldChg>
      <pc:sldChg chg="modSp add mod">
        <pc:chgData name="Binney, Zachary Orion" userId="23b90841-6f82-4a8e-9640-99a475f9d973" providerId="ADAL" clId="{05DE262E-98D6-4983-975B-44CE9D07D90D}" dt="2025-07-11T14:39:41.230" v="2226" actId="20577"/>
        <pc:sldMkLst>
          <pc:docMk/>
          <pc:sldMk cId="1596080767" sldId="579"/>
        </pc:sldMkLst>
        <pc:spChg chg="mod">
          <ac:chgData name="Binney, Zachary Orion" userId="23b90841-6f82-4a8e-9640-99a475f9d973" providerId="ADAL" clId="{05DE262E-98D6-4983-975B-44CE9D07D90D}" dt="2025-07-11T14:39:19.113" v="2156" actId="20577"/>
          <ac:spMkLst>
            <pc:docMk/>
            <pc:sldMk cId="1596080767" sldId="579"/>
            <ac:spMk id="2" creationId="{C69D7D37-6ED5-49EC-A4E2-80F0F01C8DC8}"/>
          </ac:spMkLst>
        </pc:spChg>
        <pc:spChg chg="mod">
          <ac:chgData name="Binney, Zachary Orion" userId="23b90841-6f82-4a8e-9640-99a475f9d973" providerId="ADAL" clId="{05DE262E-98D6-4983-975B-44CE9D07D90D}" dt="2025-07-11T14:39:41.230" v="2226" actId="20577"/>
          <ac:spMkLst>
            <pc:docMk/>
            <pc:sldMk cId="1596080767" sldId="579"/>
            <ac:spMk id="3" creationId="{D45FD1A0-4B97-4BF2-B54E-9E47013EAD2D}"/>
          </ac:spMkLst>
        </pc:spChg>
      </pc:sldChg>
      <pc:sldChg chg="modSp add mod">
        <pc:chgData name="Binney, Zachary Orion" userId="23b90841-6f82-4a8e-9640-99a475f9d973" providerId="ADAL" clId="{05DE262E-98D6-4983-975B-44CE9D07D90D}" dt="2025-07-18T02:13:50.404" v="7588" actId="20577"/>
        <pc:sldMkLst>
          <pc:docMk/>
          <pc:sldMk cId="4002582163" sldId="580"/>
        </pc:sldMkLst>
        <pc:spChg chg="mod">
          <ac:chgData name="Binney, Zachary Orion" userId="23b90841-6f82-4a8e-9640-99a475f9d973" providerId="ADAL" clId="{05DE262E-98D6-4983-975B-44CE9D07D90D}" dt="2025-07-11T14:40:46.155" v="2307" actId="20577"/>
          <ac:spMkLst>
            <pc:docMk/>
            <pc:sldMk cId="4002582163" sldId="580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8T02:13:50.404" v="7588" actId="20577"/>
          <ac:spMkLst>
            <pc:docMk/>
            <pc:sldMk cId="4002582163" sldId="580"/>
            <ac:spMk id="5" creationId="{00000000-0000-0000-0000-000000000000}"/>
          </ac:spMkLst>
        </pc:spChg>
      </pc:sldChg>
      <pc:sldChg chg="modSp add mod ord">
        <pc:chgData name="Binney, Zachary Orion" userId="23b90841-6f82-4a8e-9640-99a475f9d973" providerId="ADAL" clId="{05DE262E-98D6-4983-975B-44CE9D07D90D}" dt="2025-07-16T02:07:29.733" v="6706" actId="20577"/>
        <pc:sldMkLst>
          <pc:docMk/>
          <pc:sldMk cId="3596985640" sldId="581"/>
        </pc:sldMkLst>
        <pc:spChg chg="mod">
          <ac:chgData name="Binney, Zachary Orion" userId="23b90841-6f82-4a8e-9640-99a475f9d973" providerId="ADAL" clId="{05DE262E-98D6-4983-975B-44CE9D07D90D}" dt="2025-07-16T02:07:25.435" v="6684" actId="20577"/>
          <ac:spMkLst>
            <pc:docMk/>
            <pc:sldMk cId="3596985640" sldId="581"/>
            <ac:spMk id="2" creationId="{C69D7D37-6ED5-49EC-A4E2-80F0F01C8DC8}"/>
          </ac:spMkLst>
        </pc:spChg>
        <pc:spChg chg="mod">
          <ac:chgData name="Binney, Zachary Orion" userId="23b90841-6f82-4a8e-9640-99a475f9d973" providerId="ADAL" clId="{05DE262E-98D6-4983-975B-44CE9D07D90D}" dt="2025-07-16T02:07:29.733" v="6706" actId="20577"/>
          <ac:spMkLst>
            <pc:docMk/>
            <pc:sldMk cId="3596985640" sldId="581"/>
            <ac:spMk id="3" creationId="{D45FD1A0-4B97-4BF2-B54E-9E47013EAD2D}"/>
          </ac:spMkLst>
        </pc:spChg>
      </pc:sldChg>
      <pc:sldChg chg="addSp delSp modSp add mod">
        <pc:chgData name="Binney, Zachary Orion" userId="23b90841-6f82-4a8e-9640-99a475f9d973" providerId="ADAL" clId="{05DE262E-98D6-4983-975B-44CE9D07D90D}" dt="2025-07-11T14:52:39.834" v="2911" actId="5793"/>
        <pc:sldMkLst>
          <pc:docMk/>
          <pc:sldMk cId="2175781807" sldId="582"/>
        </pc:sldMkLst>
        <pc:spChg chg="mod">
          <ac:chgData name="Binney, Zachary Orion" userId="23b90841-6f82-4a8e-9640-99a475f9d973" providerId="ADAL" clId="{05DE262E-98D6-4983-975B-44CE9D07D90D}" dt="2025-07-11T14:41:24.875" v="2377" actId="20577"/>
          <ac:spMkLst>
            <pc:docMk/>
            <pc:sldMk cId="2175781807" sldId="582"/>
            <ac:spMk id="2" creationId="{00000000-0000-0000-0000-000000000000}"/>
          </ac:spMkLst>
        </pc:spChg>
        <pc:spChg chg="add del">
          <ac:chgData name="Binney, Zachary Orion" userId="23b90841-6f82-4a8e-9640-99a475f9d973" providerId="ADAL" clId="{05DE262E-98D6-4983-975B-44CE9D07D90D}" dt="2025-07-11T14:52:06.234" v="2871" actId="22"/>
          <ac:spMkLst>
            <pc:docMk/>
            <pc:sldMk cId="2175781807" sldId="582"/>
            <ac:spMk id="4" creationId="{B258D21C-8344-F0B3-F68F-0A9477CA0929}"/>
          </ac:spMkLst>
        </pc:spChg>
        <pc:spChg chg="mod">
          <ac:chgData name="Binney, Zachary Orion" userId="23b90841-6f82-4a8e-9640-99a475f9d973" providerId="ADAL" clId="{05DE262E-98D6-4983-975B-44CE9D07D90D}" dt="2025-07-11T14:52:39.834" v="2911" actId="5793"/>
          <ac:spMkLst>
            <pc:docMk/>
            <pc:sldMk cId="2175781807" sldId="582"/>
            <ac:spMk id="5" creationId="{00000000-0000-0000-0000-000000000000}"/>
          </ac:spMkLst>
        </pc:spChg>
      </pc:sldChg>
      <pc:sldChg chg="addSp delSp modSp add mod ord modAnim">
        <pc:chgData name="Binney, Zachary Orion" userId="23b90841-6f82-4a8e-9640-99a475f9d973" providerId="ADAL" clId="{05DE262E-98D6-4983-975B-44CE9D07D90D}" dt="2025-07-18T02:14:14.832" v="7590"/>
        <pc:sldMkLst>
          <pc:docMk/>
          <pc:sldMk cId="3284534458" sldId="583"/>
        </pc:sldMkLst>
        <pc:spChg chg="mod">
          <ac:chgData name="Binney, Zachary Orion" userId="23b90841-6f82-4a8e-9640-99a475f9d973" providerId="ADAL" clId="{05DE262E-98D6-4983-975B-44CE9D07D90D}" dt="2025-07-14T14:06:58.254" v="4417" actId="20577"/>
          <ac:spMkLst>
            <pc:docMk/>
            <pc:sldMk cId="3284534458" sldId="583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1T14:44:04.502" v="2447" actId="20577"/>
          <ac:spMkLst>
            <pc:docMk/>
            <pc:sldMk cId="3284534458" sldId="583"/>
            <ac:spMk id="4" creationId="{D904F57C-303D-C3A3-6DF2-F645C090C5BF}"/>
          </ac:spMkLst>
        </pc:spChg>
        <pc:spChg chg="mod">
          <ac:chgData name="Binney, Zachary Orion" userId="23b90841-6f82-4a8e-9640-99a475f9d973" providerId="ADAL" clId="{05DE262E-98D6-4983-975B-44CE9D07D90D}" dt="2025-07-14T13:48:13.440" v="4294" actId="20577"/>
          <ac:spMkLst>
            <pc:docMk/>
            <pc:sldMk cId="3284534458" sldId="583"/>
            <ac:spMk id="5" creationId="{00000000-0000-0000-0000-000000000000}"/>
          </ac:spMkLst>
        </pc:spChg>
        <pc:spChg chg="add mod">
          <ac:chgData name="Binney, Zachary Orion" userId="23b90841-6f82-4a8e-9640-99a475f9d973" providerId="ADAL" clId="{05DE262E-98D6-4983-975B-44CE9D07D90D}" dt="2025-07-11T14:54:54.023" v="2948" actId="1076"/>
          <ac:spMkLst>
            <pc:docMk/>
            <pc:sldMk cId="3284534458" sldId="583"/>
            <ac:spMk id="6" creationId="{7DBD9308-B08A-CED6-554B-20A8A6A10A99}"/>
          </ac:spMkLst>
        </pc:spChg>
        <pc:spChg chg="del">
          <ac:chgData name="Binney, Zachary Orion" userId="23b90841-6f82-4a8e-9640-99a475f9d973" providerId="ADAL" clId="{05DE262E-98D6-4983-975B-44CE9D07D90D}" dt="2025-07-11T14:44:07.802" v="2448" actId="478"/>
          <ac:spMkLst>
            <pc:docMk/>
            <pc:sldMk cId="3284534458" sldId="583"/>
            <ac:spMk id="9" creationId="{5F3402C4-156D-C260-E13F-F7B761347648}"/>
          </ac:spMkLst>
        </pc:spChg>
        <pc:graphicFrameChg chg="mod">
          <ac:chgData name="Binney, Zachary Orion" userId="23b90841-6f82-4a8e-9640-99a475f9d973" providerId="ADAL" clId="{05DE262E-98D6-4983-975B-44CE9D07D90D}" dt="2025-07-11T14:50:56.902" v="2860" actId="1076"/>
          <ac:graphicFrameMkLst>
            <pc:docMk/>
            <pc:sldMk cId="3284534458" sldId="583"/>
            <ac:graphicFrameMk id="3" creationId="{683AC154-F584-8A88-E009-F3BFD7FB64A5}"/>
          </ac:graphicFrameMkLst>
        </pc:graphicFrameChg>
      </pc:sldChg>
      <pc:sldChg chg="modSp add mod modAnim">
        <pc:chgData name="Binney, Zachary Orion" userId="23b90841-6f82-4a8e-9640-99a475f9d973" providerId="ADAL" clId="{05DE262E-98D6-4983-975B-44CE9D07D90D}" dt="2025-07-14T13:47:58.258" v="4288"/>
        <pc:sldMkLst>
          <pc:docMk/>
          <pc:sldMk cId="425882265" sldId="584"/>
        </pc:sldMkLst>
        <pc:spChg chg="mod">
          <ac:chgData name="Binney, Zachary Orion" userId="23b90841-6f82-4a8e-9640-99a475f9d973" providerId="ADAL" clId="{05DE262E-98D6-4983-975B-44CE9D07D90D}" dt="2025-07-11T14:53:04.955" v="2920" actId="20577"/>
          <ac:spMkLst>
            <pc:docMk/>
            <pc:sldMk cId="425882265" sldId="584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1T14:53:45.394" v="2947" actId="13926"/>
          <ac:spMkLst>
            <pc:docMk/>
            <pc:sldMk cId="425882265" sldId="584"/>
            <ac:spMk id="5" creationId="{00000000-0000-0000-0000-000000000000}"/>
          </ac:spMkLst>
        </pc:spChg>
      </pc:sldChg>
      <pc:sldChg chg="add del">
        <pc:chgData name="Binney, Zachary Orion" userId="23b90841-6f82-4a8e-9640-99a475f9d973" providerId="ADAL" clId="{05DE262E-98D6-4983-975B-44CE9D07D90D}" dt="2025-07-11T14:51:54.525" v="2869"/>
        <pc:sldMkLst>
          <pc:docMk/>
          <pc:sldMk cId="2406961303" sldId="584"/>
        </pc:sldMkLst>
      </pc:sldChg>
      <pc:sldChg chg="delSp modSp add mod modAnim">
        <pc:chgData name="Binney, Zachary Orion" userId="23b90841-6f82-4a8e-9640-99a475f9d973" providerId="ADAL" clId="{05DE262E-98D6-4983-975B-44CE9D07D90D}" dt="2025-07-14T14:28:51.879" v="6619" actId="20577"/>
        <pc:sldMkLst>
          <pc:docMk/>
          <pc:sldMk cId="2379449876" sldId="585"/>
        </pc:sldMkLst>
        <pc:spChg chg="mod">
          <ac:chgData name="Binney, Zachary Orion" userId="23b90841-6f82-4a8e-9640-99a475f9d973" providerId="ADAL" clId="{05DE262E-98D6-4983-975B-44CE9D07D90D}" dt="2025-07-14T14:28:51.879" v="6619" actId="20577"/>
          <ac:spMkLst>
            <pc:docMk/>
            <pc:sldMk cId="2379449876" sldId="585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4T14:20:33.515" v="5940" actId="20577"/>
          <ac:spMkLst>
            <pc:docMk/>
            <pc:sldMk cId="2379449876" sldId="585"/>
            <ac:spMk id="5" creationId="{00000000-0000-0000-0000-000000000000}"/>
          </ac:spMkLst>
        </pc:spChg>
        <pc:spChg chg="del">
          <ac:chgData name="Binney, Zachary Orion" userId="23b90841-6f82-4a8e-9640-99a475f9d973" providerId="ADAL" clId="{05DE262E-98D6-4983-975B-44CE9D07D90D}" dt="2025-07-11T14:57:09.330" v="3072" actId="478"/>
          <ac:spMkLst>
            <pc:docMk/>
            <pc:sldMk cId="2379449876" sldId="585"/>
            <ac:spMk id="6" creationId="{7DBD9308-B08A-CED6-554B-20A8A6A10A99}"/>
          </ac:spMkLst>
        </pc:spChg>
        <pc:graphicFrameChg chg="del">
          <ac:chgData name="Binney, Zachary Orion" userId="23b90841-6f82-4a8e-9640-99a475f9d973" providerId="ADAL" clId="{05DE262E-98D6-4983-975B-44CE9D07D90D}" dt="2025-07-11T14:57:06.520" v="3071" actId="478"/>
          <ac:graphicFrameMkLst>
            <pc:docMk/>
            <pc:sldMk cId="2379449876" sldId="585"/>
            <ac:graphicFrameMk id="3" creationId="{683AC154-F584-8A88-E009-F3BFD7FB64A5}"/>
          </ac:graphicFrameMkLst>
        </pc:graphicFrameChg>
      </pc:sldChg>
      <pc:sldChg chg="delSp modSp add mod ord modAnim">
        <pc:chgData name="Binney, Zachary Orion" userId="23b90841-6f82-4a8e-9640-99a475f9d973" providerId="ADAL" clId="{05DE262E-98D6-4983-975B-44CE9D07D90D}" dt="2025-07-14T13:47:03.691" v="4281"/>
        <pc:sldMkLst>
          <pc:docMk/>
          <pc:sldMk cId="2156058811" sldId="586"/>
        </pc:sldMkLst>
        <pc:spChg chg="del mod">
          <ac:chgData name="Binney, Zachary Orion" userId="23b90841-6f82-4a8e-9640-99a475f9d973" providerId="ADAL" clId="{05DE262E-98D6-4983-975B-44CE9D07D90D}" dt="2025-07-11T15:13:03.427" v="4047"/>
          <ac:spMkLst>
            <pc:docMk/>
            <pc:sldMk cId="2156058811" sldId="586"/>
            <ac:spMk id="11" creationId="{8FB8E1E3-1ACD-3411-F5D9-B693323CA5FD}"/>
          </ac:spMkLst>
        </pc:spChg>
      </pc:sldChg>
      <pc:sldChg chg="modSp add mod ord">
        <pc:chgData name="Binney, Zachary Orion" userId="23b90841-6f82-4a8e-9640-99a475f9d973" providerId="ADAL" clId="{05DE262E-98D6-4983-975B-44CE9D07D90D}" dt="2025-07-18T15:10:24.413" v="7596"/>
        <pc:sldMkLst>
          <pc:docMk/>
          <pc:sldMk cId="3801860359" sldId="587"/>
        </pc:sldMkLst>
        <pc:spChg chg="mod">
          <ac:chgData name="Binney, Zachary Orion" userId="23b90841-6f82-4a8e-9640-99a475f9d973" providerId="ADAL" clId="{05DE262E-98D6-4983-975B-44CE9D07D90D}" dt="2025-07-11T15:18:22.186" v="4255" actId="20577"/>
          <ac:spMkLst>
            <pc:docMk/>
            <pc:sldMk cId="3801860359" sldId="587"/>
            <ac:spMk id="5" creationId="{00000000-0000-0000-0000-000000000000}"/>
          </ac:spMkLst>
        </pc:spChg>
      </pc:sldChg>
      <pc:sldChg chg="modSp add mod ord modAnim">
        <pc:chgData name="Binney, Zachary Orion" userId="23b90841-6f82-4a8e-9640-99a475f9d973" providerId="ADAL" clId="{05DE262E-98D6-4983-975B-44CE9D07D90D}" dt="2025-07-14T14:28:11.237" v="6552"/>
        <pc:sldMkLst>
          <pc:docMk/>
          <pc:sldMk cId="1522844965" sldId="588"/>
        </pc:sldMkLst>
        <pc:spChg chg="mod">
          <ac:chgData name="Binney, Zachary Orion" userId="23b90841-6f82-4a8e-9640-99a475f9d973" providerId="ADAL" clId="{05DE262E-98D6-4983-975B-44CE9D07D90D}" dt="2025-07-14T14:11:01.479" v="5115" actId="20577"/>
          <ac:spMkLst>
            <pc:docMk/>
            <pc:sldMk cId="1522844965" sldId="588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4T14:17:31.020" v="5671" actId="20577"/>
          <ac:spMkLst>
            <pc:docMk/>
            <pc:sldMk cId="1522844965" sldId="588"/>
            <ac:spMk id="5" creationId="{00000000-0000-0000-0000-000000000000}"/>
          </ac:spMkLst>
        </pc:spChg>
      </pc:sldChg>
      <pc:sldChg chg="addSp delSp modSp add mod ord modAnim">
        <pc:chgData name="Binney, Zachary Orion" userId="23b90841-6f82-4a8e-9640-99a475f9d973" providerId="ADAL" clId="{05DE262E-98D6-4983-975B-44CE9D07D90D}" dt="2025-07-14T14:27:51.734" v="6550" actId="20577"/>
        <pc:sldMkLst>
          <pc:docMk/>
          <pc:sldMk cId="962581755" sldId="589"/>
        </pc:sldMkLst>
        <pc:spChg chg="mod">
          <ac:chgData name="Binney, Zachary Orion" userId="23b90841-6f82-4a8e-9640-99a475f9d973" providerId="ADAL" clId="{05DE262E-98D6-4983-975B-44CE9D07D90D}" dt="2025-07-14T14:14:55.638" v="5353" actId="20577"/>
          <ac:spMkLst>
            <pc:docMk/>
            <pc:sldMk cId="962581755" sldId="589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4T14:26:19.637" v="6354" actId="207"/>
          <ac:spMkLst>
            <pc:docMk/>
            <pc:sldMk cId="962581755" sldId="589"/>
            <ac:spMk id="5" creationId="{00000000-0000-0000-0000-000000000000}"/>
          </ac:spMkLst>
        </pc:spChg>
        <pc:spChg chg="del">
          <ac:chgData name="Binney, Zachary Orion" userId="23b90841-6f82-4a8e-9640-99a475f9d973" providerId="ADAL" clId="{05DE262E-98D6-4983-975B-44CE9D07D90D}" dt="2025-07-14T14:15:20.849" v="5413" actId="478"/>
          <ac:spMkLst>
            <pc:docMk/>
            <pc:sldMk cId="962581755" sldId="589"/>
            <ac:spMk id="6" creationId="{7DBD9308-B08A-CED6-554B-20A8A6A10A99}"/>
          </ac:spMkLst>
        </pc:spChg>
        <pc:spChg chg="add mod">
          <ac:chgData name="Binney, Zachary Orion" userId="23b90841-6f82-4a8e-9640-99a475f9d973" providerId="ADAL" clId="{05DE262E-98D6-4983-975B-44CE9D07D90D}" dt="2025-07-14T14:15:36.394" v="5415" actId="1076"/>
          <ac:spMkLst>
            <pc:docMk/>
            <pc:sldMk cId="962581755" sldId="589"/>
            <ac:spMk id="7" creationId="{759D55CC-D842-99A7-07A4-AFE9BC762C6A}"/>
          </ac:spMkLst>
        </pc:spChg>
        <pc:graphicFrameChg chg="add del mod">
          <ac:chgData name="Binney, Zachary Orion" userId="23b90841-6f82-4a8e-9640-99a475f9d973" providerId="ADAL" clId="{05DE262E-98D6-4983-975B-44CE9D07D90D}" dt="2025-07-14T14:27:51.734" v="6550" actId="20577"/>
          <ac:graphicFrameMkLst>
            <pc:docMk/>
            <pc:sldMk cId="962581755" sldId="589"/>
            <ac:graphicFrameMk id="3" creationId="{683AC154-F584-8A88-E009-F3BFD7FB64A5}"/>
          </ac:graphicFrameMkLst>
        </pc:graphicFrameChg>
      </pc:sldChg>
      <pc:sldChg chg="addSp delSp modSp add mod">
        <pc:chgData name="Binney, Zachary Orion" userId="23b90841-6f82-4a8e-9640-99a475f9d973" providerId="ADAL" clId="{05DE262E-98D6-4983-975B-44CE9D07D90D}" dt="2025-07-18T12:55:49.953" v="7592" actId="22"/>
        <pc:sldMkLst>
          <pc:docMk/>
          <pc:sldMk cId="272099079" sldId="590"/>
        </pc:sldMkLst>
        <pc:spChg chg="mod">
          <ac:chgData name="Binney, Zachary Orion" userId="23b90841-6f82-4a8e-9640-99a475f9d973" providerId="ADAL" clId="{05DE262E-98D6-4983-975B-44CE9D07D90D}" dt="2025-07-14T14:19:03.196" v="5753" actId="20577"/>
          <ac:spMkLst>
            <pc:docMk/>
            <pc:sldMk cId="272099079" sldId="590"/>
            <ac:spMk id="2" creationId="{C69D7D37-6ED5-49EC-A4E2-80F0F01C8DC8}"/>
          </ac:spMkLst>
        </pc:spChg>
        <pc:spChg chg="mod">
          <ac:chgData name="Binney, Zachary Orion" userId="23b90841-6f82-4a8e-9640-99a475f9d973" providerId="ADAL" clId="{05DE262E-98D6-4983-975B-44CE9D07D90D}" dt="2025-07-14T14:19:07.275" v="5771" actId="20577"/>
          <ac:spMkLst>
            <pc:docMk/>
            <pc:sldMk cId="272099079" sldId="590"/>
            <ac:spMk id="3" creationId="{D45FD1A0-4B97-4BF2-B54E-9E47013EAD2D}"/>
          </ac:spMkLst>
        </pc:spChg>
        <pc:spChg chg="add del">
          <ac:chgData name="Binney, Zachary Orion" userId="23b90841-6f82-4a8e-9640-99a475f9d973" providerId="ADAL" clId="{05DE262E-98D6-4983-975B-44CE9D07D90D}" dt="2025-07-18T12:55:49.953" v="7592" actId="22"/>
          <ac:spMkLst>
            <pc:docMk/>
            <pc:sldMk cId="272099079" sldId="590"/>
            <ac:spMk id="5" creationId="{82009E78-F67B-16BE-4D0A-61EECEE62F38}"/>
          </ac:spMkLst>
        </pc:spChg>
      </pc:sldChg>
      <pc:sldChg chg="modSp add mod">
        <pc:chgData name="Binney, Zachary Orion" userId="23b90841-6f82-4a8e-9640-99a475f9d973" providerId="ADAL" clId="{05DE262E-98D6-4983-975B-44CE9D07D90D}" dt="2025-07-14T14:25:14.171" v="6346" actId="20577"/>
        <pc:sldMkLst>
          <pc:docMk/>
          <pc:sldMk cId="846735539" sldId="591"/>
        </pc:sldMkLst>
        <pc:spChg chg="mod">
          <ac:chgData name="Binney, Zachary Orion" userId="23b90841-6f82-4a8e-9640-99a475f9d973" providerId="ADAL" clId="{05DE262E-98D6-4983-975B-44CE9D07D90D}" dt="2025-07-14T14:25:14.171" v="6346" actId="20577"/>
          <ac:spMkLst>
            <pc:docMk/>
            <pc:sldMk cId="846735539" sldId="591"/>
            <ac:spMk id="2" creationId="{C69D7D37-6ED5-49EC-A4E2-80F0F01C8DC8}"/>
          </ac:spMkLst>
        </pc:spChg>
      </pc:sldChg>
      <pc:sldChg chg="modSp add modAnim">
        <pc:chgData name="Binney, Zachary Orion" userId="23b90841-6f82-4a8e-9640-99a475f9d973" providerId="ADAL" clId="{05DE262E-98D6-4983-975B-44CE9D07D90D}" dt="2025-07-14T14:26:03.471" v="6349"/>
        <pc:sldMkLst>
          <pc:docMk/>
          <pc:sldMk cId="3714850859" sldId="592"/>
        </pc:sldMkLst>
        <pc:spChg chg="mod">
          <ac:chgData name="Binney, Zachary Orion" userId="23b90841-6f82-4a8e-9640-99a475f9d973" providerId="ADAL" clId="{05DE262E-98D6-4983-975B-44CE9D07D90D}" dt="2025-07-14T14:25:55.935" v="6348" actId="20577"/>
          <ac:spMkLst>
            <pc:docMk/>
            <pc:sldMk cId="3714850859" sldId="592"/>
            <ac:spMk id="5" creationId="{00000000-0000-0000-0000-000000000000}"/>
          </ac:spMkLst>
        </pc:spChg>
      </pc:sldChg>
      <pc:sldChg chg="delSp modSp add mod delAnim">
        <pc:chgData name="Binney, Zachary Orion" userId="23b90841-6f82-4a8e-9640-99a475f9d973" providerId="ADAL" clId="{05DE262E-98D6-4983-975B-44CE9D07D90D}" dt="2025-07-18T02:10:58.941" v="7581" actId="20577"/>
        <pc:sldMkLst>
          <pc:docMk/>
          <pc:sldMk cId="2175339187" sldId="593"/>
        </pc:sldMkLst>
        <pc:spChg chg="mod">
          <ac:chgData name="Binney, Zachary Orion" userId="23b90841-6f82-4a8e-9640-99a475f9d973" providerId="ADAL" clId="{05DE262E-98D6-4983-975B-44CE9D07D90D}" dt="2025-07-17T22:41:17.758" v="7002" actId="20577"/>
          <ac:spMkLst>
            <pc:docMk/>
            <pc:sldMk cId="2175339187" sldId="593"/>
            <ac:spMk id="2" creationId="{00000000-0000-0000-0000-000000000000}"/>
          </ac:spMkLst>
        </pc:spChg>
        <pc:spChg chg="mod">
          <ac:chgData name="Binney, Zachary Orion" userId="23b90841-6f82-4a8e-9640-99a475f9d973" providerId="ADAL" clId="{05DE262E-98D6-4983-975B-44CE9D07D90D}" dt="2025-07-18T02:10:58.941" v="7581" actId="20577"/>
          <ac:spMkLst>
            <pc:docMk/>
            <pc:sldMk cId="2175339187" sldId="593"/>
            <ac:spMk id="5" creationId="{00000000-0000-0000-0000-000000000000}"/>
          </ac:spMkLst>
        </pc:spChg>
        <pc:spChg chg="del">
          <ac:chgData name="Binney, Zachary Orion" userId="23b90841-6f82-4a8e-9640-99a475f9d973" providerId="ADAL" clId="{05DE262E-98D6-4983-975B-44CE9D07D90D}" dt="2025-07-17T22:41:28.171" v="7003" actId="478"/>
          <ac:spMkLst>
            <pc:docMk/>
            <pc:sldMk cId="2175339187" sldId="593"/>
            <ac:spMk id="9" creationId="{5F3402C4-156D-C260-E13F-F7B761347648}"/>
          </ac:spMkLst>
        </pc:spChg>
        <pc:graphicFrameChg chg="del">
          <ac:chgData name="Binney, Zachary Orion" userId="23b90841-6f82-4a8e-9640-99a475f9d973" providerId="ADAL" clId="{05DE262E-98D6-4983-975B-44CE9D07D90D}" dt="2025-07-17T22:41:28.171" v="7003" actId="478"/>
          <ac:graphicFrameMkLst>
            <pc:docMk/>
            <pc:sldMk cId="2175339187" sldId="593"/>
            <ac:graphicFrameMk id="3" creationId="{683AC154-F584-8A88-E009-F3BFD7FB64A5}"/>
          </ac:graphicFrameMkLst>
        </pc:graphicFrameChg>
        <pc:cxnChg chg="del">
          <ac:chgData name="Binney, Zachary Orion" userId="23b90841-6f82-4a8e-9640-99a475f9d973" providerId="ADAL" clId="{05DE262E-98D6-4983-975B-44CE9D07D90D}" dt="2025-07-17T22:41:30.005" v="7004" actId="478"/>
          <ac:cxnSpMkLst>
            <pc:docMk/>
            <pc:sldMk cId="2175339187" sldId="593"/>
            <ac:cxnSpMk id="8" creationId="{932EC293-34D3-8CFB-3BFC-26282787481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1. Intro to Data (data basics, sampling, experiments)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0CDDA02F-583F-46D3-9757-DFEE16CDD9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2. Summarizing Data (numerical, categorical)</a:t>
          </a:r>
        </a:p>
      </dgm:t>
    </dgm:pt>
    <dgm:pt modelId="{1F420781-4572-4049-9361-A4A4663413EE}" type="parTrans" cxnId="{A95F4EFD-D88F-41E3-961A-DA00A9EBE936}">
      <dgm:prSet/>
      <dgm:spPr/>
      <dgm:t>
        <a:bodyPr/>
        <a:lstStyle/>
        <a:p>
          <a:endParaRPr lang="en-US"/>
        </a:p>
      </dgm:t>
    </dgm:pt>
    <dgm:pt modelId="{DE47DBBD-590D-443B-A284-FB089BFE8772}" type="sibTrans" cxnId="{A95F4EFD-D88F-41E3-961A-DA00A9EBE936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3. Probability (conditional prob, RVs, continuous </a:t>
          </a:r>
          <a:r>
            <a:rPr lang="en-US" dirty="0" err="1"/>
            <a:t>dist’ns</a:t>
          </a:r>
          <a:r>
            <a:rPr lang="en-US" dirty="0"/>
            <a:t>) 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4. Distributions (normal, binomial)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5. Inference Foundations (sampling variance, CIs, hypothesis tests)</a:t>
          </a:r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F4D09D25-7291-4B92-8034-955E4563BDBC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8AE0D090-7489-499E-8ABF-CA37324F7C43}" type="parTrans" cxnId="{A44831FB-1694-4BCE-A235-7D5EFFE112F6}">
      <dgm:prSet/>
      <dgm:spPr/>
      <dgm:t>
        <a:bodyPr/>
        <a:lstStyle/>
        <a:p>
          <a:endParaRPr lang="en-US"/>
        </a:p>
      </dgm:t>
    </dgm:pt>
    <dgm:pt modelId="{51007985-67E2-48D3-8234-CB093A6FFF84}" type="sibTrans" cxnId="{A44831FB-1694-4BCE-A235-7D5EFFE112F6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6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5"/>
      <dgm:spPr/>
    </dgm:pt>
    <dgm:pt modelId="{A0585510-0DAA-49AB-885B-EE5D63A06F1F}" type="pres">
      <dgm:prSet presAssocID="{5C8F35ED-1BA3-43E5-8DE9-F96AE47CAEA8}" presName="connectorText" presStyleLbl="sibTrans2D1" presStyleIdx="0" presStyleCnt="5"/>
      <dgm:spPr/>
    </dgm:pt>
    <dgm:pt modelId="{B68C745C-D95B-4999-B415-CF0531ED82B6}" type="pres">
      <dgm:prSet presAssocID="{0CDDA02F-583F-46D3-9757-DFEE16CDD9FC}" presName="node" presStyleLbl="node1" presStyleIdx="1" presStyleCnt="6">
        <dgm:presLayoutVars>
          <dgm:bulletEnabled val="1"/>
        </dgm:presLayoutVars>
      </dgm:prSet>
      <dgm:spPr/>
    </dgm:pt>
    <dgm:pt modelId="{7C156E08-16A3-4911-B166-828D2D33B428}" type="pres">
      <dgm:prSet presAssocID="{DE47DBBD-590D-443B-A284-FB089BFE8772}" presName="sibTrans" presStyleLbl="sibTrans2D1" presStyleIdx="1" presStyleCnt="5"/>
      <dgm:spPr/>
    </dgm:pt>
    <dgm:pt modelId="{C997B7A2-11A9-4ACC-8251-8EA82858FB4C}" type="pres">
      <dgm:prSet presAssocID="{DE47DBBD-590D-443B-A284-FB089BFE8772}" presName="connectorText" presStyleLbl="sibTrans2D1" presStyleIdx="1" presStyleCnt="5"/>
      <dgm:spPr/>
    </dgm:pt>
    <dgm:pt modelId="{B42FAC63-90F4-4699-A2AC-B6E4C9BC9B2E}" type="pres">
      <dgm:prSet presAssocID="{FDD948C5-C1FD-4361-B748-C3350CA0BDD2}" presName="node" presStyleLbl="node1" presStyleIdx="2" presStyleCnt="6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5"/>
      <dgm:spPr/>
    </dgm:pt>
    <dgm:pt modelId="{4E6D882B-0002-4094-8398-4E97868D1533}" type="pres">
      <dgm:prSet presAssocID="{736D16CD-A95C-4C52-9470-9061584CAAA2}" presName="connectorText" presStyleLbl="sibTrans2D1" presStyleIdx="2" presStyleCnt="5"/>
      <dgm:spPr/>
    </dgm:pt>
    <dgm:pt modelId="{16EAAAC2-3E32-4DB9-BC9B-5EB9B500D608}" type="pres">
      <dgm:prSet presAssocID="{173EB9A1-A566-47EE-8B9A-F7FEA791F8F3}" presName="node" presStyleLbl="node1" presStyleIdx="3" presStyleCnt="6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5"/>
      <dgm:spPr/>
    </dgm:pt>
    <dgm:pt modelId="{D5BF6F39-FDF4-4967-BBBA-49A1BF28790B}" type="pres">
      <dgm:prSet presAssocID="{50419575-1905-4D15-AA70-0D9E90EAF234}" presName="connectorText" presStyleLbl="sibTrans2D1" presStyleIdx="3" presStyleCnt="5"/>
      <dgm:spPr/>
    </dgm:pt>
    <dgm:pt modelId="{D3843F25-299C-4CF0-84A0-75ED485553EE}" type="pres">
      <dgm:prSet presAssocID="{CF9D4260-9E37-4D2E-A2A4-77441666158C}" presName="node" presStyleLbl="node1" presStyleIdx="4" presStyleCnt="6">
        <dgm:presLayoutVars>
          <dgm:bulletEnabled val="1"/>
        </dgm:presLayoutVars>
      </dgm:prSet>
      <dgm:spPr/>
    </dgm:pt>
    <dgm:pt modelId="{9E904FBB-1B24-493B-87B0-0E6FF5A246C1}" type="pres">
      <dgm:prSet presAssocID="{A7E0E6D1-EB90-4360-A571-7B66CD09B54F}" presName="sibTrans" presStyleLbl="sibTrans2D1" presStyleIdx="4" presStyleCnt="5"/>
      <dgm:spPr/>
    </dgm:pt>
    <dgm:pt modelId="{25E24170-C3B4-4220-877D-C0757EE3CB41}" type="pres">
      <dgm:prSet presAssocID="{A7E0E6D1-EB90-4360-A571-7B66CD09B54F}" presName="connectorText" presStyleLbl="sibTrans2D1" presStyleIdx="4" presStyleCnt="5"/>
      <dgm:spPr/>
    </dgm:pt>
    <dgm:pt modelId="{06084EB2-FF02-408A-9302-FDF73201E201}" type="pres">
      <dgm:prSet presAssocID="{F4D09D25-7291-4B92-8034-955E4563BDBC}" presName="node" presStyleLbl="node1" presStyleIdx="5" presStyleCnt="6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E6DD9003-ACB1-4774-B3CC-D6EF945E2C58}" type="presOf" srcId="{A7E0E6D1-EB90-4360-A571-7B66CD09B54F}" destId="{25E24170-C3B4-4220-877D-C0757EE3CB41}" srcOrd="1" destOrd="0" presId="urn:microsoft.com/office/officeart/2005/8/layout/process5"/>
    <dgm:cxn modelId="{9F073107-9E10-4502-A4B3-F7E5F193F173}" type="presOf" srcId="{DE47DBBD-590D-443B-A284-FB089BFE8772}" destId="{C997B7A2-11A9-4ACC-8251-8EA82858FB4C}" srcOrd="1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762C9B09-52A3-46C4-9A37-3417280F825F}" type="presOf" srcId="{F4D09D25-7291-4B92-8034-955E4563BDBC}" destId="{06084EB2-FF02-408A-9302-FDF73201E201}" srcOrd="0" destOrd="0" presId="urn:microsoft.com/office/officeart/2005/8/layout/process5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D001BD3F-C0B4-42E8-8045-670CA504EEB8}" type="presOf" srcId="{0CDDA02F-583F-46D3-9757-DFEE16CDD9FC}" destId="{B68C745C-D95B-4999-B415-CF0531ED82B6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40CEE579-392A-414A-B559-C3B0051FFF0E}" type="presOf" srcId="{A7E0E6D1-EB90-4360-A571-7B66CD09B54F}" destId="{9E904FBB-1B24-493B-87B0-0E6FF5A246C1}" srcOrd="0" destOrd="0" presId="urn:microsoft.com/office/officeart/2005/8/layout/process5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9EDDAFD5-C0FE-427B-866E-E7F910BA71D6}" type="presOf" srcId="{DE47DBBD-590D-443B-A284-FB089BFE8772}" destId="{7C156E08-16A3-4911-B166-828D2D33B428}" srcOrd="0" destOrd="0" presId="urn:microsoft.com/office/officeart/2005/8/layout/process5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A44831FB-1694-4BCE-A235-7D5EFFE112F6}" srcId="{7084C9AC-3CB6-495C-B2CD-6A6BA13866EC}" destId="{F4D09D25-7291-4B92-8034-955E4563BDBC}" srcOrd="5" destOrd="0" parTransId="{8AE0D090-7489-499E-8ABF-CA37324F7C43}" sibTransId="{51007985-67E2-48D3-8234-CB093A6FFF84}"/>
    <dgm:cxn modelId="{A95F4EFD-D88F-41E3-961A-DA00A9EBE936}" srcId="{7084C9AC-3CB6-495C-B2CD-6A6BA13866EC}" destId="{0CDDA02F-583F-46D3-9757-DFEE16CDD9FC}" srcOrd="1" destOrd="0" parTransId="{1F420781-4572-4049-9361-A4A4663413EE}" sibTransId="{DE47DBBD-590D-443B-A284-FB089BFE8772}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8D352E61-3A5B-4F13-8D30-DA536BC9AC81}" type="presParOf" srcId="{29662843-76F6-4560-8AC5-9699378E5FF8}" destId="{B68C745C-D95B-4999-B415-CF0531ED82B6}" srcOrd="2" destOrd="0" presId="urn:microsoft.com/office/officeart/2005/8/layout/process5"/>
    <dgm:cxn modelId="{2DC86672-8714-4C8D-8D4C-2065515E09BF}" type="presParOf" srcId="{29662843-76F6-4560-8AC5-9699378E5FF8}" destId="{7C156E08-16A3-4911-B166-828D2D33B428}" srcOrd="3" destOrd="0" presId="urn:microsoft.com/office/officeart/2005/8/layout/process5"/>
    <dgm:cxn modelId="{396D8DA9-302D-4C50-9196-C1B8E838F2A0}" type="presParOf" srcId="{7C156E08-16A3-4911-B166-828D2D33B428}" destId="{C997B7A2-11A9-4ACC-8251-8EA82858FB4C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  <dgm:cxn modelId="{9DFB46AD-7CAC-4694-863A-7DBBA4B3AFC0}" type="presParOf" srcId="{29662843-76F6-4560-8AC5-9699378E5FF8}" destId="{9E904FBB-1B24-493B-87B0-0E6FF5A246C1}" srcOrd="9" destOrd="0" presId="urn:microsoft.com/office/officeart/2005/8/layout/process5"/>
    <dgm:cxn modelId="{AD7F530C-4195-4437-9AFB-46776A6CF730}" type="presParOf" srcId="{9E904FBB-1B24-493B-87B0-0E6FF5A246C1}" destId="{25E24170-C3B4-4220-877D-C0757EE3CB41}" srcOrd="0" destOrd="0" presId="urn:microsoft.com/office/officeart/2005/8/layout/process5"/>
    <dgm:cxn modelId="{CA647435-7680-4E48-B841-8E1CB993D35B}" type="presParOf" srcId="{29662843-76F6-4560-8AC5-9699378E5FF8}" destId="{06084EB2-FF02-408A-9302-FDF73201E20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…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0CDDA02F-583F-46D3-9757-DFEE16CDD9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6. Categorical Data Inference (single prop., diff of two props., Chi Square for </a:t>
          </a:r>
          <a:r>
            <a:rPr lang="en-US" dirty="0" err="1"/>
            <a:t>GoF</a:t>
          </a:r>
          <a:r>
            <a:rPr lang="en-US" dirty="0"/>
            <a:t> and independence)</a:t>
          </a:r>
        </a:p>
      </dgm:t>
    </dgm:pt>
    <dgm:pt modelId="{1F420781-4572-4049-9361-A4A4663413EE}" type="parTrans" cxnId="{A95F4EFD-D88F-41E3-961A-DA00A9EBE936}">
      <dgm:prSet/>
      <dgm:spPr/>
      <dgm:t>
        <a:bodyPr/>
        <a:lstStyle/>
        <a:p>
          <a:endParaRPr lang="en-US"/>
        </a:p>
      </dgm:t>
    </dgm:pt>
    <dgm:pt modelId="{DE47DBBD-590D-443B-A284-FB089BFE8772}" type="sibTrans" cxnId="{A95F4EFD-D88F-41E3-961A-DA00A9EBE936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7. Numerical/Continuous Data Inference (one-sample t-test, paired t-test, two-sample t-test, ANOVA)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8. (Simple) Linear Regression (fitting, inference, outliers)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9. Multiple Linear Regression</a:t>
          </a:r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5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4"/>
      <dgm:spPr/>
    </dgm:pt>
    <dgm:pt modelId="{A0585510-0DAA-49AB-885B-EE5D63A06F1F}" type="pres">
      <dgm:prSet presAssocID="{5C8F35ED-1BA3-43E5-8DE9-F96AE47CAEA8}" presName="connectorText" presStyleLbl="sibTrans2D1" presStyleIdx="0" presStyleCnt="4"/>
      <dgm:spPr/>
    </dgm:pt>
    <dgm:pt modelId="{B68C745C-D95B-4999-B415-CF0531ED82B6}" type="pres">
      <dgm:prSet presAssocID="{0CDDA02F-583F-46D3-9757-DFEE16CDD9FC}" presName="node" presStyleLbl="node1" presStyleIdx="1" presStyleCnt="5">
        <dgm:presLayoutVars>
          <dgm:bulletEnabled val="1"/>
        </dgm:presLayoutVars>
      </dgm:prSet>
      <dgm:spPr/>
    </dgm:pt>
    <dgm:pt modelId="{7C156E08-16A3-4911-B166-828D2D33B428}" type="pres">
      <dgm:prSet presAssocID="{DE47DBBD-590D-443B-A284-FB089BFE8772}" presName="sibTrans" presStyleLbl="sibTrans2D1" presStyleIdx="1" presStyleCnt="4"/>
      <dgm:spPr/>
    </dgm:pt>
    <dgm:pt modelId="{C997B7A2-11A9-4ACC-8251-8EA82858FB4C}" type="pres">
      <dgm:prSet presAssocID="{DE47DBBD-590D-443B-A284-FB089BFE8772}" presName="connectorText" presStyleLbl="sibTrans2D1" presStyleIdx="1" presStyleCnt="4"/>
      <dgm:spPr/>
    </dgm:pt>
    <dgm:pt modelId="{B42FAC63-90F4-4699-A2AC-B6E4C9BC9B2E}" type="pres">
      <dgm:prSet presAssocID="{FDD948C5-C1FD-4361-B748-C3350CA0BDD2}" presName="node" presStyleLbl="node1" presStyleIdx="2" presStyleCnt="5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4"/>
      <dgm:spPr/>
    </dgm:pt>
    <dgm:pt modelId="{4E6D882B-0002-4094-8398-4E97868D1533}" type="pres">
      <dgm:prSet presAssocID="{736D16CD-A95C-4C52-9470-9061584CAAA2}" presName="connectorText" presStyleLbl="sibTrans2D1" presStyleIdx="2" presStyleCnt="4"/>
      <dgm:spPr/>
    </dgm:pt>
    <dgm:pt modelId="{16EAAAC2-3E32-4DB9-BC9B-5EB9B500D608}" type="pres">
      <dgm:prSet presAssocID="{173EB9A1-A566-47EE-8B9A-F7FEA791F8F3}" presName="node" presStyleLbl="node1" presStyleIdx="3" presStyleCnt="5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4"/>
      <dgm:spPr/>
    </dgm:pt>
    <dgm:pt modelId="{D5BF6F39-FDF4-4967-BBBA-49A1BF28790B}" type="pres">
      <dgm:prSet presAssocID="{50419575-1905-4D15-AA70-0D9E90EAF234}" presName="connectorText" presStyleLbl="sibTrans2D1" presStyleIdx="3" presStyleCnt="4"/>
      <dgm:spPr/>
    </dgm:pt>
    <dgm:pt modelId="{D3843F25-299C-4CF0-84A0-75ED485553EE}" type="pres">
      <dgm:prSet presAssocID="{CF9D4260-9E37-4D2E-A2A4-774416661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9F073107-9E10-4502-A4B3-F7E5F193F173}" type="presOf" srcId="{DE47DBBD-590D-443B-A284-FB089BFE8772}" destId="{C997B7A2-11A9-4ACC-8251-8EA82858FB4C}" srcOrd="1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D001BD3F-C0B4-42E8-8045-670CA504EEB8}" type="presOf" srcId="{0CDDA02F-583F-46D3-9757-DFEE16CDD9FC}" destId="{B68C745C-D95B-4999-B415-CF0531ED82B6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9EDDAFD5-C0FE-427B-866E-E7F910BA71D6}" type="presOf" srcId="{DE47DBBD-590D-443B-A284-FB089BFE8772}" destId="{7C156E08-16A3-4911-B166-828D2D33B428}" srcOrd="0" destOrd="0" presId="urn:microsoft.com/office/officeart/2005/8/layout/process5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A95F4EFD-D88F-41E3-961A-DA00A9EBE936}" srcId="{7084C9AC-3CB6-495C-B2CD-6A6BA13866EC}" destId="{0CDDA02F-583F-46D3-9757-DFEE16CDD9FC}" srcOrd="1" destOrd="0" parTransId="{1F420781-4572-4049-9361-A4A4663413EE}" sibTransId="{DE47DBBD-590D-443B-A284-FB089BFE8772}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8D352E61-3A5B-4F13-8D30-DA536BC9AC81}" type="presParOf" srcId="{29662843-76F6-4560-8AC5-9699378E5FF8}" destId="{B68C745C-D95B-4999-B415-CF0531ED82B6}" srcOrd="2" destOrd="0" presId="urn:microsoft.com/office/officeart/2005/8/layout/process5"/>
    <dgm:cxn modelId="{2DC86672-8714-4C8D-8D4C-2065515E09BF}" type="presParOf" srcId="{29662843-76F6-4560-8AC5-9699378E5FF8}" destId="{7C156E08-16A3-4911-B166-828D2D33B428}" srcOrd="3" destOrd="0" presId="urn:microsoft.com/office/officeart/2005/8/layout/process5"/>
    <dgm:cxn modelId="{396D8DA9-302D-4C50-9196-C1B8E838F2A0}" type="presParOf" srcId="{7C156E08-16A3-4911-B166-828D2D33B428}" destId="{C997B7A2-11A9-4ACC-8251-8EA82858FB4C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…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0CDDA02F-583F-46D3-9757-DFEE16CDD9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6. Categorical Data Inference (single prop., diff of two props., Chi Square for </a:t>
          </a:r>
          <a:r>
            <a:rPr lang="en-US" dirty="0" err="1"/>
            <a:t>GoF</a:t>
          </a:r>
          <a:r>
            <a:rPr lang="en-US" dirty="0"/>
            <a:t> and independence)</a:t>
          </a:r>
        </a:p>
      </dgm:t>
    </dgm:pt>
    <dgm:pt modelId="{1F420781-4572-4049-9361-A4A4663413EE}" type="parTrans" cxnId="{A95F4EFD-D88F-41E3-961A-DA00A9EBE936}">
      <dgm:prSet/>
      <dgm:spPr/>
      <dgm:t>
        <a:bodyPr/>
        <a:lstStyle/>
        <a:p>
          <a:endParaRPr lang="en-US"/>
        </a:p>
      </dgm:t>
    </dgm:pt>
    <dgm:pt modelId="{DE47DBBD-590D-443B-A284-FB089BFE8772}" type="sibTrans" cxnId="{A95F4EFD-D88F-41E3-961A-DA00A9EBE936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7. Numerical/Continuous Data Inference (one-sample t-test, paired t-test, two-sample t-test, ANOVA)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8. (Simple) Linear Regression (fitting, inference, outliers)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9. Multiple Linear Regression</a:t>
          </a:r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5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4"/>
      <dgm:spPr/>
    </dgm:pt>
    <dgm:pt modelId="{A0585510-0DAA-49AB-885B-EE5D63A06F1F}" type="pres">
      <dgm:prSet presAssocID="{5C8F35ED-1BA3-43E5-8DE9-F96AE47CAEA8}" presName="connectorText" presStyleLbl="sibTrans2D1" presStyleIdx="0" presStyleCnt="4"/>
      <dgm:spPr/>
    </dgm:pt>
    <dgm:pt modelId="{B68C745C-D95B-4999-B415-CF0531ED82B6}" type="pres">
      <dgm:prSet presAssocID="{0CDDA02F-583F-46D3-9757-DFEE16CDD9FC}" presName="node" presStyleLbl="node1" presStyleIdx="1" presStyleCnt="5">
        <dgm:presLayoutVars>
          <dgm:bulletEnabled val="1"/>
        </dgm:presLayoutVars>
      </dgm:prSet>
      <dgm:spPr/>
    </dgm:pt>
    <dgm:pt modelId="{7C156E08-16A3-4911-B166-828D2D33B428}" type="pres">
      <dgm:prSet presAssocID="{DE47DBBD-590D-443B-A284-FB089BFE8772}" presName="sibTrans" presStyleLbl="sibTrans2D1" presStyleIdx="1" presStyleCnt="4"/>
      <dgm:spPr/>
    </dgm:pt>
    <dgm:pt modelId="{C997B7A2-11A9-4ACC-8251-8EA82858FB4C}" type="pres">
      <dgm:prSet presAssocID="{DE47DBBD-590D-443B-A284-FB089BFE8772}" presName="connectorText" presStyleLbl="sibTrans2D1" presStyleIdx="1" presStyleCnt="4"/>
      <dgm:spPr/>
    </dgm:pt>
    <dgm:pt modelId="{B42FAC63-90F4-4699-A2AC-B6E4C9BC9B2E}" type="pres">
      <dgm:prSet presAssocID="{FDD948C5-C1FD-4361-B748-C3350CA0BDD2}" presName="node" presStyleLbl="node1" presStyleIdx="2" presStyleCnt="5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4"/>
      <dgm:spPr/>
    </dgm:pt>
    <dgm:pt modelId="{4E6D882B-0002-4094-8398-4E97868D1533}" type="pres">
      <dgm:prSet presAssocID="{736D16CD-A95C-4C52-9470-9061584CAAA2}" presName="connectorText" presStyleLbl="sibTrans2D1" presStyleIdx="2" presStyleCnt="4"/>
      <dgm:spPr/>
    </dgm:pt>
    <dgm:pt modelId="{16EAAAC2-3E32-4DB9-BC9B-5EB9B500D608}" type="pres">
      <dgm:prSet presAssocID="{173EB9A1-A566-47EE-8B9A-F7FEA791F8F3}" presName="node" presStyleLbl="node1" presStyleIdx="3" presStyleCnt="5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4"/>
      <dgm:spPr/>
    </dgm:pt>
    <dgm:pt modelId="{D5BF6F39-FDF4-4967-BBBA-49A1BF28790B}" type="pres">
      <dgm:prSet presAssocID="{50419575-1905-4D15-AA70-0D9E90EAF234}" presName="connectorText" presStyleLbl="sibTrans2D1" presStyleIdx="3" presStyleCnt="4"/>
      <dgm:spPr/>
    </dgm:pt>
    <dgm:pt modelId="{D3843F25-299C-4CF0-84A0-75ED485553EE}" type="pres">
      <dgm:prSet presAssocID="{CF9D4260-9E37-4D2E-A2A4-774416661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9F073107-9E10-4502-A4B3-F7E5F193F173}" type="presOf" srcId="{DE47DBBD-590D-443B-A284-FB089BFE8772}" destId="{C997B7A2-11A9-4ACC-8251-8EA82858FB4C}" srcOrd="1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D001BD3F-C0B4-42E8-8045-670CA504EEB8}" type="presOf" srcId="{0CDDA02F-583F-46D3-9757-DFEE16CDD9FC}" destId="{B68C745C-D95B-4999-B415-CF0531ED82B6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9EDDAFD5-C0FE-427B-866E-E7F910BA71D6}" type="presOf" srcId="{DE47DBBD-590D-443B-A284-FB089BFE8772}" destId="{7C156E08-16A3-4911-B166-828D2D33B428}" srcOrd="0" destOrd="0" presId="urn:microsoft.com/office/officeart/2005/8/layout/process5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A95F4EFD-D88F-41E3-961A-DA00A9EBE936}" srcId="{7084C9AC-3CB6-495C-B2CD-6A6BA13866EC}" destId="{0CDDA02F-583F-46D3-9757-DFEE16CDD9FC}" srcOrd="1" destOrd="0" parTransId="{1F420781-4572-4049-9361-A4A4663413EE}" sibTransId="{DE47DBBD-590D-443B-A284-FB089BFE8772}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8D352E61-3A5B-4F13-8D30-DA536BC9AC81}" type="presParOf" srcId="{29662843-76F6-4560-8AC5-9699378E5FF8}" destId="{B68C745C-D95B-4999-B415-CF0531ED82B6}" srcOrd="2" destOrd="0" presId="urn:microsoft.com/office/officeart/2005/8/layout/process5"/>
    <dgm:cxn modelId="{2DC86672-8714-4C8D-8D4C-2065515E09BF}" type="presParOf" srcId="{29662843-76F6-4560-8AC5-9699378E5FF8}" destId="{7C156E08-16A3-4911-B166-828D2D33B428}" srcOrd="3" destOrd="0" presId="urn:microsoft.com/office/officeart/2005/8/layout/process5"/>
    <dgm:cxn modelId="{396D8DA9-302D-4C50-9196-C1B8E838F2A0}" type="presParOf" srcId="{7C156E08-16A3-4911-B166-828D2D33B428}" destId="{C997B7A2-11A9-4ACC-8251-8EA82858FB4C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…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9. Multiple Linear Regression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6. Categorical Data Inference (single prop., diff of two props., Chi Square for </a:t>
          </a:r>
          <a:r>
            <a:rPr lang="en-US" dirty="0" err="1"/>
            <a:t>GoF</a:t>
          </a:r>
          <a:r>
            <a:rPr lang="en-US" dirty="0"/>
            <a:t> and independence)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7. Numerical/Continuous Data Inference (one-sample t-test, paired t-test, two-sample t-test, ANOVA)</a:t>
          </a:r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AB34D2DF-C766-409A-8CC1-4366264052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8. (Simple) Linear Regression (fitting, inference, outliers)</a:t>
          </a:r>
          <a:endParaRPr lang="en-US" dirty="0"/>
        </a:p>
      </dgm:t>
    </dgm:pt>
    <dgm:pt modelId="{4274F1C4-89C5-4893-9146-CE87CC10CA4C}" type="parTrans" cxnId="{D2BBAE22-FB27-42E8-99F3-804295AEF02F}">
      <dgm:prSet/>
      <dgm:spPr/>
      <dgm:t>
        <a:bodyPr/>
        <a:lstStyle/>
        <a:p>
          <a:endParaRPr lang="en-US"/>
        </a:p>
      </dgm:t>
    </dgm:pt>
    <dgm:pt modelId="{0B51FF7E-1DB9-44E9-B1E2-6781D9DF001E}" type="sibTrans" cxnId="{D2BBAE22-FB27-42E8-99F3-804295AEF02F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5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4"/>
      <dgm:spPr/>
    </dgm:pt>
    <dgm:pt modelId="{A0585510-0DAA-49AB-885B-EE5D63A06F1F}" type="pres">
      <dgm:prSet presAssocID="{5C8F35ED-1BA3-43E5-8DE9-F96AE47CAEA8}" presName="connectorText" presStyleLbl="sibTrans2D1" presStyleIdx="0" presStyleCnt="4"/>
      <dgm:spPr/>
    </dgm:pt>
    <dgm:pt modelId="{A6C72885-17E3-4F7F-8718-137170E0780A}" type="pres">
      <dgm:prSet presAssocID="{AB34D2DF-C766-409A-8CC1-436626405220}" presName="node" presStyleLbl="node1" presStyleIdx="1" presStyleCnt="5">
        <dgm:presLayoutVars>
          <dgm:bulletEnabled val="1"/>
        </dgm:presLayoutVars>
      </dgm:prSet>
      <dgm:spPr/>
    </dgm:pt>
    <dgm:pt modelId="{1ECFD762-5CB5-4F07-B3A6-53B7762598D9}" type="pres">
      <dgm:prSet presAssocID="{0B51FF7E-1DB9-44E9-B1E2-6781D9DF001E}" presName="sibTrans" presStyleLbl="sibTrans2D1" presStyleIdx="1" presStyleCnt="4"/>
      <dgm:spPr/>
    </dgm:pt>
    <dgm:pt modelId="{FFB5E696-0242-4117-9F02-395C2E178EDD}" type="pres">
      <dgm:prSet presAssocID="{0B51FF7E-1DB9-44E9-B1E2-6781D9DF001E}" presName="connectorText" presStyleLbl="sibTrans2D1" presStyleIdx="1" presStyleCnt="4"/>
      <dgm:spPr/>
    </dgm:pt>
    <dgm:pt modelId="{B42FAC63-90F4-4699-A2AC-B6E4C9BC9B2E}" type="pres">
      <dgm:prSet presAssocID="{FDD948C5-C1FD-4361-B748-C3350CA0BDD2}" presName="node" presStyleLbl="node1" presStyleIdx="2" presStyleCnt="5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4"/>
      <dgm:spPr/>
    </dgm:pt>
    <dgm:pt modelId="{4E6D882B-0002-4094-8398-4E97868D1533}" type="pres">
      <dgm:prSet presAssocID="{736D16CD-A95C-4C52-9470-9061584CAAA2}" presName="connectorText" presStyleLbl="sibTrans2D1" presStyleIdx="2" presStyleCnt="4"/>
      <dgm:spPr/>
    </dgm:pt>
    <dgm:pt modelId="{16EAAAC2-3E32-4DB9-BC9B-5EB9B500D608}" type="pres">
      <dgm:prSet presAssocID="{173EB9A1-A566-47EE-8B9A-F7FEA791F8F3}" presName="node" presStyleLbl="node1" presStyleIdx="3" presStyleCnt="5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4"/>
      <dgm:spPr/>
    </dgm:pt>
    <dgm:pt modelId="{D5BF6F39-FDF4-4967-BBBA-49A1BF28790B}" type="pres">
      <dgm:prSet presAssocID="{50419575-1905-4D15-AA70-0D9E90EAF234}" presName="connectorText" presStyleLbl="sibTrans2D1" presStyleIdx="3" presStyleCnt="4"/>
      <dgm:spPr/>
    </dgm:pt>
    <dgm:pt modelId="{D3843F25-299C-4CF0-84A0-75ED485553EE}" type="pres">
      <dgm:prSet presAssocID="{CF9D4260-9E37-4D2E-A2A4-774416661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D2BBAE22-FB27-42E8-99F3-804295AEF02F}" srcId="{7084C9AC-3CB6-495C-B2CD-6A6BA13866EC}" destId="{AB34D2DF-C766-409A-8CC1-436626405220}" srcOrd="1" destOrd="0" parTransId="{4274F1C4-89C5-4893-9146-CE87CC10CA4C}" sibTransId="{0B51FF7E-1DB9-44E9-B1E2-6781D9DF001E}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72616747-8F23-4B6D-BE4F-660F48F24950}" type="presOf" srcId="{0B51FF7E-1DB9-44E9-B1E2-6781D9DF001E}" destId="{1ECFD762-5CB5-4F07-B3A6-53B7762598D9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86C97897-DE6D-43AB-B0CC-A88EBEC359B0}" type="presOf" srcId="{0B51FF7E-1DB9-44E9-B1E2-6781D9DF001E}" destId="{FFB5E696-0242-4117-9F02-395C2E178EDD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0DB2EBF3-E7E6-4E7F-BD95-F433F2428BC9}" type="presOf" srcId="{AB34D2DF-C766-409A-8CC1-436626405220}" destId="{A6C72885-17E3-4F7F-8718-137170E0780A}" srcOrd="0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5F9108C3-C3DF-4024-B870-8E0677E0F1D0}" type="presParOf" srcId="{29662843-76F6-4560-8AC5-9699378E5FF8}" destId="{A6C72885-17E3-4F7F-8718-137170E0780A}" srcOrd="2" destOrd="0" presId="urn:microsoft.com/office/officeart/2005/8/layout/process5"/>
    <dgm:cxn modelId="{47C4876E-7922-4A11-9E1E-851AA0FF4453}" type="presParOf" srcId="{29662843-76F6-4560-8AC5-9699378E5FF8}" destId="{1ECFD762-5CB5-4F07-B3A6-53B7762598D9}" srcOrd="3" destOrd="0" presId="urn:microsoft.com/office/officeart/2005/8/layout/process5"/>
    <dgm:cxn modelId="{4016228E-6666-4634-AF95-57FC440544DE}" type="presParOf" srcId="{1ECFD762-5CB5-4F07-B3A6-53B7762598D9}" destId="{FFB5E696-0242-4117-9F02-395C2E178EDD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…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9. Multiple Linear Regression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6. Categorical Data Inference (single prop., diff of two props., Chi Square for </a:t>
          </a:r>
          <a:r>
            <a:rPr lang="en-US" dirty="0" err="1"/>
            <a:t>GoF</a:t>
          </a:r>
          <a:r>
            <a:rPr lang="en-US" dirty="0"/>
            <a:t> and independence)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7. Numerical/Continuous Data Inference (one-sample t-test, paired t-test, two-sample t-test, ANOVA)</a:t>
          </a:r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AB34D2DF-C766-409A-8CC1-4366264052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8. (Simple) Linear Regression (fitting, inference, outliers)</a:t>
          </a:r>
          <a:endParaRPr lang="en-US" dirty="0"/>
        </a:p>
      </dgm:t>
    </dgm:pt>
    <dgm:pt modelId="{4274F1C4-89C5-4893-9146-CE87CC10CA4C}" type="parTrans" cxnId="{D2BBAE22-FB27-42E8-99F3-804295AEF02F}">
      <dgm:prSet/>
      <dgm:spPr/>
      <dgm:t>
        <a:bodyPr/>
        <a:lstStyle/>
        <a:p>
          <a:endParaRPr lang="en-US"/>
        </a:p>
      </dgm:t>
    </dgm:pt>
    <dgm:pt modelId="{0B51FF7E-1DB9-44E9-B1E2-6781D9DF001E}" type="sibTrans" cxnId="{D2BBAE22-FB27-42E8-99F3-804295AEF02F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5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4"/>
      <dgm:spPr/>
    </dgm:pt>
    <dgm:pt modelId="{A0585510-0DAA-49AB-885B-EE5D63A06F1F}" type="pres">
      <dgm:prSet presAssocID="{5C8F35ED-1BA3-43E5-8DE9-F96AE47CAEA8}" presName="connectorText" presStyleLbl="sibTrans2D1" presStyleIdx="0" presStyleCnt="4"/>
      <dgm:spPr/>
    </dgm:pt>
    <dgm:pt modelId="{A6C72885-17E3-4F7F-8718-137170E0780A}" type="pres">
      <dgm:prSet presAssocID="{AB34D2DF-C766-409A-8CC1-436626405220}" presName="node" presStyleLbl="node1" presStyleIdx="1" presStyleCnt="5">
        <dgm:presLayoutVars>
          <dgm:bulletEnabled val="1"/>
        </dgm:presLayoutVars>
      </dgm:prSet>
      <dgm:spPr/>
    </dgm:pt>
    <dgm:pt modelId="{1ECFD762-5CB5-4F07-B3A6-53B7762598D9}" type="pres">
      <dgm:prSet presAssocID="{0B51FF7E-1DB9-44E9-B1E2-6781D9DF001E}" presName="sibTrans" presStyleLbl="sibTrans2D1" presStyleIdx="1" presStyleCnt="4"/>
      <dgm:spPr/>
    </dgm:pt>
    <dgm:pt modelId="{FFB5E696-0242-4117-9F02-395C2E178EDD}" type="pres">
      <dgm:prSet presAssocID="{0B51FF7E-1DB9-44E9-B1E2-6781D9DF001E}" presName="connectorText" presStyleLbl="sibTrans2D1" presStyleIdx="1" presStyleCnt="4"/>
      <dgm:spPr/>
    </dgm:pt>
    <dgm:pt modelId="{B42FAC63-90F4-4699-A2AC-B6E4C9BC9B2E}" type="pres">
      <dgm:prSet presAssocID="{FDD948C5-C1FD-4361-B748-C3350CA0BDD2}" presName="node" presStyleLbl="node1" presStyleIdx="2" presStyleCnt="5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4"/>
      <dgm:spPr/>
    </dgm:pt>
    <dgm:pt modelId="{4E6D882B-0002-4094-8398-4E97868D1533}" type="pres">
      <dgm:prSet presAssocID="{736D16CD-A95C-4C52-9470-9061584CAAA2}" presName="connectorText" presStyleLbl="sibTrans2D1" presStyleIdx="2" presStyleCnt="4"/>
      <dgm:spPr/>
    </dgm:pt>
    <dgm:pt modelId="{16EAAAC2-3E32-4DB9-BC9B-5EB9B500D608}" type="pres">
      <dgm:prSet presAssocID="{173EB9A1-A566-47EE-8B9A-F7FEA791F8F3}" presName="node" presStyleLbl="node1" presStyleIdx="3" presStyleCnt="5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4"/>
      <dgm:spPr/>
    </dgm:pt>
    <dgm:pt modelId="{D5BF6F39-FDF4-4967-BBBA-49A1BF28790B}" type="pres">
      <dgm:prSet presAssocID="{50419575-1905-4D15-AA70-0D9E90EAF234}" presName="connectorText" presStyleLbl="sibTrans2D1" presStyleIdx="3" presStyleCnt="4"/>
      <dgm:spPr/>
    </dgm:pt>
    <dgm:pt modelId="{D3843F25-299C-4CF0-84A0-75ED485553EE}" type="pres">
      <dgm:prSet presAssocID="{CF9D4260-9E37-4D2E-A2A4-774416661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D2BBAE22-FB27-42E8-99F3-804295AEF02F}" srcId="{7084C9AC-3CB6-495C-B2CD-6A6BA13866EC}" destId="{AB34D2DF-C766-409A-8CC1-436626405220}" srcOrd="1" destOrd="0" parTransId="{4274F1C4-89C5-4893-9146-CE87CC10CA4C}" sibTransId="{0B51FF7E-1DB9-44E9-B1E2-6781D9DF001E}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72616747-8F23-4B6D-BE4F-660F48F24950}" type="presOf" srcId="{0B51FF7E-1DB9-44E9-B1E2-6781D9DF001E}" destId="{1ECFD762-5CB5-4F07-B3A6-53B7762598D9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86C97897-DE6D-43AB-B0CC-A88EBEC359B0}" type="presOf" srcId="{0B51FF7E-1DB9-44E9-B1E2-6781D9DF001E}" destId="{FFB5E696-0242-4117-9F02-395C2E178EDD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0DB2EBF3-E7E6-4E7F-BD95-F433F2428BC9}" type="presOf" srcId="{AB34D2DF-C766-409A-8CC1-436626405220}" destId="{A6C72885-17E3-4F7F-8718-137170E0780A}" srcOrd="0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5F9108C3-C3DF-4024-B870-8E0677E0F1D0}" type="presParOf" srcId="{29662843-76F6-4560-8AC5-9699378E5FF8}" destId="{A6C72885-17E3-4F7F-8718-137170E0780A}" srcOrd="2" destOrd="0" presId="urn:microsoft.com/office/officeart/2005/8/layout/process5"/>
    <dgm:cxn modelId="{47C4876E-7922-4A11-9E1E-851AA0FF4453}" type="presParOf" srcId="{29662843-76F6-4560-8AC5-9699378E5FF8}" destId="{1ECFD762-5CB5-4F07-B3A6-53B7762598D9}" srcOrd="3" destOrd="0" presId="urn:microsoft.com/office/officeart/2005/8/layout/process5"/>
    <dgm:cxn modelId="{4016228E-6666-4634-AF95-57FC440544DE}" type="presParOf" srcId="{1ECFD762-5CB5-4F07-B3A6-53B7762598D9}" destId="{FFB5E696-0242-4117-9F02-395C2E178EDD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…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9. Multiple Linear Regression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6. Categorical Data Inference (single prop., diff of two props., Chi Square for </a:t>
          </a:r>
          <a:r>
            <a:rPr lang="en-US" dirty="0" err="1"/>
            <a:t>GoF</a:t>
          </a:r>
          <a:r>
            <a:rPr lang="en-US" dirty="0"/>
            <a:t> and independence)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7. Numerical/Continuous Data Inference (one-sample t-test, paired t-test, two-sample t-test, ANOVA)</a:t>
          </a:r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AB34D2DF-C766-409A-8CC1-4366264052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8. (Simple) Linear Regression (fitting, inference, outliers)</a:t>
          </a:r>
          <a:endParaRPr lang="en-US" dirty="0"/>
        </a:p>
      </dgm:t>
    </dgm:pt>
    <dgm:pt modelId="{4274F1C4-89C5-4893-9146-CE87CC10CA4C}" type="parTrans" cxnId="{D2BBAE22-FB27-42E8-99F3-804295AEF02F}">
      <dgm:prSet/>
      <dgm:spPr/>
      <dgm:t>
        <a:bodyPr/>
        <a:lstStyle/>
        <a:p>
          <a:endParaRPr lang="en-US"/>
        </a:p>
      </dgm:t>
    </dgm:pt>
    <dgm:pt modelId="{0B51FF7E-1DB9-44E9-B1E2-6781D9DF001E}" type="sibTrans" cxnId="{D2BBAE22-FB27-42E8-99F3-804295AEF02F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5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4"/>
      <dgm:spPr/>
    </dgm:pt>
    <dgm:pt modelId="{A0585510-0DAA-49AB-885B-EE5D63A06F1F}" type="pres">
      <dgm:prSet presAssocID="{5C8F35ED-1BA3-43E5-8DE9-F96AE47CAEA8}" presName="connectorText" presStyleLbl="sibTrans2D1" presStyleIdx="0" presStyleCnt="4"/>
      <dgm:spPr/>
    </dgm:pt>
    <dgm:pt modelId="{A6C72885-17E3-4F7F-8718-137170E0780A}" type="pres">
      <dgm:prSet presAssocID="{AB34D2DF-C766-409A-8CC1-436626405220}" presName="node" presStyleLbl="node1" presStyleIdx="1" presStyleCnt="5">
        <dgm:presLayoutVars>
          <dgm:bulletEnabled val="1"/>
        </dgm:presLayoutVars>
      </dgm:prSet>
      <dgm:spPr/>
    </dgm:pt>
    <dgm:pt modelId="{1ECFD762-5CB5-4F07-B3A6-53B7762598D9}" type="pres">
      <dgm:prSet presAssocID="{0B51FF7E-1DB9-44E9-B1E2-6781D9DF001E}" presName="sibTrans" presStyleLbl="sibTrans2D1" presStyleIdx="1" presStyleCnt="4"/>
      <dgm:spPr/>
    </dgm:pt>
    <dgm:pt modelId="{FFB5E696-0242-4117-9F02-395C2E178EDD}" type="pres">
      <dgm:prSet presAssocID="{0B51FF7E-1DB9-44E9-B1E2-6781D9DF001E}" presName="connectorText" presStyleLbl="sibTrans2D1" presStyleIdx="1" presStyleCnt="4"/>
      <dgm:spPr/>
    </dgm:pt>
    <dgm:pt modelId="{B42FAC63-90F4-4699-A2AC-B6E4C9BC9B2E}" type="pres">
      <dgm:prSet presAssocID="{FDD948C5-C1FD-4361-B748-C3350CA0BDD2}" presName="node" presStyleLbl="node1" presStyleIdx="2" presStyleCnt="5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4"/>
      <dgm:spPr/>
    </dgm:pt>
    <dgm:pt modelId="{4E6D882B-0002-4094-8398-4E97868D1533}" type="pres">
      <dgm:prSet presAssocID="{736D16CD-A95C-4C52-9470-9061584CAAA2}" presName="connectorText" presStyleLbl="sibTrans2D1" presStyleIdx="2" presStyleCnt="4"/>
      <dgm:spPr/>
    </dgm:pt>
    <dgm:pt modelId="{16EAAAC2-3E32-4DB9-BC9B-5EB9B500D608}" type="pres">
      <dgm:prSet presAssocID="{173EB9A1-A566-47EE-8B9A-F7FEA791F8F3}" presName="node" presStyleLbl="node1" presStyleIdx="3" presStyleCnt="5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4"/>
      <dgm:spPr/>
    </dgm:pt>
    <dgm:pt modelId="{D5BF6F39-FDF4-4967-BBBA-49A1BF28790B}" type="pres">
      <dgm:prSet presAssocID="{50419575-1905-4D15-AA70-0D9E90EAF234}" presName="connectorText" presStyleLbl="sibTrans2D1" presStyleIdx="3" presStyleCnt="4"/>
      <dgm:spPr/>
    </dgm:pt>
    <dgm:pt modelId="{D3843F25-299C-4CF0-84A0-75ED485553EE}" type="pres">
      <dgm:prSet presAssocID="{CF9D4260-9E37-4D2E-A2A4-774416661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D2BBAE22-FB27-42E8-99F3-804295AEF02F}" srcId="{7084C9AC-3CB6-495C-B2CD-6A6BA13866EC}" destId="{AB34D2DF-C766-409A-8CC1-436626405220}" srcOrd="1" destOrd="0" parTransId="{4274F1C4-89C5-4893-9146-CE87CC10CA4C}" sibTransId="{0B51FF7E-1DB9-44E9-B1E2-6781D9DF001E}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72616747-8F23-4B6D-BE4F-660F48F24950}" type="presOf" srcId="{0B51FF7E-1DB9-44E9-B1E2-6781D9DF001E}" destId="{1ECFD762-5CB5-4F07-B3A6-53B7762598D9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86C97897-DE6D-43AB-B0CC-A88EBEC359B0}" type="presOf" srcId="{0B51FF7E-1DB9-44E9-B1E2-6781D9DF001E}" destId="{FFB5E696-0242-4117-9F02-395C2E178EDD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0DB2EBF3-E7E6-4E7F-BD95-F433F2428BC9}" type="presOf" srcId="{AB34D2DF-C766-409A-8CC1-436626405220}" destId="{A6C72885-17E3-4F7F-8718-137170E0780A}" srcOrd="0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5F9108C3-C3DF-4024-B870-8E0677E0F1D0}" type="presParOf" srcId="{29662843-76F6-4560-8AC5-9699378E5FF8}" destId="{A6C72885-17E3-4F7F-8718-137170E0780A}" srcOrd="2" destOrd="0" presId="urn:microsoft.com/office/officeart/2005/8/layout/process5"/>
    <dgm:cxn modelId="{47C4876E-7922-4A11-9E1E-851AA0FF4453}" type="presParOf" srcId="{29662843-76F6-4560-8AC5-9699378E5FF8}" destId="{1ECFD762-5CB5-4F07-B3A6-53B7762598D9}" srcOrd="3" destOrd="0" presId="urn:microsoft.com/office/officeart/2005/8/layout/process5"/>
    <dgm:cxn modelId="{4016228E-6666-4634-AF95-57FC440544DE}" type="presParOf" srcId="{1ECFD762-5CB5-4F07-B3A6-53B7762598D9}" destId="{FFB5E696-0242-4117-9F02-395C2E178EDD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84C9AC-3CB6-495C-B2CD-6A6BA13866E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5BFA4-11E2-406D-B710-BCB326A0C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…</a:t>
          </a:r>
        </a:p>
      </dgm:t>
    </dgm:pt>
    <dgm:pt modelId="{E31E098D-287D-48B2-B717-8E87D1D54A26}" type="parTrans" cxnId="{087732D7-CBA5-4355-BF0C-91AEF1F8D2F7}">
      <dgm:prSet/>
      <dgm:spPr/>
      <dgm:t>
        <a:bodyPr/>
        <a:lstStyle/>
        <a:p>
          <a:endParaRPr lang="en-US"/>
        </a:p>
      </dgm:t>
    </dgm:pt>
    <dgm:pt modelId="{5C8F35ED-1BA3-43E5-8DE9-F96AE47CAEA8}" type="sibTrans" cxnId="{087732D7-CBA5-4355-BF0C-91AEF1F8D2F7}">
      <dgm:prSet/>
      <dgm:spPr/>
      <dgm:t>
        <a:bodyPr/>
        <a:lstStyle/>
        <a:p>
          <a:endParaRPr lang="en-US"/>
        </a:p>
      </dgm:t>
    </dgm:pt>
    <dgm:pt modelId="{FDD948C5-C1FD-4361-B748-C3350CA0BDD2}">
      <dgm:prSet phldrT="[Text]"/>
      <dgm:spPr/>
      <dgm:t>
        <a:bodyPr/>
        <a:lstStyle/>
        <a:p>
          <a:r>
            <a:rPr lang="en-US" dirty="0"/>
            <a:t>9. Multiple Linear Regression</a:t>
          </a:r>
        </a:p>
      </dgm:t>
    </dgm:pt>
    <dgm:pt modelId="{C18EF14C-0996-41BD-ACB9-40AC030FAC62}" type="parTrans" cxnId="{476D8CB5-5F00-46C8-83A4-5128318D85A7}">
      <dgm:prSet/>
      <dgm:spPr/>
      <dgm:t>
        <a:bodyPr/>
        <a:lstStyle/>
        <a:p>
          <a:endParaRPr lang="en-US"/>
        </a:p>
      </dgm:t>
    </dgm:pt>
    <dgm:pt modelId="{736D16CD-A95C-4C52-9470-9061584CAAA2}" type="sibTrans" cxnId="{476D8CB5-5F00-46C8-83A4-5128318D85A7}">
      <dgm:prSet/>
      <dgm:spPr/>
      <dgm:t>
        <a:bodyPr/>
        <a:lstStyle/>
        <a:p>
          <a:endParaRPr lang="en-US"/>
        </a:p>
      </dgm:t>
    </dgm:pt>
    <dgm:pt modelId="{173EB9A1-A566-47EE-8B9A-F7FEA791F8F3}">
      <dgm:prSet phldrT="[Text]"/>
      <dgm:spPr/>
      <dgm:t>
        <a:bodyPr/>
        <a:lstStyle/>
        <a:p>
          <a:r>
            <a:rPr lang="en-US" dirty="0"/>
            <a:t>6. Categorical Data Inference (single prop., diff of two props., Chi Square for </a:t>
          </a:r>
          <a:r>
            <a:rPr lang="en-US" dirty="0" err="1"/>
            <a:t>GoF</a:t>
          </a:r>
          <a:r>
            <a:rPr lang="en-US" dirty="0"/>
            <a:t> and independence)</a:t>
          </a:r>
        </a:p>
      </dgm:t>
    </dgm:pt>
    <dgm:pt modelId="{FEA8127D-C1FD-4242-BF61-93C0C6C3D496}" type="parTrans" cxnId="{E754D5A3-D466-46D7-8025-B906D02DE67B}">
      <dgm:prSet/>
      <dgm:spPr/>
      <dgm:t>
        <a:bodyPr/>
        <a:lstStyle/>
        <a:p>
          <a:endParaRPr lang="en-US"/>
        </a:p>
      </dgm:t>
    </dgm:pt>
    <dgm:pt modelId="{50419575-1905-4D15-AA70-0D9E90EAF234}" type="sibTrans" cxnId="{E754D5A3-D466-46D7-8025-B906D02DE67B}">
      <dgm:prSet/>
      <dgm:spPr/>
      <dgm:t>
        <a:bodyPr/>
        <a:lstStyle/>
        <a:p>
          <a:endParaRPr lang="en-US"/>
        </a:p>
      </dgm:t>
    </dgm:pt>
    <dgm:pt modelId="{CF9D4260-9E37-4D2E-A2A4-77441666158C}">
      <dgm:prSet phldrT="[Text]"/>
      <dgm:spPr/>
      <dgm:t>
        <a:bodyPr/>
        <a:lstStyle/>
        <a:p>
          <a:r>
            <a:rPr lang="en-US" dirty="0"/>
            <a:t>7. Numerical/Continuous Data Inference (does mean != 0, do two independent or paired means differ, do means differ across 3+ groups, etc.)</a:t>
          </a:r>
        </a:p>
      </dgm:t>
    </dgm:pt>
    <dgm:pt modelId="{A7E0E6D1-EB90-4360-A571-7B66CD09B54F}" type="sibTrans" cxnId="{C863416F-740A-4023-A506-7EA411872685}">
      <dgm:prSet/>
      <dgm:spPr/>
      <dgm:t>
        <a:bodyPr/>
        <a:lstStyle/>
        <a:p>
          <a:endParaRPr lang="en-US"/>
        </a:p>
      </dgm:t>
    </dgm:pt>
    <dgm:pt modelId="{A5AC5FA8-8B4B-4EE1-9E65-3562C7AFF000}" type="parTrans" cxnId="{C863416F-740A-4023-A506-7EA411872685}">
      <dgm:prSet/>
      <dgm:spPr/>
      <dgm:t>
        <a:bodyPr/>
        <a:lstStyle/>
        <a:p>
          <a:endParaRPr lang="en-US"/>
        </a:p>
      </dgm:t>
    </dgm:pt>
    <dgm:pt modelId="{AB34D2DF-C766-409A-8CC1-4366264052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8. (Simple) Linear Regression (fitting, inference, outliers)</a:t>
          </a:r>
          <a:endParaRPr lang="en-US" dirty="0"/>
        </a:p>
      </dgm:t>
    </dgm:pt>
    <dgm:pt modelId="{4274F1C4-89C5-4893-9146-CE87CC10CA4C}" type="parTrans" cxnId="{D2BBAE22-FB27-42E8-99F3-804295AEF02F}">
      <dgm:prSet/>
      <dgm:spPr/>
      <dgm:t>
        <a:bodyPr/>
        <a:lstStyle/>
        <a:p>
          <a:endParaRPr lang="en-US"/>
        </a:p>
      </dgm:t>
    </dgm:pt>
    <dgm:pt modelId="{0B51FF7E-1DB9-44E9-B1E2-6781D9DF001E}" type="sibTrans" cxnId="{D2BBAE22-FB27-42E8-99F3-804295AEF02F}">
      <dgm:prSet/>
      <dgm:spPr/>
      <dgm:t>
        <a:bodyPr/>
        <a:lstStyle/>
        <a:p>
          <a:endParaRPr lang="en-US"/>
        </a:p>
      </dgm:t>
    </dgm:pt>
    <dgm:pt modelId="{29662843-76F6-4560-8AC5-9699378E5FF8}" type="pres">
      <dgm:prSet presAssocID="{7084C9AC-3CB6-495C-B2CD-6A6BA13866EC}" presName="diagram" presStyleCnt="0">
        <dgm:presLayoutVars>
          <dgm:dir/>
          <dgm:resizeHandles val="exact"/>
        </dgm:presLayoutVars>
      </dgm:prSet>
      <dgm:spPr/>
    </dgm:pt>
    <dgm:pt modelId="{F5C4295B-748A-4997-8EFE-A75CA5AEB0B9}" type="pres">
      <dgm:prSet presAssocID="{2525BFA4-11E2-406D-B710-BCB326A0CD6F}" presName="node" presStyleLbl="node1" presStyleIdx="0" presStyleCnt="5">
        <dgm:presLayoutVars>
          <dgm:bulletEnabled val="1"/>
        </dgm:presLayoutVars>
      </dgm:prSet>
      <dgm:spPr/>
    </dgm:pt>
    <dgm:pt modelId="{5975F240-EAF8-4512-8BFF-93712AFFFF1F}" type="pres">
      <dgm:prSet presAssocID="{5C8F35ED-1BA3-43E5-8DE9-F96AE47CAEA8}" presName="sibTrans" presStyleLbl="sibTrans2D1" presStyleIdx="0" presStyleCnt="4"/>
      <dgm:spPr/>
    </dgm:pt>
    <dgm:pt modelId="{A0585510-0DAA-49AB-885B-EE5D63A06F1F}" type="pres">
      <dgm:prSet presAssocID="{5C8F35ED-1BA3-43E5-8DE9-F96AE47CAEA8}" presName="connectorText" presStyleLbl="sibTrans2D1" presStyleIdx="0" presStyleCnt="4"/>
      <dgm:spPr/>
    </dgm:pt>
    <dgm:pt modelId="{A6C72885-17E3-4F7F-8718-137170E0780A}" type="pres">
      <dgm:prSet presAssocID="{AB34D2DF-C766-409A-8CC1-436626405220}" presName="node" presStyleLbl="node1" presStyleIdx="1" presStyleCnt="5">
        <dgm:presLayoutVars>
          <dgm:bulletEnabled val="1"/>
        </dgm:presLayoutVars>
      </dgm:prSet>
      <dgm:spPr/>
    </dgm:pt>
    <dgm:pt modelId="{1ECFD762-5CB5-4F07-B3A6-53B7762598D9}" type="pres">
      <dgm:prSet presAssocID="{0B51FF7E-1DB9-44E9-B1E2-6781D9DF001E}" presName="sibTrans" presStyleLbl="sibTrans2D1" presStyleIdx="1" presStyleCnt="4"/>
      <dgm:spPr/>
    </dgm:pt>
    <dgm:pt modelId="{FFB5E696-0242-4117-9F02-395C2E178EDD}" type="pres">
      <dgm:prSet presAssocID="{0B51FF7E-1DB9-44E9-B1E2-6781D9DF001E}" presName="connectorText" presStyleLbl="sibTrans2D1" presStyleIdx="1" presStyleCnt="4"/>
      <dgm:spPr/>
    </dgm:pt>
    <dgm:pt modelId="{B42FAC63-90F4-4699-A2AC-B6E4C9BC9B2E}" type="pres">
      <dgm:prSet presAssocID="{FDD948C5-C1FD-4361-B748-C3350CA0BDD2}" presName="node" presStyleLbl="node1" presStyleIdx="2" presStyleCnt="5">
        <dgm:presLayoutVars>
          <dgm:bulletEnabled val="1"/>
        </dgm:presLayoutVars>
      </dgm:prSet>
      <dgm:spPr/>
    </dgm:pt>
    <dgm:pt modelId="{14209FC9-7945-42D0-B093-7C7705744759}" type="pres">
      <dgm:prSet presAssocID="{736D16CD-A95C-4C52-9470-9061584CAAA2}" presName="sibTrans" presStyleLbl="sibTrans2D1" presStyleIdx="2" presStyleCnt="4"/>
      <dgm:spPr/>
    </dgm:pt>
    <dgm:pt modelId="{4E6D882B-0002-4094-8398-4E97868D1533}" type="pres">
      <dgm:prSet presAssocID="{736D16CD-A95C-4C52-9470-9061584CAAA2}" presName="connectorText" presStyleLbl="sibTrans2D1" presStyleIdx="2" presStyleCnt="4"/>
      <dgm:spPr/>
    </dgm:pt>
    <dgm:pt modelId="{16EAAAC2-3E32-4DB9-BC9B-5EB9B500D608}" type="pres">
      <dgm:prSet presAssocID="{173EB9A1-A566-47EE-8B9A-F7FEA791F8F3}" presName="node" presStyleLbl="node1" presStyleIdx="3" presStyleCnt="5">
        <dgm:presLayoutVars>
          <dgm:bulletEnabled val="1"/>
        </dgm:presLayoutVars>
      </dgm:prSet>
      <dgm:spPr/>
    </dgm:pt>
    <dgm:pt modelId="{BA7AC1BF-CFAD-49BD-B2FC-7292EAD2F1F6}" type="pres">
      <dgm:prSet presAssocID="{50419575-1905-4D15-AA70-0D9E90EAF234}" presName="sibTrans" presStyleLbl="sibTrans2D1" presStyleIdx="3" presStyleCnt="4"/>
      <dgm:spPr/>
    </dgm:pt>
    <dgm:pt modelId="{D5BF6F39-FDF4-4967-BBBA-49A1BF28790B}" type="pres">
      <dgm:prSet presAssocID="{50419575-1905-4D15-AA70-0D9E90EAF234}" presName="connectorText" presStyleLbl="sibTrans2D1" presStyleIdx="3" presStyleCnt="4"/>
      <dgm:spPr/>
    </dgm:pt>
    <dgm:pt modelId="{D3843F25-299C-4CF0-84A0-75ED485553EE}" type="pres">
      <dgm:prSet presAssocID="{CF9D4260-9E37-4D2E-A2A4-7744166615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C006300-9C30-47D7-8662-780DFC10A267}" type="presOf" srcId="{7084C9AC-3CB6-495C-B2CD-6A6BA13866EC}" destId="{29662843-76F6-4560-8AC5-9699378E5FF8}" srcOrd="0" destOrd="0" presId="urn:microsoft.com/office/officeart/2005/8/layout/process5"/>
    <dgm:cxn modelId="{1CD2F607-DDD2-4DB4-8C87-CFC8984A16BF}" type="presOf" srcId="{CF9D4260-9E37-4D2E-A2A4-77441666158C}" destId="{D3843F25-299C-4CF0-84A0-75ED485553EE}" srcOrd="0" destOrd="0" presId="urn:microsoft.com/office/officeart/2005/8/layout/process5"/>
    <dgm:cxn modelId="{D2BBAE22-FB27-42E8-99F3-804295AEF02F}" srcId="{7084C9AC-3CB6-495C-B2CD-6A6BA13866EC}" destId="{AB34D2DF-C766-409A-8CC1-436626405220}" srcOrd="1" destOrd="0" parTransId="{4274F1C4-89C5-4893-9146-CE87CC10CA4C}" sibTransId="{0B51FF7E-1DB9-44E9-B1E2-6781D9DF001E}"/>
    <dgm:cxn modelId="{0779A528-4761-467E-BB48-D0D72793EAA6}" type="presOf" srcId="{736D16CD-A95C-4C52-9470-9061584CAAA2}" destId="{14209FC9-7945-42D0-B093-7C7705744759}" srcOrd="0" destOrd="0" presId="urn:microsoft.com/office/officeart/2005/8/layout/process5"/>
    <dgm:cxn modelId="{72616747-8F23-4B6D-BE4F-660F48F24950}" type="presOf" srcId="{0B51FF7E-1DB9-44E9-B1E2-6781D9DF001E}" destId="{1ECFD762-5CB5-4F07-B3A6-53B7762598D9}" srcOrd="0" destOrd="0" presId="urn:microsoft.com/office/officeart/2005/8/layout/process5"/>
    <dgm:cxn modelId="{CF6A394F-1B92-4214-A2E9-80FC7A3EDFDA}" type="presOf" srcId="{5C8F35ED-1BA3-43E5-8DE9-F96AE47CAEA8}" destId="{5975F240-EAF8-4512-8BFF-93712AFFFF1F}" srcOrd="0" destOrd="0" presId="urn:microsoft.com/office/officeart/2005/8/layout/process5"/>
    <dgm:cxn modelId="{C863416F-740A-4023-A506-7EA411872685}" srcId="{7084C9AC-3CB6-495C-B2CD-6A6BA13866EC}" destId="{CF9D4260-9E37-4D2E-A2A4-77441666158C}" srcOrd="4" destOrd="0" parTransId="{A5AC5FA8-8B4B-4EE1-9E65-3562C7AFF000}" sibTransId="{A7E0E6D1-EB90-4360-A571-7B66CD09B54F}"/>
    <dgm:cxn modelId="{7D6E377F-0C15-4879-B5E9-4E5F8280CA4E}" type="presOf" srcId="{736D16CD-A95C-4C52-9470-9061584CAAA2}" destId="{4E6D882B-0002-4094-8398-4E97868D1533}" srcOrd="1" destOrd="0" presId="urn:microsoft.com/office/officeart/2005/8/layout/process5"/>
    <dgm:cxn modelId="{86C97897-DE6D-43AB-B0CC-A88EBEC359B0}" type="presOf" srcId="{0B51FF7E-1DB9-44E9-B1E2-6781D9DF001E}" destId="{FFB5E696-0242-4117-9F02-395C2E178EDD}" srcOrd="1" destOrd="0" presId="urn:microsoft.com/office/officeart/2005/8/layout/process5"/>
    <dgm:cxn modelId="{E754D5A3-D466-46D7-8025-B906D02DE67B}" srcId="{7084C9AC-3CB6-495C-B2CD-6A6BA13866EC}" destId="{173EB9A1-A566-47EE-8B9A-F7FEA791F8F3}" srcOrd="3" destOrd="0" parTransId="{FEA8127D-C1FD-4242-BF61-93C0C6C3D496}" sibTransId="{50419575-1905-4D15-AA70-0D9E90EAF234}"/>
    <dgm:cxn modelId="{F0F23EAC-FF88-4F81-AB55-207E6329ABEC}" type="presOf" srcId="{FDD948C5-C1FD-4361-B748-C3350CA0BDD2}" destId="{B42FAC63-90F4-4699-A2AC-B6E4C9BC9B2E}" srcOrd="0" destOrd="0" presId="urn:microsoft.com/office/officeart/2005/8/layout/process5"/>
    <dgm:cxn modelId="{476D8CB5-5F00-46C8-83A4-5128318D85A7}" srcId="{7084C9AC-3CB6-495C-B2CD-6A6BA13866EC}" destId="{FDD948C5-C1FD-4361-B748-C3350CA0BDD2}" srcOrd="2" destOrd="0" parTransId="{C18EF14C-0996-41BD-ACB9-40AC030FAC62}" sibTransId="{736D16CD-A95C-4C52-9470-9061584CAAA2}"/>
    <dgm:cxn modelId="{087732D7-CBA5-4355-BF0C-91AEF1F8D2F7}" srcId="{7084C9AC-3CB6-495C-B2CD-6A6BA13866EC}" destId="{2525BFA4-11E2-406D-B710-BCB326A0CD6F}" srcOrd="0" destOrd="0" parTransId="{E31E098D-287D-48B2-B717-8E87D1D54A26}" sibTransId="{5C8F35ED-1BA3-43E5-8DE9-F96AE47CAEA8}"/>
    <dgm:cxn modelId="{9AA509DE-BAE8-4FD5-9E00-873D0783EB0E}" type="presOf" srcId="{173EB9A1-A566-47EE-8B9A-F7FEA791F8F3}" destId="{16EAAAC2-3E32-4DB9-BC9B-5EB9B500D608}" srcOrd="0" destOrd="0" presId="urn:microsoft.com/office/officeart/2005/8/layout/process5"/>
    <dgm:cxn modelId="{EF3AA6E0-6529-43E0-A3F3-7A80B1F6D886}" type="presOf" srcId="{50419575-1905-4D15-AA70-0D9E90EAF234}" destId="{BA7AC1BF-CFAD-49BD-B2FC-7292EAD2F1F6}" srcOrd="0" destOrd="0" presId="urn:microsoft.com/office/officeart/2005/8/layout/process5"/>
    <dgm:cxn modelId="{3236BBE8-323E-4114-816A-66CA65D342A0}" type="presOf" srcId="{50419575-1905-4D15-AA70-0D9E90EAF234}" destId="{D5BF6F39-FDF4-4967-BBBA-49A1BF28790B}" srcOrd="1" destOrd="0" presId="urn:microsoft.com/office/officeart/2005/8/layout/process5"/>
    <dgm:cxn modelId="{1101B3F2-F857-4B53-8988-56A9D7EF27A9}" type="presOf" srcId="{5C8F35ED-1BA3-43E5-8DE9-F96AE47CAEA8}" destId="{A0585510-0DAA-49AB-885B-EE5D63A06F1F}" srcOrd="1" destOrd="0" presId="urn:microsoft.com/office/officeart/2005/8/layout/process5"/>
    <dgm:cxn modelId="{0DB2EBF3-E7E6-4E7F-BD95-F433F2428BC9}" type="presOf" srcId="{AB34D2DF-C766-409A-8CC1-436626405220}" destId="{A6C72885-17E3-4F7F-8718-137170E0780A}" srcOrd="0" destOrd="0" presId="urn:microsoft.com/office/officeart/2005/8/layout/process5"/>
    <dgm:cxn modelId="{4CD7B6F4-6CD4-441F-A7B0-8ADBCB6A8FEA}" type="presOf" srcId="{2525BFA4-11E2-406D-B710-BCB326A0CD6F}" destId="{F5C4295B-748A-4997-8EFE-A75CA5AEB0B9}" srcOrd="0" destOrd="0" presId="urn:microsoft.com/office/officeart/2005/8/layout/process5"/>
    <dgm:cxn modelId="{473BFED7-E338-4AD4-BB84-EE3D9099D278}" type="presParOf" srcId="{29662843-76F6-4560-8AC5-9699378E5FF8}" destId="{F5C4295B-748A-4997-8EFE-A75CA5AEB0B9}" srcOrd="0" destOrd="0" presId="urn:microsoft.com/office/officeart/2005/8/layout/process5"/>
    <dgm:cxn modelId="{E49A10C0-B83B-4906-AEC0-05DB93841670}" type="presParOf" srcId="{29662843-76F6-4560-8AC5-9699378E5FF8}" destId="{5975F240-EAF8-4512-8BFF-93712AFFFF1F}" srcOrd="1" destOrd="0" presId="urn:microsoft.com/office/officeart/2005/8/layout/process5"/>
    <dgm:cxn modelId="{2D5C906E-BBF2-4FCA-A5D4-000AB976AE90}" type="presParOf" srcId="{5975F240-EAF8-4512-8BFF-93712AFFFF1F}" destId="{A0585510-0DAA-49AB-885B-EE5D63A06F1F}" srcOrd="0" destOrd="0" presId="urn:microsoft.com/office/officeart/2005/8/layout/process5"/>
    <dgm:cxn modelId="{5F9108C3-C3DF-4024-B870-8E0677E0F1D0}" type="presParOf" srcId="{29662843-76F6-4560-8AC5-9699378E5FF8}" destId="{A6C72885-17E3-4F7F-8718-137170E0780A}" srcOrd="2" destOrd="0" presId="urn:microsoft.com/office/officeart/2005/8/layout/process5"/>
    <dgm:cxn modelId="{47C4876E-7922-4A11-9E1E-851AA0FF4453}" type="presParOf" srcId="{29662843-76F6-4560-8AC5-9699378E5FF8}" destId="{1ECFD762-5CB5-4F07-B3A6-53B7762598D9}" srcOrd="3" destOrd="0" presId="urn:microsoft.com/office/officeart/2005/8/layout/process5"/>
    <dgm:cxn modelId="{4016228E-6666-4634-AF95-57FC440544DE}" type="presParOf" srcId="{1ECFD762-5CB5-4F07-B3A6-53B7762598D9}" destId="{FFB5E696-0242-4117-9F02-395C2E178EDD}" srcOrd="0" destOrd="0" presId="urn:microsoft.com/office/officeart/2005/8/layout/process5"/>
    <dgm:cxn modelId="{9DFA2313-4BC5-4D95-8C52-40926DE430DA}" type="presParOf" srcId="{29662843-76F6-4560-8AC5-9699378E5FF8}" destId="{B42FAC63-90F4-4699-A2AC-B6E4C9BC9B2E}" srcOrd="4" destOrd="0" presId="urn:microsoft.com/office/officeart/2005/8/layout/process5"/>
    <dgm:cxn modelId="{69D81D05-747F-401B-AED1-0ECED136DC17}" type="presParOf" srcId="{29662843-76F6-4560-8AC5-9699378E5FF8}" destId="{14209FC9-7945-42D0-B093-7C7705744759}" srcOrd="5" destOrd="0" presId="urn:microsoft.com/office/officeart/2005/8/layout/process5"/>
    <dgm:cxn modelId="{A6618F84-64CC-42AF-8572-BC73D40E3B2F}" type="presParOf" srcId="{14209FC9-7945-42D0-B093-7C7705744759}" destId="{4E6D882B-0002-4094-8398-4E97868D1533}" srcOrd="0" destOrd="0" presId="urn:microsoft.com/office/officeart/2005/8/layout/process5"/>
    <dgm:cxn modelId="{E90887CE-53F8-42E9-B2D9-B1A7F2E864D5}" type="presParOf" srcId="{29662843-76F6-4560-8AC5-9699378E5FF8}" destId="{16EAAAC2-3E32-4DB9-BC9B-5EB9B500D608}" srcOrd="6" destOrd="0" presId="urn:microsoft.com/office/officeart/2005/8/layout/process5"/>
    <dgm:cxn modelId="{3C72C4CF-6CDF-40C3-AFF2-B23F74974E0F}" type="presParOf" srcId="{29662843-76F6-4560-8AC5-9699378E5FF8}" destId="{BA7AC1BF-CFAD-49BD-B2FC-7292EAD2F1F6}" srcOrd="7" destOrd="0" presId="urn:microsoft.com/office/officeart/2005/8/layout/process5"/>
    <dgm:cxn modelId="{2AC69FD6-95A7-40CE-BAD9-83BCAEE647EC}" type="presParOf" srcId="{BA7AC1BF-CFAD-49BD-B2FC-7292EAD2F1F6}" destId="{D5BF6F39-FDF4-4967-BBBA-49A1BF28790B}" srcOrd="0" destOrd="0" presId="urn:microsoft.com/office/officeart/2005/8/layout/process5"/>
    <dgm:cxn modelId="{2AA5FADF-90B3-4759-BF92-B50D8729E10F}" type="presParOf" srcId="{29662843-76F6-4560-8AC5-9699378E5FF8}" destId="{D3843F25-299C-4CF0-84A0-75ED485553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1. Intro to Data (data basics, sampling, experiments)</a:t>
          </a:r>
        </a:p>
      </dsp:txBody>
      <dsp:txXfrm>
        <a:off x="44665" y="806583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30227" y="1250759"/>
        <a:ext cx="316861" cy="317716"/>
      </dsp:txXfrm>
    </dsp:sp>
    <dsp:sp modelId="{B68C745C-D95B-4999-B415-CF0531ED82B6}">
      <dsp:nvSpPr>
        <dsp:cNvPr id="0" name=""/>
        <dsp:cNvSpPr/>
      </dsp:nvSpPr>
      <dsp:spPr>
        <a:xfrm>
          <a:off x="2996406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2. Summarizing Data (numerical, categorical)</a:t>
          </a:r>
        </a:p>
      </dsp:txBody>
      <dsp:txXfrm>
        <a:off x="3033928" y="806583"/>
        <a:ext cx="2060143" cy="1206068"/>
      </dsp:txXfrm>
    </dsp:sp>
    <dsp:sp modelId="{7C156E08-16A3-4911-B166-828D2D33B428}">
      <dsp:nvSpPr>
        <dsp:cNvPr id="0" name=""/>
        <dsp:cNvSpPr/>
      </dsp:nvSpPr>
      <dsp:spPr>
        <a:xfrm>
          <a:off x="5319490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19490" y="1250759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Probability (conditional prob, RVs, continuous </a:t>
          </a:r>
          <a:r>
            <a:rPr lang="en-US" sz="1700" kern="1200" dirty="0" err="1"/>
            <a:t>dist’ns</a:t>
          </a:r>
          <a:r>
            <a:rPr lang="en-US" sz="1700" kern="1200" dirty="0"/>
            <a:t>) </a:t>
          </a:r>
        </a:p>
      </dsp:txBody>
      <dsp:txXfrm>
        <a:off x="6023190" y="806583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21996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6894404" y="2238069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 Distributions (normal, binomial)</a:t>
          </a:r>
        </a:p>
      </dsp:txBody>
      <dsp:txXfrm>
        <a:off x="6023190" y="2941770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2800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5480910" y="3385946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 Inference Foundations (sampling variance, CIs, hypothesis tests)</a:t>
          </a:r>
        </a:p>
      </dsp:txBody>
      <dsp:txXfrm>
        <a:off x="3033928" y="2941770"/>
        <a:ext cx="2060143" cy="1206068"/>
      </dsp:txXfrm>
    </dsp:sp>
    <dsp:sp modelId="{9E904FBB-1B24-493B-87B0-0E6FF5A246C1}">
      <dsp:nvSpPr>
        <dsp:cNvPr id="0" name=""/>
        <dsp:cNvSpPr/>
      </dsp:nvSpPr>
      <dsp:spPr>
        <a:xfrm rot="10800000">
          <a:off x="2355850" y="32800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491648" y="3385946"/>
        <a:ext cx="316861" cy="317716"/>
      </dsp:txXfrm>
    </dsp:sp>
    <dsp:sp modelId="{06084EB2-FF02-408A-9302-FDF73201E201}">
      <dsp:nvSpPr>
        <dsp:cNvPr id="0" name=""/>
        <dsp:cNvSpPr/>
      </dsp:nvSpPr>
      <dsp:spPr>
        <a:xfrm>
          <a:off x="7143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…</a:t>
          </a:r>
        </a:p>
      </dsp:txBody>
      <dsp:txXfrm>
        <a:off x="44665" y="2941770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…</a:t>
          </a:r>
        </a:p>
      </dsp:txBody>
      <dsp:txXfrm>
        <a:off x="44665" y="806583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30227" y="1250759"/>
        <a:ext cx="316861" cy="317716"/>
      </dsp:txXfrm>
    </dsp:sp>
    <dsp:sp modelId="{B68C745C-D95B-4999-B415-CF0531ED82B6}">
      <dsp:nvSpPr>
        <dsp:cNvPr id="0" name=""/>
        <dsp:cNvSpPr/>
      </dsp:nvSpPr>
      <dsp:spPr>
        <a:xfrm>
          <a:off x="2996406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6. Categorical Data Inference (single prop., diff of two props., Chi Square for </a:t>
          </a:r>
          <a:r>
            <a:rPr lang="en-US" sz="1500" kern="1200" dirty="0" err="1"/>
            <a:t>GoF</a:t>
          </a:r>
          <a:r>
            <a:rPr lang="en-US" sz="1500" kern="1200" dirty="0"/>
            <a:t> and independence)</a:t>
          </a:r>
        </a:p>
      </dsp:txBody>
      <dsp:txXfrm>
        <a:off x="3033928" y="806583"/>
        <a:ext cx="2060143" cy="1206068"/>
      </dsp:txXfrm>
    </dsp:sp>
    <dsp:sp modelId="{7C156E08-16A3-4911-B166-828D2D33B428}">
      <dsp:nvSpPr>
        <dsp:cNvPr id="0" name=""/>
        <dsp:cNvSpPr/>
      </dsp:nvSpPr>
      <dsp:spPr>
        <a:xfrm>
          <a:off x="5319490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9490" y="1250759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Numerical/Continuous Data Inference (one-sample t-test, paired t-test, two-sample t-test, ANOVA)</a:t>
          </a:r>
        </a:p>
      </dsp:txBody>
      <dsp:txXfrm>
        <a:off x="6023190" y="806583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21996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94404" y="2238069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8. (Simple) Linear Regression (fitting, inference, outliers)</a:t>
          </a:r>
        </a:p>
      </dsp:txBody>
      <dsp:txXfrm>
        <a:off x="6023190" y="2941770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2800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80910" y="3385946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9. Multiple Linear Regression</a:t>
          </a:r>
        </a:p>
      </dsp:txBody>
      <dsp:txXfrm>
        <a:off x="3033928" y="2941770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…</a:t>
          </a:r>
        </a:p>
      </dsp:txBody>
      <dsp:txXfrm>
        <a:off x="44665" y="806583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30227" y="1250759"/>
        <a:ext cx="316861" cy="317716"/>
      </dsp:txXfrm>
    </dsp:sp>
    <dsp:sp modelId="{B68C745C-D95B-4999-B415-CF0531ED82B6}">
      <dsp:nvSpPr>
        <dsp:cNvPr id="0" name=""/>
        <dsp:cNvSpPr/>
      </dsp:nvSpPr>
      <dsp:spPr>
        <a:xfrm>
          <a:off x="2996406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6. Categorical Data Inference (single prop., diff of two props., Chi Square for </a:t>
          </a:r>
          <a:r>
            <a:rPr lang="en-US" sz="1500" kern="1200" dirty="0" err="1"/>
            <a:t>GoF</a:t>
          </a:r>
          <a:r>
            <a:rPr lang="en-US" sz="1500" kern="1200" dirty="0"/>
            <a:t> and independence)</a:t>
          </a:r>
        </a:p>
      </dsp:txBody>
      <dsp:txXfrm>
        <a:off x="3033928" y="806583"/>
        <a:ext cx="2060143" cy="1206068"/>
      </dsp:txXfrm>
    </dsp:sp>
    <dsp:sp modelId="{7C156E08-16A3-4911-B166-828D2D33B428}">
      <dsp:nvSpPr>
        <dsp:cNvPr id="0" name=""/>
        <dsp:cNvSpPr/>
      </dsp:nvSpPr>
      <dsp:spPr>
        <a:xfrm>
          <a:off x="5319490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9490" y="1250759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Numerical/Continuous Data Inference (one-sample t-test, paired t-test, two-sample t-test, ANOVA)</a:t>
          </a:r>
        </a:p>
      </dsp:txBody>
      <dsp:txXfrm>
        <a:off x="6023190" y="806583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21996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94404" y="2238069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8. (Simple) Linear Regression (fitting, inference, outliers)</a:t>
          </a:r>
        </a:p>
      </dsp:txBody>
      <dsp:txXfrm>
        <a:off x="6023190" y="2941770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2800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80910" y="3385946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9. Multiple Linear Regression</a:t>
          </a:r>
        </a:p>
      </dsp:txBody>
      <dsp:txXfrm>
        <a:off x="3033928" y="2941770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…</a:t>
          </a:r>
        </a:p>
      </dsp:txBody>
      <dsp:txXfrm>
        <a:off x="44665" y="806583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30227" y="1250759"/>
        <a:ext cx="316861" cy="317716"/>
      </dsp:txXfrm>
    </dsp:sp>
    <dsp:sp modelId="{A6C72885-17E3-4F7F-8718-137170E0780A}">
      <dsp:nvSpPr>
        <dsp:cNvPr id="0" name=""/>
        <dsp:cNvSpPr/>
      </dsp:nvSpPr>
      <dsp:spPr>
        <a:xfrm>
          <a:off x="2996406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/>
            <a:t>8. (Simple) Linear Regression (fitting, inference, outliers)</a:t>
          </a:r>
          <a:endParaRPr lang="en-US" sz="1500" kern="1200" dirty="0"/>
        </a:p>
      </dsp:txBody>
      <dsp:txXfrm>
        <a:off x="3033928" y="806583"/>
        <a:ext cx="2060143" cy="1206068"/>
      </dsp:txXfrm>
    </dsp:sp>
    <dsp:sp modelId="{1ECFD762-5CB5-4F07-B3A6-53B7762598D9}">
      <dsp:nvSpPr>
        <dsp:cNvPr id="0" name=""/>
        <dsp:cNvSpPr/>
      </dsp:nvSpPr>
      <dsp:spPr>
        <a:xfrm>
          <a:off x="5319490" y="114485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9490" y="1250759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769061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9. Multiple Linear Regression</a:t>
          </a:r>
        </a:p>
      </dsp:txBody>
      <dsp:txXfrm>
        <a:off x="6023190" y="806583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21996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94404" y="2238069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 Categorical Data Inference (single prop., diff of two props., Chi Square for </a:t>
          </a:r>
          <a:r>
            <a:rPr lang="en-US" sz="1500" kern="1200" dirty="0" err="1"/>
            <a:t>GoF</a:t>
          </a:r>
          <a:r>
            <a:rPr lang="en-US" sz="1500" kern="1200" dirty="0"/>
            <a:t> and independence)</a:t>
          </a:r>
        </a:p>
      </dsp:txBody>
      <dsp:txXfrm>
        <a:off x="6023190" y="2941770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280041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80910" y="3385946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9042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Numerical/Continuous Data Inference (one-sample t-test, paired t-test, two-sample t-test, ANOVA)</a:t>
          </a:r>
        </a:p>
      </dsp:txBody>
      <dsp:txXfrm>
        <a:off x="3033928" y="2941770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…</a:t>
          </a:r>
        </a:p>
      </dsp:txBody>
      <dsp:txXfrm>
        <a:off x="44665" y="561334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89960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30227" y="1005510"/>
        <a:ext cx="316861" cy="317716"/>
      </dsp:txXfrm>
    </dsp:sp>
    <dsp:sp modelId="{A6C72885-17E3-4F7F-8718-137170E0780A}">
      <dsp:nvSpPr>
        <dsp:cNvPr id="0" name=""/>
        <dsp:cNvSpPr/>
      </dsp:nvSpPr>
      <dsp:spPr>
        <a:xfrm>
          <a:off x="2996406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/>
            <a:t>8. (Simple) Linear Regression (fitting, inference, outliers)</a:t>
          </a:r>
          <a:endParaRPr lang="en-US" sz="1500" kern="1200" dirty="0"/>
        </a:p>
      </dsp:txBody>
      <dsp:txXfrm>
        <a:off x="3033928" y="561334"/>
        <a:ext cx="2060143" cy="1206068"/>
      </dsp:txXfrm>
    </dsp:sp>
    <dsp:sp modelId="{1ECFD762-5CB5-4F07-B3A6-53B7762598D9}">
      <dsp:nvSpPr>
        <dsp:cNvPr id="0" name=""/>
        <dsp:cNvSpPr/>
      </dsp:nvSpPr>
      <dsp:spPr>
        <a:xfrm>
          <a:off x="5319490" y="89960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9490" y="1005510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9. Multiple Linear Regression</a:t>
          </a:r>
        </a:p>
      </dsp:txBody>
      <dsp:txXfrm>
        <a:off x="6023190" y="561334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195438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94404" y="1992820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658999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 Categorical Data Inference (single prop., diff of two props., Chi Square for </a:t>
          </a:r>
          <a:r>
            <a:rPr lang="en-US" sz="1500" kern="1200" dirty="0" err="1"/>
            <a:t>GoF</a:t>
          </a:r>
          <a:r>
            <a:rPr lang="en-US" sz="1500" kern="1200" dirty="0"/>
            <a:t> and independence)</a:t>
          </a:r>
        </a:p>
      </dsp:txBody>
      <dsp:txXfrm>
        <a:off x="6023190" y="2696521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034792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80910" y="3140697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658999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Numerical/Continuous Data Inference (one-sample t-test, paired t-test, two-sample t-test, ANOVA)</a:t>
          </a:r>
        </a:p>
      </dsp:txBody>
      <dsp:txXfrm>
        <a:off x="3033928" y="2696521"/>
        <a:ext cx="2060143" cy="120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/>
            <a:t>…</a:t>
          </a:r>
        </a:p>
      </dsp:txBody>
      <dsp:txXfrm>
        <a:off x="44665" y="561334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89960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30227" y="1005510"/>
        <a:ext cx="316861" cy="317716"/>
      </dsp:txXfrm>
    </dsp:sp>
    <dsp:sp modelId="{A6C72885-17E3-4F7F-8718-137170E0780A}">
      <dsp:nvSpPr>
        <dsp:cNvPr id="0" name=""/>
        <dsp:cNvSpPr/>
      </dsp:nvSpPr>
      <dsp:spPr>
        <a:xfrm>
          <a:off x="2996406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/>
            <a:t>8. (Simple) Linear Regression (fitting, inference, outliers)</a:t>
          </a:r>
          <a:endParaRPr lang="en-US" sz="1500" kern="1200" dirty="0"/>
        </a:p>
      </dsp:txBody>
      <dsp:txXfrm>
        <a:off x="3033928" y="561334"/>
        <a:ext cx="2060143" cy="1206068"/>
      </dsp:txXfrm>
    </dsp:sp>
    <dsp:sp modelId="{1ECFD762-5CB5-4F07-B3A6-53B7762598D9}">
      <dsp:nvSpPr>
        <dsp:cNvPr id="0" name=""/>
        <dsp:cNvSpPr/>
      </dsp:nvSpPr>
      <dsp:spPr>
        <a:xfrm>
          <a:off x="5319490" y="89960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9490" y="1005510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9. Multiple Linear Regression</a:t>
          </a:r>
        </a:p>
      </dsp:txBody>
      <dsp:txXfrm>
        <a:off x="6023190" y="561334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195438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6894404" y="1992820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658999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 Categorical Data Inference (single prop., diff of two props., Chi Square for </a:t>
          </a:r>
          <a:r>
            <a:rPr lang="en-US" sz="1500" kern="1200" dirty="0" err="1"/>
            <a:t>GoF</a:t>
          </a:r>
          <a:r>
            <a:rPr lang="en-US" sz="1500" kern="1200" dirty="0"/>
            <a:t> and independence)</a:t>
          </a:r>
        </a:p>
      </dsp:txBody>
      <dsp:txXfrm>
        <a:off x="6023190" y="2696521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034792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80910" y="3140697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658999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Numerical/Continuous Data Inference (one-sample t-test, paired t-test, two-sample t-test, ANOVA)</a:t>
          </a:r>
        </a:p>
      </dsp:txBody>
      <dsp:txXfrm>
        <a:off x="3033928" y="2696521"/>
        <a:ext cx="2060143" cy="1206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95B-748A-4997-8EFE-A75CA5AEB0B9}">
      <dsp:nvSpPr>
        <dsp:cNvPr id="0" name=""/>
        <dsp:cNvSpPr/>
      </dsp:nvSpPr>
      <dsp:spPr>
        <a:xfrm>
          <a:off x="7143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/>
            <a:t>…</a:t>
          </a:r>
        </a:p>
      </dsp:txBody>
      <dsp:txXfrm>
        <a:off x="44665" y="561334"/>
        <a:ext cx="2060143" cy="1206068"/>
      </dsp:txXfrm>
    </dsp:sp>
    <dsp:sp modelId="{5975F240-EAF8-4512-8BFF-93712AFFFF1F}">
      <dsp:nvSpPr>
        <dsp:cNvPr id="0" name=""/>
        <dsp:cNvSpPr/>
      </dsp:nvSpPr>
      <dsp:spPr>
        <a:xfrm>
          <a:off x="2330227" y="89960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30227" y="1005510"/>
        <a:ext cx="316861" cy="317716"/>
      </dsp:txXfrm>
    </dsp:sp>
    <dsp:sp modelId="{A6C72885-17E3-4F7F-8718-137170E0780A}">
      <dsp:nvSpPr>
        <dsp:cNvPr id="0" name=""/>
        <dsp:cNvSpPr/>
      </dsp:nvSpPr>
      <dsp:spPr>
        <a:xfrm>
          <a:off x="2996406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/>
            <a:t>8. (Simple) Linear Regression (fitting, inference, outliers)</a:t>
          </a:r>
          <a:endParaRPr lang="en-US" sz="1300" kern="1200" dirty="0"/>
        </a:p>
      </dsp:txBody>
      <dsp:txXfrm>
        <a:off x="3033928" y="561334"/>
        <a:ext cx="2060143" cy="1206068"/>
      </dsp:txXfrm>
    </dsp:sp>
    <dsp:sp modelId="{1ECFD762-5CB5-4F07-B3A6-53B7762598D9}">
      <dsp:nvSpPr>
        <dsp:cNvPr id="0" name=""/>
        <dsp:cNvSpPr/>
      </dsp:nvSpPr>
      <dsp:spPr>
        <a:xfrm>
          <a:off x="5319490" y="89960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319490" y="1005510"/>
        <a:ext cx="316861" cy="317716"/>
      </dsp:txXfrm>
    </dsp:sp>
    <dsp:sp modelId="{B42FAC63-90F4-4699-A2AC-B6E4C9BC9B2E}">
      <dsp:nvSpPr>
        <dsp:cNvPr id="0" name=""/>
        <dsp:cNvSpPr/>
      </dsp:nvSpPr>
      <dsp:spPr>
        <a:xfrm>
          <a:off x="5985668" y="523812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9. Multiple Linear Regression</a:t>
          </a:r>
        </a:p>
      </dsp:txBody>
      <dsp:txXfrm>
        <a:off x="6023190" y="561334"/>
        <a:ext cx="2060143" cy="1206068"/>
      </dsp:txXfrm>
    </dsp:sp>
    <dsp:sp modelId="{14209FC9-7945-42D0-B093-7C7705744759}">
      <dsp:nvSpPr>
        <dsp:cNvPr id="0" name=""/>
        <dsp:cNvSpPr/>
      </dsp:nvSpPr>
      <dsp:spPr>
        <a:xfrm rot="5400000">
          <a:off x="6826932" y="195438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6894404" y="1992820"/>
        <a:ext cx="317716" cy="316861"/>
      </dsp:txXfrm>
    </dsp:sp>
    <dsp:sp modelId="{16EAAAC2-3E32-4DB9-BC9B-5EB9B500D608}">
      <dsp:nvSpPr>
        <dsp:cNvPr id="0" name=""/>
        <dsp:cNvSpPr/>
      </dsp:nvSpPr>
      <dsp:spPr>
        <a:xfrm>
          <a:off x="5985668" y="2658999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6. Categorical Data Inference (single prop., diff of two props., Chi Square for </a:t>
          </a:r>
          <a:r>
            <a:rPr lang="en-US" sz="1300" kern="1200" dirty="0" err="1"/>
            <a:t>GoF</a:t>
          </a:r>
          <a:r>
            <a:rPr lang="en-US" sz="1300" kern="1200" dirty="0"/>
            <a:t> and independence)</a:t>
          </a:r>
        </a:p>
      </dsp:txBody>
      <dsp:txXfrm>
        <a:off x="6023190" y="2696521"/>
        <a:ext cx="2060143" cy="1206068"/>
      </dsp:txXfrm>
    </dsp:sp>
    <dsp:sp modelId="{BA7AC1BF-CFAD-49BD-B2FC-7292EAD2F1F6}">
      <dsp:nvSpPr>
        <dsp:cNvPr id="0" name=""/>
        <dsp:cNvSpPr/>
      </dsp:nvSpPr>
      <dsp:spPr>
        <a:xfrm rot="10800000">
          <a:off x="5345112" y="3034792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480910" y="3140697"/>
        <a:ext cx="316861" cy="317716"/>
      </dsp:txXfrm>
    </dsp:sp>
    <dsp:sp modelId="{D3843F25-299C-4CF0-84A0-75ED485553EE}">
      <dsp:nvSpPr>
        <dsp:cNvPr id="0" name=""/>
        <dsp:cNvSpPr/>
      </dsp:nvSpPr>
      <dsp:spPr>
        <a:xfrm>
          <a:off x="2996406" y="2658999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7. Numerical/Continuous Data Inference (does mean != 0, do two independent or paired means differ, do means differ across 3+ groups, etc.)</a:t>
          </a:r>
        </a:p>
      </dsp:txBody>
      <dsp:txXfrm>
        <a:off x="3033928" y="2696521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718C-7DF7-EB41-9AF5-78E1AC13C88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8B1C-9BFC-E241-86CF-1301092F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C076-6ECC-4F47-B999-9FC4E3173D6F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1F4D-9B8F-4B43-8A29-F04FCE35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9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zoho.com/coursekata1/form/CoruseKataSummer2025InstituteforTeachingIntroducto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1F4D-9B8F-4B43-8A29-F04FCE355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2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9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9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35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0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3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37082e61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37082e61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https://forms.zoho.com/coursekata1/form/CoruseKataSummer2025InstituteforTeachingIntroducto</a:t>
            </a:r>
            <a:r>
              <a:rPr lang="en"/>
              <a:t> https://bit.ly/CourseKataInstituteApplication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9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1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2414F-FDA8-4B05-AF8B-1806D68973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83616" y="1036320"/>
            <a:ext cx="4614800" cy="4347200"/>
          </a:xfrm>
          <a:prstGeom prst="round1Rect">
            <a:avLst>
              <a:gd name="adj" fmla="val 3516"/>
            </a:avLst>
          </a:prstGeom>
          <a:noFill/>
          <a:ln>
            <a:noFill/>
          </a:ln>
        </p:spPr>
      </p:pic>
      <p:pic>
        <p:nvPicPr>
          <p:cNvPr id="260" name="Google Shape;260;p44"/>
          <p:cNvPicPr preferRelativeResize="0"/>
          <p:nvPr/>
        </p:nvPicPr>
        <p:blipFill rotWithShape="1">
          <a:blip r:embed="rId2">
            <a:alphaModFix/>
          </a:blip>
          <a:srcRect l="20278" r="167" b="50692"/>
          <a:stretch/>
        </p:blipFill>
        <p:spPr>
          <a:xfrm rot="10800000" flipH="1">
            <a:off x="2255149" y="3239920"/>
            <a:ext cx="3671200" cy="2143600"/>
          </a:xfrm>
          <a:prstGeom prst="round1Rect">
            <a:avLst>
              <a:gd name="adj" fmla="val 6736"/>
            </a:avLst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 rotWithShape="1">
          <a:blip r:embed="rId2">
            <a:alphaModFix/>
          </a:blip>
          <a:srcRect l="20278" r="167" b="49313"/>
          <a:stretch/>
        </p:blipFill>
        <p:spPr>
          <a:xfrm>
            <a:off x="2255149" y="1036320"/>
            <a:ext cx="3671200" cy="2203600"/>
          </a:xfrm>
          <a:prstGeom prst="round1Rect">
            <a:avLst>
              <a:gd name="adj" fmla="val 3516"/>
            </a:avLst>
          </a:prstGeom>
          <a:noFill/>
          <a:ln>
            <a:noFill/>
          </a:ln>
        </p:spPr>
      </p:pic>
      <p:sp>
        <p:nvSpPr>
          <p:cNvPr id="262" name="Google Shape;262;p44"/>
          <p:cNvSpPr/>
          <p:nvPr/>
        </p:nvSpPr>
        <p:spPr>
          <a:xfrm>
            <a:off x="269000" y="897267"/>
            <a:ext cx="5515600" cy="4347200"/>
          </a:xfrm>
          <a:prstGeom prst="roundRect">
            <a:avLst>
              <a:gd name="adj" fmla="val 38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371660" y="1239867"/>
            <a:ext cx="5310000" cy="2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subTitle" idx="1"/>
          </p:nvPr>
        </p:nvSpPr>
        <p:spPr>
          <a:xfrm>
            <a:off x="371660" y="4370867"/>
            <a:ext cx="5310000" cy="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700"/>
              <a:buFont typeface="Helvetica Neue Light"/>
              <a:buNone/>
              <a:defRPr sz="22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300"/>
              <a:buFont typeface="Helvetica Neue Light"/>
              <a:buNone/>
              <a:defRPr sz="1733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6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9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8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051F94-191C-FB48-880D-0B7C1EA4CFE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D79F4E-F0C2-8848-AA9C-2D8A88D05D5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3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intro.org/book/im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kata.org/preview/book/8f5a440a-e704-42a9-a6b5-3ac01b563d9d/lesson/1/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dules.scorenetwork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mailto:zbinney@emor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Regression-Forward Framework for Intro Stats: An Example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56559"/>
          </a:xfrm>
        </p:spPr>
        <p:txBody>
          <a:bodyPr>
            <a:normAutofit/>
          </a:bodyPr>
          <a:lstStyle/>
          <a:p>
            <a:r>
              <a:rPr lang="en-US" dirty="0"/>
              <a:t>QTM 110</a:t>
            </a:r>
          </a:p>
          <a:p>
            <a:r>
              <a:rPr lang="en-US" dirty="0"/>
              <a:t>Zachary Binney</a:t>
            </a:r>
          </a:p>
          <a:p>
            <a:r>
              <a:rPr lang="en-US" dirty="0"/>
              <a:t>Oxford college of </a:t>
            </a:r>
            <a:r>
              <a:rPr lang="en-US" dirty="0" err="1"/>
              <a:t>emory</a:t>
            </a:r>
            <a:r>
              <a:rPr lang="en-US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6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Structure of our Intro Course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/>
        </p:nvGraphicFramePr>
        <p:xfrm>
          <a:off x="1638893" y="1616976"/>
          <a:ext cx="8128000" cy="495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C970C3B-B6C9-020C-EEF2-670209CDD66C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9594065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is where I             [pause for strained polite laughter]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43CA6-A03B-8760-18CD-B90890D5A83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9455"/>
          <a:stretch/>
        </p:blipFill>
        <p:spPr>
          <a:xfrm>
            <a:off x="3622766" y="5788089"/>
            <a:ext cx="740228" cy="6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I Like This Structure?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C970C3B-B6C9-020C-EEF2-670209CDD66C}"/>
              </a:ext>
            </a:extLst>
          </p:cNvPr>
          <p:cNvSpPr txBox="1">
            <a:spLocks/>
          </p:cNvSpPr>
          <p:nvPr/>
        </p:nvSpPr>
        <p:spPr>
          <a:xfrm>
            <a:off x="1097280" y="1901359"/>
            <a:ext cx="9594065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A4A4A"/>
                </a:solidFill>
                <a:effectLst/>
                <a:latin typeface="BlinkMacSystemFont"/>
              </a:rPr>
              <a:t>Leaves students thinking statistics is not a unified framework, but simply a matter of plugging your data into the correct test or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A4A4A"/>
                </a:solidFill>
                <a:effectLst/>
                <a:latin typeface="BlinkMacSystemFont"/>
              </a:rPr>
              <a:t>Instills other bad habits such as categorizing continuous data to fit one of these tests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4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23673"/>
            <a:ext cx="5175333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 like better: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Regression-Forward Framework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682480"/>
              </p:ext>
            </p:extLst>
          </p:nvPr>
        </p:nvGraphicFramePr>
        <p:xfrm>
          <a:off x="1638893" y="1616976"/>
          <a:ext cx="8128000" cy="495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2EC293-34D3-8CFB-3BFC-262827874810}"/>
              </a:ext>
            </a:extLst>
          </p:cNvPr>
          <p:cNvCxnSpPr>
            <a:cxnSpLocks/>
          </p:cNvCxnSpPr>
          <p:nvPr/>
        </p:nvCxnSpPr>
        <p:spPr>
          <a:xfrm flipH="1" flipV="1">
            <a:off x="3622766" y="3429000"/>
            <a:ext cx="3692434" cy="89916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F3402C4-156D-C260-E13F-F7B761347648}"/>
              </a:ext>
            </a:extLst>
          </p:cNvPr>
          <p:cNvSpPr/>
          <p:nvPr/>
        </p:nvSpPr>
        <p:spPr>
          <a:xfrm>
            <a:off x="4458789" y="4328160"/>
            <a:ext cx="5581095" cy="157043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23673"/>
            <a:ext cx="5175333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I like better: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Regression-Forward Framework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84371"/>
              </p:ext>
            </p:extLst>
          </p:nvPr>
        </p:nvGraphicFramePr>
        <p:xfrm>
          <a:off x="1638893" y="1616976"/>
          <a:ext cx="8128000" cy="495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F3402C4-156D-C260-E13F-F7B761347648}"/>
              </a:ext>
            </a:extLst>
          </p:cNvPr>
          <p:cNvSpPr/>
          <p:nvPr/>
        </p:nvSpPr>
        <p:spPr>
          <a:xfrm>
            <a:off x="4458789" y="4328160"/>
            <a:ext cx="5581095" cy="1570433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904F57C-303D-C3A3-6DF2-F645C090C5BF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9237014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Teach how to accomplish all of these tasks using regression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58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23673"/>
            <a:ext cx="9251677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don’t need to modify existing books like the last slide!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Several good options of books already using this approach, just from USCOTS attendees: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i="1" dirty="0"/>
              <a:t>Intro to Modern Statistics</a:t>
            </a:r>
            <a:r>
              <a:rPr lang="en-US" sz="2600" dirty="0"/>
              <a:t>, Cetinkaya-</a:t>
            </a:r>
            <a:r>
              <a:rPr lang="en-US" sz="2600" dirty="0" err="1"/>
              <a:t>Rundel</a:t>
            </a:r>
            <a:r>
              <a:rPr lang="en-US" sz="2600" dirty="0"/>
              <a:t> and Hardin,</a:t>
            </a:r>
            <a:r>
              <a:rPr lang="en-US" sz="2600" i="1" dirty="0"/>
              <a:t> </a:t>
            </a:r>
            <a:r>
              <a:rPr lang="en-US" sz="2600" dirty="0">
                <a:hlinkClick r:id="rId3"/>
              </a:rPr>
              <a:t>https://www.openintro.org/book/ims/</a:t>
            </a:r>
            <a:endParaRPr lang="en-US" sz="2600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endParaRPr lang="en-US" sz="2600" i="1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i="1" dirty="0"/>
              <a:t>Statistics and Data Science: A Modeling Approach</a:t>
            </a:r>
            <a:r>
              <a:rPr lang="en-US" sz="2600" dirty="0"/>
              <a:t>, Son and Stigler, </a:t>
            </a:r>
            <a:r>
              <a:rPr lang="en-US" sz="2600" dirty="0">
                <a:hlinkClick r:id="rId4"/>
              </a:rPr>
              <a:t>https://coursekata.org/preview/book/8f5a440a-e704-42a9-a6b5-3ac01b563d9d/lesson/1/0</a:t>
            </a:r>
            <a:r>
              <a:rPr lang="en-US" sz="2600" dirty="0"/>
              <a:t> </a:t>
            </a:r>
            <a:endParaRPr lang="en-US" sz="2600" i="1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 Textbook?</a:t>
            </a:r>
          </a:p>
        </p:txBody>
      </p:sp>
    </p:spTree>
    <p:extLst>
      <p:ext uri="{BB962C8B-B14F-4D97-AF65-F5344CB8AC3E}">
        <p14:creationId xmlns:p14="http://schemas.microsoft.com/office/powerpoint/2010/main" val="217533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7D37-6ED5-49EC-A4E2-80F0F01C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Introduce Regression First?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D1A0-4B97-4BF2-B54E-9E47013E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 do it in my non-intro but no pre-req, 100-level undergrad course</a:t>
            </a:r>
          </a:p>
        </p:txBody>
      </p:sp>
    </p:spTree>
    <p:extLst>
      <p:ext uri="{BB962C8B-B14F-4D97-AF65-F5344CB8AC3E}">
        <p14:creationId xmlns:p14="http://schemas.microsoft.com/office/powerpoint/2010/main" val="159608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23673"/>
            <a:ext cx="10260530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Use the textbooks I mentioned for intro stats!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How I do it in a different context - a statistical critical thinking course: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800" dirty="0"/>
              <a:t>QTM 110, Lecture 11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800" dirty="0"/>
              <a:t>QTM 110, </a:t>
            </a:r>
            <a:r>
              <a:rPr lang="en-US" sz="3800" dirty="0" err="1"/>
              <a:t>Pset</a:t>
            </a:r>
            <a:r>
              <a:rPr lang="en-US" sz="3800" dirty="0"/>
              <a:t> #6 Qs 1-3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Brief Walkthrough</a:t>
            </a:r>
          </a:p>
        </p:txBody>
      </p:sp>
    </p:spTree>
    <p:extLst>
      <p:ext uri="{BB962C8B-B14F-4D97-AF65-F5344CB8AC3E}">
        <p14:creationId xmlns:p14="http://schemas.microsoft.com/office/powerpoint/2010/main" val="400258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7D37-6ED5-49EC-A4E2-80F0F01C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Example Lesson Linking Regression and ANOVA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D1A0-4B97-4BF2-B54E-9E47013E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where does it fit?</a:t>
            </a:r>
          </a:p>
        </p:txBody>
      </p:sp>
    </p:spTree>
    <p:extLst>
      <p:ext uri="{BB962C8B-B14F-4D97-AF65-F5344CB8AC3E}">
        <p14:creationId xmlns:p14="http://schemas.microsoft.com/office/powerpoint/2010/main" val="359698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40942"/>
            <a:ext cx="10260530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Ace rates on different tennis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hlinkClick r:id="rId3"/>
              </a:rPr>
              <a:t>https://modules.scorenetwork.org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SCORE Network</a:t>
            </a:r>
          </a:p>
        </p:txBody>
      </p:sp>
    </p:spTree>
    <p:extLst>
      <p:ext uri="{BB962C8B-B14F-4D97-AF65-F5344CB8AC3E}">
        <p14:creationId xmlns:p14="http://schemas.microsoft.com/office/powerpoint/2010/main" val="217578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40942"/>
            <a:ext cx="10260530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Written as a full lesson in data analysis – we’ll focus on </a:t>
            </a:r>
            <a:r>
              <a:rPr lang="en-US" sz="2800" dirty="0">
                <a:highlight>
                  <a:srgbClr val="FFFF00"/>
                </a:highlight>
              </a:rPr>
              <a:t>most relevant parts for regression-forward design</a:t>
            </a:r>
            <a:endParaRPr lang="en-US" sz="28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Objectives: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be able to 1) explore data with a mix of categorical and continuous variables and calculate a new variable from two existing continuous variables, 2) create a stratified boxplot to compare the distribution of a continuous variable across levels of a categorical variable, </a:t>
            </a:r>
            <a:r>
              <a:rPr lang="en-US" sz="2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conduct a linear regression using dummy variables for a categorical predictor, 4) find and interpret the coefficients and p-values to explain how a categorical predictor and continuous outcome are associated, 5) recognize and demonstrate that this linear regression is equivalent to a typical ANOVA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SCORE Network</a:t>
            </a:r>
          </a:p>
        </p:txBody>
      </p:sp>
    </p:spTree>
    <p:extLst>
      <p:ext uri="{BB962C8B-B14F-4D97-AF65-F5344CB8AC3E}">
        <p14:creationId xmlns:p14="http://schemas.microsoft.com/office/powerpoint/2010/main" val="4258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49325"/>
            <a:ext cx="10260530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1. 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2. Current vs. Regression-Forward Framework for Intro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3. How to Introduce Regression First?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4. Example Lesson Linking Regression </a:t>
            </a:r>
            <a:r>
              <a:rPr lang="en-US" sz="4000"/>
              <a:t>and ANOVA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5</a:t>
            </a:r>
            <a:r>
              <a:rPr lang="en-US" sz="4000" dirty="0"/>
              <a:t>. A Step Further: Skip the Tests, Focus on Tasks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41073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40942"/>
            <a:ext cx="10260530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the following sections: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1. Background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2. Data Exploration and Descriptive Analysis (stop at “Calculate Ace Rate”)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3200"/>
              <a:t>3. Ace </a:t>
            </a:r>
            <a:r>
              <a:rPr lang="en-US" sz="3200" dirty="0"/>
              <a:t>Rate vs. Surface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SCORE Network</a:t>
            </a:r>
          </a:p>
        </p:txBody>
      </p:sp>
    </p:spTree>
    <p:extLst>
      <p:ext uri="{BB962C8B-B14F-4D97-AF65-F5344CB8AC3E}">
        <p14:creationId xmlns:p14="http://schemas.microsoft.com/office/powerpoint/2010/main" val="380186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76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Flexible, but easiest with these </a:t>
            </a:r>
            <a:r>
              <a:rPr lang="en-US" sz="2800" dirty="0" err="1"/>
              <a:t>prereqs</a:t>
            </a:r>
            <a:r>
              <a:rPr lang="en-US" sz="2800" dirty="0"/>
              <a:t>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Basic understanding of simple linear regression +/- dummy variables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(?) ANOVA, if you want to teach that separately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Lesson Fit?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565479"/>
              </p:ext>
            </p:extLst>
          </p:nvPr>
        </p:nvGraphicFramePr>
        <p:xfrm>
          <a:off x="1821773" y="2525485"/>
          <a:ext cx="8128000" cy="44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904F57C-303D-C3A3-6DF2-F645C090C5BF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8400991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DBD9308-B08A-CED6-554B-20A8A6A10A99}"/>
              </a:ext>
            </a:extLst>
          </p:cNvPr>
          <p:cNvSpPr/>
          <p:nvPr/>
        </p:nvSpPr>
        <p:spPr>
          <a:xfrm>
            <a:off x="2734491" y="6083717"/>
            <a:ext cx="2002972" cy="487680"/>
          </a:xfrm>
          <a:prstGeom prst="wedgeRectCallout">
            <a:avLst>
              <a:gd name="adj1" fmla="val 83515"/>
              <a:gd name="adj2" fmla="val -13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Lesson goes here</a:t>
            </a:r>
          </a:p>
        </p:txBody>
      </p:sp>
    </p:spTree>
    <p:extLst>
      <p:ext uri="{BB962C8B-B14F-4D97-AF65-F5344CB8AC3E}">
        <p14:creationId xmlns:p14="http://schemas.microsoft.com/office/powerpoint/2010/main" val="32845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7D37-6ED5-49EC-A4E2-80F0F01C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A Step Further: Skip the Tests, Focus on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D1A0-4B97-4BF2-B54E-9E47013E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737360"/>
            <a:ext cx="10747191" cy="4576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Within the regression-forward framework you could teach linear regression, then: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1. Teach the </a:t>
            </a:r>
            <a:r>
              <a:rPr lang="en-US" sz="2400" u="sng" dirty="0">
                <a:solidFill>
                  <a:srgbClr val="7030A0"/>
                </a:solidFill>
              </a:rPr>
              <a:t>tests</a:t>
            </a:r>
            <a:r>
              <a:rPr lang="en-US" sz="2400" dirty="0">
                <a:solidFill>
                  <a:srgbClr val="7030A0"/>
                </a:solidFill>
              </a:rPr>
              <a:t> and show how they are equivalent to regression, OR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Teach [to] The Tests At All?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/>
        </p:nvGraphicFramePr>
        <p:xfrm>
          <a:off x="1750511" y="2508392"/>
          <a:ext cx="8128000" cy="44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904F57C-303D-C3A3-6DF2-F645C090C5BF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8400991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9D55CC-D842-99A7-07A4-AFE9BC762C6A}"/>
              </a:ext>
            </a:extLst>
          </p:cNvPr>
          <p:cNvSpPr/>
          <p:nvPr/>
        </p:nvSpPr>
        <p:spPr>
          <a:xfrm>
            <a:off x="4544247" y="5000964"/>
            <a:ext cx="5581095" cy="1570433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5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737360"/>
            <a:ext cx="10747191" cy="4576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Within the regression-forward framework you could teach linear regression, then: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1. Teach the </a:t>
            </a:r>
            <a:r>
              <a:rPr lang="en-US" sz="2400" u="sng" dirty="0">
                <a:solidFill>
                  <a:schemeClr val="bg1">
                    <a:lumMod val="75000"/>
                  </a:schemeClr>
                </a:solidFill>
              </a:rPr>
              <a:t>tests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and show how they are equivalent to regression, OR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2. Barely mention tests; focus on </a:t>
            </a:r>
            <a:r>
              <a:rPr lang="en-US" sz="2400" u="sng" dirty="0">
                <a:solidFill>
                  <a:srgbClr val="7030A0"/>
                </a:solidFill>
              </a:rPr>
              <a:t>tasks</a:t>
            </a:r>
            <a:r>
              <a:rPr lang="en-US" sz="2400" dirty="0">
                <a:solidFill>
                  <a:srgbClr val="7030A0"/>
                </a:solidFill>
              </a:rPr>
              <a:t> and how to do them with linear regression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Teach [to] The Tests At All?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173281"/>
              </p:ext>
            </p:extLst>
          </p:nvPr>
        </p:nvGraphicFramePr>
        <p:xfrm>
          <a:off x="1750511" y="2508392"/>
          <a:ext cx="8128000" cy="44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904F57C-303D-C3A3-6DF2-F645C090C5BF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8400991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9D55CC-D842-99A7-07A4-AFE9BC762C6A}"/>
              </a:ext>
            </a:extLst>
          </p:cNvPr>
          <p:cNvSpPr/>
          <p:nvPr/>
        </p:nvSpPr>
        <p:spPr>
          <a:xfrm>
            <a:off x="4544247" y="5000964"/>
            <a:ext cx="5581095" cy="1570433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98320"/>
            <a:ext cx="10058400" cy="4576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1. If you are still teaching ANOVA (and other tests) separately: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Put this lesson </a:t>
            </a:r>
            <a:r>
              <a:rPr lang="en-US" sz="2800" b="1" dirty="0"/>
              <a:t>after</a:t>
            </a:r>
            <a:r>
              <a:rPr lang="en-US" sz="2800" dirty="0"/>
              <a:t> you have taught ANOVA (and of course linear regression) to </a:t>
            </a:r>
            <a:r>
              <a:rPr lang="en-US" sz="2800" u="sng" dirty="0"/>
              <a:t>emphasize the links</a:t>
            </a:r>
            <a:r>
              <a:rPr lang="en-US" sz="2800" dirty="0"/>
              <a:t> and </a:t>
            </a:r>
            <a:r>
              <a:rPr lang="en-US" sz="2800" u="sng" dirty="0"/>
              <a:t>show ANOVA is a special case of linear regression</a:t>
            </a:r>
            <a:r>
              <a:rPr lang="en-US" sz="2800" dirty="0"/>
              <a:t>, as well as giving students practice with a broader, practical </a:t>
            </a:r>
            <a:r>
              <a:rPr lang="en-US" sz="2800" u="sng" dirty="0"/>
              <a:t>data analysis pipeline exercise</a:t>
            </a:r>
          </a:p>
          <a:p>
            <a:pPr marL="761238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Depending on what you covered with linear regression already (e.g. dummy variables) may be able to skip/shorten parts of that 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Lesson Fit – Using “Traditional” Intro Stats Topics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904F57C-303D-C3A3-6DF2-F645C090C5BF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8400991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8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98320"/>
            <a:ext cx="10713008" cy="45760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highlight>
                  <a:srgbClr val="FFFF00"/>
                </a:highlight>
              </a:rPr>
              <a:t>2. Task-Focused Approach</a:t>
            </a:r>
            <a:r>
              <a:rPr lang="en-US" sz="2400" b="1" dirty="0">
                <a:highlight>
                  <a:srgbClr val="FFFF00"/>
                </a:highlight>
              </a:rPr>
              <a:t>: teach the task + how to accomplish using linear regression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Would use this module to teach how to use linear regression to check for differences in continuous variable across 3+ groups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When was the last time you did ANOVA (with the ANOVA table, F-test, etc.) outside of a class? 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Could just leave it at “Hey, there’s this other thing called ANOVA, it’s just what we’ve taught you already, here’s proof it’s equivalent.” – </a:t>
            </a:r>
            <a:r>
              <a:rPr lang="en-US" sz="2400" b="1" dirty="0"/>
              <a:t>this module works for this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Same argument for t-tests, Wilcoxon, Mann-Whitney,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Exception: Chi Square test for independence (requires interaction terms)?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This Lesson Fit – Using A Task-Focused Approach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904F57C-303D-C3A3-6DF2-F645C090C5BF}"/>
              </a:ext>
            </a:extLst>
          </p:cNvPr>
          <p:cNvSpPr txBox="1">
            <a:spLocks/>
          </p:cNvSpPr>
          <p:nvPr/>
        </p:nvSpPr>
        <p:spPr>
          <a:xfrm>
            <a:off x="1230689" y="5898593"/>
            <a:ext cx="8400991" cy="5791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4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7D37-6ED5-49EC-A4E2-80F0F01C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Reactions? Thoughts?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D1A0-4B97-4BF2-B54E-9E47013E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Pollev.com/</a:t>
            </a:r>
            <a:r>
              <a:rPr lang="en-US" dirty="0" err="1"/>
              <a:t>zbinney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36"/>
          <p:cNvSpPr txBox="1"/>
          <p:nvPr/>
        </p:nvSpPr>
        <p:spPr>
          <a:xfrm>
            <a:off x="6096000" y="1782870"/>
            <a:ext cx="56532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📌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2533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What:</a:t>
            </a:r>
            <a:r>
              <a:rPr lang="en" sz="2400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3-day, virtual Summer Institute</a:t>
            </a:r>
            <a:endParaRPr sz="2267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" sz="21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📌 </a:t>
            </a:r>
            <a:r>
              <a:rPr lang="en" sz="2533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Who:</a:t>
            </a:r>
            <a:r>
              <a:rPr lang="en" sz="25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Professors and graduate students planning to teach intro stats </a:t>
            </a:r>
            <a:endParaRPr sz="2267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" sz="21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📌 </a:t>
            </a:r>
            <a:r>
              <a:rPr lang="en" sz="2667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Cost:</a:t>
            </a:r>
            <a:r>
              <a:rPr lang="en" sz="2533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secured funding which will fully cover the cost of participation!</a:t>
            </a:r>
            <a:endParaRPr sz="2267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" sz="21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📌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2533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When:</a:t>
            </a:r>
            <a:r>
              <a:rPr lang="en" sz="2400" b="1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July 22-24, 2025 from 8:00 - 10:00am PT daily</a:t>
            </a:r>
            <a:endParaRPr sz="2267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r>
              <a:rPr lang="en" sz="21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📌</a:t>
            </a:r>
            <a:r>
              <a:rPr lang="en" sz="2267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2533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Deadline has technically passed but note that you met Ji at USCOTS and we'll make it work!</a:t>
            </a:r>
            <a:endParaRPr sz="2267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76" name="Google Shape;1276;p136"/>
          <p:cNvPicPr preferRelativeResize="0"/>
          <p:nvPr/>
        </p:nvPicPr>
        <p:blipFill rotWithShape="1">
          <a:blip r:embed="rId3">
            <a:alphaModFix/>
          </a:blip>
          <a:srcRect l="12479" t="13067" r="12971" b="14252"/>
          <a:stretch/>
        </p:blipFill>
        <p:spPr>
          <a:xfrm>
            <a:off x="1793934" y="1239867"/>
            <a:ext cx="2694933" cy="26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36"/>
          <p:cNvSpPr txBox="1">
            <a:spLocks noGrp="1"/>
          </p:cNvSpPr>
          <p:nvPr>
            <p:ph type="subTitle" idx="1"/>
          </p:nvPr>
        </p:nvSpPr>
        <p:spPr>
          <a:xfrm>
            <a:off x="391767" y="3849333"/>
            <a:ext cx="5310000" cy="14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0" indent="0" algn="ctr"/>
            <a:r>
              <a:rPr lang="en" sz="2800"/>
              <a:t>Scan the QR code  to apply! </a:t>
            </a:r>
            <a:endParaRPr sz="2800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</a:pPr>
            <a:r>
              <a:rPr lang="en" sz="2800"/>
              <a:t>Or go to this link: </a:t>
            </a:r>
            <a:r>
              <a:rPr lang="en" sz="2800" u="sng"/>
              <a:t>https://bit.ly/CourseKataInstituteApplication </a:t>
            </a:r>
            <a:endParaRPr sz="2800" u="sng"/>
          </a:p>
        </p:txBody>
      </p:sp>
      <p:pic>
        <p:nvPicPr>
          <p:cNvPr id="1278" name="Google Shape;1278;p136" title="CourseKata-Logo-Combination-Full Color-Light Backgroun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372" y="854567"/>
            <a:ext cx="4691969" cy="9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427970" cy="4023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Questions? </a:t>
            </a:r>
            <a:r>
              <a:rPr lang="en-US" sz="2400" dirty="0">
                <a:hlinkClick r:id="rId2"/>
              </a:rPr>
              <a:t>zbinney@emory.edu</a:t>
            </a:r>
            <a:r>
              <a:rPr lang="en-US" sz="2400" dirty="0"/>
              <a:t>, @binney_z on </a:t>
            </a:r>
            <a:r>
              <a:rPr lang="en-US" sz="2400" dirty="0" err="1"/>
              <a:t>Bluesky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1026" name="Picture 2" descr="http://4.bp.blogspot.com/-Z708Q_Dl3Ko/UqePZST7ftI/AAAAAAAAChg/3cWwnM0fzfI/s1600/Colbert+Wav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853" y="2752084"/>
            <a:ext cx="5875175" cy="33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7D37-6ED5-49EC-A4E2-80F0F01C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D1A0-4B97-4BF2-B54E-9E47013E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2924"/>
            <a:ext cx="5236154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PhD, Epidemiology, Emory,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 Professor of Quantitative Theory and Methods, Oxford College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Teach: “Intro to Scientific Methods” (research design, causal inference, critical thinking); R programming; Statistics in Sports; Probability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 consultant for sports teams, pharmaceutical companies, media outlets; expert witness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Past: NFL, NBA, and MLB teams; healthcare consultant; end-of-life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221C6-A4D3-4769-9836-7B3800AA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5" y="3170583"/>
            <a:ext cx="5035826" cy="2832652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759FBE-C641-4016-AF0E-E5C9BC018D5A}"/>
              </a:ext>
            </a:extLst>
          </p:cNvPr>
          <p:cNvSpPr txBox="1">
            <a:spLocks/>
          </p:cNvSpPr>
          <p:nvPr/>
        </p:nvSpPr>
        <p:spPr>
          <a:xfrm>
            <a:off x="6473135" y="1842924"/>
            <a:ext cx="4756425" cy="16551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Been on </a:t>
            </a:r>
            <a:r>
              <a:rPr lang="en-US" i="1" dirty="0"/>
              <a:t>Jeopardy!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...lost on </a:t>
            </a:r>
            <a:r>
              <a:rPr lang="en-US" i="1" dirty="0"/>
              <a:t>Jeopardy!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3133339"/>
            <a:ext cx="9183311" cy="1165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/>
              <a:t>Pollev.com/</a:t>
            </a:r>
            <a:r>
              <a:rPr lang="en-US" sz="6000" b="1" dirty="0" err="1"/>
              <a:t>zbinney</a:t>
            </a:r>
            <a:endParaRPr lang="en-US" sz="6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</p:spTree>
    <p:extLst>
      <p:ext uri="{BB962C8B-B14F-4D97-AF65-F5344CB8AC3E}">
        <p14:creationId xmlns:p14="http://schemas.microsoft.com/office/powerpoint/2010/main" val="376338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23673"/>
            <a:ext cx="10260530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Not the first to suggest this (SEE Ward, Gelman, Zhang and Son Wednesday, Beth Chance like an hour ago,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Not doing literature/research/evidence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Focus on: practically…how might I do this?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23625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7D37-6ED5-49EC-A4E2-80F0F01C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vs. Regression-Forward Framework for Intro Statistics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FD1A0-4B97-4BF2-B54E-9E47013EA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to Accomplish Common Tests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39F118-A033-77D2-1D79-7D7C90BC0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2" y="1879829"/>
            <a:ext cx="6933798" cy="46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4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23673"/>
            <a:ext cx="5175333" cy="4489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Uses </a:t>
            </a:r>
            <a:r>
              <a:rPr lang="en-US" sz="2800" i="1" dirty="0" err="1"/>
              <a:t>OpenIntro</a:t>
            </a:r>
            <a:r>
              <a:rPr lang="en-US" sz="2800" i="1" dirty="0"/>
              <a:t> Statistics </a:t>
            </a:r>
            <a:r>
              <a:rPr lang="en-US" sz="2800" dirty="0"/>
              <a:t>(4</a:t>
            </a:r>
            <a:r>
              <a:rPr lang="en-US" sz="2800" baseline="30000" dirty="0"/>
              <a:t>th</a:t>
            </a:r>
            <a:r>
              <a:rPr lang="en-US" sz="2800" dirty="0"/>
              <a:t> ed.)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Structure of our Intro Course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AC154-F584-8A88-E009-F3BFD7FB6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894913"/>
              </p:ext>
            </p:extLst>
          </p:nvPr>
        </p:nvGraphicFramePr>
        <p:xfrm>
          <a:off x="1638893" y="1616976"/>
          <a:ext cx="8128000" cy="495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C970C3B-B6C9-020C-EEF2-670209CDD66C}"/>
              </a:ext>
            </a:extLst>
          </p:cNvPr>
          <p:cNvSpPr txBox="1">
            <a:spLocks/>
          </p:cNvSpPr>
          <p:nvPr/>
        </p:nvSpPr>
        <p:spPr>
          <a:xfrm>
            <a:off x="1230689" y="5796043"/>
            <a:ext cx="9322418" cy="1061957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notes so far…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…(except that these authors have another book, </a:t>
            </a:r>
            <a:r>
              <a:rPr lang="en-US" sz="2400" i="1" dirty="0"/>
              <a:t>Intro to Modern Statistics</a:t>
            </a:r>
            <a:r>
              <a:rPr lang="en-US" sz="2400" dirty="0"/>
              <a:t>, that introduces regression first!)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DD2B581-185D-7409-4254-6AC476C57D7F}"/>
              </a:ext>
            </a:extLst>
          </p:cNvPr>
          <p:cNvSpPr txBox="1">
            <a:spLocks/>
          </p:cNvSpPr>
          <p:nvPr/>
        </p:nvSpPr>
        <p:spPr>
          <a:xfrm>
            <a:off x="1383089" y="6050993"/>
            <a:ext cx="5175333" cy="44897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83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23150</TotalTime>
  <Words>1638</Words>
  <Application>Microsoft Office PowerPoint</Application>
  <PresentationFormat>Widescreen</PresentationFormat>
  <Paragraphs>182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BlinkMacSystemFont</vt:lpstr>
      <vt:lpstr>Calibri</vt:lpstr>
      <vt:lpstr>Calibri Light</vt:lpstr>
      <vt:lpstr>Helvetica Neue</vt:lpstr>
      <vt:lpstr>Helvetica Neue Light</vt:lpstr>
      <vt:lpstr>Retrospect</vt:lpstr>
      <vt:lpstr>A Regression-Forward Framework for Intro Stats: An Example Lesson</vt:lpstr>
      <vt:lpstr>Roadmap</vt:lpstr>
      <vt:lpstr>Introductions</vt:lpstr>
      <vt:lpstr>Who am I?</vt:lpstr>
      <vt:lpstr>Who Are You?</vt:lpstr>
      <vt:lpstr>Disclosures</vt:lpstr>
      <vt:lpstr>Current vs. Regression-Forward Framework for Intro Statistics </vt:lpstr>
      <vt:lpstr>Regression to Accomplish Common Tests </vt:lpstr>
      <vt:lpstr>Current Structure of our Intro Course</vt:lpstr>
      <vt:lpstr>Current Structure of our Intro Course</vt:lpstr>
      <vt:lpstr>Why Don’t I Like This Structure?</vt:lpstr>
      <vt:lpstr>Regression-Forward Framework</vt:lpstr>
      <vt:lpstr>Regression-Forward Framework</vt:lpstr>
      <vt:lpstr>Need a Textbook?</vt:lpstr>
      <vt:lpstr>How to Introduce Regression First?</vt:lpstr>
      <vt:lpstr>Example – Brief Walkthrough</vt:lpstr>
      <vt:lpstr>Example Lesson Linking Regression and ANOVA</vt:lpstr>
      <vt:lpstr>Example from SCORE Network</vt:lpstr>
      <vt:lpstr>Example from SCORE Network</vt:lpstr>
      <vt:lpstr>Example from SCORE Network</vt:lpstr>
      <vt:lpstr>Where Does This Lesson Fit?</vt:lpstr>
      <vt:lpstr>A Step Further: Skip the Tests, Focus on Tasks</vt:lpstr>
      <vt:lpstr>Should We Teach [to] The Tests At All?</vt:lpstr>
      <vt:lpstr>Should We Teach [to] The Tests At All?</vt:lpstr>
      <vt:lpstr>Where Does This Lesson Fit – Using “Traditional” Intro Stats Topics</vt:lpstr>
      <vt:lpstr>Where Does This Lesson Fit – Using A Task-Focused Approach</vt:lpstr>
      <vt:lpstr>Reactions? Thoughts?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Microsoft Office User</dc:creator>
  <cp:lastModifiedBy>Binney, Zachary Orion</cp:lastModifiedBy>
  <cp:revision>60</cp:revision>
  <cp:lastPrinted>2017-08-16T18:18:14Z</cp:lastPrinted>
  <dcterms:created xsi:type="dcterms:W3CDTF">2016-08-17T18:00:39Z</dcterms:created>
  <dcterms:modified xsi:type="dcterms:W3CDTF">2025-07-18T15:10:33Z</dcterms:modified>
</cp:coreProperties>
</file>