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7" r:id="rId3"/>
    <p:sldMasterId id="2147483748" r:id="rId4"/>
    <p:sldMasterId id="2147483749" r:id="rId5"/>
    <p:sldMasterId id="2147483750" r:id="rId6"/>
    <p:sldMasterId id="214748375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Lst>
  <p:sldSz cy="5143500" cx="9144000"/>
  <p:notesSz cx="6858000" cy="9144000"/>
  <p:embeddedFontLst>
    <p:embeddedFont>
      <p:font typeface="Josefin Sans Medium"/>
      <p:regular r:id="rId64"/>
      <p:bold r:id="rId65"/>
      <p:italic r:id="rId66"/>
      <p:boldItalic r:id="rId67"/>
    </p:embeddedFont>
    <p:embeddedFont>
      <p:font typeface="Poppins"/>
      <p:regular r:id="rId68"/>
      <p:bold r:id="rId69"/>
      <p:italic r:id="rId70"/>
      <p:boldItalic r:id="rId71"/>
    </p:embeddedFont>
    <p:embeddedFont>
      <p:font typeface="Fira Sans Extra Condensed Medium"/>
      <p:regular r:id="rId72"/>
      <p:bold r:id="rId73"/>
      <p:italic r:id="rId74"/>
      <p:boldItalic r:id="rId75"/>
    </p:embeddedFont>
    <p:embeddedFont>
      <p:font typeface="Poppins Light"/>
      <p:regular r:id="rId76"/>
      <p:bold r:id="rId77"/>
      <p:italic r:id="rId78"/>
      <p:boldItalic r:id="rId79"/>
    </p:embeddedFont>
    <p:embeddedFont>
      <p:font typeface="Poppins Medium"/>
      <p:regular r:id="rId80"/>
      <p:bold r:id="rId81"/>
      <p:italic r:id="rId82"/>
      <p:boldItalic r:id="rId83"/>
    </p:embeddedFont>
    <p:embeddedFont>
      <p:font typeface="Josefin Sans"/>
      <p:regular r:id="rId84"/>
      <p:bold r:id="rId85"/>
      <p:italic r:id="rId86"/>
      <p:boldItalic r:id="rId87"/>
    </p:embeddedFont>
    <p:embeddedFont>
      <p:font typeface="Josefin Sans SemiBold"/>
      <p:regular r:id="rId88"/>
      <p:bold r:id="rId89"/>
      <p:italic r:id="rId90"/>
      <p:boldItalic r:id="rId91"/>
    </p:embeddedFont>
    <p:embeddedFont>
      <p:font typeface="Rokkitt Light"/>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JosefinSans-regular.fntdata"/><Relationship Id="rId83" Type="http://schemas.openxmlformats.org/officeDocument/2006/relationships/font" Target="fonts/PoppinsMedium-boldItalic.fntdata"/><Relationship Id="rId42" Type="http://schemas.openxmlformats.org/officeDocument/2006/relationships/slide" Target="slides/slide34.xml"/><Relationship Id="rId86" Type="http://schemas.openxmlformats.org/officeDocument/2006/relationships/font" Target="fonts/JosefinSans-italic.fntdata"/><Relationship Id="rId41" Type="http://schemas.openxmlformats.org/officeDocument/2006/relationships/slide" Target="slides/slide33.xml"/><Relationship Id="rId85" Type="http://schemas.openxmlformats.org/officeDocument/2006/relationships/font" Target="fonts/JosefinSans-bold.fntdata"/><Relationship Id="rId44" Type="http://schemas.openxmlformats.org/officeDocument/2006/relationships/slide" Target="slides/slide36.xml"/><Relationship Id="rId88" Type="http://schemas.openxmlformats.org/officeDocument/2006/relationships/font" Target="fonts/JosefinSansSemiBold-regular.fntdata"/><Relationship Id="rId43" Type="http://schemas.openxmlformats.org/officeDocument/2006/relationships/slide" Target="slides/slide35.xml"/><Relationship Id="rId87" Type="http://schemas.openxmlformats.org/officeDocument/2006/relationships/font" Target="fonts/JosefinSans-boldItalic.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JosefinSansSemiBold-bold.fntdata"/><Relationship Id="rId80" Type="http://schemas.openxmlformats.org/officeDocument/2006/relationships/font" Target="fonts/PoppinsMedium-regular.fntdata"/><Relationship Id="rId82" Type="http://schemas.openxmlformats.org/officeDocument/2006/relationships/font" Target="fonts/PoppinsMedium-italic.fntdata"/><Relationship Id="rId81" Type="http://schemas.openxmlformats.org/officeDocument/2006/relationships/font" Target="fonts/PoppinsMedium-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73" Type="http://schemas.openxmlformats.org/officeDocument/2006/relationships/font" Target="fonts/FiraSansExtraCondensedMedium-bold.fntdata"/><Relationship Id="rId72" Type="http://schemas.openxmlformats.org/officeDocument/2006/relationships/font" Target="fonts/FiraSansExtraCondensedMedium-regular.fntdata"/><Relationship Id="rId31" Type="http://schemas.openxmlformats.org/officeDocument/2006/relationships/slide" Target="slides/slide23.xml"/><Relationship Id="rId75" Type="http://schemas.openxmlformats.org/officeDocument/2006/relationships/font" Target="fonts/FiraSansExtraCondensedMedium-boldItalic.fntdata"/><Relationship Id="rId30" Type="http://schemas.openxmlformats.org/officeDocument/2006/relationships/slide" Target="slides/slide22.xml"/><Relationship Id="rId74" Type="http://schemas.openxmlformats.org/officeDocument/2006/relationships/font" Target="fonts/FiraSansExtraCondensedMedium-italic.fntdata"/><Relationship Id="rId33" Type="http://schemas.openxmlformats.org/officeDocument/2006/relationships/slide" Target="slides/slide25.xml"/><Relationship Id="rId77" Type="http://schemas.openxmlformats.org/officeDocument/2006/relationships/font" Target="fonts/PoppinsLight-bold.fntdata"/><Relationship Id="rId32" Type="http://schemas.openxmlformats.org/officeDocument/2006/relationships/slide" Target="slides/slide24.xml"/><Relationship Id="rId76" Type="http://schemas.openxmlformats.org/officeDocument/2006/relationships/font" Target="fonts/PoppinsLight-regular.fntdata"/><Relationship Id="rId35" Type="http://schemas.openxmlformats.org/officeDocument/2006/relationships/slide" Target="slides/slide27.xml"/><Relationship Id="rId79" Type="http://schemas.openxmlformats.org/officeDocument/2006/relationships/font" Target="fonts/PoppinsLight-boldItalic.fntdata"/><Relationship Id="rId34" Type="http://schemas.openxmlformats.org/officeDocument/2006/relationships/slide" Target="slides/slide26.xml"/><Relationship Id="rId78" Type="http://schemas.openxmlformats.org/officeDocument/2006/relationships/font" Target="fonts/PoppinsLight-italic.fntdata"/><Relationship Id="rId71" Type="http://schemas.openxmlformats.org/officeDocument/2006/relationships/font" Target="fonts/Poppins-boldItalic.fntdata"/><Relationship Id="rId70" Type="http://schemas.openxmlformats.org/officeDocument/2006/relationships/font" Target="fonts/Poppins-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font" Target="fonts/JosefinSansMedium-regular.fntdata"/><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font" Target="fonts/JosefinSansMedium-italic.fntdata"/><Relationship Id="rId21" Type="http://schemas.openxmlformats.org/officeDocument/2006/relationships/slide" Target="slides/slide13.xml"/><Relationship Id="rId65" Type="http://schemas.openxmlformats.org/officeDocument/2006/relationships/font" Target="fonts/JosefinSansMedium-bold.fntdata"/><Relationship Id="rId24" Type="http://schemas.openxmlformats.org/officeDocument/2006/relationships/slide" Target="slides/slide16.xml"/><Relationship Id="rId68" Type="http://schemas.openxmlformats.org/officeDocument/2006/relationships/font" Target="fonts/Poppins-regular.fntdata"/><Relationship Id="rId23" Type="http://schemas.openxmlformats.org/officeDocument/2006/relationships/slide" Target="slides/slide15.xml"/><Relationship Id="rId67" Type="http://schemas.openxmlformats.org/officeDocument/2006/relationships/font" Target="fonts/JosefinSansMedium-boldItalic.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Poppins-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95" Type="http://schemas.openxmlformats.org/officeDocument/2006/relationships/font" Target="fonts/RokkittLight-boldItalic.fntdata"/><Relationship Id="rId50" Type="http://schemas.openxmlformats.org/officeDocument/2006/relationships/slide" Target="slides/slide42.xml"/><Relationship Id="rId94" Type="http://schemas.openxmlformats.org/officeDocument/2006/relationships/font" Target="fonts/RokkittLight-italic.fntdata"/><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font" Target="fonts/JosefinSansSemiBold-boldItalic.fntdata"/><Relationship Id="rId90" Type="http://schemas.openxmlformats.org/officeDocument/2006/relationships/font" Target="fonts/JosefinSansSemiBold-italic.fntdata"/><Relationship Id="rId93" Type="http://schemas.openxmlformats.org/officeDocument/2006/relationships/font" Target="fonts/RokkittLight-bold.fntdata"/><Relationship Id="rId92" Type="http://schemas.openxmlformats.org/officeDocument/2006/relationships/font" Target="fonts/RokkittLight-regular.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hartr.co/stories/2023-04-17-1-where-rents-are-rising-the-fastest" TargetMode="External"/><Relationship Id="rId3" Type="http://schemas.openxmlformats.org/officeDocument/2006/relationships/hyperlink" Target="http://jennalaib.wordpress.com" TargetMode="External"/><Relationship Id="rId4" Type="http://schemas.openxmlformats.org/officeDocument/2006/relationships/hyperlink" Target="http://slowrevealgraphs.com"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are for the prepared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4cc7d8d09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4cc7d8d09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4c1408d1fc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4c1408d1fc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4cc7d8d09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4cc7d8d09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4e565fcd87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4e565fcd87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4e565fcd87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4e565fcd87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4e565fcd87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4e565fcd87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4c1408d1fc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4c1408d1fc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8fd2e529f1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8fd2e529f1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0204c001df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0204c001df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0204c001df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0204c001df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Poppins"/>
                <a:ea typeface="Poppins"/>
                <a:cs typeface="Poppins"/>
                <a:sym typeface="Poppins"/>
              </a:rPr>
              <a:t>Predictive activities are effective for learning as they allow students to:</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Reveal their gaps and problems with their existing knowledge of the subject matter</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Have a clearer understanding of what and how they need to study and learn</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Connect new ideas with existing knowledge</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Spark curiosity for the content</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Be comfortable with making mistakes and not knowing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4cc7d8d0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4cc7d8d0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fact, the day before I felt out to USCOTS, I was running a 3 hour workshop with an English faculty I had never met before from another campus… And before that, another talk about outcomes… I have also done webinars and presentations on online teaching topics like video, accessibility, Canvas tips</a:t>
            </a:r>
            <a:r>
              <a:rPr lang="en"/>
              <a:t>. I’m telling you all this for two reasons (1) it’s my attempt to deal with a bit of imposter syndrome … but mostly to point out that I was so flattered when Allan and Kelly asked me to be a *keynote* speaker for USCOTS, but also completely and utterly terrified because none of the 27 presentations, webinars, workshops, courses, you-name-it whether they were paid or unpaid were *keynotes*... So I did what I do - and I decided to research it.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4c1408d1fc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24c1408d1fc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a:ea typeface="Poppins"/>
                <a:cs typeface="Poppins"/>
                <a:sym typeface="Poppins"/>
              </a:rPr>
              <a:t>Predictive activities are effective for learning as they allow students to:</a:t>
            </a:r>
            <a:endParaRPr sz="1500">
              <a:solidFill>
                <a:schemeClr val="dk1"/>
              </a:solidFill>
              <a:latin typeface="Poppins"/>
              <a:ea typeface="Poppins"/>
              <a:cs typeface="Poppins"/>
              <a:sym typeface="Poppins"/>
            </a:endParaRPr>
          </a:p>
          <a:p>
            <a:pPr indent="-323850" lvl="0" marL="457200" rtl="0" algn="l">
              <a:spcBef>
                <a:spcPts val="0"/>
              </a:spcBef>
              <a:spcAft>
                <a:spcPts val="0"/>
              </a:spcAft>
              <a:buClr>
                <a:schemeClr val="dk1"/>
              </a:buClr>
              <a:buSzPts val="1500"/>
              <a:buFont typeface="Poppins"/>
              <a:buChar char="●"/>
            </a:pPr>
            <a:r>
              <a:rPr lang="en" sz="1500">
                <a:solidFill>
                  <a:schemeClr val="dk1"/>
                </a:solidFill>
                <a:latin typeface="Poppins"/>
                <a:ea typeface="Poppins"/>
                <a:cs typeface="Poppins"/>
                <a:sym typeface="Poppins"/>
              </a:rPr>
              <a:t>Reveal their gaps and problems with their existing knowledge of the subject matter</a:t>
            </a:r>
            <a:endParaRPr sz="1500">
              <a:solidFill>
                <a:schemeClr val="dk1"/>
              </a:solidFill>
              <a:latin typeface="Poppins"/>
              <a:ea typeface="Poppins"/>
              <a:cs typeface="Poppins"/>
              <a:sym typeface="Poppins"/>
            </a:endParaRPr>
          </a:p>
          <a:p>
            <a:pPr indent="-323850" lvl="0" marL="457200" rtl="0" algn="l">
              <a:spcBef>
                <a:spcPts val="0"/>
              </a:spcBef>
              <a:spcAft>
                <a:spcPts val="0"/>
              </a:spcAft>
              <a:buClr>
                <a:schemeClr val="dk1"/>
              </a:buClr>
              <a:buSzPts val="1500"/>
              <a:buFont typeface="Poppins"/>
              <a:buChar char="●"/>
            </a:pPr>
            <a:r>
              <a:rPr lang="en" sz="1500">
                <a:solidFill>
                  <a:schemeClr val="dk1"/>
                </a:solidFill>
                <a:latin typeface="Poppins"/>
                <a:ea typeface="Poppins"/>
                <a:cs typeface="Poppins"/>
                <a:sym typeface="Poppins"/>
              </a:rPr>
              <a:t>Have a clearer understanding of what and how they need to study and learn</a:t>
            </a:r>
            <a:endParaRPr sz="1500">
              <a:solidFill>
                <a:schemeClr val="dk1"/>
              </a:solidFill>
              <a:latin typeface="Poppins"/>
              <a:ea typeface="Poppins"/>
              <a:cs typeface="Poppins"/>
              <a:sym typeface="Poppins"/>
            </a:endParaRPr>
          </a:p>
          <a:p>
            <a:pPr indent="-323850" lvl="0" marL="457200" rtl="0" algn="l">
              <a:spcBef>
                <a:spcPts val="0"/>
              </a:spcBef>
              <a:spcAft>
                <a:spcPts val="0"/>
              </a:spcAft>
              <a:buClr>
                <a:schemeClr val="dk1"/>
              </a:buClr>
              <a:buSzPts val="1500"/>
              <a:buFont typeface="Poppins"/>
              <a:buChar char="●"/>
            </a:pPr>
            <a:r>
              <a:rPr lang="en" sz="1500">
                <a:solidFill>
                  <a:schemeClr val="dk1"/>
                </a:solidFill>
                <a:latin typeface="Poppins"/>
                <a:ea typeface="Poppins"/>
                <a:cs typeface="Poppins"/>
                <a:sym typeface="Poppins"/>
              </a:rPr>
              <a:t>Connect new ideas with existing knowledge</a:t>
            </a:r>
            <a:endParaRPr sz="1500">
              <a:solidFill>
                <a:schemeClr val="dk1"/>
              </a:solidFill>
              <a:latin typeface="Poppins"/>
              <a:ea typeface="Poppins"/>
              <a:cs typeface="Poppins"/>
              <a:sym typeface="Poppins"/>
            </a:endParaRPr>
          </a:p>
          <a:p>
            <a:pPr indent="-323850" lvl="0" marL="457200" rtl="0" algn="l">
              <a:spcBef>
                <a:spcPts val="0"/>
              </a:spcBef>
              <a:spcAft>
                <a:spcPts val="0"/>
              </a:spcAft>
              <a:buClr>
                <a:schemeClr val="dk1"/>
              </a:buClr>
              <a:buSzPts val="1500"/>
              <a:buFont typeface="Poppins"/>
              <a:buChar char="●"/>
            </a:pPr>
            <a:r>
              <a:rPr lang="en" sz="1500">
                <a:solidFill>
                  <a:schemeClr val="dk1"/>
                </a:solidFill>
                <a:latin typeface="Poppins"/>
                <a:ea typeface="Poppins"/>
                <a:cs typeface="Poppins"/>
                <a:sym typeface="Poppins"/>
              </a:rPr>
              <a:t>Spark curiosity for the content</a:t>
            </a:r>
            <a:endParaRPr sz="1500">
              <a:solidFill>
                <a:schemeClr val="dk1"/>
              </a:solidFill>
              <a:latin typeface="Poppins"/>
              <a:ea typeface="Poppins"/>
              <a:cs typeface="Poppins"/>
              <a:sym typeface="Poppins"/>
            </a:endParaRPr>
          </a:p>
          <a:p>
            <a:pPr indent="-323850" lvl="0" marL="457200" rtl="0" algn="l">
              <a:spcBef>
                <a:spcPts val="0"/>
              </a:spcBef>
              <a:spcAft>
                <a:spcPts val="0"/>
              </a:spcAft>
              <a:buClr>
                <a:schemeClr val="dk1"/>
              </a:buClr>
              <a:buSzPts val="1500"/>
              <a:buFont typeface="Poppins"/>
              <a:buChar char="●"/>
            </a:pPr>
            <a:r>
              <a:rPr lang="en" sz="1500">
                <a:solidFill>
                  <a:schemeClr val="dk1"/>
                </a:solidFill>
                <a:latin typeface="Poppins"/>
                <a:ea typeface="Poppins"/>
                <a:cs typeface="Poppins"/>
                <a:sym typeface="Poppins"/>
              </a:rPr>
              <a:t>Be comfortable with making mistakes and not knowing</a:t>
            </a:r>
            <a:endParaRPr sz="6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4c1408d1fc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4c1408d1fc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Poppins"/>
                <a:ea typeface="Poppins"/>
                <a:cs typeface="Poppins"/>
                <a:sym typeface="Poppins"/>
              </a:rPr>
              <a:t>Predictive activities are effective for learning as they allow students to:</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Reveal their gaps and problems with their existing knowledge of the subject matter</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Have a clearer understanding of what and how they need to study and learn</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Connect new ideas with existing knowledge</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Spark curiosity for the content</a:t>
            </a:r>
            <a:endParaRPr sz="2000">
              <a:solidFill>
                <a:schemeClr val="dk1"/>
              </a:solidFill>
              <a:latin typeface="Poppins"/>
              <a:ea typeface="Poppins"/>
              <a:cs typeface="Poppins"/>
              <a:sym typeface="Poppins"/>
            </a:endParaRPr>
          </a:p>
          <a:p>
            <a:pPr indent="-355600" lvl="0" marL="457200" rtl="0" algn="l">
              <a:spcBef>
                <a:spcPts val="0"/>
              </a:spcBef>
              <a:spcAft>
                <a:spcPts val="0"/>
              </a:spcAft>
              <a:buClr>
                <a:schemeClr val="dk1"/>
              </a:buClr>
              <a:buSzPts val="2000"/>
              <a:buFont typeface="Poppins"/>
              <a:buChar char="●"/>
            </a:pPr>
            <a:r>
              <a:rPr lang="en" sz="2000">
                <a:solidFill>
                  <a:schemeClr val="dk1"/>
                </a:solidFill>
                <a:latin typeface="Poppins"/>
                <a:ea typeface="Poppins"/>
                <a:cs typeface="Poppins"/>
                <a:sym typeface="Poppins"/>
              </a:rPr>
              <a:t>Be comfortable with making mistakes and not knowing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4c1408d7c3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4c1408d7c3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 you notice? What do you wonder? Why do you think two colors are used?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4c1408d7c3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4c1408d7c3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new information did we just learn? How does it change your thinking? What do you think this graph might be about?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4c1408d7c3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4c1408d7c3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new information did we just learn? How does it change your thinking? What do you think this graph might be about?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4c1408d7c3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4c1408d7c3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new information did we just learn? How does it change your thinking? What do you think this graph might be about?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4c1408d7c3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4c1408d7c3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should we label the percentages along the y-axis? (e.g. % change 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4c1408d7c3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4c1408d7c3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cities do you think are the most expensive to rent in? Where would you find those data points?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4c1408d7c3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24c1408d7c3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is the price of rent increasing the fastest? Where is it the most expensive? With percentage change, we can get a sense for relative increase. Which cities have the greatest dollar value increases each month? </a:t>
            </a:r>
            <a:endParaRPr/>
          </a:p>
          <a:p>
            <a:pPr indent="0" lvl="0" marL="0" rtl="0" algn="l">
              <a:spcBef>
                <a:spcPts val="0"/>
              </a:spcBef>
              <a:spcAft>
                <a:spcPts val="0"/>
              </a:spcAft>
              <a:buNone/>
            </a:pPr>
            <a:r>
              <a:rPr lang="en"/>
              <a:t>Who might want this information? Why?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4c1408d7c3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4c1408d7c3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included in this data? What is not included? How was the data collected? What might you have done differently, if anything?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u="sng">
                <a:solidFill>
                  <a:schemeClr val="hlink"/>
                </a:solidFill>
                <a:hlinkClick r:id="rId2"/>
              </a:rPr>
              <a:t>source</a:t>
            </a:r>
            <a:r>
              <a:rPr lang="en"/>
              <a:t>] [slow reveal by </a:t>
            </a:r>
            <a:r>
              <a:rPr lang="en" u="sng">
                <a:solidFill>
                  <a:schemeClr val="hlink"/>
                </a:solidFill>
                <a:hlinkClick r:id="rId3"/>
              </a:rPr>
              <a:t>Jenna Laib</a:t>
            </a:r>
            <a:r>
              <a:rPr lang="en"/>
              <a:t>] [more slow reveal graphs at </a:t>
            </a:r>
            <a:r>
              <a:rPr lang="en" u="sng">
                <a:solidFill>
                  <a:schemeClr val="hlink"/>
                </a:solidFill>
                <a:hlinkClick r:id="rId4"/>
              </a:rPr>
              <a:t>slowrevealgraphs.com</a:t>
            </a:r>
            <a:r>
              <a:rPr lang="en"/>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4cc7d8d09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4cc7d8d09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 </a:t>
            </a:r>
            <a:r>
              <a:rPr lang="en"/>
              <a:t>attended</a:t>
            </a:r>
            <a:r>
              <a:rPr lang="en"/>
              <a:t> a webinar by Robert Kaplinsky on Steps to create a captivating keynote presentation - they were good steps, but I didn’t really follow them - mostly because June snuck up on me. And if you don’t know Robert Kaplinsky, you probably don’t teach K-12 math but he wrote a book called Open Middle Math and runs a website of teh same name with these lovely </a:t>
            </a:r>
            <a:r>
              <a:rPr lang="en"/>
              <a:t>questions</a:t>
            </a:r>
            <a:r>
              <a:rPr lang="en"/>
              <a:t> like this: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4c1408d7c3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4c1408d7c3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4c1408d7c3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24c1408d7c3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4c1408d7c3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24c1408d7c3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4c1408d7c3_0_6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4c1408d7c3_0_6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0204c001df_0_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0204c001df_0_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24c1408d7c3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24c1408d7c3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UDL - not ONLY video! KELLY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181b488462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181b488462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4e565fcd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24e565fcd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4c1408d7c3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24c1408d7c3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UDL - not ONLY video! KELLY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4c1408d7c3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4c1408d7c3_0_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UDL - not ONLY video! KELLY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f61aa74e10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1f61aa74e10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Almost all the </a:t>
            </a:r>
            <a:r>
              <a:rPr lang="en"/>
              <a:t>questions ask you to use the digits 1-9 once each to fit some criteria - admittedly their math questions are *beautiful*</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4c1408d7c3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4c1408d7c3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4e565fcd8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24e565fcd8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Adapted from @one - portfolios, case studies, journals, open-ended, concept maps…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20204c001df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20204c001df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Kelly</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0204c001df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20204c001df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Kelly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0204c001df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0204c001df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Waiting on permission from Chase to use his video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4d791ec37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4d791ec37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4e565fcd8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24e565fcd8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1daf2ac81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21daf2ac81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Roxy… CHUNK - accessible.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0204c001df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0204c001df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UDL - not ONLY video! KELLY</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24c1408d1fc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24c1408d1fc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4d791ec3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4d791ec3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 attended a webinar by Robert Kaplinsky on Steps to create a captivating keynote presentation - they were good steps, but I didn’t really follow them - mostly because June snuck up on me.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e96f11ee1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e96f11ee1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4c1408d7c3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4c1408d7c3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4f0e6125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24f0e6125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4f0e6125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24f0e6125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4f0e6125c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24f0e6125c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24f0e6125c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24f0e6125c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4c1408d7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4c1408d7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4cc7d8d09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4cc7d8d09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4cc7d8d09c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4cc7d8d09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Reading a research paper, communication + teamwork,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f61aa74e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f61aa74e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Was this a challenge for you?</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idx="1" type="subTitle"/>
          </p:nvPr>
        </p:nvSpPr>
        <p:spPr>
          <a:xfrm>
            <a:off x="862050" y="3910050"/>
            <a:ext cx="4079400" cy="8160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1400"/>
              <a:buNone/>
              <a:defRPr sz="1400">
                <a:solidFill>
                  <a:schemeClr val="dk1"/>
                </a:solidFill>
              </a:defRPr>
            </a:lvl1pPr>
            <a:lvl2pPr lvl="1">
              <a:spcBef>
                <a:spcPts val="1600"/>
              </a:spcBef>
              <a:spcAft>
                <a:spcPts val="0"/>
              </a:spcAft>
              <a:buClr>
                <a:schemeClr val="dk1"/>
              </a:buClr>
              <a:buSzPts val="1400"/>
              <a:buNone/>
              <a:defRPr>
                <a:solidFill>
                  <a:schemeClr val="dk1"/>
                </a:solidFill>
              </a:defRPr>
            </a:lvl2pPr>
            <a:lvl3pPr lvl="2">
              <a:spcBef>
                <a:spcPts val="1600"/>
              </a:spcBef>
              <a:spcAft>
                <a:spcPts val="0"/>
              </a:spcAft>
              <a:buClr>
                <a:schemeClr val="dk1"/>
              </a:buClr>
              <a:buSzPts val="1400"/>
              <a:buNone/>
              <a:defRPr>
                <a:solidFill>
                  <a:schemeClr val="dk1"/>
                </a:solidFill>
              </a:defRPr>
            </a:lvl3pPr>
            <a:lvl4pPr lvl="3">
              <a:spcBef>
                <a:spcPts val="1600"/>
              </a:spcBef>
              <a:spcAft>
                <a:spcPts val="0"/>
              </a:spcAft>
              <a:buClr>
                <a:schemeClr val="dk1"/>
              </a:buClr>
              <a:buSzPts val="1400"/>
              <a:buNone/>
              <a:defRPr>
                <a:solidFill>
                  <a:schemeClr val="dk1"/>
                </a:solidFill>
              </a:defRPr>
            </a:lvl4pPr>
            <a:lvl5pPr lvl="4">
              <a:spcBef>
                <a:spcPts val="1600"/>
              </a:spcBef>
              <a:spcAft>
                <a:spcPts val="0"/>
              </a:spcAft>
              <a:buClr>
                <a:schemeClr val="dk1"/>
              </a:buClr>
              <a:buSzPts val="14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p:txBody>
      </p:sp>
      <p:sp>
        <p:nvSpPr>
          <p:cNvPr id="10" name="Google Shape;10;p2"/>
          <p:cNvSpPr txBox="1"/>
          <p:nvPr>
            <p:ph type="title"/>
          </p:nvPr>
        </p:nvSpPr>
        <p:spPr>
          <a:xfrm>
            <a:off x="862050" y="1288475"/>
            <a:ext cx="4079400" cy="23754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720000" y="1106125"/>
            <a:ext cx="76239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900"/>
              <a:buNone/>
              <a:defRPr sz="79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7" name="Google Shape;47;p11"/>
          <p:cNvSpPr txBox="1"/>
          <p:nvPr>
            <p:ph idx="1" type="body"/>
          </p:nvPr>
        </p:nvSpPr>
        <p:spPr>
          <a:xfrm>
            <a:off x="720000" y="3152225"/>
            <a:ext cx="7623900" cy="1300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gn="ctr">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8" name="Shape 4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
    <p:spTree>
      <p:nvGrpSpPr>
        <p:cNvPr id="49" name="Shape 49"/>
        <p:cNvGrpSpPr/>
        <p:nvPr/>
      </p:nvGrpSpPr>
      <p:grpSpPr>
        <a:xfrm>
          <a:off x="0" y="0"/>
          <a:ext cx="0" cy="0"/>
          <a:chOff x="0" y="0"/>
          <a:chExt cx="0" cy="0"/>
        </a:xfrm>
      </p:grpSpPr>
      <p:sp>
        <p:nvSpPr>
          <p:cNvPr id="50" name="Google Shape;50;p13"/>
          <p:cNvSpPr txBox="1"/>
          <p:nvPr>
            <p:ph type="title"/>
          </p:nvPr>
        </p:nvSpPr>
        <p:spPr>
          <a:xfrm>
            <a:off x="641908" y="524175"/>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1" name="Google Shape;51;p13"/>
          <p:cNvSpPr txBox="1"/>
          <p:nvPr>
            <p:ph idx="1" type="subTitle"/>
          </p:nvPr>
        </p:nvSpPr>
        <p:spPr>
          <a:xfrm>
            <a:off x="183117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2" name="Google Shape;52;p13"/>
          <p:cNvSpPr txBox="1"/>
          <p:nvPr>
            <p:ph idx="2" type="subTitle"/>
          </p:nvPr>
        </p:nvSpPr>
        <p:spPr>
          <a:xfrm>
            <a:off x="3742050"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3" name="Google Shape;53;p13"/>
          <p:cNvSpPr txBox="1"/>
          <p:nvPr>
            <p:ph idx="3" type="subTitle"/>
          </p:nvPr>
        </p:nvSpPr>
        <p:spPr>
          <a:xfrm>
            <a:off x="565292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4" name="Google Shape;54;p13"/>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idx="4" type="subTitle"/>
          </p:nvPr>
        </p:nvSpPr>
        <p:spPr>
          <a:xfrm>
            <a:off x="183117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56" name="Google Shape;56;p13"/>
          <p:cNvSpPr txBox="1"/>
          <p:nvPr>
            <p:ph idx="5" type="subTitle"/>
          </p:nvPr>
        </p:nvSpPr>
        <p:spPr>
          <a:xfrm>
            <a:off x="3742050"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57" name="Google Shape;57;p13"/>
          <p:cNvSpPr txBox="1"/>
          <p:nvPr>
            <p:ph idx="6" type="subTitle"/>
          </p:nvPr>
        </p:nvSpPr>
        <p:spPr>
          <a:xfrm>
            <a:off x="565292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2">
    <p:spTree>
      <p:nvGrpSpPr>
        <p:cNvPr id="58" name="Shape 58"/>
        <p:cNvGrpSpPr/>
        <p:nvPr/>
      </p:nvGrpSpPr>
      <p:grpSpPr>
        <a:xfrm>
          <a:off x="0" y="0"/>
          <a:ext cx="0" cy="0"/>
          <a:chOff x="0" y="0"/>
          <a:chExt cx="0" cy="0"/>
        </a:xfrm>
      </p:grpSpPr>
      <p:sp>
        <p:nvSpPr>
          <p:cNvPr id="59" name="Google Shape;59;p14"/>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60" name="Google Shape;60;p14"/>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txBox="1"/>
          <p:nvPr/>
        </p:nvSpPr>
        <p:spPr>
          <a:xfrm>
            <a:off x="1488018" y="1058320"/>
            <a:ext cx="17436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t/>
            </a:r>
            <a:endParaRPr b="1">
              <a:solidFill>
                <a:srgbClr val="2F2F2F"/>
              </a:solidFill>
              <a:latin typeface="Josefin Sans"/>
              <a:ea typeface="Josefin Sans"/>
              <a:cs typeface="Josefin Sans"/>
              <a:sym typeface="Josefin Sans"/>
            </a:endParaRPr>
          </a:p>
        </p:txBody>
      </p:sp>
      <p:sp>
        <p:nvSpPr>
          <p:cNvPr id="62" name="Google Shape;62;p14"/>
          <p:cNvSpPr txBox="1"/>
          <p:nvPr>
            <p:ph idx="1" type="subTitle"/>
          </p:nvPr>
        </p:nvSpPr>
        <p:spPr>
          <a:xfrm>
            <a:off x="1504950" y="990600"/>
            <a:ext cx="1714500" cy="590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63" name="Google Shape;63;p14"/>
          <p:cNvSpPr txBox="1"/>
          <p:nvPr>
            <p:ph idx="2" type="subTitle"/>
          </p:nvPr>
        </p:nvSpPr>
        <p:spPr>
          <a:xfrm>
            <a:off x="4343400" y="9906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64" name="Google Shape;64;p14"/>
          <p:cNvSpPr txBox="1"/>
          <p:nvPr>
            <p:ph idx="3" type="subTitle"/>
          </p:nvPr>
        </p:nvSpPr>
        <p:spPr>
          <a:xfrm>
            <a:off x="150495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65" name="Google Shape;65;p14"/>
          <p:cNvSpPr txBox="1"/>
          <p:nvPr>
            <p:ph idx="4" type="subTitle"/>
          </p:nvPr>
        </p:nvSpPr>
        <p:spPr>
          <a:xfrm>
            <a:off x="434340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66" name="Google Shape;66;p14"/>
          <p:cNvSpPr txBox="1"/>
          <p:nvPr>
            <p:ph idx="5" type="body"/>
          </p:nvPr>
        </p:nvSpPr>
        <p:spPr>
          <a:xfrm>
            <a:off x="1504950" y="1695450"/>
            <a:ext cx="1962300" cy="666900"/>
          </a:xfrm>
          <a:prstGeom prst="rect">
            <a:avLst/>
          </a:prstGeom>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67" name="Google Shape;67;p14"/>
          <p:cNvSpPr txBox="1"/>
          <p:nvPr>
            <p:ph idx="6" type="body"/>
          </p:nvPr>
        </p:nvSpPr>
        <p:spPr>
          <a:xfrm>
            <a:off x="4343400" y="16932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68" name="Google Shape;68;p14"/>
          <p:cNvSpPr txBox="1"/>
          <p:nvPr>
            <p:ph idx="7" type="body"/>
          </p:nvPr>
        </p:nvSpPr>
        <p:spPr>
          <a:xfrm>
            <a:off x="1504950" y="3562350"/>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69" name="Google Shape;69;p14"/>
          <p:cNvSpPr txBox="1"/>
          <p:nvPr>
            <p:ph idx="8" type="body"/>
          </p:nvPr>
        </p:nvSpPr>
        <p:spPr>
          <a:xfrm>
            <a:off x="4343400" y="35601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70" name="Google Shape;70;p14"/>
          <p:cNvSpPr txBox="1"/>
          <p:nvPr>
            <p:ph idx="9" type="subTitle"/>
          </p:nvPr>
        </p:nvSpPr>
        <p:spPr>
          <a:xfrm>
            <a:off x="687250" y="905925"/>
            <a:ext cx="857400" cy="522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71" name="Google Shape;71;p14"/>
          <p:cNvSpPr txBox="1"/>
          <p:nvPr>
            <p:ph idx="13" type="subTitle"/>
          </p:nvPr>
        </p:nvSpPr>
        <p:spPr>
          <a:xfrm>
            <a:off x="3600450" y="868050"/>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72" name="Google Shape;72;p14"/>
          <p:cNvSpPr txBox="1"/>
          <p:nvPr>
            <p:ph idx="14" type="subTitle"/>
          </p:nvPr>
        </p:nvSpPr>
        <p:spPr>
          <a:xfrm>
            <a:off x="686765" y="2792482"/>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73" name="Google Shape;73;p14"/>
          <p:cNvSpPr txBox="1"/>
          <p:nvPr>
            <p:ph idx="15" type="subTitle"/>
          </p:nvPr>
        </p:nvSpPr>
        <p:spPr>
          <a:xfrm>
            <a:off x="3599965" y="2754607"/>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1_2_1">
    <p:spTree>
      <p:nvGrpSpPr>
        <p:cNvPr id="74" name="Shape 74"/>
        <p:cNvGrpSpPr/>
        <p:nvPr/>
      </p:nvGrpSpPr>
      <p:grpSpPr>
        <a:xfrm>
          <a:off x="0" y="0"/>
          <a:ext cx="0" cy="0"/>
          <a:chOff x="0" y="0"/>
          <a:chExt cx="0" cy="0"/>
        </a:xfrm>
      </p:grpSpPr>
      <p:sp>
        <p:nvSpPr>
          <p:cNvPr id="75" name="Google Shape;75;p15"/>
          <p:cNvSpPr txBox="1"/>
          <p:nvPr>
            <p:ph type="title"/>
          </p:nvPr>
        </p:nvSpPr>
        <p:spPr>
          <a:xfrm>
            <a:off x="4591050" y="2096700"/>
            <a:ext cx="3105300" cy="95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Medium"/>
              <a:buNone/>
              <a:defRPr b="0" sz="1400">
                <a:latin typeface="Poppins Medium"/>
                <a:ea typeface="Poppins Medium"/>
                <a:cs typeface="Poppins Medium"/>
                <a:sym typeface="Poppins Medium"/>
              </a:defRPr>
            </a:lvl1pPr>
            <a:lvl2pPr lvl="1" rtl="0" algn="ctr">
              <a:spcBef>
                <a:spcPts val="0"/>
              </a:spcBef>
              <a:spcAft>
                <a:spcPts val="0"/>
              </a:spcAft>
              <a:buSzPts val="1400"/>
              <a:buFont typeface="Poppins Medium"/>
              <a:buNone/>
              <a:defRPr b="0" sz="1400">
                <a:latin typeface="Poppins Medium"/>
                <a:ea typeface="Poppins Medium"/>
                <a:cs typeface="Poppins Medium"/>
                <a:sym typeface="Poppins Medium"/>
              </a:defRPr>
            </a:lvl2pPr>
            <a:lvl3pPr lvl="2" rtl="0" algn="ctr">
              <a:spcBef>
                <a:spcPts val="0"/>
              </a:spcBef>
              <a:spcAft>
                <a:spcPts val="0"/>
              </a:spcAft>
              <a:buSzPts val="1400"/>
              <a:buFont typeface="Poppins Medium"/>
              <a:buNone/>
              <a:defRPr b="0" sz="1400">
                <a:latin typeface="Poppins Medium"/>
                <a:ea typeface="Poppins Medium"/>
                <a:cs typeface="Poppins Medium"/>
                <a:sym typeface="Poppins Medium"/>
              </a:defRPr>
            </a:lvl3pPr>
            <a:lvl4pPr lvl="3" rtl="0" algn="ctr">
              <a:spcBef>
                <a:spcPts val="0"/>
              </a:spcBef>
              <a:spcAft>
                <a:spcPts val="0"/>
              </a:spcAft>
              <a:buSzPts val="1400"/>
              <a:buFont typeface="Poppins Medium"/>
              <a:buNone/>
              <a:defRPr b="0" sz="1400">
                <a:latin typeface="Poppins Medium"/>
                <a:ea typeface="Poppins Medium"/>
                <a:cs typeface="Poppins Medium"/>
                <a:sym typeface="Poppins Medium"/>
              </a:defRPr>
            </a:lvl4pPr>
            <a:lvl5pPr lvl="4" rtl="0" algn="ctr">
              <a:spcBef>
                <a:spcPts val="0"/>
              </a:spcBef>
              <a:spcAft>
                <a:spcPts val="0"/>
              </a:spcAft>
              <a:buSzPts val="1400"/>
              <a:buFont typeface="Poppins Medium"/>
              <a:buNone/>
              <a:defRPr b="0" sz="1400">
                <a:latin typeface="Poppins Medium"/>
                <a:ea typeface="Poppins Medium"/>
                <a:cs typeface="Poppins Medium"/>
                <a:sym typeface="Poppins Medium"/>
              </a:defRPr>
            </a:lvl5pPr>
            <a:lvl6pPr lvl="5" rtl="0" algn="ctr">
              <a:spcBef>
                <a:spcPts val="0"/>
              </a:spcBef>
              <a:spcAft>
                <a:spcPts val="0"/>
              </a:spcAft>
              <a:buSzPts val="1400"/>
              <a:buFont typeface="Poppins Medium"/>
              <a:buNone/>
              <a:defRPr b="0" sz="1400">
                <a:latin typeface="Poppins Medium"/>
                <a:ea typeface="Poppins Medium"/>
                <a:cs typeface="Poppins Medium"/>
                <a:sym typeface="Poppins Medium"/>
              </a:defRPr>
            </a:lvl6pPr>
            <a:lvl7pPr lvl="6" rtl="0" algn="ctr">
              <a:spcBef>
                <a:spcPts val="0"/>
              </a:spcBef>
              <a:spcAft>
                <a:spcPts val="0"/>
              </a:spcAft>
              <a:buSzPts val="1400"/>
              <a:buFont typeface="Poppins Medium"/>
              <a:buNone/>
              <a:defRPr b="0" sz="1400">
                <a:latin typeface="Poppins Medium"/>
                <a:ea typeface="Poppins Medium"/>
                <a:cs typeface="Poppins Medium"/>
                <a:sym typeface="Poppins Medium"/>
              </a:defRPr>
            </a:lvl7pPr>
            <a:lvl8pPr lvl="7" rtl="0" algn="ctr">
              <a:spcBef>
                <a:spcPts val="0"/>
              </a:spcBef>
              <a:spcAft>
                <a:spcPts val="0"/>
              </a:spcAft>
              <a:buSzPts val="1400"/>
              <a:buFont typeface="Poppins Medium"/>
              <a:buNone/>
              <a:defRPr b="0" sz="1400">
                <a:latin typeface="Poppins Medium"/>
                <a:ea typeface="Poppins Medium"/>
                <a:cs typeface="Poppins Medium"/>
                <a:sym typeface="Poppins Medium"/>
              </a:defRPr>
            </a:lvl8pPr>
            <a:lvl9pPr lvl="8" rtl="0" algn="ctr">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76" name="Google Shape;76;p15"/>
          <p:cNvSpPr txBox="1"/>
          <p:nvPr>
            <p:ph idx="2" type="title"/>
          </p:nvPr>
        </p:nvSpPr>
        <p:spPr>
          <a:xfrm>
            <a:off x="641897" y="2096700"/>
            <a:ext cx="33204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77" name="Google Shape;77;p15"/>
          <p:cNvSpPr/>
          <p:nvPr/>
        </p:nvSpPr>
        <p:spPr>
          <a:xfrm rot="5400000">
            <a:off x="484056" y="2365742"/>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78" name="Shape 78"/>
        <p:cNvGrpSpPr/>
        <p:nvPr/>
      </p:nvGrpSpPr>
      <p:grpSpPr>
        <a:xfrm>
          <a:off x="0" y="0"/>
          <a:ext cx="0" cy="0"/>
          <a:chOff x="0" y="0"/>
          <a:chExt cx="0" cy="0"/>
        </a:xfrm>
      </p:grpSpPr>
      <p:sp>
        <p:nvSpPr>
          <p:cNvPr id="79" name="Google Shape;79;p16"/>
          <p:cNvSpPr txBox="1"/>
          <p:nvPr>
            <p:ph type="title"/>
          </p:nvPr>
        </p:nvSpPr>
        <p:spPr>
          <a:xfrm>
            <a:off x="4387250" y="1428150"/>
            <a:ext cx="3673500" cy="2287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Poppins"/>
              <a:buNone/>
              <a:defRPr b="0" sz="1400">
                <a:latin typeface="Poppins"/>
                <a:ea typeface="Poppins"/>
                <a:cs typeface="Poppins"/>
                <a:sym typeface="Poppins"/>
              </a:defRPr>
            </a:lvl1pPr>
            <a:lvl2pPr lvl="1" rtl="0" algn="r">
              <a:spcBef>
                <a:spcPts val="0"/>
              </a:spcBef>
              <a:spcAft>
                <a:spcPts val="0"/>
              </a:spcAft>
              <a:buSzPts val="1700"/>
              <a:buFont typeface="Poppins"/>
              <a:buNone/>
              <a:defRPr b="0" sz="1700">
                <a:latin typeface="Poppins"/>
                <a:ea typeface="Poppins"/>
                <a:cs typeface="Poppins"/>
                <a:sym typeface="Poppins"/>
              </a:defRPr>
            </a:lvl2pPr>
            <a:lvl3pPr lvl="2" rtl="0" algn="r">
              <a:spcBef>
                <a:spcPts val="0"/>
              </a:spcBef>
              <a:spcAft>
                <a:spcPts val="0"/>
              </a:spcAft>
              <a:buSzPts val="1700"/>
              <a:buFont typeface="Poppins"/>
              <a:buNone/>
              <a:defRPr b="0" sz="1700">
                <a:latin typeface="Poppins"/>
                <a:ea typeface="Poppins"/>
                <a:cs typeface="Poppins"/>
                <a:sym typeface="Poppins"/>
              </a:defRPr>
            </a:lvl3pPr>
            <a:lvl4pPr lvl="3" rtl="0" algn="r">
              <a:spcBef>
                <a:spcPts val="0"/>
              </a:spcBef>
              <a:spcAft>
                <a:spcPts val="0"/>
              </a:spcAft>
              <a:buSzPts val="1700"/>
              <a:buFont typeface="Poppins"/>
              <a:buNone/>
              <a:defRPr b="0" sz="1700">
                <a:latin typeface="Poppins"/>
                <a:ea typeface="Poppins"/>
                <a:cs typeface="Poppins"/>
                <a:sym typeface="Poppins"/>
              </a:defRPr>
            </a:lvl4pPr>
            <a:lvl5pPr lvl="4" rtl="0" algn="r">
              <a:spcBef>
                <a:spcPts val="0"/>
              </a:spcBef>
              <a:spcAft>
                <a:spcPts val="0"/>
              </a:spcAft>
              <a:buSzPts val="1700"/>
              <a:buFont typeface="Poppins"/>
              <a:buNone/>
              <a:defRPr b="0" sz="1700">
                <a:latin typeface="Poppins"/>
                <a:ea typeface="Poppins"/>
                <a:cs typeface="Poppins"/>
                <a:sym typeface="Poppins"/>
              </a:defRPr>
            </a:lvl5pPr>
            <a:lvl6pPr lvl="5" rtl="0" algn="r">
              <a:spcBef>
                <a:spcPts val="0"/>
              </a:spcBef>
              <a:spcAft>
                <a:spcPts val="0"/>
              </a:spcAft>
              <a:buSzPts val="1700"/>
              <a:buFont typeface="Poppins"/>
              <a:buNone/>
              <a:defRPr b="0" sz="1700">
                <a:latin typeface="Poppins"/>
                <a:ea typeface="Poppins"/>
                <a:cs typeface="Poppins"/>
                <a:sym typeface="Poppins"/>
              </a:defRPr>
            </a:lvl6pPr>
            <a:lvl7pPr lvl="6" rtl="0" algn="r">
              <a:spcBef>
                <a:spcPts val="0"/>
              </a:spcBef>
              <a:spcAft>
                <a:spcPts val="0"/>
              </a:spcAft>
              <a:buSzPts val="1700"/>
              <a:buFont typeface="Poppins"/>
              <a:buNone/>
              <a:defRPr b="0" sz="1700">
                <a:latin typeface="Poppins"/>
                <a:ea typeface="Poppins"/>
                <a:cs typeface="Poppins"/>
                <a:sym typeface="Poppins"/>
              </a:defRPr>
            </a:lvl7pPr>
            <a:lvl8pPr lvl="7" rtl="0" algn="r">
              <a:spcBef>
                <a:spcPts val="0"/>
              </a:spcBef>
              <a:spcAft>
                <a:spcPts val="0"/>
              </a:spcAft>
              <a:buSzPts val="1700"/>
              <a:buFont typeface="Poppins"/>
              <a:buNone/>
              <a:defRPr b="0" sz="1700">
                <a:latin typeface="Poppins"/>
                <a:ea typeface="Poppins"/>
                <a:cs typeface="Poppins"/>
                <a:sym typeface="Poppins"/>
              </a:defRPr>
            </a:lvl8pPr>
            <a:lvl9pPr lvl="8" rtl="0" algn="r">
              <a:spcBef>
                <a:spcPts val="0"/>
              </a:spcBef>
              <a:spcAft>
                <a:spcPts val="0"/>
              </a:spcAft>
              <a:buSzPts val="1700"/>
              <a:buFont typeface="Poppins"/>
              <a:buNone/>
              <a:defRPr b="0" sz="1700">
                <a:latin typeface="Poppins"/>
                <a:ea typeface="Poppins"/>
                <a:cs typeface="Poppins"/>
                <a:sym typeface="Poppins"/>
              </a:defRPr>
            </a:lvl9pPr>
          </a:lstStyle>
          <a:p/>
        </p:txBody>
      </p:sp>
      <p:sp>
        <p:nvSpPr>
          <p:cNvPr id="80" name="Google Shape;80;p16"/>
          <p:cNvSpPr txBox="1"/>
          <p:nvPr>
            <p:ph idx="1" type="subTitle"/>
          </p:nvPr>
        </p:nvSpPr>
        <p:spPr>
          <a:xfrm>
            <a:off x="4776175" y="3247417"/>
            <a:ext cx="3247200" cy="361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2pPr>
            <a:lvl3pPr lvl="2"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3pPr>
            <a:lvl4pPr lvl="3"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4pPr>
            <a:lvl5pPr lvl="4"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5pPr>
            <a:lvl6pPr lvl="5"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6pPr>
            <a:lvl7pPr lvl="6"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7pPr>
            <a:lvl8pPr lvl="7"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8pPr>
            <a:lvl9pPr lvl="8" rtl="0">
              <a:lnSpc>
                <a:spcPct val="100000"/>
              </a:lnSpc>
              <a:spcBef>
                <a:spcPts val="1600"/>
              </a:spcBef>
              <a:spcAft>
                <a:spcPts val="1600"/>
              </a:spcAft>
              <a:buSzPts val="1700"/>
              <a:buFont typeface="Josefin Sans SemiBold"/>
              <a:buNone/>
              <a:defRPr sz="1700">
                <a:latin typeface="Josefin Sans SemiBold"/>
                <a:ea typeface="Josefin Sans SemiBold"/>
                <a:cs typeface="Josefin Sans SemiBold"/>
                <a:sym typeface="Josefin Sans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3">
    <p:spTree>
      <p:nvGrpSpPr>
        <p:cNvPr id="81" name="Shape 81"/>
        <p:cNvGrpSpPr/>
        <p:nvPr/>
      </p:nvGrpSpPr>
      <p:grpSpPr>
        <a:xfrm>
          <a:off x="0" y="0"/>
          <a:ext cx="0" cy="0"/>
          <a:chOff x="0" y="0"/>
          <a:chExt cx="0" cy="0"/>
        </a:xfrm>
      </p:grpSpPr>
      <p:sp>
        <p:nvSpPr>
          <p:cNvPr id="82" name="Google Shape;82;p17"/>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3" name="Google Shape;83;p17"/>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txBox="1"/>
          <p:nvPr>
            <p:ph idx="2" type="ctrTitle"/>
          </p:nvPr>
        </p:nvSpPr>
        <p:spPr>
          <a:xfrm>
            <a:off x="99269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85" name="Google Shape;85;p17"/>
          <p:cNvSpPr txBox="1"/>
          <p:nvPr>
            <p:ph idx="1" type="subTitle"/>
          </p:nvPr>
        </p:nvSpPr>
        <p:spPr>
          <a:xfrm>
            <a:off x="992698" y="22218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86" name="Google Shape;86;p17"/>
          <p:cNvSpPr txBox="1"/>
          <p:nvPr>
            <p:ph idx="3" type="ctrTitle"/>
          </p:nvPr>
        </p:nvSpPr>
        <p:spPr>
          <a:xfrm>
            <a:off x="497344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87" name="Google Shape;87;p17"/>
          <p:cNvSpPr txBox="1"/>
          <p:nvPr>
            <p:ph idx="4" type="subTitle"/>
          </p:nvPr>
        </p:nvSpPr>
        <p:spPr>
          <a:xfrm>
            <a:off x="4973448" y="22199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88" name="Google Shape;88;p17"/>
          <p:cNvSpPr txBox="1"/>
          <p:nvPr>
            <p:ph idx="5" type="ctrTitle"/>
          </p:nvPr>
        </p:nvSpPr>
        <p:spPr>
          <a:xfrm>
            <a:off x="99269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89" name="Google Shape;89;p17"/>
          <p:cNvSpPr txBox="1"/>
          <p:nvPr>
            <p:ph idx="6" type="subTitle"/>
          </p:nvPr>
        </p:nvSpPr>
        <p:spPr>
          <a:xfrm>
            <a:off x="992698" y="38026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0" name="Google Shape;90;p17"/>
          <p:cNvSpPr txBox="1"/>
          <p:nvPr>
            <p:ph idx="7" type="ctrTitle"/>
          </p:nvPr>
        </p:nvSpPr>
        <p:spPr>
          <a:xfrm>
            <a:off x="497344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91" name="Google Shape;91;p17"/>
          <p:cNvSpPr txBox="1"/>
          <p:nvPr>
            <p:ph idx="8" type="subTitle"/>
          </p:nvPr>
        </p:nvSpPr>
        <p:spPr>
          <a:xfrm>
            <a:off x="4973448" y="38045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4">
    <p:spTree>
      <p:nvGrpSpPr>
        <p:cNvPr id="92" name="Shape 92"/>
        <p:cNvGrpSpPr/>
        <p:nvPr/>
      </p:nvGrpSpPr>
      <p:grpSpPr>
        <a:xfrm>
          <a:off x="0" y="0"/>
          <a:ext cx="0" cy="0"/>
          <a:chOff x="0" y="0"/>
          <a:chExt cx="0" cy="0"/>
        </a:xfrm>
      </p:grpSpPr>
      <p:sp>
        <p:nvSpPr>
          <p:cNvPr id="93" name="Google Shape;93;p18"/>
          <p:cNvSpPr txBox="1"/>
          <p:nvPr>
            <p:ph type="ctrTitle"/>
          </p:nvPr>
        </p:nvSpPr>
        <p:spPr>
          <a:xfrm>
            <a:off x="38467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
        <p:nvSpPr>
          <p:cNvPr id="94" name="Google Shape;94;p18"/>
          <p:cNvSpPr txBox="1"/>
          <p:nvPr>
            <p:ph idx="1" type="subTitle"/>
          </p:nvPr>
        </p:nvSpPr>
        <p:spPr>
          <a:xfrm>
            <a:off x="1204509" y="2747668"/>
            <a:ext cx="25902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95" name="Google Shape;95;p18"/>
          <p:cNvSpPr txBox="1"/>
          <p:nvPr>
            <p:ph idx="2" type="subTitle"/>
          </p:nvPr>
        </p:nvSpPr>
        <p:spPr>
          <a:xfrm>
            <a:off x="5354687" y="2747668"/>
            <a:ext cx="2579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96" name="Google Shape;96;p18"/>
          <p:cNvSpPr txBox="1"/>
          <p:nvPr>
            <p:ph idx="3" type="ctrTitle"/>
          </p:nvPr>
        </p:nvSpPr>
        <p:spPr>
          <a:xfrm>
            <a:off x="452932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
    <p:spTree>
      <p:nvGrpSpPr>
        <p:cNvPr id="97" name="Shape 97"/>
        <p:cNvGrpSpPr/>
        <p:nvPr/>
      </p:nvGrpSpPr>
      <p:grpSpPr>
        <a:xfrm>
          <a:off x="0" y="0"/>
          <a:ext cx="0" cy="0"/>
          <a:chOff x="0" y="0"/>
          <a:chExt cx="0" cy="0"/>
        </a:xfrm>
      </p:grpSpPr>
      <p:sp>
        <p:nvSpPr>
          <p:cNvPr id="98" name="Google Shape;98;p19"/>
          <p:cNvSpPr txBox="1"/>
          <p:nvPr>
            <p:ph idx="1" type="subTitle"/>
          </p:nvPr>
        </p:nvSpPr>
        <p:spPr>
          <a:xfrm flipH="1">
            <a:off x="1072525"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99" name="Google Shape;99;p19"/>
          <p:cNvSpPr txBox="1"/>
          <p:nvPr>
            <p:ph idx="2" type="subTitle"/>
          </p:nvPr>
        </p:nvSpPr>
        <p:spPr>
          <a:xfrm>
            <a:off x="607375"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100" name="Google Shape;100;p19"/>
          <p:cNvSpPr txBox="1"/>
          <p:nvPr>
            <p:ph idx="3" type="subTitle"/>
          </p:nvPr>
        </p:nvSpPr>
        <p:spPr>
          <a:xfrm flipH="1">
            <a:off x="3736354"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101" name="Google Shape;101;p19"/>
          <p:cNvSpPr txBox="1"/>
          <p:nvPr>
            <p:ph idx="4" type="subTitle"/>
          </p:nvPr>
        </p:nvSpPr>
        <p:spPr>
          <a:xfrm>
            <a:off x="3271204"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102" name="Google Shape;102;p19"/>
          <p:cNvSpPr txBox="1"/>
          <p:nvPr>
            <p:ph idx="5" type="subTitle"/>
          </p:nvPr>
        </p:nvSpPr>
        <p:spPr>
          <a:xfrm flipH="1">
            <a:off x="6400171"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103" name="Google Shape;103;p19"/>
          <p:cNvSpPr txBox="1"/>
          <p:nvPr>
            <p:ph idx="6" type="subTitle"/>
          </p:nvPr>
        </p:nvSpPr>
        <p:spPr>
          <a:xfrm>
            <a:off x="5935021"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104" name="Google Shape;104;p19"/>
          <p:cNvSpPr txBox="1"/>
          <p:nvPr>
            <p:ph idx="7" type="subTitle"/>
          </p:nvPr>
        </p:nvSpPr>
        <p:spPr>
          <a:xfrm>
            <a:off x="1013125"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105" name="Google Shape;105;p19"/>
          <p:cNvSpPr txBox="1"/>
          <p:nvPr>
            <p:ph idx="8" type="subTitle"/>
          </p:nvPr>
        </p:nvSpPr>
        <p:spPr>
          <a:xfrm>
            <a:off x="3676954"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106" name="Google Shape;106;p19"/>
          <p:cNvSpPr txBox="1"/>
          <p:nvPr>
            <p:ph idx="9" type="subTitle"/>
          </p:nvPr>
        </p:nvSpPr>
        <p:spPr>
          <a:xfrm>
            <a:off x="6340771"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107" name="Google Shape;107;p19"/>
          <p:cNvSpPr txBox="1"/>
          <p:nvPr>
            <p:ph type="title"/>
          </p:nvPr>
        </p:nvSpPr>
        <p:spPr>
          <a:xfrm>
            <a:off x="4948471" y="524175"/>
            <a:ext cx="35043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108" name="Google Shape;108;p19"/>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09" name="Shape 109"/>
        <p:cNvGrpSpPr/>
        <p:nvPr/>
      </p:nvGrpSpPr>
      <p:grpSpPr>
        <a:xfrm>
          <a:off x="0" y="0"/>
          <a:ext cx="0" cy="0"/>
          <a:chOff x="0" y="0"/>
          <a:chExt cx="0" cy="0"/>
        </a:xfrm>
      </p:grpSpPr>
      <p:sp>
        <p:nvSpPr>
          <p:cNvPr id="110" name="Google Shape;110;p20"/>
          <p:cNvSpPr txBox="1"/>
          <p:nvPr>
            <p:ph idx="1" type="subTitle"/>
          </p:nvPr>
        </p:nvSpPr>
        <p:spPr>
          <a:xfrm>
            <a:off x="3505200" y="2026774"/>
            <a:ext cx="21435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111" name="Google Shape;111;p20"/>
          <p:cNvSpPr txBox="1"/>
          <p:nvPr>
            <p:ph idx="2" type="subTitle"/>
          </p:nvPr>
        </p:nvSpPr>
        <p:spPr>
          <a:xfrm>
            <a:off x="3505200" y="3779380"/>
            <a:ext cx="21459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112" name="Google Shape;112;p20"/>
          <p:cNvSpPr txBox="1"/>
          <p:nvPr>
            <p:ph idx="3" type="subTitle"/>
          </p:nvPr>
        </p:nvSpPr>
        <p:spPr>
          <a:xfrm>
            <a:off x="1044500" y="2026774"/>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113" name="Google Shape;113;p20"/>
          <p:cNvSpPr txBox="1"/>
          <p:nvPr>
            <p:ph idx="4" type="body"/>
          </p:nvPr>
        </p:nvSpPr>
        <p:spPr>
          <a:xfrm>
            <a:off x="3600530" y="2414286"/>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14" name="Google Shape;114;p20"/>
          <p:cNvSpPr txBox="1"/>
          <p:nvPr>
            <p:ph idx="5" type="subTitle"/>
          </p:nvPr>
        </p:nvSpPr>
        <p:spPr>
          <a:xfrm>
            <a:off x="5943649" y="2026774"/>
            <a:ext cx="21333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115" name="Google Shape;115;p20"/>
          <p:cNvSpPr txBox="1"/>
          <p:nvPr>
            <p:ph idx="6" type="body"/>
          </p:nvPr>
        </p:nvSpPr>
        <p:spPr>
          <a:xfrm>
            <a:off x="6044899" y="2414286"/>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16" name="Google Shape;116;p20"/>
          <p:cNvSpPr txBox="1"/>
          <p:nvPr>
            <p:ph idx="7" type="body"/>
          </p:nvPr>
        </p:nvSpPr>
        <p:spPr>
          <a:xfrm>
            <a:off x="1149950" y="2407775"/>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17" name="Google Shape;117;p20"/>
          <p:cNvSpPr txBox="1"/>
          <p:nvPr>
            <p:ph idx="8" type="subTitle"/>
          </p:nvPr>
        </p:nvSpPr>
        <p:spPr>
          <a:xfrm>
            <a:off x="1044500" y="3795330"/>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118" name="Google Shape;118;p20"/>
          <p:cNvSpPr txBox="1"/>
          <p:nvPr>
            <p:ph idx="9" type="subTitle"/>
          </p:nvPr>
        </p:nvSpPr>
        <p:spPr>
          <a:xfrm>
            <a:off x="5952199" y="3795324"/>
            <a:ext cx="21162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119" name="Google Shape;119;p20"/>
          <p:cNvSpPr txBox="1"/>
          <p:nvPr>
            <p:ph idx="13" type="body"/>
          </p:nvPr>
        </p:nvSpPr>
        <p:spPr>
          <a:xfrm>
            <a:off x="3601570" y="4189147"/>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20" name="Google Shape;120;p20"/>
          <p:cNvSpPr txBox="1"/>
          <p:nvPr>
            <p:ph idx="14" type="body"/>
          </p:nvPr>
        </p:nvSpPr>
        <p:spPr>
          <a:xfrm>
            <a:off x="6044899" y="4189147"/>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21" name="Google Shape;121;p20"/>
          <p:cNvSpPr txBox="1"/>
          <p:nvPr>
            <p:ph idx="15" type="body"/>
          </p:nvPr>
        </p:nvSpPr>
        <p:spPr>
          <a:xfrm>
            <a:off x="1149950" y="4182637"/>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22" name="Google Shape;122;p20"/>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23" name="Google Shape;123;p20"/>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0" y="2683925"/>
            <a:ext cx="3809100" cy="641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2F2F2F"/>
              </a:buClr>
              <a:buSzPts val="3600"/>
              <a:buNone/>
              <a:defRPr sz="2400">
                <a:solidFill>
                  <a:srgbClr val="2F2F2F"/>
                </a:solidFill>
              </a:defRPr>
            </a:lvl1pPr>
            <a:lvl2pPr lvl="1" rtl="0" algn="r">
              <a:spcBef>
                <a:spcPts val="0"/>
              </a:spcBef>
              <a:spcAft>
                <a:spcPts val="0"/>
              </a:spcAft>
              <a:buClr>
                <a:srgbClr val="2F2F2F"/>
              </a:buClr>
              <a:buSzPts val="3600"/>
              <a:buNone/>
              <a:defRPr sz="3600">
                <a:solidFill>
                  <a:srgbClr val="2F2F2F"/>
                </a:solidFill>
              </a:defRPr>
            </a:lvl2pPr>
            <a:lvl3pPr lvl="2" rtl="0" algn="r">
              <a:spcBef>
                <a:spcPts val="0"/>
              </a:spcBef>
              <a:spcAft>
                <a:spcPts val="0"/>
              </a:spcAft>
              <a:buClr>
                <a:srgbClr val="2F2F2F"/>
              </a:buClr>
              <a:buSzPts val="3600"/>
              <a:buNone/>
              <a:defRPr sz="3600">
                <a:solidFill>
                  <a:srgbClr val="2F2F2F"/>
                </a:solidFill>
              </a:defRPr>
            </a:lvl3pPr>
            <a:lvl4pPr lvl="3" rtl="0" algn="r">
              <a:spcBef>
                <a:spcPts val="0"/>
              </a:spcBef>
              <a:spcAft>
                <a:spcPts val="0"/>
              </a:spcAft>
              <a:buClr>
                <a:srgbClr val="2F2F2F"/>
              </a:buClr>
              <a:buSzPts val="3600"/>
              <a:buNone/>
              <a:defRPr sz="3600">
                <a:solidFill>
                  <a:srgbClr val="2F2F2F"/>
                </a:solidFill>
              </a:defRPr>
            </a:lvl4pPr>
            <a:lvl5pPr lvl="4" rtl="0" algn="r">
              <a:spcBef>
                <a:spcPts val="0"/>
              </a:spcBef>
              <a:spcAft>
                <a:spcPts val="0"/>
              </a:spcAft>
              <a:buClr>
                <a:srgbClr val="2F2F2F"/>
              </a:buClr>
              <a:buSzPts val="3600"/>
              <a:buNone/>
              <a:defRPr sz="3600">
                <a:solidFill>
                  <a:srgbClr val="2F2F2F"/>
                </a:solidFill>
              </a:defRPr>
            </a:lvl5pPr>
            <a:lvl6pPr lvl="5" rtl="0" algn="r">
              <a:spcBef>
                <a:spcPts val="0"/>
              </a:spcBef>
              <a:spcAft>
                <a:spcPts val="0"/>
              </a:spcAft>
              <a:buClr>
                <a:srgbClr val="2F2F2F"/>
              </a:buClr>
              <a:buSzPts val="3600"/>
              <a:buNone/>
              <a:defRPr sz="3600">
                <a:solidFill>
                  <a:srgbClr val="2F2F2F"/>
                </a:solidFill>
              </a:defRPr>
            </a:lvl6pPr>
            <a:lvl7pPr lvl="6" rtl="0" algn="r">
              <a:spcBef>
                <a:spcPts val="0"/>
              </a:spcBef>
              <a:spcAft>
                <a:spcPts val="0"/>
              </a:spcAft>
              <a:buClr>
                <a:srgbClr val="2F2F2F"/>
              </a:buClr>
              <a:buSzPts val="3600"/>
              <a:buNone/>
              <a:defRPr sz="3600">
                <a:solidFill>
                  <a:srgbClr val="2F2F2F"/>
                </a:solidFill>
              </a:defRPr>
            </a:lvl7pPr>
            <a:lvl8pPr lvl="7" rtl="0" algn="r">
              <a:spcBef>
                <a:spcPts val="0"/>
              </a:spcBef>
              <a:spcAft>
                <a:spcPts val="0"/>
              </a:spcAft>
              <a:buClr>
                <a:srgbClr val="2F2F2F"/>
              </a:buClr>
              <a:buSzPts val="3600"/>
              <a:buNone/>
              <a:defRPr sz="3600">
                <a:solidFill>
                  <a:srgbClr val="2F2F2F"/>
                </a:solidFill>
              </a:defRPr>
            </a:lvl8pPr>
            <a:lvl9pPr lvl="8" rtl="0" algn="r">
              <a:spcBef>
                <a:spcPts val="0"/>
              </a:spcBef>
              <a:spcAft>
                <a:spcPts val="0"/>
              </a:spcAft>
              <a:buClr>
                <a:srgbClr val="2F2F2F"/>
              </a:buClr>
              <a:buSzPts val="3600"/>
              <a:buNone/>
              <a:defRPr sz="3600">
                <a:solidFill>
                  <a:srgbClr val="2F2F2F"/>
                </a:solidFill>
              </a:defRPr>
            </a:lvl9pPr>
          </a:lstStyle>
          <a:p/>
        </p:txBody>
      </p:sp>
      <p:sp>
        <p:nvSpPr>
          <p:cNvPr id="13" name="Google Shape;13;p3"/>
          <p:cNvSpPr txBox="1"/>
          <p:nvPr>
            <p:ph idx="1" type="subTitle"/>
          </p:nvPr>
        </p:nvSpPr>
        <p:spPr>
          <a:xfrm>
            <a:off x="742321" y="3219125"/>
            <a:ext cx="3066900" cy="641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2F2F2F"/>
              </a:buClr>
              <a:buSzPts val="1400"/>
              <a:buNone/>
              <a:defRPr sz="1400">
                <a:solidFill>
                  <a:srgbClr val="2F2F2F"/>
                </a:solidFill>
              </a:defRPr>
            </a:lvl1pPr>
            <a:lvl2pPr lvl="1" rtl="0" algn="r">
              <a:lnSpc>
                <a:spcPct val="100000"/>
              </a:lnSpc>
              <a:spcBef>
                <a:spcPts val="0"/>
              </a:spcBef>
              <a:spcAft>
                <a:spcPts val="0"/>
              </a:spcAft>
              <a:buClr>
                <a:srgbClr val="2F2F2F"/>
              </a:buClr>
              <a:buSzPts val="1400"/>
              <a:buNone/>
              <a:defRPr>
                <a:solidFill>
                  <a:srgbClr val="2F2F2F"/>
                </a:solidFill>
              </a:defRPr>
            </a:lvl2pPr>
            <a:lvl3pPr lvl="2" rtl="0" algn="r">
              <a:lnSpc>
                <a:spcPct val="100000"/>
              </a:lnSpc>
              <a:spcBef>
                <a:spcPts val="0"/>
              </a:spcBef>
              <a:spcAft>
                <a:spcPts val="0"/>
              </a:spcAft>
              <a:buClr>
                <a:srgbClr val="2F2F2F"/>
              </a:buClr>
              <a:buSzPts val="1400"/>
              <a:buNone/>
              <a:defRPr>
                <a:solidFill>
                  <a:srgbClr val="2F2F2F"/>
                </a:solidFill>
              </a:defRPr>
            </a:lvl3pPr>
            <a:lvl4pPr lvl="3" rtl="0" algn="r">
              <a:lnSpc>
                <a:spcPct val="100000"/>
              </a:lnSpc>
              <a:spcBef>
                <a:spcPts val="0"/>
              </a:spcBef>
              <a:spcAft>
                <a:spcPts val="0"/>
              </a:spcAft>
              <a:buClr>
                <a:srgbClr val="2F2F2F"/>
              </a:buClr>
              <a:buSzPts val="1400"/>
              <a:buNone/>
              <a:defRPr>
                <a:solidFill>
                  <a:srgbClr val="2F2F2F"/>
                </a:solidFill>
              </a:defRPr>
            </a:lvl4pPr>
            <a:lvl5pPr lvl="4" rtl="0" algn="r">
              <a:lnSpc>
                <a:spcPct val="100000"/>
              </a:lnSpc>
              <a:spcBef>
                <a:spcPts val="0"/>
              </a:spcBef>
              <a:spcAft>
                <a:spcPts val="0"/>
              </a:spcAft>
              <a:buClr>
                <a:srgbClr val="2F2F2F"/>
              </a:buClr>
              <a:buSzPts val="1400"/>
              <a:buNone/>
              <a:defRPr>
                <a:solidFill>
                  <a:srgbClr val="2F2F2F"/>
                </a:solidFill>
              </a:defRPr>
            </a:lvl5pPr>
            <a:lvl6pPr lvl="5" rtl="0" algn="r">
              <a:lnSpc>
                <a:spcPct val="100000"/>
              </a:lnSpc>
              <a:spcBef>
                <a:spcPts val="0"/>
              </a:spcBef>
              <a:spcAft>
                <a:spcPts val="0"/>
              </a:spcAft>
              <a:buClr>
                <a:srgbClr val="2F2F2F"/>
              </a:buClr>
              <a:buSzPts val="1400"/>
              <a:buNone/>
              <a:defRPr>
                <a:solidFill>
                  <a:srgbClr val="2F2F2F"/>
                </a:solidFill>
              </a:defRPr>
            </a:lvl6pPr>
            <a:lvl7pPr lvl="6" rtl="0" algn="r">
              <a:lnSpc>
                <a:spcPct val="100000"/>
              </a:lnSpc>
              <a:spcBef>
                <a:spcPts val="0"/>
              </a:spcBef>
              <a:spcAft>
                <a:spcPts val="0"/>
              </a:spcAft>
              <a:buClr>
                <a:srgbClr val="2F2F2F"/>
              </a:buClr>
              <a:buSzPts val="1400"/>
              <a:buNone/>
              <a:defRPr>
                <a:solidFill>
                  <a:srgbClr val="2F2F2F"/>
                </a:solidFill>
              </a:defRPr>
            </a:lvl7pPr>
            <a:lvl8pPr lvl="7" rtl="0" algn="r">
              <a:lnSpc>
                <a:spcPct val="100000"/>
              </a:lnSpc>
              <a:spcBef>
                <a:spcPts val="0"/>
              </a:spcBef>
              <a:spcAft>
                <a:spcPts val="0"/>
              </a:spcAft>
              <a:buClr>
                <a:srgbClr val="2F2F2F"/>
              </a:buClr>
              <a:buSzPts val="1400"/>
              <a:buNone/>
              <a:defRPr>
                <a:solidFill>
                  <a:srgbClr val="2F2F2F"/>
                </a:solidFill>
              </a:defRPr>
            </a:lvl8pPr>
            <a:lvl9pPr lvl="8" rtl="0" algn="r">
              <a:lnSpc>
                <a:spcPct val="100000"/>
              </a:lnSpc>
              <a:spcBef>
                <a:spcPts val="0"/>
              </a:spcBef>
              <a:spcAft>
                <a:spcPts val="0"/>
              </a:spcAft>
              <a:buClr>
                <a:srgbClr val="2F2F2F"/>
              </a:buClr>
              <a:buSzPts val="1400"/>
              <a:buNone/>
              <a:defRPr>
                <a:solidFill>
                  <a:srgbClr val="2F2F2F"/>
                </a:solidFill>
              </a:defRPr>
            </a:lvl9pPr>
          </a:lstStyle>
          <a:p/>
        </p:txBody>
      </p:sp>
      <p:sp>
        <p:nvSpPr>
          <p:cNvPr id="14" name="Google Shape;14;p3"/>
          <p:cNvSpPr txBox="1"/>
          <p:nvPr>
            <p:ph hasCustomPrompt="1" idx="2" type="title"/>
          </p:nvPr>
        </p:nvSpPr>
        <p:spPr>
          <a:xfrm>
            <a:off x="1922821" y="1858355"/>
            <a:ext cx="1886400" cy="10950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F2F2F"/>
              </a:buClr>
              <a:buSzPts val="9600"/>
              <a:buNone/>
              <a:defRPr sz="7200">
                <a:solidFill>
                  <a:srgbClr val="2F2F2F"/>
                </a:solidFill>
              </a:defRPr>
            </a:lvl1pPr>
            <a:lvl2pPr lvl="1"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numbers">
  <p:cSld name="CUSTOM_8">
    <p:spTree>
      <p:nvGrpSpPr>
        <p:cNvPr id="124" name="Shape 124"/>
        <p:cNvGrpSpPr/>
        <p:nvPr/>
      </p:nvGrpSpPr>
      <p:grpSpPr>
        <a:xfrm>
          <a:off x="0" y="0"/>
          <a:ext cx="0" cy="0"/>
          <a:chOff x="0" y="0"/>
          <a:chExt cx="0" cy="0"/>
        </a:xfrm>
      </p:grpSpPr>
      <p:sp>
        <p:nvSpPr>
          <p:cNvPr id="125" name="Google Shape;125;p21"/>
          <p:cNvSpPr txBox="1"/>
          <p:nvPr>
            <p:ph hasCustomPrompt="1" type="title"/>
          </p:nvPr>
        </p:nvSpPr>
        <p:spPr>
          <a:xfrm>
            <a:off x="1295400" y="710650"/>
            <a:ext cx="7010400" cy="758100"/>
          </a:xfrm>
          <a:prstGeom prst="rect">
            <a:avLst/>
          </a:prstGeom>
        </p:spPr>
        <p:txBody>
          <a:bodyPr anchorCtr="0" anchor="b" bIns="91425" lIns="91425" spcFirstLastPara="1" rIns="91425" wrap="square" tIns="91425">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r>
              <a:t>xx%</a:t>
            </a:r>
          </a:p>
        </p:txBody>
      </p:sp>
      <p:sp>
        <p:nvSpPr>
          <p:cNvPr id="126" name="Google Shape;126;p21"/>
          <p:cNvSpPr txBox="1"/>
          <p:nvPr>
            <p:ph idx="1" type="body"/>
          </p:nvPr>
        </p:nvSpPr>
        <p:spPr>
          <a:xfrm>
            <a:off x="1295400" y="1332825"/>
            <a:ext cx="7010400" cy="39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7" name="Google Shape;127;p21"/>
          <p:cNvSpPr txBox="1"/>
          <p:nvPr>
            <p:ph hasCustomPrompt="1" idx="2" type="title"/>
          </p:nvPr>
        </p:nvSpPr>
        <p:spPr>
          <a:xfrm>
            <a:off x="1066800" y="2103700"/>
            <a:ext cx="7010400" cy="75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400"/>
              <a:buNone/>
              <a:defRPr sz="4400"/>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a:r>
              <a:t>xx%</a:t>
            </a:r>
          </a:p>
        </p:txBody>
      </p:sp>
      <p:sp>
        <p:nvSpPr>
          <p:cNvPr id="128" name="Google Shape;128;p21"/>
          <p:cNvSpPr txBox="1"/>
          <p:nvPr>
            <p:ph idx="3" type="body"/>
          </p:nvPr>
        </p:nvSpPr>
        <p:spPr>
          <a:xfrm>
            <a:off x="1066823" y="2736777"/>
            <a:ext cx="7010400" cy="3936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9" name="Google Shape;129;p21"/>
          <p:cNvSpPr txBox="1"/>
          <p:nvPr>
            <p:ph hasCustomPrompt="1" idx="4" type="title"/>
          </p:nvPr>
        </p:nvSpPr>
        <p:spPr>
          <a:xfrm>
            <a:off x="838225" y="3452475"/>
            <a:ext cx="7010400" cy="758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400"/>
              <a:buNone/>
              <a:defRPr sz="4400"/>
            </a:lvl1pPr>
            <a:lvl2pPr lvl="1" rtl="0" algn="r">
              <a:spcBef>
                <a:spcPts val="0"/>
              </a:spcBef>
              <a:spcAft>
                <a:spcPts val="0"/>
              </a:spcAft>
              <a:buSzPts val="4400"/>
              <a:buNone/>
              <a:defRPr sz="4400"/>
            </a:lvl2pPr>
            <a:lvl3pPr lvl="2" rtl="0" algn="r">
              <a:spcBef>
                <a:spcPts val="0"/>
              </a:spcBef>
              <a:spcAft>
                <a:spcPts val="0"/>
              </a:spcAft>
              <a:buSzPts val="4400"/>
              <a:buNone/>
              <a:defRPr sz="4400"/>
            </a:lvl3pPr>
            <a:lvl4pPr lvl="3" rtl="0" algn="r">
              <a:spcBef>
                <a:spcPts val="0"/>
              </a:spcBef>
              <a:spcAft>
                <a:spcPts val="0"/>
              </a:spcAft>
              <a:buSzPts val="4400"/>
              <a:buNone/>
              <a:defRPr sz="4400"/>
            </a:lvl4pPr>
            <a:lvl5pPr lvl="4" rtl="0" algn="r">
              <a:spcBef>
                <a:spcPts val="0"/>
              </a:spcBef>
              <a:spcAft>
                <a:spcPts val="0"/>
              </a:spcAft>
              <a:buSzPts val="4400"/>
              <a:buNone/>
              <a:defRPr sz="4400"/>
            </a:lvl5pPr>
            <a:lvl6pPr lvl="5" rtl="0" algn="r">
              <a:spcBef>
                <a:spcPts val="0"/>
              </a:spcBef>
              <a:spcAft>
                <a:spcPts val="0"/>
              </a:spcAft>
              <a:buSzPts val="4400"/>
              <a:buNone/>
              <a:defRPr sz="4400"/>
            </a:lvl6pPr>
            <a:lvl7pPr lvl="6" rtl="0" algn="r">
              <a:spcBef>
                <a:spcPts val="0"/>
              </a:spcBef>
              <a:spcAft>
                <a:spcPts val="0"/>
              </a:spcAft>
              <a:buSzPts val="4400"/>
              <a:buNone/>
              <a:defRPr sz="4400"/>
            </a:lvl7pPr>
            <a:lvl8pPr lvl="7" rtl="0" algn="r">
              <a:spcBef>
                <a:spcPts val="0"/>
              </a:spcBef>
              <a:spcAft>
                <a:spcPts val="0"/>
              </a:spcAft>
              <a:buSzPts val="4400"/>
              <a:buNone/>
              <a:defRPr sz="4400"/>
            </a:lvl8pPr>
            <a:lvl9pPr lvl="8" rtl="0" algn="r">
              <a:spcBef>
                <a:spcPts val="0"/>
              </a:spcBef>
              <a:spcAft>
                <a:spcPts val="0"/>
              </a:spcAft>
              <a:buSzPts val="4400"/>
              <a:buNone/>
              <a:defRPr sz="4400"/>
            </a:lvl9pPr>
          </a:lstStyle>
          <a:p>
            <a:r>
              <a:t>xx%</a:t>
            </a:r>
          </a:p>
        </p:txBody>
      </p:sp>
      <p:sp>
        <p:nvSpPr>
          <p:cNvPr id="130" name="Google Shape;130;p21"/>
          <p:cNvSpPr txBox="1"/>
          <p:nvPr>
            <p:ph idx="5" type="body"/>
          </p:nvPr>
        </p:nvSpPr>
        <p:spPr>
          <a:xfrm>
            <a:off x="838248" y="4161025"/>
            <a:ext cx="7010400" cy="3936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sz="1400"/>
            </a:lvl1pPr>
            <a:lvl2pPr indent="-317500" lvl="1" marL="914400" rtl="0" algn="r">
              <a:spcBef>
                <a:spcPts val="1600"/>
              </a:spcBef>
              <a:spcAft>
                <a:spcPts val="0"/>
              </a:spcAft>
              <a:buSzPts val="1400"/>
              <a:buChar char="○"/>
              <a:defRPr/>
            </a:lvl2pPr>
            <a:lvl3pPr indent="-317500" lvl="2" marL="1371600" rtl="0" algn="r">
              <a:spcBef>
                <a:spcPts val="1600"/>
              </a:spcBef>
              <a:spcAft>
                <a:spcPts val="0"/>
              </a:spcAft>
              <a:buSzPts val="1400"/>
              <a:buChar char="■"/>
              <a:defRPr/>
            </a:lvl3pPr>
            <a:lvl4pPr indent="-317500" lvl="3" marL="1828800" rtl="0" algn="r">
              <a:spcBef>
                <a:spcPts val="1600"/>
              </a:spcBef>
              <a:spcAft>
                <a:spcPts val="0"/>
              </a:spcAft>
              <a:buSzPts val="1400"/>
              <a:buChar char="●"/>
              <a:defRPr/>
            </a:lvl4pPr>
            <a:lvl5pPr indent="-317500" lvl="4" marL="2286000" rtl="0" algn="r">
              <a:spcBef>
                <a:spcPts val="1600"/>
              </a:spcBef>
              <a:spcAft>
                <a:spcPts val="0"/>
              </a:spcAft>
              <a:buSzPts val="1400"/>
              <a:buChar char="○"/>
              <a:defRPr/>
            </a:lvl5pPr>
            <a:lvl6pPr indent="-317500" lvl="5" marL="2743200" rtl="0" algn="r">
              <a:spcBef>
                <a:spcPts val="1600"/>
              </a:spcBef>
              <a:spcAft>
                <a:spcPts val="0"/>
              </a:spcAft>
              <a:buSzPts val="1400"/>
              <a:buChar char="■"/>
              <a:defRPr/>
            </a:lvl6pPr>
            <a:lvl7pPr indent="-317500" lvl="6" marL="3200400" rtl="0" algn="r">
              <a:spcBef>
                <a:spcPts val="1600"/>
              </a:spcBef>
              <a:spcAft>
                <a:spcPts val="0"/>
              </a:spcAft>
              <a:buSzPts val="1400"/>
              <a:buChar char="●"/>
              <a:defRPr/>
            </a:lvl7pPr>
            <a:lvl8pPr indent="-317500" lvl="7" marL="3657600" rtl="0" algn="r">
              <a:spcBef>
                <a:spcPts val="1600"/>
              </a:spcBef>
              <a:spcAft>
                <a:spcPts val="0"/>
              </a:spcAft>
              <a:buSzPts val="1400"/>
              <a:buChar char="○"/>
              <a:defRPr/>
            </a:lvl8pPr>
            <a:lvl9pPr indent="-317500" lvl="8" marL="4114800" rtl="0" algn="r">
              <a:spcBef>
                <a:spcPts val="1600"/>
              </a:spcBef>
              <a:spcAft>
                <a:spcPts val="160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9">
    <p:spTree>
      <p:nvGrpSpPr>
        <p:cNvPr id="131" name="Shape 131"/>
        <p:cNvGrpSpPr/>
        <p:nvPr/>
      </p:nvGrpSpPr>
      <p:grpSpPr>
        <a:xfrm>
          <a:off x="0" y="0"/>
          <a:ext cx="0" cy="0"/>
          <a:chOff x="0" y="0"/>
          <a:chExt cx="0" cy="0"/>
        </a:xfrm>
      </p:grpSpPr>
      <p:sp>
        <p:nvSpPr>
          <p:cNvPr id="132" name="Google Shape;132;p22"/>
          <p:cNvSpPr txBox="1"/>
          <p:nvPr>
            <p:ph type="title"/>
          </p:nvPr>
        </p:nvSpPr>
        <p:spPr>
          <a:xfrm>
            <a:off x="3742068" y="524175"/>
            <a:ext cx="47106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133" name="Google Shape;133;p22"/>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txBox="1"/>
          <p:nvPr>
            <p:ph idx="1" type="subTitle"/>
          </p:nvPr>
        </p:nvSpPr>
        <p:spPr>
          <a:xfrm>
            <a:off x="1032754"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135" name="Google Shape;135;p22"/>
          <p:cNvSpPr txBox="1"/>
          <p:nvPr>
            <p:ph idx="2" type="subTitle"/>
          </p:nvPr>
        </p:nvSpPr>
        <p:spPr>
          <a:xfrm>
            <a:off x="3742067"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136" name="Google Shape;136;p22"/>
          <p:cNvSpPr txBox="1"/>
          <p:nvPr>
            <p:ph idx="3" type="subTitle"/>
          </p:nvPr>
        </p:nvSpPr>
        <p:spPr>
          <a:xfrm>
            <a:off x="6451346"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137" name="Google Shape;137;p22"/>
          <p:cNvSpPr txBox="1"/>
          <p:nvPr>
            <p:ph idx="4" type="body"/>
          </p:nvPr>
        </p:nvSpPr>
        <p:spPr>
          <a:xfrm>
            <a:off x="7528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38" name="Google Shape;138;p22"/>
          <p:cNvSpPr txBox="1"/>
          <p:nvPr>
            <p:ph idx="5" type="body"/>
          </p:nvPr>
        </p:nvSpPr>
        <p:spPr>
          <a:xfrm>
            <a:off x="34621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139" name="Google Shape;139;p22"/>
          <p:cNvSpPr txBox="1"/>
          <p:nvPr>
            <p:ph idx="6" type="body"/>
          </p:nvPr>
        </p:nvSpPr>
        <p:spPr>
          <a:xfrm>
            <a:off x="61714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40" name="Shape 140"/>
        <p:cNvGrpSpPr/>
        <p:nvPr/>
      </p:nvGrpSpPr>
      <p:grpSpPr>
        <a:xfrm>
          <a:off x="0" y="0"/>
          <a:ext cx="0" cy="0"/>
          <a:chOff x="0" y="0"/>
          <a:chExt cx="0" cy="0"/>
        </a:xfrm>
      </p:grpSpPr>
      <p:sp>
        <p:nvSpPr>
          <p:cNvPr id="141" name="Google Shape;141;p23"/>
          <p:cNvSpPr txBox="1"/>
          <p:nvPr/>
        </p:nvSpPr>
        <p:spPr>
          <a:xfrm>
            <a:off x="842175" y="3872275"/>
            <a:ext cx="3009300" cy="47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300"/>
              </a:spcBef>
              <a:spcAft>
                <a:spcPts val="0"/>
              </a:spcAft>
              <a:buNone/>
            </a:pPr>
            <a:r>
              <a:rPr lang="en" sz="900">
                <a:solidFill>
                  <a:schemeClr val="dk1"/>
                </a:solidFill>
                <a:latin typeface="Poppins Light"/>
                <a:ea typeface="Poppins Light"/>
                <a:cs typeface="Poppins Light"/>
                <a:sym typeface="Poppins Light"/>
              </a:rPr>
              <a:t>CREDITS: This presentation template was created by </a:t>
            </a:r>
            <a:r>
              <a:rPr lang="en" sz="900">
                <a:solidFill>
                  <a:schemeClr val="dk1"/>
                </a:solidFill>
                <a:uFill>
                  <a:noFill/>
                </a:uFill>
                <a:latin typeface="Poppins Light"/>
                <a:ea typeface="Poppins Light"/>
                <a:cs typeface="Poppins Light"/>
                <a:sym typeface="Poppins Light"/>
                <a:hlinkClick r:id="rId2">
                  <a:extLst>
                    <a:ext uri="{A12FA001-AC4F-418D-AE19-62706E023703}">
                      <ahyp:hlinkClr val="tx"/>
                    </a:ext>
                  </a:extLst>
                </a:hlinkClick>
              </a:rPr>
              <a:t>Slidesgo</a:t>
            </a:r>
            <a:r>
              <a:rPr lang="en" sz="900">
                <a:solidFill>
                  <a:schemeClr val="dk1"/>
                </a:solidFill>
                <a:latin typeface="Poppins Light"/>
                <a:ea typeface="Poppins Light"/>
                <a:cs typeface="Poppins Light"/>
                <a:sym typeface="Poppins Light"/>
              </a:rPr>
              <a:t>, including icons by </a:t>
            </a:r>
            <a:r>
              <a:rPr lang="en" sz="900">
                <a:solidFill>
                  <a:schemeClr val="dk1"/>
                </a:solidFill>
                <a:uFill>
                  <a:noFill/>
                </a:uFill>
                <a:latin typeface="Poppins Light"/>
                <a:ea typeface="Poppins Light"/>
                <a:cs typeface="Poppins Light"/>
                <a:sym typeface="Poppins Light"/>
                <a:hlinkClick r:id="rId3">
                  <a:extLst>
                    <a:ext uri="{A12FA001-AC4F-418D-AE19-62706E023703}">
                      <ahyp:hlinkClr val="tx"/>
                    </a:ext>
                  </a:extLst>
                </a:hlinkClick>
              </a:rPr>
              <a:t>Flaticon</a:t>
            </a:r>
            <a:r>
              <a:rPr lang="en" sz="900">
                <a:solidFill>
                  <a:schemeClr val="dk1"/>
                </a:solidFill>
                <a:latin typeface="Poppins Light"/>
                <a:ea typeface="Poppins Light"/>
                <a:cs typeface="Poppins Light"/>
                <a:sym typeface="Poppins Light"/>
              </a:rPr>
              <a:t>, and images by Unsplash. </a:t>
            </a:r>
            <a:endParaRPr sz="9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000">
              <a:solidFill>
                <a:schemeClr val="dk1"/>
              </a:solidFill>
              <a:latin typeface="Poppins Light"/>
              <a:ea typeface="Poppins Light"/>
              <a:cs typeface="Poppins Light"/>
              <a:sym typeface="Poppins Light"/>
            </a:endParaRPr>
          </a:p>
        </p:txBody>
      </p:sp>
      <p:sp>
        <p:nvSpPr>
          <p:cNvPr id="142" name="Google Shape;142;p23"/>
          <p:cNvSpPr txBox="1"/>
          <p:nvPr>
            <p:ph type="ctrTitle"/>
          </p:nvPr>
        </p:nvSpPr>
        <p:spPr>
          <a:xfrm>
            <a:off x="842165" y="820325"/>
            <a:ext cx="3749100" cy="946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500"/>
            </a:lvl1pPr>
            <a:lvl2pPr lvl="1" rtl="0" algn="r">
              <a:spcBef>
                <a:spcPts val="0"/>
              </a:spcBef>
              <a:spcAft>
                <a:spcPts val="0"/>
              </a:spcAft>
              <a:buSzPts val="3500"/>
              <a:buNone/>
              <a:defRPr sz="3500"/>
            </a:lvl2pPr>
            <a:lvl3pPr lvl="2" rtl="0" algn="r">
              <a:spcBef>
                <a:spcPts val="0"/>
              </a:spcBef>
              <a:spcAft>
                <a:spcPts val="0"/>
              </a:spcAft>
              <a:buSzPts val="3500"/>
              <a:buNone/>
              <a:defRPr sz="3500"/>
            </a:lvl3pPr>
            <a:lvl4pPr lvl="3" rtl="0" algn="r">
              <a:spcBef>
                <a:spcPts val="0"/>
              </a:spcBef>
              <a:spcAft>
                <a:spcPts val="0"/>
              </a:spcAft>
              <a:buSzPts val="3500"/>
              <a:buNone/>
              <a:defRPr sz="3500"/>
            </a:lvl4pPr>
            <a:lvl5pPr lvl="4" rtl="0" algn="r">
              <a:spcBef>
                <a:spcPts val="0"/>
              </a:spcBef>
              <a:spcAft>
                <a:spcPts val="0"/>
              </a:spcAft>
              <a:buSzPts val="3500"/>
              <a:buNone/>
              <a:defRPr sz="3500"/>
            </a:lvl5pPr>
            <a:lvl6pPr lvl="5" rtl="0" algn="r">
              <a:spcBef>
                <a:spcPts val="0"/>
              </a:spcBef>
              <a:spcAft>
                <a:spcPts val="0"/>
              </a:spcAft>
              <a:buSzPts val="3500"/>
              <a:buNone/>
              <a:defRPr sz="3500"/>
            </a:lvl6pPr>
            <a:lvl7pPr lvl="6" rtl="0" algn="r">
              <a:spcBef>
                <a:spcPts val="0"/>
              </a:spcBef>
              <a:spcAft>
                <a:spcPts val="0"/>
              </a:spcAft>
              <a:buSzPts val="3500"/>
              <a:buNone/>
              <a:defRPr sz="3500"/>
            </a:lvl7pPr>
            <a:lvl8pPr lvl="7" rtl="0" algn="r">
              <a:spcBef>
                <a:spcPts val="0"/>
              </a:spcBef>
              <a:spcAft>
                <a:spcPts val="0"/>
              </a:spcAft>
              <a:buSzPts val="3500"/>
              <a:buNone/>
              <a:defRPr sz="3500"/>
            </a:lvl8pPr>
            <a:lvl9pPr lvl="8" rtl="0" algn="r">
              <a:spcBef>
                <a:spcPts val="0"/>
              </a:spcBef>
              <a:spcAft>
                <a:spcPts val="0"/>
              </a:spcAft>
              <a:buSzPts val="3500"/>
              <a:buNone/>
              <a:defRPr sz="3500"/>
            </a:lvl9pPr>
          </a:lstStyle>
          <a:p/>
        </p:txBody>
      </p:sp>
      <p:sp>
        <p:nvSpPr>
          <p:cNvPr id="143" name="Google Shape;143;p23"/>
          <p:cNvSpPr txBox="1"/>
          <p:nvPr>
            <p:ph idx="1" type="subTitle"/>
          </p:nvPr>
        </p:nvSpPr>
        <p:spPr>
          <a:xfrm>
            <a:off x="842165" y="1958395"/>
            <a:ext cx="2797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7" name="Shape 147"/>
        <p:cNvGrpSpPr/>
        <p:nvPr/>
      </p:nvGrpSpPr>
      <p:grpSpPr>
        <a:xfrm>
          <a:off x="0" y="0"/>
          <a:ext cx="0" cy="0"/>
          <a:chOff x="0" y="0"/>
          <a:chExt cx="0" cy="0"/>
        </a:xfrm>
      </p:grpSpPr>
      <p:sp>
        <p:nvSpPr>
          <p:cNvPr id="148" name="Google Shape;148;p25"/>
          <p:cNvSpPr txBox="1"/>
          <p:nvPr>
            <p:ph idx="1" type="subTitle"/>
          </p:nvPr>
        </p:nvSpPr>
        <p:spPr>
          <a:xfrm>
            <a:off x="862050" y="3910050"/>
            <a:ext cx="4079400" cy="816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sz="1400">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p:txBody>
      </p:sp>
      <p:sp>
        <p:nvSpPr>
          <p:cNvPr id="149" name="Google Shape;149;p25"/>
          <p:cNvSpPr txBox="1"/>
          <p:nvPr>
            <p:ph type="title"/>
          </p:nvPr>
        </p:nvSpPr>
        <p:spPr>
          <a:xfrm>
            <a:off x="862050" y="1288475"/>
            <a:ext cx="4079400" cy="23754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0" name="Shape 150"/>
        <p:cNvGrpSpPr/>
        <p:nvPr/>
      </p:nvGrpSpPr>
      <p:grpSpPr>
        <a:xfrm>
          <a:off x="0" y="0"/>
          <a:ext cx="0" cy="0"/>
          <a:chOff x="0" y="0"/>
          <a:chExt cx="0" cy="0"/>
        </a:xfrm>
      </p:grpSpPr>
      <p:sp>
        <p:nvSpPr>
          <p:cNvPr id="151" name="Google Shape;151;p26"/>
          <p:cNvSpPr txBox="1"/>
          <p:nvPr>
            <p:ph type="title"/>
          </p:nvPr>
        </p:nvSpPr>
        <p:spPr>
          <a:xfrm>
            <a:off x="0" y="2683925"/>
            <a:ext cx="3809100" cy="641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2F2F2F"/>
              </a:buClr>
              <a:buSzPts val="3600"/>
              <a:buNone/>
              <a:defRPr sz="2400">
                <a:solidFill>
                  <a:srgbClr val="2F2F2F"/>
                </a:solidFill>
              </a:defRPr>
            </a:lvl1pPr>
            <a:lvl2pPr lvl="1" rtl="0" algn="r">
              <a:spcBef>
                <a:spcPts val="0"/>
              </a:spcBef>
              <a:spcAft>
                <a:spcPts val="0"/>
              </a:spcAft>
              <a:buClr>
                <a:srgbClr val="2F2F2F"/>
              </a:buClr>
              <a:buSzPts val="3600"/>
              <a:buNone/>
              <a:defRPr sz="3600">
                <a:solidFill>
                  <a:srgbClr val="2F2F2F"/>
                </a:solidFill>
              </a:defRPr>
            </a:lvl2pPr>
            <a:lvl3pPr lvl="2" rtl="0" algn="r">
              <a:spcBef>
                <a:spcPts val="0"/>
              </a:spcBef>
              <a:spcAft>
                <a:spcPts val="0"/>
              </a:spcAft>
              <a:buClr>
                <a:srgbClr val="2F2F2F"/>
              </a:buClr>
              <a:buSzPts val="3600"/>
              <a:buNone/>
              <a:defRPr sz="3600">
                <a:solidFill>
                  <a:srgbClr val="2F2F2F"/>
                </a:solidFill>
              </a:defRPr>
            </a:lvl3pPr>
            <a:lvl4pPr lvl="3" rtl="0" algn="r">
              <a:spcBef>
                <a:spcPts val="0"/>
              </a:spcBef>
              <a:spcAft>
                <a:spcPts val="0"/>
              </a:spcAft>
              <a:buClr>
                <a:srgbClr val="2F2F2F"/>
              </a:buClr>
              <a:buSzPts val="3600"/>
              <a:buNone/>
              <a:defRPr sz="3600">
                <a:solidFill>
                  <a:srgbClr val="2F2F2F"/>
                </a:solidFill>
              </a:defRPr>
            </a:lvl4pPr>
            <a:lvl5pPr lvl="4" rtl="0" algn="r">
              <a:spcBef>
                <a:spcPts val="0"/>
              </a:spcBef>
              <a:spcAft>
                <a:spcPts val="0"/>
              </a:spcAft>
              <a:buClr>
                <a:srgbClr val="2F2F2F"/>
              </a:buClr>
              <a:buSzPts val="3600"/>
              <a:buNone/>
              <a:defRPr sz="3600">
                <a:solidFill>
                  <a:srgbClr val="2F2F2F"/>
                </a:solidFill>
              </a:defRPr>
            </a:lvl5pPr>
            <a:lvl6pPr lvl="5" rtl="0" algn="r">
              <a:spcBef>
                <a:spcPts val="0"/>
              </a:spcBef>
              <a:spcAft>
                <a:spcPts val="0"/>
              </a:spcAft>
              <a:buClr>
                <a:srgbClr val="2F2F2F"/>
              </a:buClr>
              <a:buSzPts val="3600"/>
              <a:buNone/>
              <a:defRPr sz="3600">
                <a:solidFill>
                  <a:srgbClr val="2F2F2F"/>
                </a:solidFill>
              </a:defRPr>
            </a:lvl6pPr>
            <a:lvl7pPr lvl="6" rtl="0" algn="r">
              <a:spcBef>
                <a:spcPts val="0"/>
              </a:spcBef>
              <a:spcAft>
                <a:spcPts val="0"/>
              </a:spcAft>
              <a:buClr>
                <a:srgbClr val="2F2F2F"/>
              </a:buClr>
              <a:buSzPts val="3600"/>
              <a:buNone/>
              <a:defRPr sz="3600">
                <a:solidFill>
                  <a:srgbClr val="2F2F2F"/>
                </a:solidFill>
              </a:defRPr>
            </a:lvl7pPr>
            <a:lvl8pPr lvl="7" rtl="0" algn="r">
              <a:spcBef>
                <a:spcPts val="0"/>
              </a:spcBef>
              <a:spcAft>
                <a:spcPts val="0"/>
              </a:spcAft>
              <a:buClr>
                <a:srgbClr val="2F2F2F"/>
              </a:buClr>
              <a:buSzPts val="3600"/>
              <a:buNone/>
              <a:defRPr sz="3600">
                <a:solidFill>
                  <a:srgbClr val="2F2F2F"/>
                </a:solidFill>
              </a:defRPr>
            </a:lvl8pPr>
            <a:lvl9pPr lvl="8" rtl="0" algn="r">
              <a:spcBef>
                <a:spcPts val="0"/>
              </a:spcBef>
              <a:spcAft>
                <a:spcPts val="0"/>
              </a:spcAft>
              <a:buClr>
                <a:srgbClr val="2F2F2F"/>
              </a:buClr>
              <a:buSzPts val="3600"/>
              <a:buNone/>
              <a:defRPr sz="3600">
                <a:solidFill>
                  <a:srgbClr val="2F2F2F"/>
                </a:solidFill>
              </a:defRPr>
            </a:lvl9pPr>
          </a:lstStyle>
          <a:p/>
        </p:txBody>
      </p:sp>
      <p:sp>
        <p:nvSpPr>
          <p:cNvPr id="152" name="Google Shape;152;p26"/>
          <p:cNvSpPr txBox="1"/>
          <p:nvPr>
            <p:ph idx="1" type="subTitle"/>
          </p:nvPr>
        </p:nvSpPr>
        <p:spPr>
          <a:xfrm>
            <a:off x="742321" y="3219125"/>
            <a:ext cx="3066900" cy="641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2F2F2F"/>
              </a:buClr>
              <a:buSzPts val="1400"/>
              <a:buNone/>
              <a:defRPr sz="1400">
                <a:solidFill>
                  <a:srgbClr val="2F2F2F"/>
                </a:solidFill>
              </a:defRPr>
            </a:lvl1pPr>
            <a:lvl2pPr lvl="1" rtl="0" algn="r">
              <a:lnSpc>
                <a:spcPct val="100000"/>
              </a:lnSpc>
              <a:spcBef>
                <a:spcPts val="0"/>
              </a:spcBef>
              <a:spcAft>
                <a:spcPts val="0"/>
              </a:spcAft>
              <a:buClr>
                <a:srgbClr val="2F2F2F"/>
              </a:buClr>
              <a:buSzPts val="1400"/>
              <a:buNone/>
              <a:defRPr>
                <a:solidFill>
                  <a:srgbClr val="2F2F2F"/>
                </a:solidFill>
              </a:defRPr>
            </a:lvl2pPr>
            <a:lvl3pPr lvl="2" rtl="0" algn="r">
              <a:lnSpc>
                <a:spcPct val="100000"/>
              </a:lnSpc>
              <a:spcBef>
                <a:spcPts val="0"/>
              </a:spcBef>
              <a:spcAft>
                <a:spcPts val="0"/>
              </a:spcAft>
              <a:buClr>
                <a:srgbClr val="2F2F2F"/>
              </a:buClr>
              <a:buSzPts val="1400"/>
              <a:buNone/>
              <a:defRPr>
                <a:solidFill>
                  <a:srgbClr val="2F2F2F"/>
                </a:solidFill>
              </a:defRPr>
            </a:lvl3pPr>
            <a:lvl4pPr lvl="3" rtl="0" algn="r">
              <a:lnSpc>
                <a:spcPct val="100000"/>
              </a:lnSpc>
              <a:spcBef>
                <a:spcPts val="0"/>
              </a:spcBef>
              <a:spcAft>
                <a:spcPts val="0"/>
              </a:spcAft>
              <a:buClr>
                <a:srgbClr val="2F2F2F"/>
              </a:buClr>
              <a:buSzPts val="1400"/>
              <a:buNone/>
              <a:defRPr>
                <a:solidFill>
                  <a:srgbClr val="2F2F2F"/>
                </a:solidFill>
              </a:defRPr>
            </a:lvl4pPr>
            <a:lvl5pPr lvl="4" rtl="0" algn="r">
              <a:lnSpc>
                <a:spcPct val="100000"/>
              </a:lnSpc>
              <a:spcBef>
                <a:spcPts val="0"/>
              </a:spcBef>
              <a:spcAft>
                <a:spcPts val="0"/>
              </a:spcAft>
              <a:buClr>
                <a:srgbClr val="2F2F2F"/>
              </a:buClr>
              <a:buSzPts val="1400"/>
              <a:buNone/>
              <a:defRPr>
                <a:solidFill>
                  <a:srgbClr val="2F2F2F"/>
                </a:solidFill>
              </a:defRPr>
            </a:lvl5pPr>
            <a:lvl6pPr lvl="5" rtl="0" algn="r">
              <a:lnSpc>
                <a:spcPct val="100000"/>
              </a:lnSpc>
              <a:spcBef>
                <a:spcPts val="0"/>
              </a:spcBef>
              <a:spcAft>
                <a:spcPts val="0"/>
              </a:spcAft>
              <a:buClr>
                <a:srgbClr val="2F2F2F"/>
              </a:buClr>
              <a:buSzPts val="1400"/>
              <a:buNone/>
              <a:defRPr>
                <a:solidFill>
                  <a:srgbClr val="2F2F2F"/>
                </a:solidFill>
              </a:defRPr>
            </a:lvl6pPr>
            <a:lvl7pPr lvl="6" rtl="0" algn="r">
              <a:lnSpc>
                <a:spcPct val="100000"/>
              </a:lnSpc>
              <a:spcBef>
                <a:spcPts val="0"/>
              </a:spcBef>
              <a:spcAft>
                <a:spcPts val="0"/>
              </a:spcAft>
              <a:buClr>
                <a:srgbClr val="2F2F2F"/>
              </a:buClr>
              <a:buSzPts val="1400"/>
              <a:buNone/>
              <a:defRPr>
                <a:solidFill>
                  <a:srgbClr val="2F2F2F"/>
                </a:solidFill>
              </a:defRPr>
            </a:lvl7pPr>
            <a:lvl8pPr lvl="7" rtl="0" algn="r">
              <a:lnSpc>
                <a:spcPct val="100000"/>
              </a:lnSpc>
              <a:spcBef>
                <a:spcPts val="0"/>
              </a:spcBef>
              <a:spcAft>
                <a:spcPts val="0"/>
              </a:spcAft>
              <a:buClr>
                <a:srgbClr val="2F2F2F"/>
              </a:buClr>
              <a:buSzPts val="1400"/>
              <a:buNone/>
              <a:defRPr>
                <a:solidFill>
                  <a:srgbClr val="2F2F2F"/>
                </a:solidFill>
              </a:defRPr>
            </a:lvl8pPr>
            <a:lvl9pPr lvl="8" rtl="0" algn="r">
              <a:lnSpc>
                <a:spcPct val="100000"/>
              </a:lnSpc>
              <a:spcBef>
                <a:spcPts val="0"/>
              </a:spcBef>
              <a:spcAft>
                <a:spcPts val="0"/>
              </a:spcAft>
              <a:buClr>
                <a:srgbClr val="2F2F2F"/>
              </a:buClr>
              <a:buSzPts val="1400"/>
              <a:buNone/>
              <a:defRPr>
                <a:solidFill>
                  <a:srgbClr val="2F2F2F"/>
                </a:solidFill>
              </a:defRPr>
            </a:lvl9pPr>
          </a:lstStyle>
          <a:p/>
        </p:txBody>
      </p:sp>
      <p:sp>
        <p:nvSpPr>
          <p:cNvPr id="153" name="Google Shape;153;p26"/>
          <p:cNvSpPr txBox="1"/>
          <p:nvPr>
            <p:ph hasCustomPrompt="1" idx="2" type="title"/>
          </p:nvPr>
        </p:nvSpPr>
        <p:spPr>
          <a:xfrm>
            <a:off x="1922821" y="1858355"/>
            <a:ext cx="1886400" cy="10950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F2F2F"/>
              </a:buClr>
              <a:buSzPts val="9600"/>
              <a:buNone/>
              <a:defRPr sz="7200">
                <a:solidFill>
                  <a:srgbClr val="2F2F2F"/>
                </a:solidFill>
              </a:defRPr>
            </a:lvl1pPr>
            <a:lvl2pPr lvl="1"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4" name="Shape 154"/>
        <p:cNvGrpSpPr/>
        <p:nvPr/>
      </p:nvGrpSpPr>
      <p:grpSpPr>
        <a:xfrm>
          <a:off x="0" y="0"/>
          <a:ext cx="0" cy="0"/>
          <a:chOff x="0" y="0"/>
          <a:chExt cx="0" cy="0"/>
        </a:xfrm>
      </p:grpSpPr>
      <p:sp>
        <p:nvSpPr>
          <p:cNvPr id="155" name="Google Shape;155;p27"/>
          <p:cNvSpPr txBox="1"/>
          <p:nvPr>
            <p:ph idx="1" type="body"/>
          </p:nvPr>
        </p:nvSpPr>
        <p:spPr>
          <a:xfrm>
            <a:off x="4071000" y="863550"/>
            <a:ext cx="4591200" cy="34164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156" name="Google Shape;156;p27"/>
          <p:cNvSpPr txBox="1"/>
          <p:nvPr>
            <p:ph type="title"/>
          </p:nvPr>
        </p:nvSpPr>
        <p:spPr>
          <a:xfrm>
            <a:off x="1022908" y="2096700"/>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57" name="Google Shape;157;p27"/>
          <p:cNvSpPr/>
          <p:nvPr/>
        </p:nvSpPr>
        <p:spPr>
          <a:xfrm rot="5400000">
            <a:off x="922206" y="2357585"/>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8" name="Shape 158"/>
        <p:cNvGrpSpPr/>
        <p:nvPr/>
      </p:nvGrpSpPr>
      <p:grpSpPr>
        <a:xfrm>
          <a:off x="0" y="0"/>
          <a:ext cx="0" cy="0"/>
          <a:chOff x="0" y="0"/>
          <a:chExt cx="0" cy="0"/>
        </a:xfrm>
      </p:grpSpPr>
      <p:sp>
        <p:nvSpPr>
          <p:cNvPr id="159" name="Google Shape;159;p28"/>
          <p:cNvSpPr txBox="1"/>
          <p:nvPr>
            <p:ph idx="1" type="body"/>
          </p:nvPr>
        </p:nvSpPr>
        <p:spPr>
          <a:xfrm>
            <a:off x="1327125" y="3205750"/>
            <a:ext cx="2609400" cy="1497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600"/>
              </a:spcBef>
              <a:spcAft>
                <a:spcPts val="0"/>
              </a:spcAft>
              <a:buClr>
                <a:schemeClr val="dk1"/>
              </a:buClr>
              <a:buSzPts val="1200"/>
              <a:buChar char="○"/>
              <a:defRPr sz="1200">
                <a:solidFill>
                  <a:schemeClr val="dk1"/>
                </a:solidFill>
              </a:defRPr>
            </a:lvl2pPr>
            <a:lvl3pPr indent="-304800" lvl="2" marL="1371600" rtl="0">
              <a:spcBef>
                <a:spcPts val="1600"/>
              </a:spcBef>
              <a:spcAft>
                <a:spcPts val="0"/>
              </a:spcAft>
              <a:buClr>
                <a:schemeClr val="dk1"/>
              </a:buClr>
              <a:buSzPts val="1200"/>
              <a:buChar char="■"/>
              <a:defRPr sz="1200">
                <a:solidFill>
                  <a:schemeClr val="dk1"/>
                </a:solidFill>
              </a:defRPr>
            </a:lvl3pPr>
            <a:lvl4pPr indent="-304800" lvl="3" marL="1828800" rtl="0">
              <a:spcBef>
                <a:spcPts val="1600"/>
              </a:spcBef>
              <a:spcAft>
                <a:spcPts val="0"/>
              </a:spcAft>
              <a:buClr>
                <a:schemeClr val="dk1"/>
              </a:buClr>
              <a:buSzPts val="1200"/>
              <a:buChar char="●"/>
              <a:defRPr sz="1200">
                <a:solidFill>
                  <a:schemeClr val="dk1"/>
                </a:solidFill>
              </a:defRPr>
            </a:lvl4pPr>
            <a:lvl5pPr indent="-304800" lvl="4" marL="2286000" rtl="0">
              <a:spcBef>
                <a:spcPts val="1600"/>
              </a:spcBef>
              <a:spcAft>
                <a:spcPts val="0"/>
              </a:spcAft>
              <a:buClr>
                <a:schemeClr val="dk1"/>
              </a:buClr>
              <a:buSzPts val="1200"/>
              <a:buChar char="○"/>
              <a:defRPr sz="1200">
                <a:solidFill>
                  <a:schemeClr val="dk1"/>
                </a:solidFill>
              </a:defRPr>
            </a:lvl5pPr>
            <a:lvl6pPr indent="-304800" lvl="5" marL="2743200" rtl="0">
              <a:spcBef>
                <a:spcPts val="1600"/>
              </a:spcBef>
              <a:spcAft>
                <a:spcPts val="0"/>
              </a:spcAft>
              <a:buClr>
                <a:schemeClr val="dk1"/>
              </a:buClr>
              <a:buSzPts val="1200"/>
              <a:buChar char="■"/>
              <a:defRPr sz="1200">
                <a:solidFill>
                  <a:schemeClr val="dk1"/>
                </a:solidFill>
              </a:defRPr>
            </a:lvl6pPr>
            <a:lvl7pPr indent="-304800" lvl="6" marL="3200400" rtl="0">
              <a:spcBef>
                <a:spcPts val="1600"/>
              </a:spcBef>
              <a:spcAft>
                <a:spcPts val="0"/>
              </a:spcAft>
              <a:buClr>
                <a:schemeClr val="dk1"/>
              </a:buClr>
              <a:buSzPts val="1200"/>
              <a:buChar char="●"/>
              <a:defRPr sz="1200">
                <a:solidFill>
                  <a:schemeClr val="dk1"/>
                </a:solidFill>
              </a:defRPr>
            </a:lvl7pPr>
            <a:lvl8pPr indent="-304800" lvl="7" marL="3657600" rtl="0">
              <a:spcBef>
                <a:spcPts val="1600"/>
              </a:spcBef>
              <a:spcAft>
                <a:spcPts val="0"/>
              </a:spcAft>
              <a:buClr>
                <a:schemeClr val="dk1"/>
              </a:buClr>
              <a:buSzPts val="1200"/>
              <a:buChar char="○"/>
              <a:defRPr sz="1200">
                <a:solidFill>
                  <a:schemeClr val="dk1"/>
                </a:solidFill>
              </a:defRPr>
            </a:lvl8pPr>
            <a:lvl9pPr indent="-304800" lvl="8" marL="4114800" rtl="0">
              <a:spcBef>
                <a:spcPts val="1600"/>
              </a:spcBef>
              <a:spcAft>
                <a:spcPts val="1600"/>
              </a:spcAft>
              <a:buClr>
                <a:schemeClr val="dk1"/>
              </a:buClr>
              <a:buSzPts val="1200"/>
              <a:buChar char="■"/>
              <a:defRPr sz="1200">
                <a:solidFill>
                  <a:schemeClr val="dk1"/>
                </a:solidFill>
              </a:defRPr>
            </a:lvl9pPr>
          </a:lstStyle>
          <a:p/>
        </p:txBody>
      </p:sp>
      <p:sp>
        <p:nvSpPr>
          <p:cNvPr id="160" name="Google Shape;160;p28"/>
          <p:cNvSpPr txBox="1"/>
          <p:nvPr>
            <p:ph idx="2" type="body"/>
          </p:nvPr>
        </p:nvSpPr>
        <p:spPr>
          <a:xfrm>
            <a:off x="5290825" y="3205750"/>
            <a:ext cx="2609400" cy="1497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600"/>
              </a:spcBef>
              <a:spcAft>
                <a:spcPts val="0"/>
              </a:spcAft>
              <a:buClr>
                <a:schemeClr val="dk1"/>
              </a:buClr>
              <a:buSzPts val="1200"/>
              <a:buChar char="○"/>
              <a:defRPr sz="1200">
                <a:solidFill>
                  <a:schemeClr val="dk1"/>
                </a:solidFill>
              </a:defRPr>
            </a:lvl2pPr>
            <a:lvl3pPr indent="-304800" lvl="2" marL="1371600" rtl="0">
              <a:spcBef>
                <a:spcPts val="1600"/>
              </a:spcBef>
              <a:spcAft>
                <a:spcPts val="0"/>
              </a:spcAft>
              <a:buClr>
                <a:schemeClr val="dk1"/>
              </a:buClr>
              <a:buSzPts val="1200"/>
              <a:buChar char="■"/>
              <a:defRPr sz="1200">
                <a:solidFill>
                  <a:schemeClr val="dk1"/>
                </a:solidFill>
              </a:defRPr>
            </a:lvl3pPr>
            <a:lvl4pPr indent="-304800" lvl="3" marL="1828800" rtl="0">
              <a:spcBef>
                <a:spcPts val="1600"/>
              </a:spcBef>
              <a:spcAft>
                <a:spcPts val="0"/>
              </a:spcAft>
              <a:buClr>
                <a:schemeClr val="dk1"/>
              </a:buClr>
              <a:buSzPts val="1200"/>
              <a:buChar char="●"/>
              <a:defRPr sz="1200">
                <a:solidFill>
                  <a:schemeClr val="dk1"/>
                </a:solidFill>
              </a:defRPr>
            </a:lvl4pPr>
            <a:lvl5pPr indent="-304800" lvl="4" marL="2286000" rtl="0">
              <a:spcBef>
                <a:spcPts val="1600"/>
              </a:spcBef>
              <a:spcAft>
                <a:spcPts val="0"/>
              </a:spcAft>
              <a:buClr>
                <a:schemeClr val="dk1"/>
              </a:buClr>
              <a:buSzPts val="1200"/>
              <a:buChar char="○"/>
              <a:defRPr sz="1200">
                <a:solidFill>
                  <a:schemeClr val="dk1"/>
                </a:solidFill>
              </a:defRPr>
            </a:lvl5pPr>
            <a:lvl6pPr indent="-304800" lvl="5" marL="2743200" rtl="0">
              <a:spcBef>
                <a:spcPts val="1600"/>
              </a:spcBef>
              <a:spcAft>
                <a:spcPts val="0"/>
              </a:spcAft>
              <a:buClr>
                <a:schemeClr val="dk1"/>
              </a:buClr>
              <a:buSzPts val="1200"/>
              <a:buChar char="■"/>
              <a:defRPr sz="1200">
                <a:solidFill>
                  <a:schemeClr val="dk1"/>
                </a:solidFill>
              </a:defRPr>
            </a:lvl6pPr>
            <a:lvl7pPr indent="-304800" lvl="6" marL="3200400" rtl="0">
              <a:spcBef>
                <a:spcPts val="1600"/>
              </a:spcBef>
              <a:spcAft>
                <a:spcPts val="0"/>
              </a:spcAft>
              <a:buClr>
                <a:schemeClr val="dk1"/>
              </a:buClr>
              <a:buSzPts val="1200"/>
              <a:buChar char="●"/>
              <a:defRPr sz="1200">
                <a:solidFill>
                  <a:schemeClr val="dk1"/>
                </a:solidFill>
              </a:defRPr>
            </a:lvl7pPr>
            <a:lvl8pPr indent="-304800" lvl="7" marL="3657600" rtl="0">
              <a:spcBef>
                <a:spcPts val="1600"/>
              </a:spcBef>
              <a:spcAft>
                <a:spcPts val="0"/>
              </a:spcAft>
              <a:buClr>
                <a:schemeClr val="dk1"/>
              </a:buClr>
              <a:buSzPts val="1200"/>
              <a:buChar char="○"/>
              <a:defRPr sz="1200">
                <a:solidFill>
                  <a:schemeClr val="dk1"/>
                </a:solidFill>
              </a:defRPr>
            </a:lvl8pPr>
            <a:lvl9pPr indent="-304800" lvl="8" marL="4114800" rtl="0">
              <a:spcBef>
                <a:spcPts val="1600"/>
              </a:spcBef>
              <a:spcAft>
                <a:spcPts val="1600"/>
              </a:spcAft>
              <a:buClr>
                <a:schemeClr val="dk1"/>
              </a:buClr>
              <a:buSzPts val="1200"/>
              <a:buChar char="■"/>
              <a:defRPr sz="1200">
                <a:solidFill>
                  <a:schemeClr val="dk1"/>
                </a:solidFill>
              </a:defRPr>
            </a:lvl9pPr>
          </a:lstStyle>
          <a:p/>
        </p:txBody>
      </p:sp>
      <p:sp>
        <p:nvSpPr>
          <p:cNvPr id="161" name="Google Shape;16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62" name="Google Shape;162;p28"/>
          <p:cNvSpPr txBox="1"/>
          <p:nvPr>
            <p:ph type="title"/>
          </p:nvPr>
        </p:nvSpPr>
        <p:spPr>
          <a:xfrm>
            <a:off x="4826600" y="524175"/>
            <a:ext cx="36261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163" name="Google Shape;163;p28"/>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8"/>
          <p:cNvSpPr txBox="1"/>
          <p:nvPr>
            <p:ph idx="3" type="subTitle"/>
          </p:nvPr>
        </p:nvSpPr>
        <p:spPr>
          <a:xfrm>
            <a:off x="1327127" y="2809575"/>
            <a:ext cx="2615700" cy="4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5" name="Google Shape;165;p28"/>
          <p:cNvSpPr txBox="1"/>
          <p:nvPr>
            <p:ph idx="4" type="subTitle"/>
          </p:nvPr>
        </p:nvSpPr>
        <p:spPr>
          <a:xfrm>
            <a:off x="5291725" y="2809575"/>
            <a:ext cx="2615700" cy="4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6" name="Shape 166"/>
        <p:cNvGrpSpPr/>
        <p:nvPr/>
      </p:nvGrpSpPr>
      <p:grpSpPr>
        <a:xfrm>
          <a:off x="0" y="0"/>
          <a:ext cx="0" cy="0"/>
          <a:chOff x="0" y="0"/>
          <a:chExt cx="0" cy="0"/>
        </a:xfrm>
      </p:grpSpPr>
      <p:sp>
        <p:nvSpPr>
          <p:cNvPr id="167" name="Google Shape;167;p29"/>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168" name="Google Shape;168;p29"/>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9" name="Shape 169"/>
        <p:cNvGrpSpPr/>
        <p:nvPr/>
      </p:nvGrpSpPr>
      <p:grpSpPr>
        <a:xfrm>
          <a:off x="0" y="0"/>
          <a:ext cx="0" cy="0"/>
          <a:chOff x="0" y="0"/>
          <a:chExt cx="0" cy="0"/>
        </a:xfrm>
      </p:grpSpPr>
      <p:sp>
        <p:nvSpPr>
          <p:cNvPr id="170" name="Google Shape;170;p30"/>
          <p:cNvSpPr txBox="1"/>
          <p:nvPr>
            <p:ph idx="1" type="body"/>
          </p:nvPr>
        </p:nvSpPr>
        <p:spPr>
          <a:xfrm>
            <a:off x="706500" y="2842700"/>
            <a:ext cx="2779500" cy="2107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171" name="Google Shape;171;p30"/>
          <p:cNvSpPr txBox="1"/>
          <p:nvPr>
            <p:ph type="title"/>
          </p:nvPr>
        </p:nvSpPr>
        <p:spPr>
          <a:xfrm>
            <a:off x="641899" y="905175"/>
            <a:ext cx="28440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72" name="Google Shape;172;p30"/>
          <p:cNvSpPr/>
          <p:nvPr/>
        </p:nvSpPr>
        <p:spPr>
          <a:xfrm rot="5400000">
            <a:off x="541206" y="1166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3" name="Shape 173"/>
        <p:cNvGrpSpPr/>
        <p:nvPr/>
      </p:nvGrpSpPr>
      <p:grpSpPr>
        <a:xfrm>
          <a:off x="0" y="0"/>
          <a:ext cx="0" cy="0"/>
          <a:chOff x="0" y="0"/>
          <a:chExt cx="0" cy="0"/>
        </a:xfrm>
      </p:grpSpPr>
      <p:sp>
        <p:nvSpPr>
          <p:cNvPr id="174" name="Google Shape;174;p31"/>
          <p:cNvSpPr txBox="1"/>
          <p:nvPr>
            <p:ph type="title"/>
          </p:nvPr>
        </p:nvSpPr>
        <p:spPr>
          <a:xfrm>
            <a:off x="3290875" y="1743750"/>
            <a:ext cx="4464900" cy="1656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None/>
              <a:defRPr sz="4800"/>
            </a:lvl2pPr>
            <a:lvl3pPr lvl="2" rtl="0" algn="r">
              <a:spcBef>
                <a:spcPts val="0"/>
              </a:spcBef>
              <a:spcAft>
                <a:spcPts val="0"/>
              </a:spcAft>
              <a:buSzPts val="4800"/>
              <a:buNone/>
              <a:defRPr sz="4800"/>
            </a:lvl3pPr>
            <a:lvl4pPr lvl="3" rtl="0" algn="r">
              <a:spcBef>
                <a:spcPts val="0"/>
              </a:spcBef>
              <a:spcAft>
                <a:spcPts val="0"/>
              </a:spcAft>
              <a:buSzPts val="4800"/>
              <a:buNone/>
              <a:defRPr sz="4800"/>
            </a:lvl4pPr>
            <a:lvl5pPr lvl="4" rtl="0" algn="r">
              <a:spcBef>
                <a:spcPts val="0"/>
              </a:spcBef>
              <a:spcAft>
                <a:spcPts val="0"/>
              </a:spcAft>
              <a:buSzPts val="4800"/>
              <a:buNone/>
              <a:defRPr sz="4800"/>
            </a:lvl5pPr>
            <a:lvl6pPr lvl="5" rtl="0" algn="r">
              <a:spcBef>
                <a:spcPts val="0"/>
              </a:spcBef>
              <a:spcAft>
                <a:spcPts val="0"/>
              </a:spcAft>
              <a:buSzPts val="4800"/>
              <a:buNone/>
              <a:defRPr sz="4800"/>
            </a:lvl6pPr>
            <a:lvl7pPr lvl="6" rtl="0" algn="r">
              <a:spcBef>
                <a:spcPts val="0"/>
              </a:spcBef>
              <a:spcAft>
                <a:spcPts val="0"/>
              </a:spcAft>
              <a:buSzPts val="4800"/>
              <a:buNone/>
              <a:defRPr sz="4800"/>
            </a:lvl7pPr>
            <a:lvl8pPr lvl="7" rtl="0" algn="r">
              <a:spcBef>
                <a:spcPts val="0"/>
              </a:spcBef>
              <a:spcAft>
                <a:spcPts val="0"/>
              </a:spcAft>
              <a:buSzPts val="4800"/>
              <a:buNone/>
              <a:defRPr sz="4800"/>
            </a:lvl8pPr>
            <a:lvl9pPr lvl="8" rtl="0" algn="r">
              <a:spcBef>
                <a:spcPts val="0"/>
              </a:spcBef>
              <a:spcAft>
                <a:spcPts val="0"/>
              </a:spcAft>
              <a:buSzPts val="4800"/>
              <a:buNone/>
              <a:defRPr sz="4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4"/>
          <p:cNvSpPr txBox="1"/>
          <p:nvPr>
            <p:ph idx="1" type="body"/>
          </p:nvPr>
        </p:nvSpPr>
        <p:spPr>
          <a:xfrm>
            <a:off x="4071000" y="863550"/>
            <a:ext cx="4591200" cy="34164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17" name="Google Shape;17;p4"/>
          <p:cNvSpPr txBox="1"/>
          <p:nvPr>
            <p:ph type="title"/>
          </p:nvPr>
        </p:nvSpPr>
        <p:spPr>
          <a:xfrm>
            <a:off x="1022908" y="2096700"/>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 name="Google Shape;18;p4"/>
          <p:cNvSpPr/>
          <p:nvPr/>
        </p:nvSpPr>
        <p:spPr>
          <a:xfrm rot="5400000">
            <a:off x="922206" y="2357585"/>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5" name="Shape 175"/>
        <p:cNvGrpSpPr/>
        <p:nvPr/>
      </p:nvGrpSpPr>
      <p:grpSpPr>
        <a:xfrm>
          <a:off x="0" y="0"/>
          <a:ext cx="0" cy="0"/>
          <a:chOff x="0" y="0"/>
          <a:chExt cx="0" cy="0"/>
        </a:xfrm>
      </p:grpSpPr>
      <p:sp>
        <p:nvSpPr>
          <p:cNvPr id="176" name="Google Shape;176;p32"/>
          <p:cNvSpPr txBox="1"/>
          <p:nvPr>
            <p:ph type="title"/>
          </p:nvPr>
        </p:nvSpPr>
        <p:spPr>
          <a:xfrm>
            <a:off x="724950" y="2123600"/>
            <a:ext cx="2001900" cy="969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600"/>
              <a:buNone/>
              <a:defRPr/>
            </a:lvl1pPr>
            <a:lvl2pPr lvl="1" rtl="0" algn="r">
              <a:spcBef>
                <a:spcPts val="0"/>
              </a:spcBef>
              <a:spcAft>
                <a:spcPts val="0"/>
              </a:spcAft>
              <a:buSzPts val="2600"/>
              <a:buNone/>
              <a:defRPr/>
            </a:lvl2pPr>
            <a:lvl3pPr lvl="2" rtl="0" algn="r">
              <a:spcBef>
                <a:spcPts val="0"/>
              </a:spcBef>
              <a:spcAft>
                <a:spcPts val="0"/>
              </a:spcAft>
              <a:buSzPts val="2600"/>
              <a:buNone/>
              <a:defRPr/>
            </a:lvl3pPr>
            <a:lvl4pPr lvl="3" rtl="0" algn="r">
              <a:spcBef>
                <a:spcPts val="0"/>
              </a:spcBef>
              <a:spcAft>
                <a:spcPts val="0"/>
              </a:spcAft>
              <a:buSzPts val="2600"/>
              <a:buNone/>
              <a:defRPr/>
            </a:lvl4pPr>
            <a:lvl5pPr lvl="4" rtl="0" algn="r">
              <a:spcBef>
                <a:spcPts val="0"/>
              </a:spcBef>
              <a:spcAft>
                <a:spcPts val="0"/>
              </a:spcAft>
              <a:buSzPts val="2600"/>
              <a:buNone/>
              <a:defRPr/>
            </a:lvl5pPr>
            <a:lvl6pPr lvl="5" rtl="0" algn="r">
              <a:spcBef>
                <a:spcPts val="0"/>
              </a:spcBef>
              <a:spcAft>
                <a:spcPts val="0"/>
              </a:spcAft>
              <a:buSzPts val="2600"/>
              <a:buNone/>
              <a:defRPr/>
            </a:lvl6pPr>
            <a:lvl7pPr lvl="6" rtl="0" algn="r">
              <a:spcBef>
                <a:spcPts val="0"/>
              </a:spcBef>
              <a:spcAft>
                <a:spcPts val="0"/>
              </a:spcAft>
              <a:buSzPts val="2600"/>
              <a:buNone/>
              <a:defRPr/>
            </a:lvl7pPr>
            <a:lvl8pPr lvl="7" rtl="0" algn="r">
              <a:spcBef>
                <a:spcPts val="0"/>
              </a:spcBef>
              <a:spcAft>
                <a:spcPts val="0"/>
              </a:spcAft>
              <a:buSzPts val="2600"/>
              <a:buNone/>
              <a:defRPr/>
            </a:lvl8pPr>
            <a:lvl9pPr lvl="8" rtl="0" algn="r">
              <a:spcBef>
                <a:spcPts val="0"/>
              </a:spcBef>
              <a:spcAft>
                <a:spcPts val="0"/>
              </a:spcAft>
              <a:buSzPts val="2600"/>
              <a:buNone/>
              <a:defRPr/>
            </a:lvl9pPr>
          </a:lstStyle>
          <a:p/>
        </p:txBody>
      </p:sp>
      <p:sp>
        <p:nvSpPr>
          <p:cNvPr id="177" name="Google Shape;177;p32"/>
          <p:cNvSpPr txBox="1"/>
          <p:nvPr/>
        </p:nvSpPr>
        <p:spPr>
          <a:xfrm>
            <a:off x="720000" y="2131305"/>
            <a:ext cx="2003700" cy="946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2400">
              <a:latin typeface="Josefin Sans"/>
              <a:ea typeface="Josefin Sans"/>
              <a:cs typeface="Josefin Sans"/>
              <a:sym typeface="Josefin Sans"/>
            </a:endParaRPr>
          </a:p>
        </p:txBody>
      </p:sp>
      <p:sp>
        <p:nvSpPr>
          <p:cNvPr id="178" name="Google Shape;178;p32"/>
          <p:cNvSpPr txBox="1"/>
          <p:nvPr/>
        </p:nvSpPr>
        <p:spPr>
          <a:xfrm>
            <a:off x="3089950" y="768600"/>
            <a:ext cx="5334000" cy="40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2F2F2F"/>
              </a:solidFill>
              <a:latin typeface="Rokkitt Light"/>
              <a:ea typeface="Rokkitt Light"/>
              <a:cs typeface="Rokkitt Light"/>
              <a:sym typeface="Rokkitt Light"/>
            </a:endParaRPr>
          </a:p>
        </p:txBody>
      </p:sp>
      <p:sp>
        <p:nvSpPr>
          <p:cNvPr id="179" name="Google Shape;179;p32"/>
          <p:cNvSpPr txBox="1"/>
          <p:nvPr>
            <p:ph idx="1" type="body"/>
          </p:nvPr>
        </p:nvSpPr>
        <p:spPr>
          <a:xfrm>
            <a:off x="3103700" y="615750"/>
            <a:ext cx="5313900" cy="40752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rgbClr val="000000"/>
              </a:buClr>
              <a:buSzPts val="1400"/>
              <a:buChar char="●"/>
              <a:defRPr sz="1000">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sp>
        <p:nvSpPr>
          <p:cNvPr id="180" name="Google Shape;180;p32"/>
          <p:cNvSpPr/>
          <p:nvPr/>
        </p:nvSpPr>
        <p:spPr>
          <a:xfrm rot="10800000">
            <a:off x="1124211" y="3151100"/>
            <a:ext cx="1510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1" name="Shape 181"/>
        <p:cNvGrpSpPr/>
        <p:nvPr/>
      </p:nvGrpSpPr>
      <p:grpSpPr>
        <a:xfrm>
          <a:off x="0" y="0"/>
          <a:ext cx="0" cy="0"/>
          <a:chOff x="0" y="0"/>
          <a:chExt cx="0" cy="0"/>
        </a:xfrm>
      </p:grpSpPr>
      <p:sp>
        <p:nvSpPr>
          <p:cNvPr id="182" name="Google Shape;182;p33"/>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83" name="Google Shape;183;p33"/>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4" name="Shape 184"/>
        <p:cNvGrpSpPr/>
        <p:nvPr/>
      </p:nvGrpSpPr>
      <p:grpSpPr>
        <a:xfrm>
          <a:off x="0" y="0"/>
          <a:ext cx="0" cy="0"/>
          <a:chOff x="0" y="0"/>
          <a:chExt cx="0" cy="0"/>
        </a:xfrm>
      </p:grpSpPr>
      <p:sp>
        <p:nvSpPr>
          <p:cNvPr id="185" name="Google Shape;185;p34"/>
          <p:cNvSpPr txBox="1"/>
          <p:nvPr>
            <p:ph hasCustomPrompt="1" type="title"/>
          </p:nvPr>
        </p:nvSpPr>
        <p:spPr>
          <a:xfrm>
            <a:off x="720000" y="1106125"/>
            <a:ext cx="76239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900"/>
              <a:buNone/>
              <a:defRPr sz="79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6" name="Google Shape;186;p34"/>
          <p:cNvSpPr txBox="1"/>
          <p:nvPr>
            <p:ph idx="1" type="body"/>
          </p:nvPr>
        </p:nvSpPr>
        <p:spPr>
          <a:xfrm>
            <a:off x="720000" y="3152225"/>
            <a:ext cx="7623900" cy="1300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gn="ctr">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87" name="Shape 187"/>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
    <p:spTree>
      <p:nvGrpSpPr>
        <p:cNvPr id="188" name="Shape 188"/>
        <p:cNvGrpSpPr/>
        <p:nvPr/>
      </p:nvGrpSpPr>
      <p:grpSpPr>
        <a:xfrm>
          <a:off x="0" y="0"/>
          <a:ext cx="0" cy="0"/>
          <a:chOff x="0" y="0"/>
          <a:chExt cx="0" cy="0"/>
        </a:xfrm>
      </p:grpSpPr>
      <p:sp>
        <p:nvSpPr>
          <p:cNvPr id="189" name="Google Shape;189;p36"/>
          <p:cNvSpPr txBox="1"/>
          <p:nvPr>
            <p:ph type="title"/>
          </p:nvPr>
        </p:nvSpPr>
        <p:spPr>
          <a:xfrm>
            <a:off x="641908" y="524175"/>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90" name="Google Shape;190;p36"/>
          <p:cNvSpPr txBox="1"/>
          <p:nvPr>
            <p:ph idx="1" type="subTitle"/>
          </p:nvPr>
        </p:nvSpPr>
        <p:spPr>
          <a:xfrm>
            <a:off x="183117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1" name="Google Shape;191;p36"/>
          <p:cNvSpPr txBox="1"/>
          <p:nvPr>
            <p:ph idx="2" type="subTitle"/>
          </p:nvPr>
        </p:nvSpPr>
        <p:spPr>
          <a:xfrm>
            <a:off x="3742050"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2" name="Google Shape;192;p36"/>
          <p:cNvSpPr txBox="1"/>
          <p:nvPr>
            <p:ph idx="3" type="subTitle"/>
          </p:nvPr>
        </p:nvSpPr>
        <p:spPr>
          <a:xfrm>
            <a:off x="565292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3" name="Google Shape;193;p36"/>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6"/>
          <p:cNvSpPr txBox="1"/>
          <p:nvPr>
            <p:ph idx="4" type="subTitle"/>
          </p:nvPr>
        </p:nvSpPr>
        <p:spPr>
          <a:xfrm>
            <a:off x="183117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195" name="Google Shape;195;p36"/>
          <p:cNvSpPr txBox="1"/>
          <p:nvPr>
            <p:ph idx="5" type="subTitle"/>
          </p:nvPr>
        </p:nvSpPr>
        <p:spPr>
          <a:xfrm>
            <a:off x="3742050"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196" name="Google Shape;196;p36"/>
          <p:cNvSpPr txBox="1"/>
          <p:nvPr>
            <p:ph idx="6" type="subTitle"/>
          </p:nvPr>
        </p:nvSpPr>
        <p:spPr>
          <a:xfrm>
            <a:off x="565292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2">
    <p:spTree>
      <p:nvGrpSpPr>
        <p:cNvPr id="197" name="Shape 197"/>
        <p:cNvGrpSpPr/>
        <p:nvPr/>
      </p:nvGrpSpPr>
      <p:grpSpPr>
        <a:xfrm>
          <a:off x="0" y="0"/>
          <a:ext cx="0" cy="0"/>
          <a:chOff x="0" y="0"/>
          <a:chExt cx="0" cy="0"/>
        </a:xfrm>
      </p:grpSpPr>
      <p:sp>
        <p:nvSpPr>
          <p:cNvPr id="198" name="Google Shape;198;p37"/>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199" name="Google Shape;199;p37"/>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7"/>
          <p:cNvSpPr txBox="1"/>
          <p:nvPr/>
        </p:nvSpPr>
        <p:spPr>
          <a:xfrm>
            <a:off x="1488018" y="1058320"/>
            <a:ext cx="17436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t/>
            </a:r>
            <a:endParaRPr b="1">
              <a:solidFill>
                <a:srgbClr val="2F2F2F"/>
              </a:solidFill>
              <a:latin typeface="Josefin Sans"/>
              <a:ea typeface="Josefin Sans"/>
              <a:cs typeface="Josefin Sans"/>
              <a:sym typeface="Josefin Sans"/>
            </a:endParaRPr>
          </a:p>
        </p:txBody>
      </p:sp>
      <p:sp>
        <p:nvSpPr>
          <p:cNvPr id="201" name="Google Shape;201;p37"/>
          <p:cNvSpPr txBox="1"/>
          <p:nvPr>
            <p:ph idx="1" type="subTitle"/>
          </p:nvPr>
        </p:nvSpPr>
        <p:spPr>
          <a:xfrm>
            <a:off x="1504950" y="9906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202" name="Google Shape;202;p37"/>
          <p:cNvSpPr txBox="1"/>
          <p:nvPr>
            <p:ph idx="2" type="subTitle"/>
          </p:nvPr>
        </p:nvSpPr>
        <p:spPr>
          <a:xfrm>
            <a:off x="4343400" y="9906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203" name="Google Shape;203;p37"/>
          <p:cNvSpPr txBox="1"/>
          <p:nvPr>
            <p:ph idx="3" type="subTitle"/>
          </p:nvPr>
        </p:nvSpPr>
        <p:spPr>
          <a:xfrm>
            <a:off x="150495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204" name="Google Shape;204;p37"/>
          <p:cNvSpPr txBox="1"/>
          <p:nvPr>
            <p:ph idx="4" type="subTitle"/>
          </p:nvPr>
        </p:nvSpPr>
        <p:spPr>
          <a:xfrm>
            <a:off x="434340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205" name="Google Shape;205;p37"/>
          <p:cNvSpPr txBox="1"/>
          <p:nvPr>
            <p:ph idx="5" type="body"/>
          </p:nvPr>
        </p:nvSpPr>
        <p:spPr>
          <a:xfrm>
            <a:off x="1504950" y="1695450"/>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206" name="Google Shape;206;p37"/>
          <p:cNvSpPr txBox="1"/>
          <p:nvPr>
            <p:ph idx="6" type="body"/>
          </p:nvPr>
        </p:nvSpPr>
        <p:spPr>
          <a:xfrm>
            <a:off x="4343400" y="16932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207" name="Google Shape;207;p37"/>
          <p:cNvSpPr txBox="1"/>
          <p:nvPr>
            <p:ph idx="7" type="body"/>
          </p:nvPr>
        </p:nvSpPr>
        <p:spPr>
          <a:xfrm>
            <a:off x="1504950" y="3562350"/>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208" name="Google Shape;208;p37"/>
          <p:cNvSpPr txBox="1"/>
          <p:nvPr>
            <p:ph idx="8" type="body"/>
          </p:nvPr>
        </p:nvSpPr>
        <p:spPr>
          <a:xfrm>
            <a:off x="4343400" y="35601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209" name="Google Shape;209;p37"/>
          <p:cNvSpPr txBox="1"/>
          <p:nvPr>
            <p:ph idx="9" type="subTitle"/>
          </p:nvPr>
        </p:nvSpPr>
        <p:spPr>
          <a:xfrm>
            <a:off x="687250" y="905925"/>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210" name="Google Shape;210;p37"/>
          <p:cNvSpPr txBox="1"/>
          <p:nvPr>
            <p:ph idx="13" type="subTitle"/>
          </p:nvPr>
        </p:nvSpPr>
        <p:spPr>
          <a:xfrm>
            <a:off x="3600450" y="868050"/>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211" name="Google Shape;211;p37"/>
          <p:cNvSpPr txBox="1"/>
          <p:nvPr>
            <p:ph idx="14" type="subTitle"/>
          </p:nvPr>
        </p:nvSpPr>
        <p:spPr>
          <a:xfrm>
            <a:off x="686765" y="2792482"/>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212" name="Google Shape;212;p37"/>
          <p:cNvSpPr txBox="1"/>
          <p:nvPr>
            <p:ph idx="15" type="subTitle"/>
          </p:nvPr>
        </p:nvSpPr>
        <p:spPr>
          <a:xfrm>
            <a:off x="3599965" y="2754607"/>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1_2_1">
    <p:spTree>
      <p:nvGrpSpPr>
        <p:cNvPr id="213" name="Shape 213"/>
        <p:cNvGrpSpPr/>
        <p:nvPr/>
      </p:nvGrpSpPr>
      <p:grpSpPr>
        <a:xfrm>
          <a:off x="0" y="0"/>
          <a:ext cx="0" cy="0"/>
          <a:chOff x="0" y="0"/>
          <a:chExt cx="0" cy="0"/>
        </a:xfrm>
      </p:grpSpPr>
      <p:sp>
        <p:nvSpPr>
          <p:cNvPr id="214" name="Google Shape;214;p38"/>
          <p:cNvSpPr txBox="1"/>
          <p:nvPr>
            <p:ph type="title"/>
          </p:nvPr>
        </p:nvSpPr>
        <p:spPr>
          <a:xfrm>
            <a:off x="4591050" y="2096700"/>
            <a:ext cx="3105300" cy="95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Medium"/>
              <a:buNone/>
              <a:defRPr b="0" sz="1400">
                <a:latin typeface="Poppins Medium"/>
                <a:ea typeface="Poppins Medium"/>
                <a:cs typeface="Poppins Medium"/>
                <a:sym typeface="Poppins Medium"/>
              </a:defRPr>
            </a:lvl1pPr>
            <a:lvl2pPr lvl="1" rtl="0" algn="ctr">
              <a:spcBef>
                <a:spcPts val="0"/>
              </a:spcBef>
              <a:spcAft>
                <a:spcPts val="0"/>
              </a:spcAft>
              <a:buSzPts val="1400"/>
              <a:buFont typeface="Poppins Medium"/>
              <a:buNone/>
              <a:defRPr b="0" sz="1400">
                <a:latin typeface="Poppins Medium"/>
                <a:ea typeface="Poppins Medium"/>
                <a:cs typeface="Poppins Medium"/>
                <a:sym typeface="Poppins Medium"/>
              </a:defRPr>
            </a:lvl2pPr>
            <a:lvl3pPr lvl="2" rtl="0" algn="ctr">
              <a:spcBef>
                <a:spcPts val="0"/>
              </a:spcBef>
              <a:spcAft>
                <a:spcPts val="0"/>
              </a:spcAft>
              <a:buSzPts val="1400"/>
              <a:buFont typeface="Poppins Medium"/>
              <a:buNone/>
              <a:defRPr b="0" sz="1400">
                <a:latin typeface="Poppins Medium"/>
                <a:ea typeface="Poppins Medium"/>
                <a:cs typeface="Poppins Medium"/>
                <a:sym typeface="Poppins Medium"/>
              </a:defRPr>
            </a:lvl3pPr>
            <a:lvl4pPr lvl="3" rtl="0" algn="ctr">
              <a:spcBef>
                <a:spcPts val="0"/>
              </a:spcBef>
              <a:spcAft>
                <a:spcPts val="0"/>
              </a:spcAft>
              <a:buSzPts val="1400"/>
              <a:buFont typeface="Poppins Medium"/>
              <a:buNone/>
              <a:defRPr b="0" sz="1400">
                <a:latin typeface="Poppins Medium"/>
                <a:ea typeface="Poppins Medium"/>
                <a:cs typeface="Poppins Medium"/>
                <a:sym typeface="Poppins Medium"/>
              </a:defRPr>
            </a:lvl4pPr>
            <a:lvl5pPr lvl="4" rtl="0" algn="ctr">
              <a:spcBef>
                <a:spcPts val="0"/>
              </a:spcBef>
              <a:spcAft>
                <a:spcPts val="0"/>
              </a:spcAft>
              <a:buSzPts val="1400"/>
              <a:buFont typeface="Poppins Medium"/>
              <a:buNone/>
              <a:defRPr b="0" sz="1400">
                <a:latin typeface="Poppins Medium"/>
                <a:ea typeface="Poppins Medium"/>
                <a:cs typeface="Poppins Medium"/>
                <a:sym typeface="Poppins Medium"/>
              </a:defRPr>
            </a:lvl5pPr>
            <a:lvl6pPr lvl="5" rtl="0" algn="ctr">
              <a:spcBef>
                <a:spcPts val="0"/>
              </a:spcBef>
              <a:spcAft>
                <a:spcPts val="0"/>
              </a:spcAft>
              <a:buSzPts val="1400"/>
              <a:buFont typeface="Poppins Medium"/>
              <a:buNone/>
              <a:defRPr b="0" sz="1400">
                <a:latin typeface="Poppins Medium"/>
                <a:ea typeface="Poppins Medium"/>
                <a:cs typeface="Poppins Medium"/>
                <a:sym typeface="Poppins Medium"/>
              </a:defRPr>
            </a:lvl6pPr>
            <a:lvl7pPr lvl="6" rtl="0" algn="ctr">
              <a:spcBef>
                <a:spcPts val="0"/>
              </a:spcBef>
              <a:spcAft>
                <a:spcPts val="0"/>
              </a:spcAft>
              <a:buSzPts val="1400"/>
              <a:buFont typeface="Poppins Medium"/>
              <a:buNone/>
              <a:defRPr b="0" sz="1400">
                <a:latin typeface="Poppins Medium"/>
                <a:ea typeface="Poppins Medium"/>
                <a:cs typeface="Poppins Medium"/>
                <a:sym typeface="Poppins Medium"/>
              </a:defRPr>
            </a:lvl7pPr>
            <a:lvl8pPr lvl="7" rtl="0" algn="ctr">
              <a:spcBef>
                <a:spcPts val="0"/>
              </a:spcBef>
              <a:spcAft>
                <a:spcPts val="0"/>
              </a:spcAft>
              <a:buSzPts val="1400"/>
              <a:buFont typeface="Poppins Medium"/>
              <a:buNone/>
              <a:defRPr b="0" sz="1400">
                <a:latin typeface="Poppins Medium"/>
                <a:ea typeface="Poppins Medium"/>
                <a:cs typeface="Poppins Medium"/>
                <a:sym typeface="Poppins Medium"/>
              </a:defRPr>
            </a:lvl8pPr>
            <a:lvl9pPr lvl="8" rtl="0" algn="ctr">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215" name="Google Shape;215;p38"/>
          <p:cNvSpPr txBox="1"/>
          <p:nvPr>
            <p:ph idx="2" type="title"/>
          </p:nvPr>
        </p:nvSpPr>
        <p:spPr>
          <a:xfrm>
            <a:off x="641897" y="2096700"/>
            <a:ext cx="33204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216" name="Google Shape;216;p38"/>
          <p:cNvSpPr/>
          <p:nvPr/>
        </p:nvSpPr>
        <p:spPr>
          <a:xfrm rot="5400000">
            <a:off x="484056" y="2365742"/>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217" name="Shape 217"/>
        <p:cNvGrpSpPr/>
        <p:nvPr/>
      </p:nvGrpSpPr>
      <p:grpSpPr>
        <a:xfrm>
          <a:off x="0" y="0"/>
          <a:ext cx="0" cy="0"/>
          <a:chOff x="0" y="0"/>
          <a:chExt cx="0" cy="0"/>
        </a:xfrm>
      </p:grpSpPr>
      <p:sp>
        <p:nvSpPr>
          <p:cNvPr id="218" name="Google Shape;218;p39"/>
          <p:cNvSpPr txBox="1"/>
          <p:nvPr>
            <p:ph type="title"/>
          </p:nvPr>
        </p:nvSpPr>
        <p:spPr>
          <a:xfrm>
            <a:off x="4387250" y="1428150"/>
            <a:ext cx="3673500" cy="2287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Poppins"/>
              <a:buNone/>
              <a:defRPr b="0" sz="1400">
                <a:latin typeface="Poppins"/>
                <a:ea typeface="Poppins"/>
                <a:cs typeface="Poppins"/>
                <a:sym typeface="Poppins"/>
              </a:defRPr>
            </a:lvl1pPr>
            <a:lvl2pPr lvl="1" rtl="0" algn="r">
              <a:spcBef>
                <a:spcPts val="0"/>
              </a:spcBef>
              <a:spcAft>
                <a:spcPts val="0"/>
              </a:spcAft>
              <a:buSzPts val="1700"/>
              <a:buFont typeface="Poppins"/>
              <a:buNone/>
              <a:defRPr b="0" sz="1700">
                <a:latin typeface="Poppins"/>
                <a:ea typeface="Poppins"/>
                <a:cs typeface="Poppins"/>
                <a:sym typeface="Poppins"/>
              </a:defRPr>
            </a:lvl2pPr>
            <a:lvl3pPr lvl="2" rtl="0" algn="r">
              <a:spcBef>
                <a:spcPts val="0"/>
              </a:spcBef>
              <a:spcAft>
                <a:spcPts val="0"/>
              </a:spcAft>
              <a:buSzPts val="1700"/>
              <a:buFont typeface="Poppins"/>
              <a:buNone/>
              <a:defRPr b="0" sz="1700">
                <a:latin typeface="Poppins"/>
                <a:ea typeface="Poppins"/>
                <a:cs typeface="Poppins"/>
                <a:sym typeface="Poppins"/>
              </a:defRPr>
            </a:lvl3pPr>
            <a:lvl4pPr lvl="3" rtl="0" algn="r">
              <a:spcBef>
                <a:spcPts val="0"/>
              </a:spcBef>
              <a:spcAft>
                <a:spcPts val="0"/>
              </a:spcAft>
              <a:buSzPts val="1700"/>
              <a:buFont typeface="Poppins"/>
              <a:buNone/>
              <a:defRPr b="0" sz="1700">
                <a:latin typeface="Poppins"/>
                <a:ea typeface="Poppins"/>
                <a:cs typeface="Poppins"/>
                <a:sym typeface="Poppins"/>
              </a:defRPr>
            </a:lvl4pPr>
            <a:lvl5pPr lvl="4" rtl="0" algn="r">
              <a:spcBef>
                <a:spcPts val="0"/>
              </a:spcBef>
              <a:spcAft>
                <a:spcPts val="0"/>
              </a:spcAft>
              <a:buSzPts val="1700"/>
              <a:buFont typeface="Poppins"/>
              <a:buNone/>
              <a:defRPr b="0" sz="1700">
                <a:latin typeface="Poppins"/>
                <a:ea typeface="Poppins"/>
                <a:cs typeface="Poppins"/>
                <a:sym typeface="Poppins"/>
              </a:defRPr>
            </a:lvl5pPr>
            <a:lvl6pPr lvl="5" rtl="0" algn="r">
              <a:spcBef>
                <a:spcPts val="0"/>
              </a:spcBef>
              <a:spcAft>
                <a:spcPts val="0"/>
              </a:spcAft>
              <a:buSzPts val="1700"/>
              <a:buFont typeface="Poppins"/>
              <a:buNone/>
              <a:defRPr b="0" sz="1700">
                <a:latin typeface="Poppins"/>
                <a:ea typeface="Poppins"/>
                <a:cs typeface="Poppins"/>
                <a:sym typeface="Poppins"/>
              </a:defRPr>
            </a:lvl6pPr>
            <a:lvl7pPr lvl="6" rtl="0" algn="r">
              <a:spcBef>
                <a:spcPts val="0"/>
              </a:spcBef>
              <a:spcAft>
                <a:spcPts val="0"/>
              </a:spcAft>
              <a:buSzPts val="1700"/>
              <a:buFont typeface="Poppins"/>
              <a:buNone/>
              <a:defRPr b="0" sz="1700">
                <a:latin typeface="Poppins"/>
                <a:ea typeface="Poppins"/>
                <a:cs typeface="Poppins"/>
                <a:sym typeface="Poppins"/>
              </a:defRPr>
            </a:lvl7pPr>
            <a:lvl8pPr lvl="7" rtl="0" algn="r">
              <a:spcBef>
                <a:spcPts val="0"/>
              </a:spcBef>
              <a:spcAft>
                <a:spcPts val="0"/>
              </a:spcAft>
              <a:buSzPts val="1700"/>
              <a:buFont typeface="Poppins"/>
              <a:buNone/>
              <a:defRPr b="0" sz="1700">
                <a:latin typeface="Poppins"/>
                <a:ea typeface="Poppins"/>
                <a:cs typeface="Poppins"/>
                <a:sym typeface="Poppins"/>
              </a:defRPr>
            </a:lvl8pPr>
            <a:lvl9pPr lvl="8" rtl="0" algn="r">
              <a:spcBef>
                <a:spcPts val="0"/>
              </a:spcBef>
              <a:spcAft>
                <a:spcPts val="0"/>
              </a:spcAft>
              <a:buSzPts val="1700"/>
              <a:buFont typeface="Poppins"/>
              <a:buNone/>
              <a:defRPr b="0" sz="1700">
                <a:latin typeface="Poppins"/>
                <a:ea typeface="Poppins"/>
                <a:cs typeface="Poppins"/>
                <a:sym typeface="Poppins"/>
              </a:defRPr>
            </a:lvl9pPr>
          </a:lstStyle>
          <a:p/>
        </p:txBody>
      </p:sp>
      <p:sp>
        <p:nvSpPr>
          <p:cNvPr id="219" name="Google Shape;219;p39"/>
          <p:cNvSpPr txBox="1"/>
          <p:nvPr>
            <p:ph idx="1" type="subTitle"/>
          </p:nvPr>
        </p:nvSpPr>
        <p:spPr>
          <a:xfrm>
            <a:off x="4776175" y="3247417"/>
            <a:ext cx="3247200" cy="361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2pPr>
            <a:lvl3pPr lvl="2"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3pPr>
            <a:lvl4pPr lvl="3"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4pPr>
            <a:lvl5pPr lvl="4"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5pPr>
            <a:lvl6pPr lvl="5"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6pPr>
            <a:lvl7pPr lvl="6"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7pPr>
            <a:lvl8pPr lvl="7"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8pPr>
            <a:lvl9pPr lvl="8" rtl="0">
              <a:lnSpc>
                <a:spcPct val="100000"/>
              </a:lnSpc>
              <a:spcBef>
                <a:spcPts val="1600"/>
              </a:spcBef>
              <a:spcAft>
                <a:spcPts val="1600"/>
              </a:spcAft>
              <a:buSzPts val="1700"/>
              <a:buFont typeface="Josefin Sans SemiBold"/>
              <a:buNone/>
              <a:defRPr sz="1700">
                <a:latin typeface="Josefin Sans SemiBold"/>
                <a:ea typeface="Josefin Sans SemiBold"/>
                <a:cs typeface="Josefin Sans SemiBold"/>
                <a:sym typeface="Josefin Sans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3">
    <p:spTree>
      <p:nvGrpSpPr>
        <p:cNvPr id="220" name="Shape 220"/>
        <p:cNvGrpSpPr/>
        <p:nvPr/>
      </p:nvGrpSpPr>
      <p:grpSpPr>
        <a:xfrm>
          <a:off x="0" y="0"/>
          <a:ext cx="0" cy="0"/>
          <a:chOff x="0" y="0"/>
          <a:chExt cx="0" cy="0"/>
        </a:xfrm>
      </p:grpSpPr>
      <p:sp>
        <p:nvSpPr>
          <p:cNvPr id="221" name="Google Shape;221;p40"/>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22" name="Google Shape;222;p40"/>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0"/>
          <p:cNvSpPr txBox="1"/>
          <p:nvPr>
            <p:ph idx="2" type="ctrTitle"/>
          </p:nvPr>
        </p:nvSpPr>
        <p:spPr>
          <a:xfrm>
            <a:off x="99269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24" name="Google Shape;224;p40"/>
          <p:cNvSpPr txBox="1"/>
          <p:nvPr>
            <p:ph idx="1" type="subTitle"/>
          </p:nvPr>
        </p:nvSpPr>
        <p:spPr>
          <a:xfrm>
            <a:off x="992698" y="22218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25" name="Google Shape;225;p40"/>
          <p:cNvSpPr txBox="1"/>
          <p:nvPr>
            <p:ph idx="3" type="ctrTitle"/>
          </p:nvPr>
        </p:nvSpPr>
        <p:spPr>
          <a:xfrm>
            <a:off x="497344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26" name="Google Shape;226;p40"/>
          <p:cNvSpPr txBox="1"/>
          <p:nvPr>
            <p:ph idx="4" type="subTitle"/>
          </p:nvPr>
        </p:nvSpPr>
        <p:spPr>
          <a:xfrm>
            <a:off x="4973448" y="22199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27" name="Google Shape;227;p40"/>
          <p:cNvSpPr txBox="1"/>
          <p:nvPr>
            <p:ph idx="5" type="ctrTitle"/>
          </p:nvPr>
        </p:nvSpPr>
        <p:spPr>
          <a:xfrm>
            <a:off x="99269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28" name="Google Shape;228;p40"/>
          <p:cNvSpPr txBox="1"/>
          <p:nvPr>
            <p:ph idx="6" type="subTitle"/>
          </p:nvPr>
        </p:nvSpPr>
        <p:spPr>
          <a:xfrm>
            <a:off x="992698" y="38026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229" name="Google Shape;229;p40"/>
          <p:cNvSpPr txBox="1"/>
          <p:nvPr>
            <p:ph idx="7" type="ctrTitle"/>
          </p:nvPr>
        </p:nvSpPr>
        <p:spPr>
          <a:xfrm>
            <a:off x="497344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230" name="Google Shape;230;p40"/>
          <p:cNvSpPr txBox="1"/>
          <p:nvPr>
            <p:ph idx="8" type="subTitle"/>
          </p:nvPr>
        </p:nvSpPr>
        <p:spPr>
          <a:xfrm>
            <a:off x="4973448" y="38045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4">
    <p:spTree>
      <p:nvGrpSpPr>
        <p:cNvPr id="231" name="Shape 231"/>
        <p:cNvGrpSpPr/>
        <p:nvPr/>
      </p:nvGrpSpPr>
      <p:grpSpPr>
        <a:xfrm>
          <a:off x="0" y="0"/>
          <a:ext cx="0" cy="0"/>
          <a:chOff x="0" y="0"/>
          <a:chExt cx="0" cy="0"/>
        </a:xfrm>
      </p:grpSpPr>
      <p:sp>
        <p:nvSpPr>
          <p:cNvPr id="232" name="Google Shape;232;p41"/>
          <p:cNvSpPr txBox="1"/>
          <p:nvPr>
            <p:ph type="ctrTitle"/>
          </p:nvPr>
        </p:nvSpPr>
        <p:spPr>
          <a:xfrm>
            <a:off x="38467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
        <p:nvSpPr>
          <p:cNvPr id="233" name="Google Shape;233;p41"/>
          <p:cNvSpPr txBox="1"/>
          <p:nvPr>
            <p:ph idx="1" type="subTitle"/>
          </p:nvPr>
        </p:nvSpPr>
        <p:spPr>
          <a:xfrm>
            <a:off x="1204509" y="2747668"/>
            <a:ext cx="25902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234" name="Google Shape;234;p41"/>
          <p:cNvSpPr txBox="1"/>
          <p:nvPr>
            <p:ph idx="2" type="subTitle"/>
          </p:nvPr>
        </p:nvSpPr>
        <p:spPr>
          <a:xfrm>
            <a:off x="5354687" y="2747668"/>
            <a:ext cx="2579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235" name="Google Shape;235;p41"/>
          <p:cNvSpPr txBox="1"/>
          <p:nvPr>
            <p:ph idx="3" type="ctrTitle"/>
          </p:nvPr>
        </p:nvSpPr>
        <p:spPr>
          <a:xfrm>
            <a:off x="452932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5"/>
          <p:cNvSpPr txBox="1"/>
          <p:nvPr>
            <p:ph idx="1" type="body"/>
          </p:nvPr>
        </p:nvSpPr>
        <p:spPr>
          <a:xfrm>
            <a:off x="1327125" y="3205750"/>
            <a:ext cx="2609400" cy="1497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600"/>
              </a:spcBef>
              <a:spcAft>
                <a:spcPts val="0"/>
              </a:spcAft>
              <a:buClr>
                <a:schemeClr val="dk1"/>
              </a:buClr>
              <a:buSzPts val="1200"/>
              <a:buChar char="○"/>
              <a:defRPr sz="1200">
                <a:solidFill>
                  <a:schemeClr val="dk1"/>
                </a:solidFill>
              </a:defRPr>
            </a:lvl2pPr>
            <a:lvl3pPr indent="-304800" lvl="2" marL="1371600">
              <a:spcBef>
                <a:spcPts val="1600"/>
              </a:spcBef>
              <a:spcAft>
                <a:spcPts val="0"/>
              </a:spcAft>
              <a:buClr>
                <a:schemeClr val="dk1"/>
              </a:buClr>
              <a:buSzPts val="1200"/>
              <a:buChar char="■"/>
              <a:defRPr sz="1200">
                <a:solidFill>
                  <a:schemeClr val="dk1"/>
                </a:solidFill>
              </a:defRPr>
            </a:lvl3pPr>
            <a:lvl4pPr indent="-304800" lvl="3" marL="1828800">
              <a:spcBef>
                <a:spcPts val="1600"/>
              </a:spcBef>
              <a:spcAft>
                <a:spcPts val="0"/>
              </a:spcAft>
              <a:buClr>
                <a:schemeClr val="dk1"/>
              </a:buClr>
              <a:buSzPts val="1200"/>
              <a:buChar char="●"/>
              <a:defRPr sz="1200">
                <a:solidFill>
                  <a:schemeClr val="dk1"/>
                </a:solidFill>
              </a:defRPr>
            </a:lvl4pPr>
            <a:lvl5pPr indent="-304800" lvl="4" marL="2286000">
              <a:spcBef>
                <a:spcPts val="1600"/>
              </a:spcBef>
              <a:spcAft>
                <a:spcPts val="0"/>
              </a:spcAft>
              <a:buClr>
                <a:schemeClr val="dk1"/>
              </a:buClr>
              <a:buSzPts val="1200"/>
              <a:buChar char="○"/>
              <a:defRPr sz="1200">
                <a:solidFill>
                  <a:schemeClr val="dk1"/>
                </a:solidFill>
              </a:defRPr>
            </a:lvl5pPr>
            <a:lvl6pPr indent="-304800" lvl="5" marL="2743200">
              <a:spcBef>
                <a:spcPts val="1600"/>
              </a:spcBef>
              <a:spcAft>
                <a:spcPts val="0"/>
              </a:spcAft>
              <a:buClr>
                <a:schemeClr val="dk1"/>
              </a:buClr>
              <a:buSzPts val="1200"/>
              <a:buChar char="■"/>
              <a:defRPr sz="1200">
                <a:solidFill>
                  <a:schemeClr val="dk1"/>
                </a:solidFill>
              </a:defRPr>
            </a:lvl6pPr>
            <a:lvl7pPr indent="-304800" lvl="6" marL="3200400">
              <a:spcBef>
                <a:spcPts val="1600"/>
              </a:spcBef>
              <a:spcAft>
                <a:spcPts val="0"/>
              </a:spcAft>
              <a:buClr>
                <a:schemeClr val="dk1"/>
              </a:buClr>
              <a:buSzPts val="1200"/>
              <a:buChar char="●"/>
              <a:defRPr sz="1200">
                <a:solidFill>
                  <a:schemeClr val="dk1"/>
                </a:solidFill>
              </a:defRPr>
            </a:lvl7pPr>
            <a:lvl8pPr indent="-304800" lvl="7" marL="3657600">
              <a:spcBef>
                <a:spcPts val="1600"/>
              </a:spcBef>
              <a:spcAft>
                <a:spcPts val="0"/>
              </a:spcAft>
              <a:buClr>
                <a:schemeClr val="dk1"/>
              </a:buClr>
              <a:buSzPts val="1200"/>
              <a:buChar char="○"/>
              <a:defRPr sz="1200">
                <a:solidFill>
                  <a:schemeClr val="dk1"/>
                </a:solidFill>
              </a:defRPr>
            </a:lvl8pPr>
            <a:lvl9pPr indent="-304800" lvl="8" marL="4114800">
              <a:spcBef>
                <a:spcPts val="1600"/>
              </a:spcBef>
              <a:spcAft>
                <a:spcPts val="1600"/>
              </a:spcAft>
              <a:buClr>
                <a:schemeClr val="dk1"/>
              </a:buClr>
              <a:buSzPts val="1200"/>
              <a:buChar char="■"/>
              <a:defRPr sz="1200">
                <a:solidFill>
                  <a:schemeClr val="dk1"/>
                </a:solidFill>
              </a:defRPr>
            </a:lvl9pPr>
          </a:lstStyle>
          <a:p/>
        </p:txBody>
      </p:sp>
      <p:sp>
        <p:nvSpPr>
          <p:cNvPr id="21" name="Google Shape;21;p5"/>
          <p:cNvSpPr txBox="1"/>
          <p:nvPr>
            <p:ph idx="2" type="body"/>
          </p:nvPr>
        </p:nvSpPr>
        <p:spPr>
          <a:xfrm>
            <a:off x="5290825" y="3205750"/>
            <a:ext cx="2609400" cy="1497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1600"/>
              </a:spcBef>
              <a:spcAft>
                <a:spcPts val="0"/>
              </a:spcAft>
              <a:buClr>
                <a:schemeClr val="dk1"/>
              </a:buClr>
              <a:buSzPts val="1200"/>
              <a:buChar char="○"/>
              <a:defRPr sz="1200">
                <a:solidFill>
                  <a:schemeClr val="dk1"/>
                </a:solidFill>
              </a:defRPr>
            </a:lvl2pPr>
            <a:lvl3pPr indent="-304800" lvl="2" marL="1371600">
              <a:spcBef>
                <a:spcPts val="1600"/>
              </a:spcBef>
              <a:spcAft>
                <a:spcPts val="0"/>
              </a:spcAft>
              <a:buClr>
                <a:schemeClr val="dk1"/>
              </a:buClr>
              <a:buSzPts val="1200"/>
              <a:buChar char="■"/>
              <a:defRPr sz="1200">
                <a:solidFill>
                  <a:schemeClr val="dk1"/>
                </a:solidFill>
              </a:defRPr>
            </a:lvl3pPr>
            <a:lvl4pPr indent="-304800" lvl="3" marL="1828800">
              <a:spcBef>
                <a:spcPts val="1600"/>
              </a:spcBef>
              <a:spcAft>
                <a:spcPts val="0"/>
              </a:spcAft>
              <a:buClr>
                <a:schemeClr val="dk1"/>
              </a:buClr>
              <a:buSzPts val="1200"/>
              <a:buChar char="●"/>
              <a:defRPr sz="1200">
                <a:solidFill>
                  <a:schemeClr val="dk1"/>
                </a:solidFill>
              </a:defRPr>
            </a:lvl4pPr>
            <a:lvl5pPr indent="-304800" lvl="4" marL="2286000">
              <a:spcBef>
                <a:spcPts val="1600"/>
              </a:spcBef>
              <a:spcAft>
                <a:spcPts val="0"/>
              </a:spcAft>
              <a:buClr>
                <a:schemeClr val="dk1"/>
              </a:buClr>
              <a:buSzPts val="1200"/>
              <a:buChar char="○"/>
              <a:defRPr sz="1200">
                <a:solidFill>
                  <a:schemeClr val="dk1"/>
                </a:solidFill>
              </a:defRPr>
            </a:lvl5pPr>
            <a:lvl6pPr indent="-304800" lvl="5" marL="2743200">
              <a:spcBef>
                <a:spcPts val="1600"/>
              </a:spcBef>
              <a:spcAft>
                <a:spcPts val="0"/>
              </a:spcAft>
              <a:buClr>
                <a:schemeClr val="dk1"/>
              </a:buClr>
              <a:buSzPts val="1200"/>
              <a:buChar char="■"/>
              <a:defRPr sz="1200">
                <a:solidFill>
                  <a:schemeClr val="dk1"/>
                </a:solidFill>
              </a:defRPr>
            </a:lvl6pPr>
            <a:lvl7pPr indent="-304800" lvl="6" marL="3200400">
              <a:spcBef>
                <a:spcPts val="1600"/>
              </a:spcBef>
              <a:spcAft>
                <a:spcPts val="0"/>
              </a:spcAft>
              <a:buClr>
                <a:schemeClr val="dk1"/>
              </a:buClr>
              <a:buSzPts val="1200"/>
              <a:buChar char="●"/>
              <a:defRPr sz="1200">
                <a:solidFill>
                  <a:schemeClr val="dk1"/>
                </a:solidFill>
              </a:defRPr>
            </a:lvl7pPr>
            <a:lvl8pPr indent="-304800" lvl="7" marL="3657600">
              <a:spcBef>
                <a:spcPts val="1600"/>
              </a:spcBef>
              <a:spcAft>
                <a:spcPts val="0"/>
              </a:spcAft>
              <a:buClr>
                <a:schemeClr val="dk1"/>
              </a:buClr>
              <a:buSzPts val="1200"/>
              <a:buChar char="○"/>
              <a:defRPr sz="1200">
                <a:solidFill>
                  <a:schemeClr val="dk1"/>
                </a:solidFill>
              </a:defRPr>
            </a:lvl8pPr>
            <a:lvl9pPr indent="-304800" lvl="8" marL="4114800">
              <a:spcBef>
                <a:spcPts val="1600"/>
              </a:spcBef>
              <a:spcAft>
                <a:spcPts val="1600"/>
              </a:spcAft>
              <a:buClr>
                <a:schemeClr val="dk1"/>
              </a:buClr>
              <a:buSzPts val="1200"/>
              <a:buChar char="■"/>
              <a:defRPr sz="1200">
                <a:solidFill>
                  <a:schemeClr val="dk1"/>
                </a:solidFill>
              </a:defRPr>
            </a:lvl9pPr>
          </a:lstStyle>
          <a:p/>
        </p:txBody>
      </p:sp>
      <p:sp>
        <p:nvSpPr>
          <p:cNvPr id="22" name="Google Shape;22;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3" name="Google Shape;23;p5"/>
          <p:cNvSpPr txBox="1"/>
          <p:nvPr>
            <p:ph type="title"/>
          </p:nvPr>
        </p:nvSpPr>
        <p:spPr>
          <a:xfrm>
            <a:off x="4826600" y="524175"/>
            <a:ext cx="36261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24" name="Google Shape;24;p5"/>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txBox="1"/>
          <p:nvPr>
            <p:ph idx="3" type="subTitle"/>
          </p:nvPr>
        </p:nvSpPr>
        <p:spPr>
          <a:xfrm>
            <a:off x="1327127" y="2809575"/>
            <a:ext cx="2615700" cy="4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6" name="Google Shape;26;p5"/>
          <p:cNvSpPr txBox="1"/>
          <p:nvPr>
            <p:ph idx="4" type="subTitle"/>
          </p:nvPr>
        </p:nvSpPr>
        <p:spPr>
          <a:xfrm>
            <a:off x="5291725" y="2809575"/>
            <a:ext cx="2615700" cy="4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
    <p:spTree>
      <p:nvGrpSpPr>
        <p:cNvPr id="236" name="Shape 236"/>
        <p:cNvGrpSpPr/>
        <p:nvPr/>
      </p:nvGrpSpPr>
      <p:grpSpPr>
        <a:xfrm>
          <a:off x="0" y="0"/>
          <a:ext cx="0" cy="0"/>
          <a:chOff x="0" y="0"/>
          <a:chExt cx="0" cy="0"/>
        </a:xfrm>
      </p:grpSpPr>
      <p:sp>
        <p:nvSpPr>
          <p:cNvPr id="237" name="Google Shape;237;p42"/>
          <p:cNvSpPr txBox="1"/>
          <p:nvPr>
            <p:ph idx="1" type="subTitle"/>
          </p:nvPr>
        </p:nvSpPr>
        <p:spPr>
          <a:xfrm flipH="1">
            <a:off x="1072525"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238" name="Google Shape;238;p42"/>
          <p:cNvSpPr txBox="1"/>
          <p:nvPr>
            <p:ph idx="2" type="subTitle"/>
          </p:nvPr>
        </p:nvSpPr>
        <p:spPr>
          <a:xfrm>
            <a:off x="607375"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239" name="Google Shape;239;p42"/>
          <p:cNvSpPr txBox="1"/>
          <p:nvPr>
            <p:ph idx="3" type="subTitle"/>
          </p:nvPr>
        </p:nvSpPr>
        <p:spPr>
          <a:xfrm flipH="1">
            <a:off x="3736354"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240" name="Google Shape;240;p42"/>
          <p:cNvSpPr txBox="1"/>
          <p:nvPr>
            <p:ph idx="4" type="subTitle"/>
          </p:nvPr>
        </p:nvSpPr>
        <p:spPr>
          <a:xfrm>
            <a:off x="3271204"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241" name="Google Shape;241;p42"/>
          <p:cNvSpPr txBox="1"/>
          <p:nvPr>
            <p:ph idx="5" type="subTitle"/>
          </p:nvPr>
        </p:nvSpPr>
        <p:spPr>
          <a:xfrm flipH="1">
            <a:off x="6400171"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242" name="Google Shape;242;p42"/>
          <p:cNvSpPr txBox="1"/>
          <p:nvPr>
            <p:ph idx="6" type="subTitle"/>
          </p:nvPr>
        </p:nvSpPr>
        <p:spPr>
          <a:xfrm>
            <a:off x="5935021"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243" name="Google Shape;243;p42"/>
          <p:cNvSpPr txBox="1"/>
          <p:nvPr>
            <p:ph idx="7" type="subTitle"/>
          </p:nvPr>
        </p:nvSpPr>
        <p:spPr>
          <a:xfrm>
            <a:off x="1013125"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244" name="Google Shape;244;p42"/>
          <p:cNvSpPr txBox="1"/>
          <p:nvPr>
            <p:ph idx="8" type="subTitle"/>
          </p:nvPr>
        </p:nvSpPr>
        <p:spPr>
          <a:xfrm>
            <a:off x="3676954"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245" name="Google Shape;245;p42"/>
          <p:cNvSpPr txBox="1"/>
          <p:nvPr>
            <p:ph idx="9" type="subTitle"/>
          </p:nvPr>
        </p:nvSpPr>
        <p:spPr>
          <a:xfrm>
            <a:off x="6340771"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246" name="Google Shape;246;p42"/>
          <p:cNvSpPr txBox="1"/>
          <p:nvPr>
            <p:ph type="title"/>
          </p:nvPr>
        </p:nvSpPr>
        <p:spPr>
          <a:xfrm>
            <a:off x="4948471" y="524175"/>
            <a:ext cx="35043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247" name="Google Shape;247;p42"/>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48" name="Shape 248"/>
        <p:cNvGrpSpPr/>
        <p:nvPr/>
      </p:nvGrpSpPr>
      <p:grpSpPr>
        <a:xfrm>
          <a:off x="0" y="0"/>
          <a:ext cx="0" cy="0"/>
          <a:chOff x="0" y="0"/>
          <a:chExt cx="0" cy="0"/>
        </a:xfrm>
      </p:grpSpPr>
      <p:sp>
        <p:nvSpPr>
          <p:cNvPr id="249" name="Google Shape;249;p43"/>
          <p:cNvSpPr txBox="1"/>
          <p:nvPr>
            <p:ph idx="1" type="subTitle"/>
          </p:nvPr>
        </p:nvSpPr>
        <p:spPr>
          <a:xfrm>
            <a:off x="3505200" y="2026774"/>
            <a:ext cx="21435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250" name="Google Shape;250;p43"/>
          <p:cNvSpPr txBox="1"/>
          <p:nvPr>
            <p:ph idx="2" type="subTitle"/>
          </p:nvPr>
        </p:nvSpPr>
        <p:spPr>
          <a:xfrm>
            <a:off x="3505200" y="3779380"/>
            <a:ext cx="21459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251" name="Google Shape;251;p43"/>
          <p:cNvSpPr txBox="1"/>
          <p:nvPr>
            <p:ph idx="3" type="subTitle"/>
          </p:nvPr>
        </p:nvSpPr>
        <p:spPr>
          <a:xfrm>
            <a:off x="1044500" y="2026774"/>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252" name="Google Shape;252;p43"/>
          <p:cNvSpPr txBox="1"/>
          <p:nvPr>
            <p:ph idx="4" type="body"/>
          </p:nvPr>
        </p:nvSpPr>
        <p:spPr>
          <a:xfrm>
            <a:off x="3600530" y="2414286"/>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53" name="Google Shape;253;p43"/>
          <p:cNvSpPr txBox="1"/>
          <p:nvPr>
            <p:ph idx="5" type="subTitle"/>
          </p:nvPr>
        </p:nvSpPr>
        <p:spPr>
          <a:xfrm>
            <a:off x="5943649" y="2026774"/>
            <a:ext cx="21333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254" name="Google Shape;254;p43"/>
          <p:cNvSpPr txBox="1"/>
          <p:nvPr>
            <p:ph idx="6" type="body"/>
          </p:nvPr>
        </p:nvSpPr>
        <p:spPr>
          <a:xfrm>
            <a:off x="6044899" y="2414286"/>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55" name="Google Shape;255;p43"/>
          <p:cNvSpPr txBox="1"/>
          <p:nvPr>
            <p:ph idx="7" type="body"/>
          </p:nvPr>
        </p:nvSpPr>
        <p:spPr>
          <a:xfrm>
            <a:off x="1149950" y="2407775"/>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56" name="Google Shape;256;p43"/>
          <p:cNvSpPr txBox="1"/>
          <p:nvPr>
            <p:ph idx="8" type="subTitle"/>
          </p:nvPr>
        </p:nvSpPr>
        <p:spPr>
          <a:xfrm>
            <a:off x="1044500" y="3795330"/>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257" name="Google Shape;257;p43"/>
          <p:cNvSpPr txBox="1"/>
          <p:nvPr>
            <p:ph idx="9" type="subTitle"/>
          </p:nvPr>
        </p:nvSpPr>
        <p:spPr>
          <a:xfrm>
            <a:off x="5952199" y="3795324"/>
            <a:ext cx="21162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258" name="Google Shape;258;p43"/>
          <p:cNvSpPr txBox="1"/>
          <p:nvPr>
            <p:ph idx="13" type="body"/>
          </p:nvPr>
        </p:nvSpPr>
        <p:spPr>
          <a:xfrm>
            <a:off x="3601570" y="4189147"/>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59" name="Google Shape;259;p43"/>
          <p:cNvSpPr txBox="1"/>
          <p:nvPr>
            <p:ph idx="14" type="body"/>
          </p:nvPr>
        </p:nvSpPr>
        <p:spPr>
          <a:xfrm>
            <a:off x="6044899" y="4189147"/>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60" name="Google Shape;260;p43"/>
          <p:cNvSpPr txBox="1"/>
          <p:nvPr>
            <p:ph idx="15" type="body"/>
          </p:nvPr>
        </p:nvSpPr>
        <p:spPr>
          <a:xfrm>
            <a:off x="1149950" y="4182637"/>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61" name="Google Shape;261;p43"/>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62" name="Google Shape;262;p43"/>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numbers">
  <p:cSld name="CUSTOM_8">
    <p:spTree>
      <p:nvGrpSpPr>
        <p:cNvPr id="263" name="Shape 263"/>
        <p:cNvGrpSpPr/>
        <p:nvPr/>
      </p:nvGrpSpPr>
      <p:grpSpPr>
        <a:xfrm>
          <a:off x="0" y="0"/>
          <a:ext cx="0" cy="0"/>
          <a:chOff x="0" y="0"/>
          <a:chExt cx="0" cy="0"/>
        </a:xfrm>
      </p:grpSpPr>
      <p:sp>
        <p:nvSpPr>
          <p:cNvPr id="264" name="Google Shape;264;p44"/>
          <p:cNvSpPr txBox="1"/>
          <p:nvPr>
            <p:ph hasCustomPrompt="1" type="title"/>
          </p:nvPr>
        </p:nvSpPr>
        <p:spPr>
          <a:xfrm>
            <a:off x="1295400" y="710650"/>
            <a:ext cx="7010400" cy="758100"/>
          </a:xfrm>
          <a:prstGeom prst="rect">
            <a:avLst/>
          </a:prstGeom>
        </p:spPr>
        <p:txBody>
          <a:bodyPr anchorCtr="0" anchor="b" bIns="91425" lIns="91425" spcFirstLastPara="1" rIns="91425" wrap="square" tIns="91425">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r>
              <a:t>xx%</a:t>
            </a:r>
          </a:p>
        </p:txBody>
      </p:sp>
      <p:sp>
        <p:nvSpPr>
          <p:cNvPr id="265" name="Google Shape;265;p44"/>
          <p:cNvSpPr txBox="1"/>
          <p:nvPr>
            <p:ph idx="1" type="body"/>
          </p:nvPr>
        </p:nvSpPr>
        <p:spPr>
          <a:xfrm>
            <a:off x="1295400" y="1332825"/>
            <a:ext cx="7010400" cy="39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66" name="Google Shape;266;p44"/>
          <p:cNvSpPr txBox="1"/>
          <p:nvPr>
            <p:ph hasCustomPrompt="1" idx="2" type="title"/>
          </p:nvPr>
        </p:nvSpPr>
        <p:spPr>
          <a:xfrm>
            <a:off x="1066800" y="2103700"/>
            <a:ext cx="7010400" cy="75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400"/>
              <a:buNone/>
              <a:defRPr sz="4400"/>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a:r>
              <a:t>xx%</a:t>
            </a:r>
          </a:p>
        </p:txBody>
      </p:sp>
      <p:sp>
        <p:nvSpPr>
          <p:cNvPr id="267" name="Google Shape;267;p44"/>
          <p:cNvSpPr txBox="1"/>
          <p:nvPr>
            <p:ph idx="3" type="body"/>
          </p:nvPr>
        </p:nvSpPr>
        <p:spPr>
          <a:xfrm>
            <a:off x="1066823" y="2736777"/>
            <a:ext cx="7010400" cy="3936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68" name="Google Shape;268;p44"/>
          <p:cNvSpPr txBox="1"/>
          <p:nvPr>
            <p:ph hasCustomPrompt="1" idx="4" type="title"/>
          </p:nvPr>
        </p:nvSpPr>
        <p:spPr>
          <a:xfrm>
            <a:off x="838225" y="3452475"/>
            <a:ext cx="7010400" cy="758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400"/>
              <a:buNone/>
              <a:defRPr sz="4400"/>
            </a:lvl1pPr>
            <a:lvl2pPr lvl="1" rtl="0" algn="r">
              <a:spcBef>
                <a:spcPts val="0"/>
              </a:spcBef>
              <a:spcAft>
                <a:spcPts val="0"/>
              </a:spcAft>
              <a:buSzPts val="4400"/>
              <a:buNone/>
              <a:defRPr sz="4400"/>
            </a:lvl2pPr>
            <a:lvl3pPr lvl="2" rtl="0" algn="r">
              <a:spcBef>
                <a:spcPts val="0"/>
              </a:spcBef>
              <a:spcAft>
                <a:spcPts val="0"/>
              </a:spcAft>
              <a:buSzPts val="4400"/>
              <a:buNone/>
              <a:defRPr sz="4400"/>
            </a:lvl3pPr>
            <a:lvl4pPr lvl="3" rtl="0" algn="r">
              <a:spcBef>
                <a:spcPts val="0"/>
              </a:spcBef>
              <a:spcAft>
                <a:spcPts val="0"/>
              </a:spcAft>
              <a:buSzPts val="4400"/>
              <a:buNone/>
              <a:defRPr sz="4400"/>
            </a:lvl4pPr>
            <a:lvl5pPr lvl="4" rtl="0" algn="r">
              <a:spcBef>
                <a:spcPts val="0"/>
              </a:spcBef>
              <a:spcAft>
                <a:spcPts val="0"/>
              </a:spcAft>
              <a:buSzPts val="4400"/>
              <a:buNone/>
              <a:defRPr sz="4400"/>
            </a:lvl5pPr>
            <a:lvl6pPr lvl="5" rtl="0" algn="r">
              <a:spcBef>
                <a:spcPts val="0"/>
              </a:spcBef>
              <a:spcAft>
                <a:spcPts val="0"/>
              </a:spcAft>
              <a:buSzPts val="4400"/>
              <a:buNone/>
              <a:defRPr sz="4400"/>
            </a:lvl6pPr>
            <a:lvl7pPr lvl="6" rtl="0" algn="r">
              <a:spcBef>
                <a:spcPts val="0"/>
              </a:spcBef>
              <a:spcAft>
                <a:spcPts val="0"/>
              </a:spcAft>
              <a:buSzPts val="4400"/>
              <a:buNone/>
              <a:defRPr sz="4400"/>
            </a:lvl7pPr>
            <a:lvl8pPr lvl="7" rtl="0" algn="r">
              <a:spcBef>
                <a:spcPts val="0"/>
              </a:spcBef>
              <a:spcAft>
                <a:spcPts val="0"/>
              </a:spcAft>
              <a:buSzPts val="4400"/>
              <a:buNone/>
              <a:defRPr sz="4400"/>
            </a:lvl8pPr>
            <a:lvl9pPr lvl="8" rtl="0" algn="r">
              <a:spcBef>
                <a:spcPts val="0"/>
              </a:spcBef>
              <a:spcAft>
                <a:spcPts val="0"/>
              </a:spcAft>
              <a:buSzPts val="4400"/>
              <a:buNone/>
              <a:defRPr sz="4400"/>
            </a:lvl9pPr>
          </a:lstStyle>
          <a:p>
            <a:r>
              <a:t>xx%</a:t>
            </a:r>
          </a:p>
        </p:txBody>
      </p:sp>
      <p:sp>
        <p:nvSpPr>
          <p:cNvPr id="269" name="Google Shape;269;p44"/>
          <p:cNvSpPr txBox="1"/>
          <p:nvPr>
            <p:ph idx="5" type="body"/>
          </p:nvPr>
        </p:nvSpPr>
        <p:spPr>
          <a:xfrm>
            <a:off x="838248" y="4161025"/>
            <a:ext cx="7010400" cy="3936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sz="1400"/>
            </a:lvl1pPr>
            <a:lvl2pPr indent="-317500" lvl="1" marL="914400" rtl="0" algn="r">
              <a:spcBef>
                <a:spcPts val="1600"/>
              </a:spcBef>
              <a:spcAft>
                <a:spcPts val="0"/>
              </a:spcAft>
              <a:buSzPts val="1400"/>
              <a:buChar char="○"/>
              <a:defRPr/>
            </a:lvl2pPr>
            <a:lvl3pPr indent="-317500" lvl="2" marL="1371600" rtl="0" algn="r">
              <a:spcBef>
                <a:spcPts val="1600"/>
              </a:spcBef>
              <a:spcAft>
                <a:spcPts val="0"/>
              </a:spcAft>
              <a:buSzPts val="1400"/>
              <a:buChar char="■"/>
              <a:defRPr/>
            </a:lvl3pPr>
            <a:lvl4pPr indent="-317500" lvl="3" marL="1828800" rtl="0" algn="r">
              <a:spcBef>
                <a:spcPts val="1600"/>
              </a:spcBef>
              <a:spcAft>
                <a:spcPts val="0"/>
              </a:spcAft>
              <a:buSzPts val="1400"/>
              <a:buChar char="●"/>
              <a:defRPr/>
            </a:lvl4pPr>
            <a:lvl5pPr indent="-317500" lvl="4" marL="2286000" rtl="0" algn="r">
              <a:spcBef>
                <a:spcPts val="1600"/>
              </a:spcBef>
              <a:spcAft>
                <a:spcPts val="0"/>
              </a:spcAft>
              <a:buSzPts val="1400"/>
              <a:buChar char="○"/>
              <a:defRPr/>
            </a:lvl5pPr>
            <a:lvl6pPr indent="-317500" lvl="5" marL="2743200" rtl="0" algn="r">
              <a:spcBef>
                <a:spcPts val="1600"/>
              </a:spcBef>
              <a:spcAft>
                <a:spcPts val="0"/>
              </a:spcAft>
              <a:buSzPts val="1400"/>
              <a:buChar char="■"/>
              <a:defRPr/>
            </a:lvl6pPr>
            <a:lvl7pPr indent="-317500" lvl="6" marL="3200400" rtl="0" algn="r">
              <a:spcBef>
                <a:spcPts val="1600"/>
              </a:spcBef>
              <a:spcAft>
                <a:spcPts val="0"/>
              </a:spcAft>
              <a:buSzPts val="1400"/>
              <a:buChar char="●"/>
              <a:defRPr/>
            </a:lvl7pPr>
            <a:lvl8pPr indent="-317500" lvl="7" marL="3657600" rtl="0" algn="r">
              <a:spcBef>
                <a:spcPts val="1600"/>
              </a:spcBef>
              <a:spcAft>
                <a:spcPts val="0"/>
              </a:spcAft>
              <a:buSzPts val="1400"/>
              <a:buChar char="○"/>
              <a:defRPr/>
            </a:lvl8pPr>
            <a:lvl9pPr indent="-317500" lvl="8" marL="4114800" rtl="0" algn="r">
              <a:spcBef>
                <a:spcPts val="1600"/>
              </a:spcBef>
              <a:spcAft>
                <a:spcPts val="1600"/>
              </a:spcAft>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9">
    <p:spTree>
      <p:nvGrpSpPr>
        <p:cNvPr id="270" name="Shape 270"/>
        <p:cNvGrpSpPr/>
        <p:nvPr/>
      </p:nvGrpSpPr>
      <p:grpSpPr>
        <a:xfrm>
          <a:off x="0" y="0"/>
          <a:ext cx="0" cy="0"/>
          <a:chOff x="0" y="0"/>
          <a:chExt cx="0" cy="0"/>
        </a:xfrm>
      </p:grpSpPr>
      <p:sp>
        <p:nvSpPr>
          <p:cNvPr id="271" name="Google Shape;271;p45"/>
          <p:cNvSpPr txBox="1"/>
          <p:nvPr>
            <p:ph type="title"/>
          </p:nvPr>
        </p:nvSpPr>
        <p:spPr>
          <a:xfrm>
            <a:off x="3742068" y="524175"/>
            <a:ext cx="47106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272" name="Google Shape;272;p45"/>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5"/>
          <p:cNvSpPr txBox="1"/>
          <p:nvPr>
            <p:ph idx="1" type="subTitle"/>
          </p:nvPr>
        </p:nvSpPr>
        <p:spPr>
          <a:xfrm>
            <a:off x="1032754"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274" name="Google Shape;274;p45"/>
          <p:cNvSpPr txBox="1"/>
          <p:nvPr>
            <p:ph idx="2" type="subTitle"/>
          </p:nvPr>
        </p:nvSpPr>
        <p:spPr>
          <a:xfrm>
            <a:off x="3742067"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275" name="Google Shape;275;p45"/>
          <p:cNvSpPr txBox="1"/>
          <p:nvPr>
            <p:ph idx="3" type="subTitle"/>
          </p:nvPr>
        </p:nvSpPr>
        <p:spPr>
          <a:xfrm>
            <a:off x="6451346"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276" name="Google Shape;276;p45"/>
          <p:cNvSpPr txBox="1"/>
          <p:nvPr>
            <p:ph idx="4" type="body"/>
          </p:nvPr>
        </p:nvSpPr>
        <p:spPr>
          <a:xfrm>
            <a:off x="7528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77" name="Google Shape;277;p45"/>
          <p:cNvSpPr txBox="1"/>
          <p:nvPr>
            <p:ph idx="5" type="body"/>
          </p:nvPr>
        </p:nvSpPr>
        <p:spPr>
          <a:xfrm>
            <a:off x="34621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278" name="Google Shape;278;p45"/>
          <p:cNvSpPr txBox="1"/>
          <p:nvPr>
            <p:ph idx="6" type="body"/>
          </p:nvPr>
        </p:nvSpPr>
        <p:spPr>
          <a:xfrm>
            <a:off x="61714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279" name="Shape 279"/>
        <p:cNvGrpSpPr/>
        <p:nvPr/>
      </p:nvGrpSpPr>
      <p:grpSpPr>
        <a:xfrm>
          <a:off x="0" y="0"/>
          <a:ext cx="0" cy="0"/>
          <a:chOff x="0" y="0"/>
          <a:chExt cx="0" cy="0"/>
        </a:xfrm>
      </p:grpSpPr>
      <p:sp>
        <p:nvSpPr>
          <p:cNvPr id="280" name="Google Shape;280;p46"/>
          <p:cNvSpPr txBox="1"/>
          <p:nvPr/>
        </p:nvSpPr>
        <p:spPr>
          <a:xfrm>
            <a:off x="842175" y="3872275"/>
            <a:ext cx="3009300" cy="47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300"/>
              </a:spcBef>
              <a:spcAft>
                <a:spcPts val="0"/>
              </a:spcAft>
              <a:buNone/>
            </a:pPr>
            <a:r>
              <a:rPr lang="en" sz="900">
                <a:solidFill>
                  <a:schemeClr val="dk1"/>
                </a:solidFill>
                <a:latin typeface="Poppins Light"/>
                <a:ea typeface="Poppins Light"/>
                <a:cs typeface="Poppins Light"/>
                <a:sym typeface="Poppins Light"/>
              </a:rPr>
              <a:t>CREDITS: This presentation template was created by </a:t>
            </a:r>
            <a:r>
              <a:rPr lang="en" sz="900">
                <a:solidFill>
                  <a:schemeClr val="dk1"/>
                </a:solidFill>
                <a:uFill>
                  <a:noFill/>
                </a:uFill>
                <a:latin typeface="Poppins Light"/>
                <a:ea typeface="Poppins Light"/>
                <a:cs typeface="Poppins Light"/>
                <a:sym typeface="Poppins Light"/>
                <a:hlinkClick r:id="rId2">
                  <a:extLst>
                    <a:ext uri="{A12FA001-AC4F-418D-AE19-62706E023703}">
                      <ahyp:hlinkClr val="tx"/>
                    </a:ext>
                  </a:extLst>
                </a:hlinkClick>
              </a:rPr>
              <a:t>Slidesgo</a:t>
            </a:r>
            <a:r>
              <a:rPr lang="en" sz="900">
                <a:solidFill>
                  <a:schemeClr val="dk1"/>
                </a:solidFill>
                <a:latin typeface="Poppins Light"/>
                <a:ea typeface="Poppins Light"/>
                <a:cs typeface="Poppins Light"/>
                <a:sym typeface="Poppins Light"/>
              </a:rPr>
              <a:t>, including icons by </a:t>
            </a:r>
            <a:r>
              <a:rPr lang="en" sz="900">
                <a:solidFill>
                  <a:schemeClr val="dk1"/>
                </a:solidFill>
                <a:uFill>
                  <a:noFill/>
                </a:uFill>
                <a:latin typeface="Poppins Light"/>
                <a:ea typeface="Poppins Light"/>
                <a:cs typeface="Poppins Light"/>
                <a:sym typeface="Poppins Light"/>
                <a:hlinkClick r:id="rId3">
                  <a:extLst>
                    <a:ext uri="{A12FA001-AC4F-418D-AE19-62706E023703}">
                      <ahyp:hlinkClr val="tx"/>
                    </a:ext>
                  </a:extLst>
                </a:hlinkClick>
              </a:rPr>
              <a:t>Flaticon</a:t>
            </a:r>
            <a:r>
              <a:rPr lang="en" sz="900">
                <a:solidFill>
                  <a:schemeClr val="dk1"/>
                </a:solidFill>
                <a:latin typeface="Poppins Light"/>
                <a:ea typeface="Poppins Light"/>
                <a:cs typeface="Poppins Light"/>
                <a:sym typeface="Poppins Light"/>
              </a:rPr>
              <a:t>, and infographics &amp; images by </a:t>
            </a:r>
            <a:r>
              <a:rPr lang="en" sz="900">
                <a:solidFill>
                  <a:schemeClr val="dk1"/>
                </a:solidFill>
                <a:uFill>
                  <a:noFill/>
                </a:uFill>
                <a:latin typeface="Poppins Light"/>
                <a:ea typeface="Poppins Light"/>
                <a:cs typeface="Poppins Light"/>
                <a:sym typeface="Poppins Light"/>
                <a:hlinkClick r:id="rId4">
                  <a:extLst>
                    <a:ext uri="{A12FA001-AC4F-418D-AE19-62706E023703}">
                      <ahyp:hlinkClr val="tx"/>
                    </a:ext>
                  </a:extLst>
                </a:hlinkClick>
              </a:rPr>
              <a:t>Freepik</a:t>
            </a:r>
            <a:r>
              <a:rPr lang="en" sz="900">
                <a:solidFill>
                  <a:schemeClr val="dk1"/>
                </a:solidFill>
                <a:latin typeface="Poppins Light"/>
                <a:ea typeface="Poppins Light"/>
                <a:cs typeface="Poppins Light"/>
                <a:sym typeface="Poppins Light"/>
              </a:rPr>
              <a:t>. </a:t>
            </a:r>
            <a:endParaRPr sz="9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000">
              <a:solidFill>
                <a:schemeClr val="dk1"/>
              </a:solidFill>
              <a:latin typeface="Poppins Light"/>
              <a:ea typeface="Poppins Light"/>
              <a:cs typeface="Poppins Light"/>
              <a:sym typeface="Poppins Light"/>
            </a:endParaRPr>
          </a:p>
        </p:txBody>
      </p:sp>
      <p:sp>
        <p:nvSpPr>
          <p:cNvPr id="281" name="Google Shape;281;p46"/>
          <p:cNvSpPr txBox="1"/>
          <p:nvPr>
            <p:ph type="ctrTitle"/>
          </p:nvPr>
        </p:nvSpPr>
        <p:spPr>
          <a:xfrm>
            <a:off x="842165" y="820325"/>
            <a:ext cx="3749100" cy="946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500"/>
            </a:lvl1pPr>
            <a:lvl2pPr lvl="1" rtl="0" algn="r">
              <a:spcBef>
                <a:spcPts val="0"/>
              </a:spcBef>
              <a:spcAft>
                <a:spcPts val="0"/>
              </a:spcAft>
              <a:buSzPts val="3500"/>
              <a:buNone/>
              <a:defRPr sz="3500"/>
            </a:lvl2pPr>
            <a:lvl3pPr lvl="2" rtl="0" algn="r">
              <a:spcBef>
                <a:spcPts val="0"/>
              </a:spcBef>
              <a:spcAft>
                <a:spcPts val="0"/>
              </a:spcAft>
              <a:buSzPts val="3500"/>
              <a:buNone/>
              <a:defRPr sz="3500"/>
            </a:lvl3pPr>
            <a:lvl4pPr lvl="3" rtl="0" algn="r">
              <a:spcBef>
                <a:spcPts val="0"/>
              </a:spcBef>
              <a:spcAft>
                <a:spcPts val="0"/>
              </a:spcAft>
              <a:buSzPts val="3500"/>
              <a:buNone/>
              <a:defRPr sz="3500"/>
            </a:lvl4pPr>
            <a:lvl5pPr lvl="4" rtl="0" algn="r">
              <a:spcBef>
                <a:spcPts val="0"/>
              </a:spcBef>
              <a:spcAft>
                <a:spcPts val="0"/>
              </a:spcAft>
              <a:buSzPts val="3500"/>
              <a:buNone/>
              <a:defRPr sz="3500"/>
            </a:lvl5pPr>
            <a:lvl6pPr lvl="5" rtl="0" algn="r">
              <a:spcBef>
                <a:spcPts val="0"/>
              </a:spcBef>
              <a:spcAft>
                <a:spcPts val="0"/>
              </a:spcAft>
              <a:buSzPts val="3500"/>
              <a:buNone/>
              <a:defRPr sz="3500"/>
            </a:lvl6pPr>
            <a:lvl7pPr lvl="6" rtl="0" algn="r">
              <a:spcBef>
                <a:spcPts val="0"/>
              </a:spcBef>
              <a:spcAft>
                <a:spcPts val="0"/>
              </a:spcAft>
              <a:buSzPts val="3500"/>
              <a:buNone/>
              <a:defRPr sz="3500"/>
            </a:lvl7pPr>
            <a:lvl8pPr lvl="7" rtl="0" algn="r">
              <a:spcBef>
                <a:spcPts val="0"/>
              </a:spcBef>
              <a:spcAft>
                <a:spcPts val="0"/>
              </a:spcAft>
              <a:buSzPts val="3500"/>
              <a:buNone/>
              <a:defRPr sz="3500"/>
            </a:lvl8pPr>
            <a:lvl9pPr lvl="8" rtl="0" algn="r">
              <a:spcBef>
                <a:spcPts val="0"/>
              </a:spcBef>
              <a:spcAft>
                <a:spcPts val="0"/>
              </a:spcAft>
              <a:buSzPts val="3500"/>
              <a:buNone/>
              <a:defRPr sz="3500"/>
            </a:lvl9pPr>
          </a:lstStyle>
          <a:p/>
        </p:txBody>
      </p:sp>
      <p:sp>
        <p:nvSpPr>
          <p:cNvPr id="282" name="Google Shape;282;p46"/>
          <p:cNvSpPr txBox="1"/>
          <p:nvPr>
            <p:ph idx="1" type="subTitle"/>
          </p:nvPr>
        </p:nvSpPr>
        <p:spPr>
          <a:xfrm>
            <a:off x="842165" y="1958395"/>
            <a:ext cx="2797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6" name="Shape 286"/>
        <p:cNvGrpSpPr/>
        <p:nvPr/>
      </p:nvGrpSpPr>
      <p:grpSpPr>
        <a:xfrm>
          <a:off x="0" y="0"/>
          <a:ext cx="0" cy="0"/>
          <a:chOff x="0" y="0"/>
          <a:chExt cx="0" cy="0"/>
        </a:xfrm>
      </p:grpSpPr>
      <p:sp>
        <p:nvSpPr>
          <p:cNvPr id="287" name="Google Shape;287;p48"/>
          <p:cNvSpPr txBox="1"/>
          <p:nvPr>
            <p:ph idx="1" type="subTitle"/>
          </p:nvPr>
        </p:nvSpPr>
        <p:spPr>
          <a:xfrm>
            <a:off x="862050" y="3910050"/>
            <a:ext cx="4079400" cy="816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sz="1400">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p:txBody>
      </p:sp>
      <p:sp>
        <p:nvSpPr>
          <p:cNvPr id="288" name="Google Shape;288;p48"/>
          <p:cNvSpPr txBox="1"/>
          <p:nvPr>
            <p:ph type="title"/>
          </p:nvPr>
        </p:nvSpPr>
        <p:spPr>
          <a:xfrm>
            <a:off x="862050" y="1288475"/>
            <a:ext cx="4079400" cy="23754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9" name="Shape 289"/>
        <p:cNvGrpSpPr/>
        <p:nvPr/>
      </p:nvGrpSpPr>
      <p:grpSpPr>
        <a:xfrm>
          <a:off x="0" y="0"/>
          <a:ext cx="0" cy="0"/>
          <a:chOff x="0" y="0"/>
          <a:chExt cx="0" cy="0"/>
        </a:xfrm>
      </p:grpSpPr>
      <p:sp>
        <p:nvSpPr>
          <p:cNvPr id="290" name="Google Shape;290;p49"/>
          <p:cNvSpPr txBox="1"/>
          <p:nvPr>
            <p:ph type="title"/>
          </p:nvPr>
        </p:nvSpPr>
        <p:spPr>
          <a:xfrm>
            <a:off x="0" y="2683925"/>
            <a:ext cx="3809100" cy="641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2F2F2F"/>
              </a:buClr>
              <a:buSzPts val="3600"/>
              <a:buNone/>
              <a:defRPr sz="2400">
                <a:solidFill>
                  <a:srgbClr val="2F2F2F"/>
                </a:solidFill>
              </a:defRPr>
            </a:lvl1pPr>
            <a:lvl2pPr lvl="1" rtl="0" algn="r">
              <a:spcBef>
                <a:spcPts val="0"/>
              </a:spcBef>
              <a:spcAft>
                <a:spcPts val="0"/>
              </a:spcAft>
              <a:buClr>
                <a:srgbClr val="2F2F2F"/>
              </a:buClr>
              <a:buSzPts val="3600"/>
              <a:buNone/>
              <a:defRPr sz="3600">
                <a:solidFill>
                  <a:srgbClr val="2F2F2F"/>
                </a:solidFill>
              </a:defRPr>
            </a:lvl2pPr>
            <a:lvl3pPr lvl="2" rtl="0" algn="r">
              <a:spcBef>
                <a:spcPts val="0"/>
              </a:spcBef>
              <a:spcAft>
                <a:spcPts val="0"/>
              </a:spcAft>
              <a:buClr>
                <a:srgbClr val="2F2F2F"/>
              </a:buClr>
              <a:buSzPts val="3600"/>
              <a:buNone/>
              <a:defRPr sz="3600">
                <a:solidFill>
                  <a:srgbClr val="2F2F2F"/>
                </a:solidFill>
              </a:defRPr>
            </a:lvl3pPr>
            <a:lvl4pPr lvl="3" rtl="0" algn="r">
              <a:spcBef>
                <a:spcPts val="0"/>
              </a:spcBef>
              <a:spcAft>
                <a:spcPts val="0"/>
              </a:spcAft>
              <a:buClr>
                <a:srgbClr val="2F2F2F"/>
              </a:buClr>
              <a:buSzPts val="3600"/>
              <a:buNone/>
              <a:defRPr sz="3600">
                <a:solidFill>
                  <a:srgbClr val="2F2F2F"/>
                </a:solidFill>
              </a:defRPr>
            </a:lvl4pPr>
            <a:lvl5pPr lvl="4" rtl="0" algn="r">
              <a:spcBef>
                <a:spcPts val="0"/>
              </a:spcBef>
              <a:spcAft>
                <a:spcPts val="0"/>
              </a:spcAft>
              <a:buClr>
                <a:srgbClr val="2F2F2F"/>
              </a:buClr>
              <a:buSzPts val="3600"/>
              <a:buNone/>
              <a:defRPr sz="3600">
                <a:solidFill>
                  <a:srgbClr val="2F2F2F"/>
                </a:solidFill>
              </a:defRPr>
            </a:lvl5pPr>
            <a:lvl6pPr lvl="5" rtl="0" algn="r">
              <a:spcBef>
                <a:spcPts val="0"/>
              </a:spcBef>
              <a:spcAft>
                <a:spcPts val="0"/>
              </a:spcAft>
              <a:buClr>
                <a:srgbClr val="2F2F2F"/>
              </a:buClr>
              <a:buSzPts val="3600"/>
              <a:buNone/>
              <a:defRPr sz="3600">
                <a:solidFill>
                  <a:srgbClr val="2F2F2F"/>
                </a:solidFill>
              </a:defRPr>
            </a:lvl6pPr>
            <a:lvl7pPr lvl="6" rtl="0" algn="r">
              <a:spcBef>
                <a:spcPts val="0"/>
              </a:spcBef>
              <a:spcAft>
                <a:spcPts val="0"/>
              </a:spcAft>
              <a:buClr>
                <a:srgbClr val="2F2F2F"/>
              </a:buClr>
              <a:buSzPts val="3600"/>
              <a:buNone/>
              <a:defRPr sz="3600">
                <a:solidFill>
                  <a:srgbClr val="2F2F2F"/>
                </a:solidFill>
              </a:defRPr>
            </a:lvl7pPr>
            <a:lvl8pPr lvl="7" rtl="0" algn="r">
              <a:spcBef>
                <a:spcPts val="0"/>
              </a:spcBef>
              <a:spcAft>
                <a:spcPts val="0"/>
              </a:spcAft>
              <a:buClr>
                <a:srgbClr val="2F2F2F"/>
              </a:buClr>
              <a:buSzPts val="3600"/>
              <a:buNone/>
              <a:defRPr sz="3600">
                <a:solidFill>
                  <a:srgbClr val="2F2F2F"/>
                </a:solidFill>
              </a:defRPr>
            </a:lvl8pPr>
            <a:lvl9pPr lvl="8" rtl="0" algn="r">
              <a:spcBef>
                <a:spcPts val="0"/>
              </a:spcBef>
              <a:spcAft>
                <a:spcPts val="0"/>
              </a:spcAft>
              <a:buClr>
                <a:srgbClr val="2F2F2F"/>
              </a:buClr>
              <a:buSzPts val="3600"/>
              <a:buNone/>
              <a:defRPr sz="3600">
                <a:solidFill>
                  <a:srgbClr val="2F2F2F"/>
                </a:solidFill>
              </a:defRPr>
            </a:lvl9pPr>
          </a:lstStyle>
          <a:p/>
        </p:txBody>
      </p:sp>
      <p:sp>
        <p:nvSpPr>
          <p:cNvPr id="291" name="Google Shape;291;p49"/>
          <p:cNvSpPr txBox="1"/>
          <p:nvPr>
            <p:ph idx="1" type="subTitle"/>
          </p:nvPr>
        </p:nvSpPr>
        <p:spPr>
          <a:xfrm>
            <a:off x="742321" y="3219125"/>
            <a:ext cx="3066900" cy="641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2F2F2F"/>
              </a:buClr>
              <a:buSzPts val="1400"/>
              <a:buNone/>
              <a:defRPr sz="1400">
                <a:solidFill>
                  <a:srgbClr val="2F2F2F"/>
                </a:solidFill>
              </a:defRPr>
            </a:lvl1pPr>
            <a:lvl2pPr lvl="1" rtl="0" algn="r">
              <a:lnSpc>
                <a:spcPct val="100000"/>
              </a:lnSpc>
              <a:spcBef>
                <a:spcPts val="0"/>
              </a:spcBef>
              <a:spcAft>
                <a:spcPts val="0"/>
              </a:spcAft>
              <a:buClr>
                <a:srgbClr val="2F2F2F"/>
              </a:buClr>
              <a:buSzPts val="1400"/>
              <a:buNone/>
              <a:defRPr>
                <a:solidFill>
                  <a:srgbClr val="2F2F2F"/>
                </a:solidFill>
              </a:defRPr>
            </a:lvl2pPr>
            <a:lvl3pPr lvl="2" rtl="0" algn="r">
              <a:lnSpc>
                <a:spcPct val="100000"/>
              </a:lnSpc>
              <a:spcBef>
                <a:spcPts val="0"/>
              </a:spcBef>
              <a:spcAft>
                <a:spcPts val="0"/>
              </a:spcAft>
              <a:buClr>
                <a:srgbClr val="2F2F2F"/>
              </a:buClr>
              <a:buSzPts val="1400"/>
              <a:buNone/>
              <a:defRPr>
                <a:solidFill>
                  <a:srgbClr val="2F2F2F"/>
                </a:solidFill>
              </a:defRPr>
            </a:lvl3pPr>
            <a:lvl4pPr lvl="3" rtl="0" algn="r">
              <a:lnSpc>
                <a:spcPct val="100000"/>
              </a:lnSpc>
              <a:spcBef>
                <a:spcPts val="0"/>
              </a:spcBef>
              <a:spcAft>
                <a:spcPts val="0"/>
              </a:spcAft>
              <a:buClr>
                <a:srgbClr val="2F2F2F"/>
              </a:buClr>
              <a:buSzPts val="1400"/>
              <a:buNone/>
              <a:defRPr>
                <a:solidFill>
                  <a:srgbClr val="2F2F2F"/>
                </a:solidFill>
              </a:defRPr>
            </a:lvl4pPr>
            <a:lvl5pPr lvl="4" rtl="0" algn="r">
              <a:lnSpc>
                <a:spcPct val="100000"/>
              </a:lnSpc>
              <a:spcBef>
                <a:spcPts val="0"/>
              </a:spcBef>
              <a:spcAft>
                <a:spcPts val="0"/>
              </a:spcAft>
              <a:buClr>
                <a:srgbClr val="2F2F2F"/>
              </a:buClr>
              <a:buSzPts val="1400"/>
              <a:buNone/>
              <a:defRPr>
                <a:solidFill>
                  <a:srgbClr val="2F2F2F"/>
                </a:solidFill>
              </a:defRPr>
            </a:lvl5pPr>
            <a:lvl6pPr lvl="5" rtl="0" algn="r">
              <a:lnSpc>
                <a:spcPct val="100000"/>
              </a:lnSpc>
              <a:spcBef>
                <a:spcPts val="0"/>
              </a:spcBef>
              <a:spcAft>
                <a:spcPts val="0"/>
              </a:spcAft>
              <a:buClr>
                <a:srgbClr val="2F2F2F"/>
              </a:buClr>
              <a:buSzPts val="1400"/>
              <a:buNone/>
              <a:defRPr>
                <a:solidFill>
                  <a:srgbClr val="2F2F2F"/>
                </a:solidFill>
              </a:defRPr>
            </a:lvl6pPr>
            <a:lvl7pPr lvl="6" rtl="0" algn="r">
              <a:lnSpc>
                <a:spcPct val="100000"/>
              </a:lnSpc>
              <a:spcBef>
                <a:spcPts val="0"/>
              </a:spcBef>
              <a:spcAft>
                <a:spcPts val="0"/>
              </a:spcAft>
              <a:buClr>
                <a:srgbClr val="2F2F2F"/>
              </a:buClr>
              <a:buSzPts val="1400"/>
              <a:buNone/>
              <a:defRPr>
                <a:solidFill>
                  <a:srgbClr val="2F2F2F"/>
                </a:solidFill>
              </a:defRPr>
            </a:lvl7pPr>
            <a:lvl8pPr lvl="7" rtl="0" algn="r">
              <a:lnSpc>
                <a:spcPct val="100000"/>
              </a:lnSpc>
              <a:spcBef>
                <a:spcPts val="0"/>
              </a:spcBef>
              <a:spcAft>
                <a:spcPts val="0"/>
              </a:spcAft>
              <a:buClr>
                <a:srgbClr val="2F2F2F"/>
              </a:buClr>
              <a:buSzPts val="1400"/>
              <a:buNone/>
              <a:defRPr>
                <a:solidFill>
                  <a:srgbClr val="2F2F2F"/>
                </a:solidFill>
              </a:defRPr>
            </a:lvl8pPr>
            <a:lvl9pPr lvl="8" rtl="0" algn="r">
              <a:lnSpc>
                <a:spcPct val="100000"/>
              </a:lnSpc>
              <a:spcBef>
                <a:spcPts val="0"/>
              </a:spcBef>
              <a:spcAft>
                <a:spcPts val="0"/>
              </a:spcAft>
              <a:buClr>
                <a:srgbClr val="2F2F2F"/>
              </a:buClr>
              <a:buSzPts val="1400"/>
              <a:buNone/>
              <a:defRPr>
                <a:solidFill>
                  <a:srgbClr val="2F2F2F"/>
                </a:solidFill>
              </a:defRPr>
            </a:lvl9pPr>
          </a:lstStyle>
          <a:p/>
        </p:txBody>
      </p:sp>
      <p:sp>
        <p:nvSpPr>
          <p:cNvPr id="292" name="Google Shape;292;p49"/>
          <p:cNvSpPr txBox="1"/>
          <p:nvPr>
            <p:ph hasCustomPrompt="1" idx="2" type="title"/>
          </p:nvPr>
        </p:nvSpPr>
        <p:spPr>
          <a:xfrm>
            <a:off x="1922821" y="1858355"/>
            <a:ext cx="1886400" cy="10950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F2F2F"/>
              </a:buClr>
              <a:buSzPts val="9600"/>
              <a:buNone/>
              <a:defRPr sz="7200">
                <a:solidFill>
                  <a:srgbClr val="2F2F2F"/>
                </a:solidFill>
              </a:defRPr>
            </a:lvl1pPr>
            <a:lvl2pPr lvl="1"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3" name="Shape 293"/>
        <p:cNvGrpSpPr/>
        <p:nvPr/>
      </p:nvGrpSpPr>
      <p:grpSpPr>
        <a:xfrm>
          <a:off x="0" y="0"/>
          <a:ext cx="0" cy="0"/>
          <a:chOff x="0" y="0"/>
          <a:chExt cx="0" cy="0"/>
        </a:xfrm>
      </p:grpSpPr>
      <p:sp>
        <p:nvSpPr>
          <p:cNvPr id="294" name="Google Shape;294;p50"/>
          <p:cNvSpPr txBox="1"/>
          <p:nvPr>
            <p:ph idx="1" type="body"/>
          </p:nvPr>
        </p:nvSpPr>
        <p:spPr>
          <a:xfrm>
            <a:off x="4071000" y="863550"/>
            <a:ext cx="4591200" cy="34164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295" name="Google Shape;295;p50"/>
          <p:cNvSpPr txBox="1"/>
          <p:nvPr>
            <p:ph type="title"/>
          </p:nvPr>
        </p:nvSpPr>
        <p:spPr>
          <a:xfrm>
            <a:off x="1022908" y="2096700"/>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96" name="Google Shape;296;p50"/>
          <p:cNvSpPr/>
          <p:nvPr/>
        </p:nvSpPr>
        <p:spPr>
          <a:xfrm rot="5400000">
            <a:off x="922206" y="2357585"/>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7" name="Shape 297"/>
        <p:cNvGrpSpPr/>
        <p:nvPr/>
      </p:nvGrpSpPr>
      <p:grpSpPr>
        <a:xfrm>
          <a:off x="0" y="0"/>
          <a:ext cx="0" cy="0"/>
          <a:chOff x="0" y="0"/>
          <a:chExt cx="0" cy="0"/>
        </a:xfrm>
      </p:grpSpPr>
      <p:sp>
        <p:nvSpPr>
          <p:cNvPr id="298" name="Google Shape;298;p51"/>
          <p:cNvSpPr txBox="1"/>
          <p:nvPr>
            <p:ph idx="1" type="body"/>
          </p:nvPr>
        </p:nvSpPr>
        <p:spPr>
          <a:xfrm>
            <a:off x="1327125" y="3205750"/>
            <a:ext cx="2609400" cy="1497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600"/>
              </a:spcBef>
              <a:spcAft>
                <a:spcPts val="0"/>
              </a:spcAft>
              <a:buClr>
                <a:schemeClr val="dk1"/>
              </a:buClr>
              <a:buSzPts val="1200"/>
              <a:buChar char="○"/>
              <a:defRPr sz="1200">
                <a:solidFill>
                  <a:schemeClr val="dk1"/>
                </a:solidFill>
              </a:defRPr>
            </a:lvl2pPr>
            <a:lvl3pPr indent="-304800" lvl="2" marL="1371600" rtl="0">
              <a:spcBef>
                <a:spcPts val="1600"/>
              </a:spcBef>
              <a:spcAft>
                <a:spcPts val="0"/>
              </a:spcAft>
              <a:buClr>
                <a:schemeClr val="dk1"/>
              </a:buClr>
              <a:buSzPts val="1200"/>
              <a:buChar char="■"/>
              <a:defRPr sz="1200">
                <a:solidFill>
                  <a:schemeClr val="dk1"/>
                </a:solidFill>
              </a:defRPr>
            </a:lvl3pPr>
            <a:lvl4pPr indent="-304800" lvl="3" marL="1828800" rtl="0">
              <a:spcBef>
                <a:spcPts val="1600"/>
              </a:spcBef>
              <a:spcAft>
                <a:spcPts val="0"/>
              </a:spcAft>
              <a:buClr>
                <a:schemeClr val="dk1"/>
              </a:buClr>
              <a:buSzPts val="1200"/>
              <a:buChar char="●"/>
              <a:defRPr sz="1200">
                <a:solidFill>
                  <a:schemeClr val="dk1"/>
                </a:solidFill>
              </a:defRPr>
            </a:lvl4pPr>
            <a:lvl5pPr indent="-304800" lvl="4" marL="2286000" rtl="0">
              <a:spcBef>
                <a:spcPts val="1600"/>
              </a:spcBef>
              <a:spcAft>
                <a:spcPts val="0"/>
              </a:spcAft>
              <a:buClr>
                <a:schemeClr val="dk1"/>
              </a:buClr>
              <a:buSzPts val="1200"/>
              <a:buChar char="○"/>
              <a:defRPr sz="1200">
                <a:solidFill>
                  <a:schemeClr val="dk1"/>
                </a:solidFill>
              </a:defRPr>
            </a:lvl5pPr>
            <a:lvl6pPr indent="-304800" lvl="5" marL="2743200" rtl="0">
              <a:spcBef>
                <a:spcPts val="1600"/>
              </a:spcBef>
              <a:spcAft>
                <a:spcPts val="0"/>
              </a:spcAft>
              <a:buClr>
                <a:schemeClr val="dk1"/>
              </a:buClr>
              <a:buSzPts val="1200"/>
              <a:buChar char="■"/>
              <a:defRPr sz="1200">
                <a:solidFill>
                  <a:schemeClr val="dk1"/>
                </a:solidFill>
              </a:defRPr>
            </a:lvl6pPr>
            <a:lvl7pPr indent="-304800" lvl="6" marL="3200400" rtl="0">
              <a:spcBef>
                <a:spcPts val="1600"/>
              </a:spcBef>
              <a:spcAft>
                <a:spcPts val="0"/>
              </a:spcAft>
              <a:buClr>
                <a:schemeClr val="dk1"/>
              </a:buClr>
              <a:buSzPts val="1200"/>
              <a:buChar char="●"/>
              <a:defRPr sz="1200">
                <a:solidFill>
                  <a:schemeClr val="dk1"/>
                </a:solidFill>
              </a:defRPr>
            </a:lvl7pPr>
            <a:lvl8pPr indent="-304800" lvl="7" marL="3657600" rtl="0">
              <a:spcBef>
                <a:spcPts val="1600"/>
              </a:spcBef>
              <a:spcAft>
                <a:spcPts val="0"/>
              </a:spcAft>
              <a:buClr>
                <a:schemeClr val="dk1"/>
              </a:buClr>
              <a:buSzPts val="1200"/>
              <a:buChar char="○"/>
              <a:defRPr sz="1200">
                <a:solidFill>
                  <a:schemeClr val="dk1"/>
                </a:solidFill>
              </a:defRPr>
            </a:lvl8pPr>
            <a:lvl9pPr indent="-304800" lvl="8" marL="4114800" rtl="0">
              <a:spcBef>
                <a:spcPts val="1600"/>
              </a:spcBef>
              <a:spcAft>
                <a:spcPts val="1600"/>
              </a:spcAft>
              <a:buClr>
                <a:schemeClr val="dk1"/>
              </a:buClr>
              <a:buSzPts val="1200"/>
              <a:buChar char="■"/>
              <a:defRPr sz="1200">
                <a:solidFill>
                  <a:schemeClr val="dk1"/>
                </a:solidFill>
              </a:defRPr>
            </a:lvl9pPr>
          </a:lstStyle>
          <a:p/>
        </p:txBody>
      </p:sp>
      <p:sp>
        <p:nvSpPr>
          <p:cNvPr id="299" name="Google Shape;299;p51"/>
          <p:cNvSpPr txBox="1"/>
          <p:nvPr>
            <p:ph idx="2" type="body"/>
          </p:nvPr>
        </p:nvSpPr>
        <p:spPr>
          <a:xfrm>
            <a:off x="5290825" y="3205750"/>
            <a:ext cx="2609400" cy="1497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600"/>
              </a:spcBef>
              <a:spcAft>
                <a:spcPts val="0"/>
              </a:spcAft>
              <a:buClr>
                <a:schemeClr val="dk1"/>
              </a:buClr>
              <a:buSzPts val="1200"/>
              <a:buChar char="○"/>
              <a:defRPr sz="1200">
                <a:solidFill>
                  <a:schemeClr val="dk1"/>
                </a:solidFill>
              </a:defRPr>
            </a:lvl2pPr>
            <a:lvl3pPr indent="-304800" lvl="2" marL="1371600" rtl="0">
              <a:spcBef>
                <a:spcPts val="1600"/>
              </a:spcBef>
              <a:spcAft>
                <a:spcPts val="0"/>
              </a:spcAft>
              <a:buClr>
                <a:schemeClr val="dk1"/>
              </a:buClr>
              <a:buSzPts val="1200"/>
              <a:buChar char="■"/>
              <a:defRPr sz="1200">
                <a:solidFill>
                  <a:schemeClr val="dk1"/>
                </a:solidFill>
              </a:defRPr>
            </a:lvl3pPr>
            <a:lvl4pPr indent="-304800" lvl="3" marL="1828800" rtl="0">
              <a:spcBef>
                <a:spcPts val="1600"/>
              </a:spcBef>
              <a:spcAft>
                <a:spcPts val="0"/>
              </a:spcAft>
              <a:buClr>
                <a:schemeClr val="dk1"/>
              </a:buClr>
              <a:buSzPts val="1200"/>
              <a:buChar char="●"/>
              <a:defRPr sz="1200">
                <a:solidFill>
                  <a:schemeClr val="dk1"/>
                </a:solidFill>
              </a:defRPr>
            </a:lvl4pPr>
            <a:lvl5pPr indent="-304800" lvl="4" marL="2286000" rtl="0">
              <a:spcBef>
                <a:spcPts val="1600"/>
              </a:spcBef>
              <a:spcAft>
                <a:spcPts val="0"/>
              </a:spcAft>
              <a:buClr>
                <a:schemeClr val="dk1"/>
              </a:buClr>
              <a:buSzPts val="1200"/>
              <a:buChar char="○"/>
              <a:defRPr sz="1200">
                <a:solidFill>
                  <a:schemeClr val="dk1"/>
                </a:solidFill>
              </a:defRPr>
            </a:lvl5pPr>
            <a:lvl6pPr indent="-304800" lvl="5" marL="2743200" rtl="0">
              <a:spcBef>
                <a:spcPts val="1600"/>
              </a:spcBef>
              <a:spcAft>
                <a:spcPts val="0"/>
              </a:spcAft>
              <a:buClr>
                <a:schemeClr val="dk1"/>
              </a:buClr>
              <a:buSzPts val="1200"/>
              <a:buChar char="■"/>
              <a:defRPr sz="1200">
                <a:solidFill>
                  <a:schemeClr val="dk1"/>
                </a:solidFill>
              </a:defRPr>
            </a:lvl6pPr>
            <a:lvl7pPr indent="-304800" lvl="6" marL="3200400" rtl="0">
              <a:spcBef>
                <a:spcPts val="1600"/>
              </a:spcBef>
              <a:spcAft>
                <a:spcPts val="0"/>
              </a:spcAft>
              <a:buClr>
                <a:schemeClr val="dk1"/>
              </a:buClr>
              <a:buSzPts val="1200"/>
              <a:buChar char="●"/>
              <a:defRPr sz="1200">
                <a:solidFill>
                  <a:schemeClr val="dk1"/>
                </a:solidFill>
              </a:defRPr>
            </a:lvl7pPr>
            <a:lvl8pPr indent="-304800" lvl="7" marL="3657600" rtl="0">
              <a:spcBef>
                <a:spcPts val="1600"/>
              </a:spcBef>
              <a:spcAft>
                <a:spcPts val="0"/>
              </a:spcAft>
              <a:buClr>
                <a:schemeClr val="dk1"/>
              </a:buClr>
              <a:buSzPts val="1200"/>
              <a:buChar char="○"/>
              <a:defRPr sz="1200">
                <a:solidFill>
                  <a:schemeClr val="dk1"/>
                </a:solidFill>
              </a:defRPr>
            </a:lvl8pPr>
            <a:lvl9pPr indent="-304800" lvl="8" marL="4114800" rtl="0">
              <a:spcBef>
                <a:spcPts val="1600"/>
              </a:spcBef>
              <a:spcAft>
                <a:spcPts val="1600"/>
              </a:spcAft>
              <a:buClr>
                <a:schemeClr val="dk1"/>
              </a:buClr>
              <a:buSzPts val="1200"/>
              <a:buChar char="■"/>
              <a:defRPr sz="1200">
                <a:solidFill>
                  <a:schemeClr val="dk1"/>
                </a:solidFill>
              </a:defRPr>
            </a:lvl9pPr>
          </a:lstStyle>
          <a:p/>
        </p:txBody>
      </p:sp>
      <p:sp>
        <p:nvSpPr>
          <p:cNvPr id="300" name="Google Shape;300;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301" name="Google Shape;301;p51"/>
          <p:cNvSpPr txBox="1"/>
          <p:nvPr>
            <p:ph type="title"/>
          </p:nvPr>
        </p:nvSpPr>
        <p:spPr>
          <a:xfrm>
            <a:off x="4826600" y="524175"/>
            <a:ext cx="36261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302" name="Google Shape;302;p51"/>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1"/>
          <p:cNvSpPr txBox="1"/>
          <p:nvPr>
            <p:ph idx="3" type="subTitle"/>
          </p:nvPr>
        </p:nvSpPr>
        <p:spPr>
          <a:xfrm>
            <a:off x="1327127" y="2809575"/>
            <a:ext cx="2615700" cy="4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04" name="Google Shape;304;p51"/>
          <p:cNvSpPr txBox="1"/>
          <p:nvPr>
            <p:ph idx="4" type="subTitle"/>
          </p:nvPr>
        </p:nvSpPr>
        <p:spPr>
          <a:xfrm>
            <a:off x="5291725" y="2809575"/>
            <a:ext cx="2615700" cy="4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5" name="Shape 305"/>
        <p:cNvGrpSpPr/>
        <p:nvPr/>
      </p:nvGrpSpPr>
      <p:grpSpPr>
        <a:xfrm>
          <a:off x="0" y="0"/>
          <a:ext cx="0" cy="0"/>
          <a:chOff x="0" y="0"/>
          <a:chExt cx="0" cy="0"/>
        </a:xfrm>
      </p:grpSpPr>
      <p:sp>
        <p:nvSpPr>
          <p:cNvPr id="306" name="Google Shape;306;p52"/>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307" name="Google Shape;307;p52"/>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29" name="Google Shape;29;p6"/>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8" name="Shape 308"/>
        <p:cNvGrpSpPr/>
        <p:nvPr/>
      </p:nvGrpSpPr>
      <p:grpSpPr>
        <a:xfrm>
          <a:off x="0" y="0"/>
          <a:ext cx="0" cy="0"/>
          <a:chOff x="0" y="0"/>
          <a:chExt cx="0" cy="0"/>
        </a:xfrm>
      </p:grpSpPr>
      <p:sp>
        <p:nvSpPr>
          <p:cNvPr id="309" name="Google Shape;309;p53"/>
          <p:cNvSpPr txBox="1"/>
          <p:nvPr>
            <p:ph idx="1" type="body"/>
          </p:nvPr>
        </p:nvSpPr>
        <p:spPr>
          <a:xfrm>
            <a:off x="706500" y="2842700"/>
            <a:ext cx="2779500" cy="2107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310" name="Google Shape;310;p53"/>
          <p:cNvSpPr txBox="1"/>
          <p:nvPr>
            <p:ph type="title"/>
          </p:nvPr>
        </p:nvSpPr>
        <p:spPr>
          <a:xfrm>
            <a:off x="641899" y="905175"/>
            <a:ext cx="28440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11" name="Google Shape;311;p53"/>
          <p:cNvSpPr/>
          <p:nvPr/>
        </p:nvSpPr>
        <p:spPr>
          <a:xfrm rot="5400000">
            <a:off x="541206" y="1166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2" name="Shape 312"/>
        <p:cNvGrpSpPr/>
        <p:nvPr/>
      </p:nvGrpSpPr>
      <p:grpSpPr>
        <a:xfrm>
          <a:off x="0" y="0"/>
          <a:ext cx="0" cy="0"/>
          <a:chOff x="0" y="0"/>
          <a:chExt cx="0" cy="0"/>
        </a:xfrm>
      </p:grpSpPr>
      <p:sp>
        <p:nvSpPr>
          <p:cNvPr id="313" name="Google Shape;313;p54"/>
          <p:cNvSpPr txBox="1"/>
          <p:nvPr>
            <p:ph type="title"/>
          </p:nvPr>
        </p:nvSpPr>
        <p:spPr>
          <a:xfrm>
            <a:off x="3290875" y="1743750"/>
            <a:ext cx="4464900" cy="1656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None/>
              <a:defRPr sz="4800"/>
            </a:lvl2pPr>
            <a:lvl3pPr lvl="2" rtl="0" algn="r">
              <a:spcBef>
                <a:spcPts val="0"/>
              </a:spcBef>
              <a:spcAft>
                <a:spcPts val="0"/>
              </a:spcAft>
              <a:buSzPts val="4800"/>
              <a:buNone/>
              <a:defRPr sz="4800"/>
            </a:lvl3pPr>
            <a:lvl4pPr lvl="3" rtl="0" algn="r">
              <a:spcBef>
                <a:spcPts val="0"/>
              </a:spcBef>
              <a:spcAft>
                <a:spcPts val="0"/>
              </a:spcAft>
              <a:buSzPts val="4800"/>
              <a:buNone/>
              <a:defRPr sz="4800"/>
            </a:lvl4pPr>
            <a:lvl5pPr lvl="4" rtl="0" algn="r">
              <a:spcBef>
                <a:spcPts val="0"/>
              </a:spcBef>
              <a:spcAft>
                <a:spcPts val="0"/>
              </a:spcAft>
              <a:buSzPts val="4800"/>
              <a:buNone/>
              <a:defRPr sz="4800"/>
            </a:lvl5pPr>
            <a:lvl6pPr lvl="5" rtl="0" algn="r">
              <a:spcBef>
                <a:spcPts val="0"/>
              </a:spcBef>
              <a:spcAft>
                <a:spcPts val="0"/>
              </a:spcAft>
              <a:buSzPts val="4800"/>
              <a:buNone/>
              <a:defRPr sz="4800"/>
            </a:lvl6pPr>
            <a:lvl7pPr lvl="6" rtl="0" algn="r">
              <a:spcBef>
                <a:spcPts val="0"/>
              </a:spcBef>
              <a:spcAft>
                <a:spcPts val="0"/>
              </a:spcAft>
              <a:buSzPts val="4800"/>
              <a:buNone/>
              <a:defRPr sz="4800"/>
            </a:lvl7pPr>
            <a:lvl8pPr lvl="7" rtl="0" algn="r">
              <a:spcBef>
                <a:spcPts val="0"/>
              </a:spcBef>
              <a:spcAft>
                <a:spcPts val="0"/>
              </a:spcAft>
              <a:buSzPts val="4800"/>
              <a:buNone/>
              <a:defRPr sz="4800"/>
            </a:lvl8pPr>
            <a:lvl9pPr lvl="8" rtl="0" algn="r">
              <a:spcBef>
                <a:spcPts val="0"/>
              </a:spcBef>
              <a:spcAft>
                <a:spcPts val="0"/>
              </a:spcAft>
              <a:buSzPts val="4800"/>
              <a:buNone/>
              <a:defRPr sz="4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4" name="Shape 314"/>
        <p:cNvGrpSpPr/>
        <p:nvPr/>
      </p:nvGrpSpPr>
      <p:grpSpPr>
        <a:xfrm>
          <a:off x="0" y="0"/>
          <a:ext cx="0" cy="0"/>
          <a:chOff x="0" y="0"/>
          <a:chExt cx="0" cy="0"/>
        </a:xfrm>
      </p:grpSpPr>
      <p:sp>
        <p:nvSpPr>
          <p:cNvPr id="315" name="Google Shape;315;p55"/>
          <p:cNvSpPr txBox="1"/>
          <p:nvPr>
            <p:ph type="title"/>
          </p:nvPr>
        </p:nvSpPr>
        <p:spPr>
          <a:xfrm>
            <a:off x="724950" y="2123600"/>
            <a:ext cx="2001900" cy="969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600"/>
              <a:buNone/>
              <a:defRPr/>
            </a:lvl1pPr>
            <a:lvl2pPr lvl="1" rtl="0" algn="r">
              <a:spcBef>
                <a:spcPts val="0"/>
              </a:spcBef>
              <a:spcAft>
                <a:spcPts val="0"/>
              </a:spcAft>
              <a:buSzPts val="2600"/>
              <a:buNone/>
              <a:defRPr/>
            </a:lvl2pPr>
            <a:lvl3pPr lvl="2" rtl="0" algn="r">
              <a:spcBef>
                <a:spcPts val="0"/>
              </a:spcBef>
              <a:spcAft>
                <a:spcPts val="0"/>
              </a:spcAft>
              <a:buSzPts val="2600"/>
              <a:buNone/>
              <a:defRPr/>
            </a:lvl3pPr>
            <a:lvl4pPr lvl="3" rtl="0" algn="r">
              <a:spcBef>
                <a:spcPts val="0"/>
              </a:spcBef>
              <a:spcAft>
                <a:spcPts val="0"/>
              </a:spcAft>
              <a:buSzPts val="2600"/>
              <a:buNone/>
              <a:defRPr/>
            </a:lvl4pPr>
            <a:lvl5pPr lvl="4" rtl="0" algn="r">
              <a:spcBef>
                <a:spcPts val="0"/>
              </a:spcBef>
              <a:spcAft>
                <a:spcPts val="0"/>
              </a:spcAft>
              <a:buSzPts val="2600"/>
              <a:buNone/>
              <a:defRPr/>
            </a:lvl5pPr>
            <a:lvl6pPr lvl="5" rtl="0" algn="r">
              <a:spcBef>
                <a:spcPts val="0"/>
              </a:spcBef>
              <a:spcAft>
                <a:spcPts val="0"/>
              </a:spcAft>
              <a:buSzPts val="2600"/>
              <a:buNone/>
              <a:defRPr/>
            </a:lvl6pPr>
            <a:lvl7pPr lvl="6" rtl="0" algn="r">
              <a:spcBef>
                <a:spcPts val="0"/>
              </a:spcBef>
              <a:spcAft>
                <a:spcPts val="0"/>
              </a:spcAft>
              <a:buSzPts val="2600"/>
              <a:buNone/>
              <a:defRPr/>
            </a:lvl7pPr>
            <a:lvl8pPr lvl="7" rtl="0" algn="r">
              <a:spcBef>
                <a:spcPts val="0"/>
              </a:spcBef>
              <a:spcAft>
                <a:spcPts val="0"/>
              </a:spcAft>
              <a:buSzPts val="2600"/>
              <a:buNone/>
              <a:defRPr/>
            </a:lvl8pPr>
            <a:lvl9pPr lvl="8" rtl="0" algn="r">
              <a:spcBef>
                <a:spcPts val="0"/>
              </a:spcBef>
              <a:spcAft>
                <a:spcPts val="0"/>
              </a:spcAft>
              <a:buSzPts val="2600"/>
              <a:buNone/>
              <a:defRPr/>
            </a:lvl9pPr>
          </a:lstStyle>
          <a:p/>
        </p:txBody>
      </p:sp>
      <p:sp>
        <p:nvSpPr>
          <p:cNvPr id="316" name="Google Shape;316;p55"/>
          <p:cNvSpPr txBox="1"/>
          <p:nvPr/>
        </p:nvSpPr>
        <p:spPr>
          <a:xfrm>
            <a:off x="720000" y="2131305"/>
            <a:ext cx="2003700" cy="946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2400">
              <a:latin typeface="Josefin Sans"/>
              <a:ea typeface="Josefin Sans"/>
              <a:cs typeface="Josefin Sans"/>
              <a:sym typeface="Josefin Sans"/>
            </a:endParaRPr>
          </a:p>
        </p:txBody>
      </p:sp>
      <p:sp>
        <p:nvSpPr>
          <p:cNvPr id="317" name="Google Shape;317;p55"/>
          <p:cNvSpPr txBox="1"/>
          <p:nvPr/>
        </p:nvSpPr>
        <p:spPr>
          <a:xfrm>
            <a:off x="3089950" y="768600"/>
            <a:ext cx="5334000" cy="40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2F2F2F"/>
              </a:solidFill>
              <a:latin typeface="Rokkitt Light"/>
              <a:ea typeface="Rokkitt Light"/>
              <a:cs typeface="Rokkitt Light"/>
              <a:sym typeface="Rokkitt Light"/>
            </a:endParaRPr>
          </a:p>
        </p:txBody>
      </p:sp>
      <p:sp>
        <p:nvSpPr>
          <p:cNvPr id="318" name="Google Shape;318;p55"/>
          <p:cNvSpPr txBox="1"/>
          <p:nvPr>
            <p:ph idx="1" type="body"/>
          </p:nvPr>
        </p:nvSpPr>
        <p:spPr>
          <a:xfrm>
            <a:off x="3103700" y="615750"/>
            <a:ext cx="5313900" cy="40752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rgbClr val="000000"/>
              </a:buClr>
              <a:buSzPts val="1400"/>
              <a:buChar char="●"/>
              <a:defRPr sz="1000">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sp>
        <p:nvSpPr>
          <p:cNvPr id="319" name="Google Shape;319;p55"/>
          <p:cNvSpPr/>
          <p:nvPr/>
        </p:nvSpPr>
        <p:spPr>
          <a:xfrm rot="10800000">
            <a:off x="1124211" y="3151100"/>
            <a:ext cx="1510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20" name="Shape 320"/>
        <p:cNvGrpSpPr/>
        <p:nvPr/>
      </p:nvGrpSpPr>
      <p:grpSpPr>
        <a:xfrm>
          <a:off x="0" y="0"/>
          <a:ext cx="0" cy="0"/>
          <a:chOff x="0" y="0"/>
          <a:chExt cx="0" cy="0"/>
        </a:xfrm>
      </p:grpSpPr>
      <p:sp>
        <p:nvSpPr>
          <p:cNvPr id="321" name="Google Shape;321;p56"/>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22" name="Google Shape;322;p56"/>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23" name="Shape 323"/>
        <p:cNvGrpSpPr/>
        <p:nvPr/>
      </p:nvGrpSpPr>
      <p:grpSpPr>
        <a:xfrm>
          <a:off x="0" y="0"/>
          <a:ext cx="0" cy="0"/>
          <a:chOff x="0" y="0"/>
          <a:chExt cx="0" cy="0"/>
        </a:xfrm>
      </p:grpSpPr>
      <p:sp>
        <p:nvSpPr>
          <p:cNvPr id="324" name="Google Shape;324;p57"/>
          <p:cNvSpPr txBox="1"/>
          <p:nvPr>
            <p:ph hasCustomPrompt="1" type="title"/>
          </p:nvPr>
        </p:nvSpPr>
        <p:spPr>
          <a:xfrm>
            <a:off x="720000" y="1106125"/>
            <a:ext cx="76239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900"/>
              <a:buNone/>
              <a:defRPr sz="79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5" name="Google Shape;325;p57"/>
          <p:cNvSpPr txBox="1"/>
          <p:nvPr>
            <p:ph idx="1" type="body"/>
          </p:nvPr>
        </p:nvSpPr>
        <p:spPr>
          <a:xfrm>
            <a:off x="720000" y="3152225"/>
            <a:ext cx="7623900" cy="1300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gn="ctr">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26" name="Shape 326"/>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
    <p:spTree>
      <p:nvGrpSpPr>
        <p:cNvPr id="327" name="Shape 327"/>
        <p:cNvGrpSpPr/>
        <p:nvPr/>
      </p:nvGrpSpPr>
      <p:grpSpPr>
        <a:xfrm>
          <a:off x="0" y="0"/>
          <a:ext cx="0" cy="0"/>
          <a:chOff x="0" y="0"/>
          <a:chExt cx="0" cy="0"/>
        </a:xfrm>
      </p:grpSpPr>
      <p:sp>
        <p:nvSpPr>
          <p:cNvPr id="328" name="Google Shape;328;p59"/>
          <p:cNvSpPr txBox="1"/>
          <p:nvPr>
            <p:ph type="title"/>
          </p:nvPr>
        </p:nvSpPr>
        <p:spPr>
          <a:xfrm>
            <a:off x="641908" y="524175"/>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29" name="Google Shape;329;p59"/>
          <p:cNvSpPr txBox="1"/>
          <p:nvPr>
            <p:ph idx="1" type="subTitle"/>
          </p:nvPr>
        </p:nvSpPr>
        <p:spPr>
          <a:xfrm>
            <a:off x="183117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0" name="Google Shape;330;p59"/>
          <p:cNvSpPr txBox="1"/>
          <p:nvPr>
            <p:ph idx="2" type="subTitle"/>
          </p:nvPr>
        </p:nvSpPr>
        <p:spPr>
          <a:xfrm>
            <a:off x="3742050"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1" name="Google Shape;331;p59"/>
          <p:cNvSpPr txBox="1"/>
          <p:nvPr>
            <p:ph idx="3" type="subTitle"/>
          </p:nvPr>
        </p:nvSpPr>
        <p:spPr>
          <a:xfrm>
            <a:off x="565292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32" name="Google Shape;332;p59"/>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9"/>
          <p:cNvSpPr txBox="1"/>
          <p:nvPr>
            <p:ph idx="4" type="subTitle"/>
          </p:nvPr>
        </p:nvSpPr>
        <p:spPr>
          <a:xfrm>
            <a:off x="183117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334" name="Google Shape;334;p59"/>
          <p:cNvSpPr txBox="1"/>
          <p:nvPr>
            <p:ph idx="5" type="subTitle"/>
          </p:nvPr>
        </p:nvSpPr>
        <p:spPr>
          <a:xfrm>
            <a:off x="3742050"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335" name="Google Shape;335;p59"/>
          <p:cNvSpPr txBox="1"/>
          <p:nvPr>
            <p:ph idx="6" type="subTitle"/>
          </p:nvPr>
        </p:nvSpPr>
        <p:spPr>
          <a:xfrm>
            <a:off x="565292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2">
    <p:spTree>
      <p:nvGrpSpPr>
        <p:cNvPr id="336" name="Shape 336"/>
        <p:cNvGrpSpPr/>
        <p:nvPr/>
      </p:nvGrpSpPr>
      <p:grpSpPr>
        <a:xfrm>
          <a:off x="0" y="0"/>
          <a:ext cx="0" cy="0"/>
          <a:chOff x="0" y="0"/>
          <a:chExt cx="0" cy="0"/>
        </a:xfrm>
      </p:grpSpPr>
      <p:sp>
        <p:nvSpPr>
          <p:cNvPr id="337" name="Google Shape;337;p60"/>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338" name="Google Shape;338;p60"/>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0"/>
          <p:cNvSpPr txBox="1"/>
          <p:nvPr/>
        </p:nvSpPr>
        <p:spPr>
          <a:xfrm>
            <a:off x="1488018" y="1058320"/>
            <a:ext cx="17436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t/>
            </a:r>
            <a:endParaRPr b="1">
              <a:solidFill>
                <a:srgbClr val="2F2F2F"/>
              </a:solidFill>
              <a:latin typeface="Josefin Sans"/>
              <a:ea typeface="Josefin Sans"/>
              <a:cs typeface="Josefin Sans"/>
              <a:sym typeface="Josefin Sans"/>
            </a:endParaRPr>
          </a:p>
        </p:txBody>
      </p:sp>
      <p:sp>
        <p:nvSpPr>
          <p:cNvPr id="340" name="Google Shape;340;p60"/>
          <p:cNvSpPr txBox="1"/>
          <p:nvPr>
            <p:ph idx="1" type="subTitle"/>
          </p:nvPr>
        </p:nvSpPr>
        <p:spPr>
          <a:xfrm>
            <a:off x="1504950" y="9906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341" name="Google Shape;341;p60"/>
          <p:cNvSpPr txBox="1"/>
          <p:nvPr>
            <p:ph idx="2" type="subTitle"/>
          </p:nvPr>
        </p:nvSpPr>
        <p:spPr>
          <a:xfrm>
            <a:off x="4343400" y="9906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342" name="Google Shape;342;p60"/>
          <p:cNvSpPr txBox="1"/>
          <p:nvPr>
            <p:ph idx="3" type="subTitle"/>
          </p:nvPr>
        </p:nvSpPr>
        <p:spPr>
          <a:xfrm>
            <a:off x="150495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343" name="Google Shape;343;p60"/>
          <p:cNvSpPr txBox="1"/>
          <p:nvPr>
            <p:ph idx="4" type="subTitle"/>
          </p:nvPr>
        </p:nvSpPr>
        <p:spPr>
          <a:xfrm>
            <a:off x="434340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344" name="Google Shape;344;p60"/>
          <p:cNvSpPr txBox="1"/>
          <p:nvPr>
            <p:ph idx="5" type="body"/>
          </p:nvPr>
        </p:nvSpPr>
        <p:spPr>
          <a:xfrm>
            <a:off x="1504950" y="1695450"/>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345" name="Google Shape;345;p60"/>
          <p:cNvSpPr txBox="1"/>
          <p:nvPr>
            <p:ph idx="6" type="body"/>
          </p:nvPr>
        </p:nvSpPr>
        <p:spPr>
          <a:xfrm>
            <a:off x="4343400" y="16932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346" name="Google Shape;346;p60"/>
          <p:cNvSpPr txBox="1"/>
          <p:nvPr>
            <p:ph idx="7" type="body"/>
          </p:nvPr>
        </p:nvSpPr>
        <p:spPr>
          <a:xfrm>
            <a:off x="1504950" y="3562350"/>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347" name="Google Shape;347;p60"/>
          <p:cNvSpPr txBox="1"/>
          <p:nvPr>
            <p:ph idx="8" type="body"/>
          </p:nvPr>
        </p:nvSpPr>
        <p:spPr>
          <a:xfrm>
            <a:off x="4343400" y="35601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348" name="Google Shape;348;p60"/>
          <p:cNvSpPr txBox="1"/>
          <p:nvPr>
            <p:ph idx="9" type="subTitle"/>
          </p:nvPr>
        </p:nvSpPr>
        <p:spPr>
          <a:xfrm>
            <a:off x="687250" y="905925"/>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349" name="Google Shape;349;p60"/>
          <p:cNvSpPr txBox="1"/>
          <p:nvPr>
            <p:ph idx="13" type="subTitle"/>
          </p:nvPr>
        </p:nvSpPr>
        <p:spPr>
          <a:xfrm>
            <a:off x="3600450" y="868050"/>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350" name="Google Shape;350;p60"/>
          <p:cNvSpPr txBox="1"/>
          <p:nvPr>
            <p:ph idx="14" type="subTitle"/>
          </p:nvPr>
        </p:nvSpPr>
        <p:spPr>
          <a:xfrm>
            <a:off x="686765" y="2792482"/>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351" name="Google Shape;351;p60"/>
          <p:cNvSpPr txBox="1"/>
          <p:nvPr>
            <p:ph idx="15" type="subTitle"/>
          </p:nvPr>
        </p:nvSpPr>
        <p:spPr>
          <a:xfrm>
            <a:off x="3599965" y="2754607"/>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1_2_1">
    <p:spTree>
      <p:nvGrpSpPr>
        <p:cNvPr id="352" name="Shape 352"/>
        <p:cNvGrpSpPr/>
        <p:nvPr/>
      </p:nvGrpSpPr>
      <p:grpSpPr>
        <a:xfrm>
          <a:off x="0" y="0"/>
          <a:ext cx="0" cy="0"/>
          <a:chOff x="0" y="0"/>
          <a:chExt cx="0" cy="0"/>
        </a:xfrm>
      </p:grpSpPr>
      <p:sp>
        <p:nvSpPr>
          <p:cNvPr id="353" name="Google Shape;353;p61"/>
          <p:cNvSpPr txBox="1"/>
          <p:nvPr>
            <p:ph type="title"/>
          </p:nvPr>
        </p:nvSpPr>
        <p:spPr>
          <a:xfrm>
            <a:off x="4591050" y="2096700"/>
            <a:ext cx="3105300" cy="95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Medium"/>
              <a:buNone/>
              <a:defRPr b="0" sz="1400">
                <a:latin typeface="Poppins Medium"/>
                <a:ea typeface="Poppins Medium"/>
                <a:cs typeface="Poppins Medium"/>
                <a:sym typeface="Poppins Medium"/>
              </a:defRPr>
            </a:lvl1pPr>
            <a:lvl2pPr lvl="1" rtl="0" algn="ctr">
              <a:spcBef>
                <a:spcPts val="0"/>
              </a:spcBef>
              <a:spcAft>
                <a:spcPts val="0"/>
              </a:spcAft>
              <a:buSzPts val="1400"/>
              <a:buFont typeface="Poppins Medium"/>
              <a:buNone/>
              <a:defRPr b="0" sz="1400">
                <a:latin typeface="Poppins Medium"/>
                <a:ea typeface="Poppins Medium"/>
                <a:cs typeface="Poppins Medium"/>
                <a:sym typeface="Poppins Medium"/>
              </a:defRPr>
            </a:lvl2pPr>
            <a:lvl3pPr lvl="2" rtl="0" algn="ctr">
              <a:spcBef>
                <a:spcPts val="0"/>
              </a:spcBef>
              <a:spcAft>
                <a:spcPts val="0"/>
              </a:spcAft>
              <a:buSzPts val="1400"/>
              <a:buFont typeface="Poppins Medium"/>
              <a:buNone/>
              <a:defRPr b="0" sz="1400">
                <a:latin typeface="Poppins Medium"/>
                <a:ea typeface="Poppins Medium"/>
                <a:cs typeface="Poppins Medium"/>
                <a:sym typeface="Poppins Medium"/>
              </a:defRPr>
            </a:lvl3pPr>
            <a:lvl4pPr lvl="3" rtl="0" algn="ctr">
              <a:spcBef>
                <a:spcPts val="0"/>
              </a:spcBef>
              <a:spcAft>
                <a:spcPts val="0"/>
              </a:spcAft>
              <a:buSzPts val="1400"/>
              <a:buFont typeface="Poppins Medium"/>
              <a:buNone/>
              <a:defRPr b="0" sz="1400">
                <a:latin typeface="Poppins Medium"/>
                <a:ea typeface="Poppins Medium"/>
                <a:cs typeface="Poppins Medium"/>
                <a:sym typeface="Poppins Medium"/>
              </a:defRPr>
            </a:lvl4pPr>
            <a:lvl5pPr lvl="4" rtl="0" algn="ctr">
              <a:spcBef>
                <a:spcPts val="0"/>
              </a:spcBef>
              <a:spcAft>
                <a:spcPts val="0"/>
              </a:spcAft>
              <a:buSzPts val="1400"/>
              <a:buFont typeface="Poppins Medium"/>
              <a:buNone/>
              <a:defRPr b="0" sz="1400">
                <a:latin typeface="Poppins Medium"/>
                <a:ea typeface="Poppins Medium"/>
                <a:cs typeface="Poppins Medium"/>
                <a:sym typeface="Poppins Medium"/>
              </a:defRPr>
            </a:lvl5pPr>
            <a:lvl6pPr lvl="5" rtl="0" algn="ctr">
              <a:spcBef>
                <a:spcPts val="0"/>
              </a:spcBef>
              <a:spcAft>
                <a:spcPts val="0"/>
              </a:spcAft>
              <a:buSzPts val="1400"/>
              <a:buFont typeface="Poppins Medium"/>
              <a:buNone/>
              <a:defRPr b="0" sz="1400">
                <a:latin typeface="Poppins Medium"/>
                <a:ea typeface="Poppins Medium"/>
                <a:cs typeface="Poppins Medium"/>
                <a:sym typeface="Poppins Medium"/>
              </a:defRPr>
            </a:lvl6pPr>
            <a:lvl7pPr lvl="6" rtl="0" algn="ctr">
              <a:spcBef>
                <a:spcPts val="0"/>
              </a:spcBef>
              <a:spcAft>
                <a:spcPts val="0"/>
              </a:spcAft>
              <a:buSzPts val="1400"/>
              <a:buFont typeface="Poppins Medium"/>
              <a:buNone/>
              <a:defRPr b="0" sz="1400">
                <a:latin typeface="Poppins Medium"/>
                <a:ea typeface="Poppins Medium"/>
                <a:cs typeface="Poppins Medium"/>
                <a:sym typeface="Poppins Medium"/>
              </a:defRPr>
            </a:lvl7pPr>
            <a:lvl8pPr lvl="7" rtl="0" algn="ctr">
              <a:spcBef>
                <a:spcPts val="0"/>
              </a:spcBef>
              <a:spcAft>
                <a:spcPts val="0"/>
              </a:spcAft>
              <a:buSzPts val="1400"/>
              <a:buFont typeface="Poppins Medium"/>
              <a:buNone/>
              <a:defRPr b="0" sz="1400">
                <a:latin typeface="Poppins Medium"/>
                <a:ea typeface="Poppins Medium"/>
                <a:cs typeface="Poppins Medium"/>
                <a:sym typeface="Poppins Medium"/>
              </a:defRPr>
            </a:lvl8pPr>
            <a:lvl9pPr lvl="8" rtl="0" algn="ctr">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354" name="Google Shape;354;p61"/>
          <p:cNvSpPr txBox="1"/>
          <p:nvPr>
            <p:ph idx="2" type="title"/>
          </p:nvPr>
        </p:nvSpPr>
        <p:spPr>
          <a:xfrm>
            <a:off x="641897" y="2096700"/>
            <a:ext cx="33204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355" name="Google Shape;355;p61"/>
          <p:cNvSpPr/>
          <p:nvPr/>
        </p:nvSpPr>
        <p:spPr>
          <a:xfrm rot="5400000">
            <a:off x="484056" y="2365742"/>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356" name="Shape 356"/>
        <p:cNvGrpSpPr/>
        <p:nvPr/>
      </p:nvGrpSpPr>
      <p:grpSpPr>
        <a:xfrm>
          <a:off x="0" y="0"/>
          <a:ext cx="0" cy="0"/>
          <a:chOff x="0" y="0"/>
          <a:chExt cx="0" cy="0"/>
        </a:xfrm>
      </p:grpSpPr>
      <p:sp>
        <p:nvSpPr>
          <p:cNvPr id="357" name="Google Shape;357;p62"/>
          <p:cNvSpPr txBox="1"/>
          <p:nvPr>
            <p:ph type="title"/>
          </p:nvPr>
        </p:nvSpPr>
        <p:spPr>
          <a:xfrm>
            <a:off x="4387250" y="1428150"/>
            <a:ext cx="3673500" cy="2287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Poppins"/>
              <a:buNone/>
              <a:defRPr b="0" sz="1400">
                <a:latin typeface="Poppins"/>
                <a:ea typeface="Poppins"/>
                <a:cs typeface="Poppins"/>
                <a:sym typeface="Poppins"/>
              </a:defRPr>
            </a:lvl1pPr>
            <a:lvl2pPr lvl="1" rtl="0" algn="r">
              <a:spcBef>
                <a:spcPts val="0"/>
              </a:spcBef>
              <a:spcAft>
                <a:spcPts val="0"/>
              </a:spcAft>
              <a:buSzPts val="1700"/>
              <a:buFont typeface="Poppins"/>
              <a:buNone/>
              <a:defRPr b="0" sz="1700">
                <a:latin typeface="Poppins"/>
                <a:ea typeface="Poppins"/>
                <a:cs typeface="Poppins"/>
                <a:sym typeface="Poppins"/>
              </a:defRPr>
            </a:lvl2pPr>
            <a:lvl3pPr lvl="2" rtl="0" algn="r">
              <a:spcBef>
                <a:spcPts val="0"/>
              </a:spcBef>
              <a:spcAft>
                <a:spcPts val="0"/>
              </a:spcAft>
              <a:buSzPts val="1700"/>
              <a:buFont typeface="Poppins"/>
              <a:buNone/>
              <a:defRPr b="0" sz="1700">
                <a:latin typeface="Poppins"/>
                <a:ea typeface="Poppins"/>
                <a:cs typeface="Poppins"/>
                <a:sym typeface="Poppins"/>
              </a:defRPr>
            </a:lvl3pPr>
            <a:lvl4pPr lvl="3" rtl="0" algn="r">
              <a:spcBef>
                <a:spcPts val="0"/>
              </a:spcBef>
              <a:spcAft>
                <a:spcPts val="0"/>
              </a:spcAft>
              <a:buSzPts val="1700"/>
              <a:buFont typeface="Poppins"/>
              <a:buNone/>
              <a:defRPr b="0" sz="1700">
                <a:latin typeface="Poppins"/>
                <a:ea typeface="Poppins"/>
                <a:cs typeface="Poppins"/>
                <a:sym typeface="Poppins"/>
              </a:defRPr>
            </a:lvl4pPr>
            <a:lvl5pPr lvl="4" rtl="0" algn="r">
              <a:spcBef>
                <a:spcPts val="0"/>
              </a:spcBef>
              <a:spcAft>
                <a:spcPts val="0"/>
              </a:spcAft>
              <a:buSzPts val="1700"/>
              <a:buFont typeface="Poppins"/>
              <a:buNone/>
              <a:defRPr b="0" sz="1700">
                <a:latin typeface="Poppins"/>
                <a:ea typeface="Poppins"/>
                <a:cs typeface="Poppins"/>
                <a:sym typeface="Poppins"/>
              </a:defRPr>
            </a:lvl5pPr>
            <a:lvl6pPr lvl="5" rtl="0" algn="r">
              <a:spcBef>
                <a:spcPts val="0"/>
              </a:spcBef>
              <a:spcAft>
                <a:spcPts val="0"/>
              </a:spcAft>
              <a:buSzPts val="1700"/>
              <a:buFont typeface="Poppins"/>
              <a:buNone/>
              <a:defRPr b="0" sz="1700">
                <a:latin typeface="Poppins"/>
                <a:ea typeface="Poppins"/>
                <a:cs typeface="Poppins"/>
                <a:sym typeface="Poppins"/>
              </a:defRPr>
            </a:lvl6pPr>
            <a:lvl7pPr lvl="6" rtl="0" algn="r">
              <a:spcBef>
                <a:spcPts val="0"/>
              </a:spcBef>
              <a:spcAft>
                <a:spcPts val="0"/>
              </a:spcAft>
              <a:buSzPts val="1700"/>
              <a:buFont typeface="Poppins"/>
              <a:buNone/>
              <a:defRPr b="0" sz="1700">
                <a:latin typeface="Poppins"/>
                <a:ea typeface="Poppins"/>
                <a:cs typeface="Poppins"/>
                <a:sym typeface="Poppins"/>
              </a:defRPr>
            </a:lvl7pPr>
            <a:lvl8pPr lvl="7" rtl="0" algn="r">
              <a:spcBef>
                <a:spcPts val="0"/>
              </a:spcBef>
              <a:spcAft>
                <a:spcPts val="0"/>
              </a:spcAft>
              <a:buSzPts val="1700"/>
              <a:buFont typeface="Poppins"/>
              <a:buNone/>
              <a:defRPr b="0" sz="1700">
                <a:latin typeface="Poppins"/>
                <a:ea typeface="Poppins"/>
                <a:cs typeface="Poppins"/>
                <a:sym typeface="Poppins"/>
              </a:defRPr>
            </a:lvl8pPr>
            <a:lvl9pPr lvl="8" rtl="0" algn="r">
              <a:spcBef>
                <a:spcPts val="0"/>
              </a:spcBef>
              <a:spcAft>
                <a:spcPts val="0"/>
              </a:spcAft>
              <a:buSzPts val="1700"/>
              <a:buFont typeface="Poppins"/>
              <a:buNone/>
              <a:defRPr b="0" sz="1700">
                <a:latin typeface="Poppins"/>
                <a:ea typeface="Poppins"/>
                <a:cs typeface="Poppins"/>
                <a:sym typeface="Poppins"/>
              </a:defRPr>
            </a:lvl9pPr>
          </a:lstStyle>
          <a:p/>
        </p:txBody>
      </p:sp>
      <p:sp>
        <p:nvSpPr>
          <p:cNvPr id="358" name="Google Shape;358;p62"/>
          <p:cNvSpPr txBox="1"/>
          <p:nvPr>
            <p:ph idx="1" type="subTitle"/>
          </p:nvPr>
        </p:nvSpPr>
        <p:spPr>
          <a:xfrm>
            <a:off x="4776175" y="3247417"/>
            <a:ext cx="3247200" cy="361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2pPr>
            <a:lvl3pPr lvl="2"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3pPr>
            <a:lvl4pPr lvl="3"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4pPr>
            <a:lvl5pPr lvl="4"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5pPr>
            <a:lvl6pPr lvl="5"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6pPr>
            <a:lvl7pPr lvl="6"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7pPr>
            <a:lvl8pPr lvl="7"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8pPr>
            <a:lvl9pPr lvl="8" rtl="0">
              <a:lnSpc>
                <a:spcPct val="100000"/>
              </a:lnSpc>
              <a:spcBef>
                <a:spcPts val="1600"/>
              </a:spcBef>
              <a:spcAft>
                <a:spcPts val="1600"/>
              </a:spcAft>
              <a:buSzPts val="1700"/>
              <a:buFont typeface="Josefin Sans SemiBold"/>
              <a:buNone/>
              <a:defRPr sz="1700">
                <a:latin typeface="Josefin Sans SemiBold"/>
                <a:ea typeface="Josefin Sans SemiBold"/>
                <a:cs typeface="Josefin Sans SemiBold"/>
                <a:sym typeface="Josefin Sans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idx="1" type="body"/>
          </p:nvPr>
        </p:nvSpPr>
        <p:spPr>
          <a:xfrm>
            <a:off x="706500" y="2842700"/>
            <a:ext cx="2779500" cy="2107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32" name="Google Shape;32;p7"/>
          <p:cNvSpPr txBox="1"/>
          <p:nvPr>
            <p:ph type="title"/>
          </p:nvPr>
        </p:nvSpPr>
        <p:spPr>
          <a:xfrm>
            <a:off x="641899" y="905175"/>
            <a:ext cx="28440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3" name="Google Shape;33;p7"/>
          <p:cNvSpPr/>
          <p:nvPr/>
        </p:nvSpPr>
        <p:spPr>
          <a:xfrm rot="5400000">
            <a:off x="541206" y="1166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3">
    <p:spTree>
      <p:nvGrpSpPr>
        <p:cNvPr id="359" name="Shape 359"/>
        <p:cNvGrpSpPr/>
        <p:nvPr/>
      </p:nvGrpSpPr>
      <p:grpSpPr>
        <a:xfrm>
          <a:off x="0" y="0"/>
          <a:ext cx="0" cy="0"/>
          <a:chOff x="0" y="0"/>
          <a:chExt cx="0" cy="0"/>
        </a:xfrm>
      </p:grpSpPr>
      <p:sp>
        <p:nvSpPr>
          <p:cNvPr id="360" name="Google Shape;360;p63"/>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61" name="Google Shape;361;p63"/>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3"/>
          <p:cNvSpPr txBox="1"/>
          <p:nvPr>
            <p:ph idx="2" type="ctrTitle"/>
          </p:nvPr>
        </p:nvSpPr>
        <p:spPr>
          <a:xfrm>
            <a:off x="99269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363" name="Google Shape;363;p63"/>
          <p:cNvSpPr txBox="1"/>
          <p:nvPr>
            <p:ph idx="1" type="subTitle"/>
          </p:nvPr>
        </p:nvSpPr>
        <p:spPr>
          <a:xfrm>
            <a:off x="992698" y="22218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364" name="Google Shape;364;p63"/>
          <p:cNvSpPr txBox="1"/>
          <p:nvPr>
            <p:ph idx="3" type="ctrTitle"/>
          </p:nvPr>
        </p:nvSpPr>
        <p:spPr>
          <a:xfrm>
            <a:off x="497344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365" name="Google Shape;365;p63"/>
          <p:cNvSpPr txBox="1"/>
          <p:nvPr>
            <p:ph idx="4" type="subTitle"/>
          </p:nvPr>
        </p:nvSpPr>
        <p:spPr>
          <a:xfrm>
            <a:off x="4973448" y="22199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366" name="Google Shape;366;p63"/>
          <p:cNvSpPr txBox="1"/>
          <p:nvPr>
            <p:ph idx="5" type="ctrTitle"/>
          </p:nvPr>
        </p:nvSpPr>
        <p:spPr>
          <a:xfrm>
            <a:off x="99269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367" name="Google Shape;367;p63"/>
          <p:cNvSpPr txBox="1"/>
          <p:nvPr>
            <p:ph idx="6" type="subTitle"/>
          </p:nvPr>
        </p:nvSpPr>
        <p:spPr>
          <a:xfrm>
            <a:off x="992698" y="38026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368" name="Google Shape;368;p63"/>
          <p:cNvSpPr txBox="1"/>
          <p:nvPr>
            <p:ph idx="7" type="ctrTitle"/>
          </p:nvPr>
        </p:nvSpPr>
        <p:spPr>
          <a:xfrm>
            <a:off x="497344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369" name="Google Shape;369;p63"/>
          <p:cNvSpPr txBox="1"/>
          <p:nvPr>
            <p:ph idx="8" type="subTitle"/>
          </p:nvPr>
        </p:nvSpPr>
        <p:spPr>
          <a:xfrm>
            <a:off x="4973448" y="38045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4">
    <p:spTree>
      <p:nvGrpSpPr>
        <p:cNvPr id="370" name="Shape 370"/>
        <p:cNvGrpSpPr/>
        <p:nvPr/>
      </p:nvGrpSpPr>
      <p:grpSpPr>
        <a:xfrm>
          <a:off x="0" y="0"/>
          <a:ext cx="0" cy="0"/>
          <a:chOff x="0" y="0"/>
          <a:chExt cx="0" cy="0"/>
        </a:xfrm>
      </p:grpSpPr>
      <p:sp>
        <p:nvSpPr>
          <p:cNvPr id="371" name="Google Shape;371;p64"/>
          <p:cNvSpPr txBox="1"/>
          <p:nvPr>
            <p:ph type="ctrTitle"/>
          </p:nvPr>
        </p:nvSpPr>
        <p:spPr>
          <a:xfrm>
            <a:off x="38467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
        <p:nvSpPr>
          <p:cNvPr id="372" name="Google Shape;372;p64"/>
          <p:cNvSpPr txBox="1"/>
          <p:nvPr>
            <p:ph idx="1" type="subTitle"/>
          </p:nvPr>
        </p:nvSpPr>
        <p:spPr>
          <a:xfrm>
            <a:off x="1204509" y="2747668"/>
            <a:ext cx="25902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373" name="Google Shape;373;p64"/>
          <p:cNvSpPr txBox="1"/>
          <p:nvPr>
            <p:ph idx="2" type="subTitle"/>
          </p:nvPr>
        </p:nvSpPr>
        <p:spPr>
          <a:xfrm>
            <a:off x="5354687" y="2747668"/>
            <a:ext cx="2579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374" name="Google Shape;374;p64"/>
          <p:cNvSpPr txBox="1"/>
          <p:nvPr>
            <p:ph idx="3" type="ctrTitle"/>
          </p:nvPr>
        </p:nvSpPr>
        <p:spPr>
          <a:xfrm>
            <a:off x="452932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
    <p:spTree>
      <p:nvGrpSpPr>
        <p:cNvPr id="375" name="Shape 375"/>
        <p:cNvGrpSpPr/>
        <p:nvPr/>
      </p:nvGrpSpPr>
      <p:grpSpPr>
        <a:xfrm>
          <a:off x="0" y="0"/>
          <a:ext cx="0" cy="0"/>
          <a:chOff x="0" y="0"/>
          <a:chExt cx="0" cy="0"/>
        </a:xfrm>
      </p:grpSpPr>
      <p:sp>
        <p:nvSpPr>
          <p:cNvPr id="376" name="Google Shape;376;p65"/>
          <p:cNvSpPr txBox="1"/>
          <p:nvPr>
            <p:ph idx="1" type="subTitle"/>
          </p:nvPr>
        </p:nvSpPr>
        <p:spPr>
          <a:xfrm flipH="1">
            <a:off x="1072525"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377" name="Google Shape;377;p65"/>
          <p:cNvSpPr txBox="1"/>
          <p:nvPr>
            <p:ph idx="2" type="subTitle"/>
          </p:nvPr>
        </p:nvSpPr>
        <p:spPr>
          <a:xfrm>
            <a:off x="607375"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378" name="Google Shape;378;p65"/>
          <p:cNvSpPr txBox="1"/>
          <p:nvPr>
            <p:ph idx="3" type="subTitle"/>
          </p:nvPr>
        </p:nvSpPr>
        <p:spPr>
          <a:xfrm flipH="1">
            <a:off x="3736354"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379" name="Google Shape;379;p65"/>
          <p:cNvSpPr txBox="1"/>
          <p:nvPr>
            <p:ph idx="4" type="subTitle"/>
          </p:nvPr>
        </p:nvSpPr>
        <p:spPr>
          <a:xfrm>
            <a:off x="3271204"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380" name="Google Shape;380;p65"/>
          <p:cNvSpPr txBox="1"/>
          <p:nvPr>
            <p:ph idx="5" type="subTitle"/>
          </p:nvPr>
        </p:nvSpPr>
        <p:spPr>
          <a:xfrm flipH="1">
            <a:off x="6400171"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381" name="Google Shape;381;p65"/>
          <p:cNvSpPr txBox="1"/>
          <p:nvPr>
            <p:ph idx="6" type="subTitle"/>
          </p:nvPr>
        </p:nvSpPr>
        <p:spPr>
          <a:xfrm>
            <a:off x="5935021"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382" name="Google Shape;382;p65"/>
          <p:cNvSpPr txBox="1"/>
          <p:nvPr>
            <p:ph idx="7" type="subTitle"/>
          </p:nvPr>
        </p:nvSpPr>
        <p:spPr>
          <a:xfrm>
            <a:off x="1013125"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383" name="Google Shape;383;p65"/>
          <p:cNvSpPr txBox="1"/>
          <p:nvPr>
            <p:ph idx="8" type="subTitle"/>
          </p:nvPr>
        </p:nvSpPr>
        <p:spPr>
          <a:xfrm>
            <a:off x="3676954"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384" name="Google Shape;384;p65"/>
          <p:cNvSpPr txBox="1"/>
          <p:nvPr>
            <p:ph idx="9" type="subTitle"/>
          </p:nvPr>
        </p:nvSpPr>
        <p:spPr>
          <a:xfrm>
            <a:off x="6340771"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385" name="Google Shape;385;p65"/>
          <p:cNvSpPr txBox="1"/>
          <p:nvPr>
            <p:ph type="title"/>
          </p:nvPr>
        </p:nvSpPr>
        <p:spPr>
          <a:xfrm>
            <a:off x="4948471" y="524175"/>
            <a:ext cx="35043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386" name="Google Shape;386;p65"/>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387" name="Shape 387"/>
        <p:cNvGrpSpPr/>
        <p:nvPr/>
      </p:nvGrpSpPr>
      <p:grpSpPr>
        <a:xfrm>
          <a:off x="0" y="0"/>
          <a:ext cx="0" cy="0"/>
          <a:chOff x="0" y="0"/>
          <a:chExt cx="0" cy="0"/>
        </a:xfrm>
      </p:grpSpPr>
      <p:sp>
        <p:nvSpPr>
          <p:cNvPr id="388" name="Google Shape;388;p66"/>
          <p:cNvSpPr txBox="1"/>
          <p:nvPr>
            <p:ph idx="1" type="subTitle"/>
          </p:nvPr>
        </p:nvSpPr>
        <p:spPr>
          <a:xfrm>
            <a:off x="3505200" y="2026774"/>
            <a:ext cx="21435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389" name="Google Shape;389;p66"/>
          <p:cNvSpPr txBox="1"/>
          <p:nvPr>
            <p:ph idx="2" type="subTitle"/>
          </p:nvPr>
        </p:nvSpPr>
        <p:spPr>
          <a:xfrm>
            <a:off x="3505200" y="3779380"/>
            <a:ext cx="21459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390" name="Google Shape;390;p66"/>
          <p:cNvSpPr txBox="1"/>
          <p:nvPr>
            <p:ph idx="3" type="subTitle"/>
          </p:nvPr>
        </p:nvSpPr>
        <p:spPr>
          <a:xfrm>
            <a:off x="1044500" y="2026774"/>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391" name="Google Shape;391;p66"/>
          <p:cNvSpPr txBox="1"/>
          <p:nvPr>
            <p:ph idx="4" type="body"/>
          </p:nvPr>
        </p:nvSpPr>
        <p:spPr>
          <a:xfrm>
            <a:off x="3600530" y="2414286"/>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392" name="Google Shape;392;p66"/>
          <p:cNvSpPr txBox="1"/>
          <p:nvPr>
            <p:ph idx="5" type="subTitle"/>
          </p:nvPr>
        </p:nvSpPr>
        <p:spPr>
          <a:xfrm>
            <a:off x="5943649" y="2026774"/>
            <a:ext cx="21333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393" name="Google Shape;393;p66"/>
          <p:cNvSpPr txBox="1"/>
          <p:nvPr>
            <p:ph idx="6" type="body"/>
          </p:nvPr>
        </p:nvSpPr>
        <p:spPr>
          <a:xfrm>
            <a:off x="6044899" y="2414286"/>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394" name="Google Shape;394;p66"/>
          <p:cNvSpPr txBox="1"/>
          <p:nvPr>
            <p:ph idx="7" type="body"/>
          </p:nvPr>
        </p:nvSpPr>
        <p:spPr>
          <a:xfrm>
            <a:off x="1149950" y="2407775"/>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395" name="Google Shape;395;p66"/>
          <p:cNvSpPr txBox="1"/>
          <p:nvPr>
            <p:ph idx="8" type="subTitle"/>
          </p:nvPr>
        </p:nvSpPr>
        <p:spPr>
          <a:xfrm>
            <a:off x="1044500" y="3795330"/>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396" name="Google Shape;396;p66"/>
          <p:cNvSpPr txBox="1"/>
          <p:nvPr>
            <p:ph idx="9" type="subTitle"/>
          </p:nvPr>
        </p:nvSpPr>
        <p:spPr>
          <a:xfrm>
            <a:off x="5952199" y="3795324"/>
            <a:ext cx="21162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397" name="Google Shape;397;p66"/>
          <p:cNvSpPr txBox="1"/>
          <p:nvPr>
            <p:ph idx="13" type="body"/>
          </p:nvPr>
        </p:nvSpPr>
        <p:spPr>
          <a:xfrm>
            <a:off x="3601570" y="4189147"/>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398" name="Google Shape;398;p66"/>
          <p:cNvSpPr txBox="1"/>
          <p:nvPr>
            <p:ph idx="14" type="body"/>
          </p:nvPr>
        </p:nvSpPr>
        <p:spPr>
          <a:xfrm>
            <a:off x="6044899" y="4189147"/>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399" name="Google Shape;399;p66"/>
          <p:cNvSpPr txBox="1"/>
          <p:nvPr>
            <p:ph idx="15" type="body"/>
          </p:nvPr>
        </p:nvSpPr>
        <p:spPr>
          <a:xfrm>
            <a:off x="1149950" y="4182637"/>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400" name="Google Shape;400;p66"/>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01" name="Google Shape;401;p66"/>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numbers">
  <p:cSld name="CUSTOM_8">
    <p:spTree>
      <p:nvGrpSpPr>
        <p:cNvPr id="402" name="Shape 402"/>
        <p:cNvGrpSpPr/>
        <p:nvPr/>
      </p:nvGrpSpPr>
      <p:grpSpPr>
        <a:xfrm>
          <a:off x="0" y="0"/>
          <a:ext cx="0" cy="0"/>
          <a:chOff x="0" y="0"/>
          <a:chExt cx="0" cy="0"/>
        </a:xfrm>
      </p:grpSpPr>
      <p:sp>
        <p:nvSpPr>
          <p:cNvPr id="403" name="Google Shape;403;p67"/>
          <p:cNvSpPr txBox="1"/>
          <p:nvPr>
            <p:ph hasCustomPrompt="1" type="title"/>
          </p:nvPr>
        </p:nvSpPr>
        <p:spPr>
          <a:xfrm>
            <a:off x="1295400" y="710650"/>
            <a:ext cx="7010400" cy="758100"/>
          </a:xfrm>
          <a:prstGeom prst="rect">
            <a:avLst/>
          </a:prstGeom>
        </p:spPr>
        <p:txBody>
          <a:bodyPr anchorCtr="0" anchor="b" bIns="91425" lIns="91425" spcFirstLastPara="1" rIns="91425" wrap="square" tIns="91425">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r>
              <a:t>xx%</a:t>
            </a:r>
          </a:p>
        </p:txBody>
      </p:sp>
      <p:sp>
        <p:nvSpPr>
          <p:cNvPr id="404" name="Google Shape;404;p67"/>
          <p:cNvSpPr txBox="1"/>
          <p:nvPr>
            <p:ph idx="1" type="body"/>
          </p:nvPr>
        </p:nvSpPr>
        <p:spPr>
          <a:xfrm>
            <a:off x="1295400" y="1332825"/>
            <a:ext cx="7010400" cy="39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5" name="Google Shape;405;p67"/>
          <p:cNvSpPr txBox="1"/>
          <p:nvPr>
            <p:ph hasCustomPrompt="1" idx="2" type="title"/>
          </p:nvPr>
        </p:nvSpPr>
        <p:spPr>
          <a:xfrm>
            <a:off x="1066800" y="2103700"/>
            <a:ext cx="7010400" cy="75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400"/>
              <a:buNone/>
              <a:defRPr sz="4400"/>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a:r>
              <a:t>xx%</a:t>
            </a:r>
          </a:p>
        </p:txBody>
      </p:sp>
      <p:sp>
        <p:nvSpPr>
          <p:cNvPr id="406" name="Google Shape;406;p67"/>
          <p:cNvSpPr txBox="1"/>
          <p:nvPr>
            <p:ph idx="3" type="body"/>
          </p:nvPr>
        </p:nvSpPr>
        <p:spPr>
          <a:xfrm>
            <a:off x="1066823" y="2736777"/>
            <a:ext cx="7010400" cy="3936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07" name="Google Shape;407;p67"/>
          <p:cNvSpPr txBox="1"/>
          <p:nvPr>
            <p:ph hasCustomPrompt="1" idx="4" type="title"/>
          </p:nvPr>
        </p:nvSpPr>
        <p:spPr>
          <a:xfrm>
            <a:off x="838225" y="3452475"/>
            <a:ext cx="7010400" cy="758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400"/>
              <a:buNone/>
              <a:defRPr sz="4400"/>
            </a:lvl1pPr>
            <a:lvl2pPr lvl="1" rtl="0" algn="r">
              <a:spcBef>
                <a:spcPts val="0"/>
              </a:spcBef>
              <a:spcAft>
                <a:spcPts val="0"/>
              </a:spcAft>
              <a:buSzPts val="4400"/>
              <a:buNone/>
              <a:defRPr sz="4400"/>
            </a:lvl2pPr>
            <a:lvl3pPr lvl="2" rtl="0" algn="r">
              <a:spcBef>
                <a:spcPts val="0"/>
              </a:spcBef>
              <a:spcAft>
                <a:spcPts val="0"/>
              </a:spcAft>
              <a:buSzPts val="4400"/>
              <a:buNone/>
              <a:defRPr sz="4400"/>
            </a:lvl3pPr>
            <a:lvl4pPr lvl="3" rtl="0" algn="r">
              <a:spcBef>
                <a:spcPts val="0"/>
              </a:spcBef>
              <a:spcAft>
                <a:spcPts val="0"/>
              </a:spcAft>
              <a:buSzPts val="4400"/>
              <a:buNone/>
              <a:defRPr sz="4400"/>
            </a:lvl4pPr>
            <a:lvl5pPr lvl="4" rtl="0" algn="r">
              <a:spcBef>
                <a:spcPts val="0"/>
              </a:spcBef>
              <a:spcAft>
                <a:spcPts val="0"/>
              </a:spcAft>
              <a:buSzPts val="4400"/>
              <a:buNone/>
              <a:defRPr sz="4400"/>
            </a:lvl5pPr>
            <a:lvl6pPr lvl="5" rtl="0" algn="r">
              <a:spcBef>
                <a:spcPts val="0"/>
              </a:spcBef>
              <a:spcAft>
                <a:spcPts val="0"/>
              </a:spcAft>
              <a:buSzPts val="4400"/>
              <a:buNone/>
              <a:defRPr sz="4400"/>
            </a:lvl6pPr>
            <a:lvl7pPr lvl="6" rtl="0" algn="r">
              <a:spcBef>
                <a:spcPts val="0"/>
              </a:spcBef>
              <a:spcAft>
                <a:spcPts val="0"/>
              </a:spcAft>
              <a:buSzPts val="4400"/>
              <a:buNone/>
              <a:defRPr sz="4400"/>
            </a:lvl7pPr>
            <a:lvl8pPr lvl="7" rtl="0" algn="r">
              <a:spcBef>
                <a:spcPts val="0"/>
              </a:spcBef>
              <a:spcAft>
                <a:spcPts val="0"/>
              </a:spcAft>
              <a:buSzPts val="4400"/>
              <a:buNone/>
              <a:defRPr sz="4400"/>
            </a:lvl8pPr>
            <a:lvl9pPr lvl="8" rtl="0" algn="r">
              <a:spcBef>
                <a:spcPts val="0"/>
              </a:spcBef>
              <a:spcAft>
                <a:spcPts val="0"/>
              </a:spcAft>
              <a:buSzPts val="4400"/>
              <a:buNone/>
              <a:defRPr sz="4400"/>
            </a:lvl9pPr>
          </a:lstStyle>
          <a:p>
            <a:r>
              <a:t>xx%</a:t>
            </a:r>
          </a:p>
        </p:txBody>
      </p:sp>
      <p:sp>
        <p:nvSpPr>
          <p:cNvPr id="408" name="Google Shape;408;p67"/>
          <p:cNvSpPr txBox="1"/>
          <p:nvPr>
            <p:ph idx="5" type="body"/>
          </p:nvPr>
        </p:nvSpPr>
        <p:spPr>
          <a:xfrm>
            <a:off x="838248" y="4161025"/>
            <a:ext cx="7010400" cy="3936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sz="1400"/>
            </a:lvl1pPr>
            <a:lvl2pPr indent="-317500" lvl="1" marL="914400" rtl="0" algn="r">
              <a:spcBef>
                <a:spcPts val="1600"/>
              </a:spcBef>
              <a:spcAft>
                <a:spcPts val="0"/>
              </a:spcAft>
              <a:buSzPts val="1400"/>
              <a:buChar char="○"/>
              <a:defRPr/>
            </a:lvl2pPr>
            <a:lvl3pPr indent="-317500" lvl="2" marL="1371600" rtl="0" algn="r">
              <a:spcBef>
                <a:spcPts val="1600"/>
              </a:spcBef>
              <a:spcAft>
                <a:spcPts val="0"/>
              </a:spcAft>
              <a:buSzPts val="1400"/>
              <a:buChar char="■"/>
              <a:defRPr/>
            </a:lvl3pPr>
            <a:lvl4pPr indent="-317500" lvl="3" marL="1828800" rtl="0" algn="r">
              <a:spcBef>
                <a:spcPts val="1600"/>
              </a:spcBef>
              <a:spcAft>
                <a:spcPts val="0"/>
              </a:spcAft>
              <a:buSzPts val="1400"/>
              <a:buChar char="●"/>
              <a:defRPr/>
            </a:lvl4pPr>
            <a:lvl5pPr indent="-317500" lvl="4" marL="2286000" rtl="0" algn="r">
              <a:spcBef>
                <a:spcPts val="1600"/>
              </a:spcBef>
              <a:spcAft>
                <a:spcPts val="0"/>
              </a:spcAft>
              <a:buSzPts val="1400"/>
              <a:buChar char="○"/>
              <a:defRPr/>
            </a:lvl5pPr>
            <a:lvl6pPr indent="-317500" lvl="5" marL="2743200" rtl="0" algn="r">
              <a:spcBef>
                <a:spcPts val="1600"/>
              </a:spcBef>
              <a:spcAft>
                <a:spcPts val="0"/>
              </a:spcAft>
              <a:buSzPts val="1400"/>
              <a:buChar char="■"/>
              <a:defRPr/>
            </a:lvl6pPr>
            <a:lvl7pPr indent="-317500" lvl="6" marL="3200400" rtl="0" algn="r">
              <a:spcBef>
                <a:spcPts val="1600"/>
              </a:spcBef>
              <a:spcAft>
                <a:spcPts val="0"/>
              </a:spcAft>
              <a:buSzPts val="1400"/>
              <a:buChar char="●"/>
              <a:defRPr/>
            </a:lvl7pPr>
            <a:lvl8pPr indent="-317500" lvl="7" marL="3657600" rtl="0" algn="r">
              <a:spcBef>
                <a:spcPts val="1600"/>
              </a:spcBef>
              <a:spcAft>
                <a:spcPts val="0"/>
              </a:spcAft>
              <a:buSzPts val="1400"/>
              <a:buChar char="○"/>
              <a:defRPr/>
            </a:lvl8pPr>
            <a:lvl9pPr indent="-317500" lvl="8" marL="4114800" rtl="0" algn="r">
              <a:spcBef>
                <a:spcPts val="1600"/>
              </a:spcBef>
              <a:spcAft>
                <a:spcPts val="1600"/>
              </a:spcAft>
              <a:buSzPts val="14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9">
    <p:spTree>
      <p:nvGrpSpPr>
        <p:cNvPr id="409" name="Shape 409"/>
        <p:cNvGrpSpPr/>
        <p:nvPr/>
      </p:nvGrpSpPr>
      <p:grpSpPr>
        <a:xfrm>
          <a:off x="0" y="0"/>
          <a:ext cx="0" cy="0"/>
          <a:chOff x="0" y="0"/>
          <a:chExt cx="0" cy="0"/>
        </a:xfrm>
      </p:grpSpPr>
      <p:sp>
        <p:nvSpPr>
          <p:cNvPr id="410" name="Google Shape;410;p68"/>
          <p:cNvSpPr txBox="1"/>
          <p:nvPr>
            <p:ph type="title"/>
          </p:nvPr>
        </p:nvSpPr>
        <p:spPr>
          <a:xfrm>
            <a:off x="3742068" y="524175"/>
            <a:ext cx="47106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411" name="Google Shape;411;p68"/>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8"/>
          <p:cNvSpPr txBox="1"/>
          <p:nvPr>
            <p:ph idx="1" type="subTitle"/>
          </p:nvPr>
        </p:nvSpPr>
        <p:spPr>
          <a:xfrm>
            <a:off x="1032754"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413" name="Google Shape;413;p68"/>
          <p:cNvSpPr txBox="1"/>
          <p:nvPr>
            <p:ph idx="2" type="subTitle"/>
          </p:nvPr>
        </p:nvSpPr>
        <p:spPr>
          <a:xfrm>
            <a:off x="3742067"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414" name="Google Shape;414;p68"/>
          <p:cNvSpPr txBox="1"/>
          <p:nvPr>
            <p:ph idx="3" type="subTitle"/>
          </p:nvPr>
        </p:nvSpPr>
        <p:spPr>
          <a:xfrm>
            <a:off x="6451346"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415" name="Google Shape;415;p68"/>
          <p:cNvSpPr txBox="1"/>
          <p:nvPr>
            <p:ph idx="4" type="body"/>
          </p:nvPr>
        </p:nvSpPr>
        <p:spPr>
          <a:xfrm>
            <a:off x="7528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416" name="Google Shape;416;p68"/>
          <p:cNvSpPr txBox="1"/>
          <p:nvPr>
            <p:ph idx="5" type="body"/>
          </p:nvPr>
        </p:nvSpPr>
        <p:spPr>
          <a:xfrm>
            <a:off x="34621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417" name="Google Shape;417;p68"/>
          <p:cNvSpPr txBox="1"/>
          <p:nvPr>
            <p:ph idx="6" type="body"/>
          </p:nvPr>
        </p:nvSpPr>
        <p:spPr>
          <a:xfrm>
            <a:off x="61714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418" name="Shape 418"/>
        <p:cNvGrpSpPr/>
        <p:nvPr/>
      </p:nvGrpSpPr>
      <p:grpSpPr>
        <a:xfrm>
          <a:off x="0" y="0"/>
          <a:ext cx="0" cy="0"/>
          <a:chOff x="0" y="0"/>
          <a:chExt cx="0" cy="0"/>
        </a:xfrm>
      </p:grpSpPr>
      <p:sp>
        <p:nvSpPr>
          <p:cNvPr id="419" name="Google Shape;419;p69"/>
          <p:cNvSpPr txBox="1"/>
          <p:nvPr/>
        </p:nvSpPr>
        <p:spPr>
          <a:xfrm>
            <a:off x="842175" y="3872275"/>
            <a:ext cx="3009300" cy="47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300"/>
              </a:spcBef>
              <a:spcAft>
                <a:spcPts val="0"/>
              </a:spcAft>
              <a:buNone/>
            </a:pPr>
            <a:r>
              <a:rPr lang="en" sz="900">
                <a:solidFill>
                  <a:schemeClr val="dk1"/>
                </a:solidFill>
                <a:latin typeface="Poppins Light"/>
                <a:ea typeface="Poppins Light"/>
                <a:cs typeface="Poppins Light"/>
                <a:sym typeface="Poppins Light"/>
              </a:rPr>
              <a:t>CREDITS: This presentation template was created by </a:t>
            </a:r>
            <a:r>
              <a:rPr lang="en" sz="900">
                <a:solidFill>
                  <a:schemeClr val="dk1"/>
                </a:solidFill>
                <a:uFill>
                  <a:noFill/>
                </a:uFill>
                <a:latin typeface="Poppins Light"/>
                <a:ea typeface="Poppins Light"/>
                <a:cs typeface="Poppins Light"/>
                <a:sym typeface="Poppins Light"/>
                <a:hlinkClick r:id="rId2">
                  <a:extLst>
                    <a:ext uri="{A12FA001-AC4F-418D-AE19-62706E023703}">
                      <ahyp:hlinkClr val="tx"/>
                    </a:ext>
                  </a:extLst>
                </a:hlinkClick>
              </a:rPr>
              <a:t>Slidesgo</a:t>
            </a:r>
            <a:r>
              <a:rPr lang="en" sz="900">
                <a:solidFill>
                  <a:schemeClr val="dk1"/>
                </a:solidFill>
                <a:latin typeface="Poppins Light"/>
                <a:ea typeface="Poppins Light"/>
                <a:cs typeface="Poppins Light"/>
                <a:sym typeface="Poppins Light"/>
              </a:rPr>
              <a:t>, including icons by </a:t>
            </a:r>
            <a:r>
              <a:rPr lang="en" sz="900">
                <a:solidFill>
                  <a:schemeClr val="dk1"/>
                </a:solidFill>
                <a:uFill>
                  <a:noFill/>
                </a:uFill>
                <a:latin typeface="Poppins Light"/>
                <a:ea typeface="Poppins Light"/>
                <a:cs typeface="Poppins Light"/>
                <a:sym typeface="Poppins Light"/>
                <a:hlinkClick r:id="rId3">
                  <a:extLst>
                    <a:ext uri="{A12FA001-AC4F-418D-AE19-62706E023703}">
                      <ahyp:hlinkClr val="tx"/>
                    </a:ext>
                  </a:extLst>
                </a:hlinkClick>
              </a:rPr>
              <a:t>Flaticon</a:t>
            </a:r>
            <a:r>
              <a:rPr lang="en" sz="900">
                <a:solidFill>
                  <a:schemeClr val="dk1"/>
                </a:solidFill>
                <a:latin typeface="Poppins Light"/>
                <a:ea typeface="Poppins Light"/>
                <a:cs typeface="Poppins Light"/>
                <a:sym typeface="Poppins Light"/>
              </a:rPr>
              <a:t>, and images by Unsplash. </a:t>
            </a:r>
            <a:endParaRPr sz="9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000">
              <a:solidFill>
                <a:schemeClr val="dk1"/>
              </a:solidFill>
              <a:latin typeface="Poppins Light"/>
              <a:ea typeface="Poppins Light"/>
              <a:cs typeface="Poppins Light"/>
              <a:sym typeface="Poppins Light"/>
            </a:endParaRPr>
          </a:p>
        </p:txBody>
      </p:sp>
      <p:sp>
        <p:nvSpPr>
          <p:cNvPr id="420" name="Google Shape;420;p69"/>
          <p:cNvSpPr txBox="1"/>
          <p:nvPr>
            <p:ph type="ctrTitle"/>
          </p:nvPr>
        </p:nvSpPr>
        <p:spPr>
          <a:xfrm>
            <a:off x="842165" y="820325"/>
            <a:ext cx="3749100" cy="946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500"/>
            </a:lvl1pPr>
            <a:lvl2pPr lvl="1" rtl="0" algn="r">
              <a:spcBef>
                <a:spcPts val="0"/>
              </a:spcBef>
              <a:spcAft>
                <a:spcPts val="0"/>
              </a:spcAft>
              <a:buSzPts val="3500"/>
              <a:buNone/>
              <a:defRPr sz="3500"/>
            </a:lvl2pPr>
            <a:lvl3pPr lvl="2" rtl="0" algn="r">
              <a:spcBef>
                <a:spcPts val="0"/>
              </a:spcBef>
              <a:spcAft>
                <a:spcPts val="0"/>
              </a:spcAft>
              <a:buSzPts val="3500"/>
              <a:buNone/>
              <a:defRPr sz="3500"/>
            </a:lvl3pPr>
            <a:lvl4pPr lvl="3" rtl="0" algn="r">
              <a:spcBef>
                <a:spcPts val="0"/>
              </a:spcBef>
              <a:spcAft>
                <a:spcPts val="0"/>
              </a:spcAft>
              <a:buSzPts val="3500"/>
              <a:buNone/>
              <a:defRPr sz="3500"/>
            </a:lvl4pPr>
            <a:lvl5pPr lvl="4" rtl="0" algn="r">
              <a:spcBef>
                <a:spcPts val="0"/>
              </a:spcBef>
              <a:spcAft>
                <a:spcPts val="0"/>
              </a:spcAft>
              <a:buSzPts val="3500"/>
              <a:buNone/>
              <a:defRPr sz="3500"/>
            </a:lvl5pPr>
            <a:lvl6pPr lvl="5" rtl="0" algn="r">
              <a:spcBef>
                <a:spcPts val="0"/>
              </a:spcBef>
              <a:spcAft>
                <a:spcPts val="0"/>
              </a:spcAft>
              <a:buSzPts val="3500"/>
              <a:buNone/>
              <a:defRPr sz="3500"/>
            </a:lvl6pPr>
            <a:lvl7pPr lvl="6" rtl="0" algn="r">
              <a:spcBef>
                <a:spcPts val="0"/>
              </a:spcBef>
              <a:spcAft>
                <a:spcPts val="0"/>
              </a:spcAft>
              <a:buSzPts val="3500"/>
              <a:buNone/>
              <a:defRPr sz="3500"/>
            </a:lvl7pPr>
            <a:lvl8pPr lvl="7" rtl="0" algn="r">
              <a:spcBef>
                <a:spcPts val="0"/>
              </a:spcBef>
              <a:spcAft>
                <a:spcPts val="0"/>
              </a:spcAft>
              <a:buSzPts val="3500"/>
              <a:buNone/>
              <a:defRPr sz="3500"/>
            </a:lvl8pPr>
            <a:lvl9pPr lvl="8" rtl="0" algn="r">
              <a:spcBef>
                <a:spcPts val="0"/>
              </a:spcBef>
              <a:spcAft>
                <a:spcPts val="0"/>
              </a:spcAft>
              <a:buSzPts val="3500"/>
              <a:buNone/>
              <a:defRPr sz="3500"/>
            </a:lvl9pPr>
          </a:lstStyle>
          <a:p/>
        </p:txBody>
      </p:sp>
      <p:sp>
        <p:nvSpPr>
          <p:cNvPr id="421" name="Google Shape;421;p69"/>
          <p:cNvSpPr txBox="1"/>
          <p:nvPr>
            <p:ph idx="1" type="subTitle"/>
          </p:nvPr>
        </p:nvSpPr>
        <p:spPr>
          <a:xfrm>
            <a:off x="842165" y="1958395"/>
            <a:ext cx="2797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6" name="Shape 426"/>
        <p:cNvGrpSpPr/>
        <p:nvPr/>
      </p:nvGrpSpPr>
      <p:grpSpPr>
        <a:xfrm>
          <a:off x="0" y="0"/>
          <a:ext cx="0" cy="0"/>
          <a:chOff x="0" y="0"/>
          <a:chExt cx="0" cy="0"/>
        </a:xfrm>
      </p:grpSpPr>
      <p:sp>
        <p:nvSpPr>
          <p:cNvPr id="427" name="Google Shape;427;p7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28" name="Google Shape;428;p7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9" name="Google Shape;429;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0" name="Shape 430"/>
        <p:cNvGrpSpPr/>
        <p:nvPr/>
      </p:nvGrpSpPr>
      <p:grpSpPr>
        <a:xfrm>
          <a:off x="0" y="0"/>
          <a:ext cx="0" cy="0"/>
          <a:chOff x="0" y="0"/>
          <a:chExt cx="0" cy="0"/>
        </a:xfrm>
      </p:grpSpPr>
      <p:sp>
        <p:nvSpPr>
          <p:cNvPr id="431" name="Google Shape;431;p7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32" name="Google Shape;432;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3" name="Shape 433"/>
        <p:cNvGrpSpPr/>
        <p:nvPr/>
      </p:nvGrpSpPr>
      <p:grpSpPr>
        <a:xfrm>
          <a:off x="0" y="0"/>
          <a:ext cx="0" cy="0"/>
          <a:chOff x="0" y="0"/>
          <a:chExt cx="0" cy="0"/>
        </a:xfrm>
      </p:grpSpPr>
      <p:sp>
        <p:nvSpPr>
          <p:cNvPr id="434" name="Google Shape;434;p7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5" name="Google Shape;435;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36" name="Google Shape;436;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txBox="1"/>
          <p:nvPr>
            <p:ph type="title"/>
          </p:nvPr>
        </p:nvSpPr>
        <p:spPr>
          <a:xfrm>
            <a:off x="3290875" y="1743750"/>
            <a:ext cx="4464900" cy="1656000"/>
          </a:xfrm>
          <a:prstGeom prst="rect">
            <a:avLst/>
          </a:prstGeom>
        </p:spPr>
        <p:txBody>
          <a:bodyPr anchorCtr="0" anchor="ctr" bIns="91425" lIns="91425" spcFirstLastPara="1" rIns="91425" wrap="square" tIns="91425">
            <a:noAutofit/>
          </a:bodyPr>
          <a:lstStyle>
            <a:lvl1pPr lvl="0" algn="r">
              <a:spcBef>
                <a:spcPts val="0"/>
              </a:spcBef>
              <a:spcAft>
                <a:spcPts val="0"/>
              </a:spcAft>
              <a:buSzPts val="4800"/>
              <a:buNone/>
              <a:defRPr sz="4800"/>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7" name="Shape 437"/>
        <p:cNvGrpSpPr/>
        <p:nvPr/>
      </p:nvGrpSpPr>
      <p:grpSpPr>
        <a:xfrm>
          <a:off x="0" y="0"/>
          <a:ext cx="0" cy="0"/>
          <a:chOff x="0" y="0"/>
          <a:chExt cx="0" cy="0"/>
        </a:xfrm>
      </p:grpSpPr>
      <p:sp>
        <p:nvSpPr>
          <p:cNvPr id="438" name="Google Shape;438;p7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9" name="Google Shape;439;p7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40" name="Google Shape;440;p7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41" name="Google Shape;441;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42" name="Shape 442"/>
        <p:cNvGrpSpPr/>
        <p:nvPr/>
      </p:nvGrpSpPr>
      <p:grpSpPr>
        <a:xfrm>
          <a:off x="0" y="0"/>
          <a:ext cx="0" cy="0"/>
          <a:chOff x="0" y="0"/>
          <a:chExt cx="0" cy="0"/>
        </a:xfrm>
      </p:grpSpPr>
      <p:sp>
        <p:nvSpPr>
          <p:cNvPr id="443" name="Google Shape;443;p7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4" name="Google Shape;444;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5" name="Shape 445"/>
        <p:cNvGrpSpPr/>
        <p:nvPr/>
      </p:nvGrpSpPr>
      <p:grpSpPr>
        <a:xfrm>
          <a:off x="0" y="0"/>
          <a:ext cx="0" cy="0"/>
          <a:chOff x="0" y="0"/>
          <a:chExt cx="0" cy="0"/>
        </a:xfrm>
      </p:grpSpPr>
      <p:sp>
        <p:nvSpPr>
          <p:cNvPr id="446" name="Google Shape;446;p7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47" name="Google Shape;447;p7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48" name="Google Shape;448;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9" name="Shape 449"/>
        <p:cNvGrpSpPr/>
        <p:nvPr/>
      </p:nvGrpSpPr>
      <p:grpSpPr>
        <a:xfrm>
          <a:off x="0" y="0"/>
          <a:ext cx="0" cy="0"/>
          <a:chOff x="0" y="0"/>
          <a:chExt cx="0" cy="0"/>
        </a:xfrm>
      </p:grpSpPr>
      <p:sp>
        <p:nvSpPr>
          <p:cNvPr id="450" name="Google Shape;450;p7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51" name="Google Shape;451;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2" name="Shape 452"/>
        <p:cNvGrpSpPr/>
        <p:nvPr/>
      </p:nvGrpSpPr>
      <p:grpSpPr>
        <a:xfrm>
          <a:off x="0" y="0"/>
          <a:ext cx="0" cy="0"/>
          <a:chOff x="0" y="0"/>
          <a:chExt cx="0" cy="0"/>
        </a:xfrm>
      </p:grpSpPr>
      <p:sp>
        <p:nvSpPr>
          <p:cNvPr id="453" name="Google Shape;453;p7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55" name="Google Shape;455;p7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56" name="Google Shape;456;p7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57" name="Google Shape;457;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8" name="Shape 458"/>
        <p:cNvGrpSpPr/>
        <p:nvPr/>
      </p:nvGrpSpPr>
      <p:grpSpPr>
        <a:xfrm>
          <a:off x="0" y="0"/>
          <a:ext cx="0" cy="0"/>
          <a:chOff x="0" y="0"/>
          <a:chExt cx="0" cy="0"/>
        </a:xfrm>
      </p:grpSpPr>
      <p:sp>
        <p:nvSpPr>
          <p:cNvPr id="459" name="Google Shape;459;p7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60" name="Google Shape;460;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1" name="Shape 461"/>
        <p:cNvGrpSpPr/>
        <p:nvPr/>
      </p:nvGrpSpPr>
      <p:grpSpPr>
        <a:xfrm>
          <a:off x="0" y="0"/>
          <a:ext cx="0" cy="0"/>
          <a:chOff x="0" y="0"/>
          <a:chExt cx="0" cy="0"/>
        </a:xfrm>
      </p:grpSpPr>
      <p:sp>
        <p:nvSpPr>
          <p:cNvPr id="462" name="Google Shape;462;p8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3" name="Google Shape;463;p80"/>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64" name="Google Shape;464;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5" name="Shape 465"/>
        <p:cNvGrpSpPr/>
        <p:nvPr/>
      </p:nvGrpSpPr>
      <p:grpSpPr>
        <a:xfrm>
          <a:off x="0" y="0"/>
          <a:ext cx="0" cy="0"/>
          <a:chOff x="0" y="0"/>
          <a:chExt cx="0" cy="0"/>
        </a:xfrm>
      </p:grpSpPr>
      <p:sp>
        <p:nvSpPr>
          <p:cNvPr id="466" name="Google Shape;466;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0" name="Shape 470"/>
        <p:cNvGrpSpPr/>
        <p:nvPr/>
      </p:nvGrpSpPr>
      <p:grpSpPr>
        <a:xfrm>
          <a:off x="0" y="0"/>
          <a:ext cx="0" cy="0"/>
          <a:chOff x="0" y="0"/>
          <a:chExt cx="0" cy="0"/>
        </a:xfrm>
      </p:grpSpPr>
      <p:sp>
        <p:nvSpPr>
          <p:cNvPr id="471" name="Google Shape;471;p83"/>
          <p:cNvSpPr txBox="1"/>
          <p:nvPr>
            <p:ph idx="1" type="subTitle"/>
          </p:nvPr>
        </p:nvSpPr>
        <p:spPr>
          <a:xfrm>
            <a:off x="862050" y="3910050"/>
            <a:ext cx="4079400" cy="816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400"/>
              <a:buNone/>
              <a:defRPr sz="1400">
                <a:solidFill>
                  <a:schemeClr val="dk1"/>
                </a:solidFill>
              </a:defRPr>
            </a:lvl1pPr>
            <a:lvl2pPr lvl="1" rtl="0">
              <a:spcBef>
                <a:spcPts val="1600"/>
              </a:spcBef>
              <a:spcAft>
                <a:spcPts val="0"/>
              </a:spcAft>
              <a:buClr>
                <a:schemeClr val="dk1"/>
              </a:buClr>
              <a:buSzPts val="1400"/>
              <a:buNone/>
              <a:defRPr>
                <a:solidFill>
                  <a:schemeClr val="dk1"/>
                </a:solidFill>
              </a:defRPr>
            </a:lvl2pPr>
            <a:lvl3pPr lvl="2" rtl="0">
              <a:spcBef>
                <a:spcPts val="1600"/>
              </a:spcBef>
              <a:spcAft>
                <a:spcPts val="0"/>
              </a:spcAft>
              <a:buClr>
                <a:schemeClr val="dk1"/>
              </a:buClr>
              <a:buSzPts val="1400"/>
              <a:buNone/>
              <a:defRPr>
                <a:solidFill>
                  <a:schemeClr val="dk1"/>
                </a:solidFill>
              </a:defRPr>
            </a:lvl3pPr>
            <a:lvl4pPr lvl="3" rtl="0">
              <a:spcBef>
                <a:spcPts val="1600"/>
              </a:spcBef>
              <a:spcAft>
                <a:spcPts val="0"/>
              </a:spcAft>
              <a:buClr>
                <a:schemeClr val="dk1"/>
              </a:buClr>
              <a:buSzPts val="1400"/>
              <a:buNone/>
              <a:defRPr>
                <a:solidFill>
                  <a:schemeClr val="dk1"/>
                </a:solidFill>
              </a:defRPr>
            </a:lvl4pPr>
            <a:lvl5pPr lvl="4" rtl="0">
              <a:spcBef>
                <a:spcPts val="1600"/>
              </a:spcBef>
              <a:spcAft>
                <a:spcPts val="0"/>
              </a:spcAft>
              <a:buClr>
                <a:schemeClr val="dk1"/>
              </a:buClr>
              <a:buSzPts val="1400"/>
              <a:buNone/>
              <a:defRPr>
                <a:solidFill>
                  <a:schemeClr val="dk1"/>
                </a:solidFill>
              </a:defRPr>
            </a:lvl5pPr>
            <a:lvl6pPr lvl="5" rtl="0">
              <a:spcBef>
                <a:spcPts val="1600"/>
              </a:spcBef>
              <a:spcAft>
                <a:spcPts val="0"/>
              </a:spcAft>
              <a:buClr>
                <a:schemeClr val="dk1"/>
              </a:buClr>
              <a:buSzPts val="1400"/>
              <a:buNone/>
              <a:defRPr>
                <a:solidFill>
                  <a:schemeClr val="dk1"/>
                </a:solidFill>
              </a:defRPr>
            </a:lvl6pPr>
            <a:lvl7pPr lvl="6" rtl="0">
              <a:spcBef>
                <a:spcPts val="1600"/>
              </a:spcBef>
              <a:spcAft>
                <a:spcPts val="0"/>
              </a:spcAft>
              <a:buClr>
                <a:schemeClr val="dk1"/>
              </a:buClr>
              <a:buSzPts val="1400"/>
              <a:buNone/>
              <a:defRPr>
                <a:solidFill>
                  <a:schemeClr val="dk1"/>
                </a:solidFill>
              </a:defRPr>
            </a:lvl7pPr>
            <a:lvl8pPr lvl="7" rtl="0">
              <a:spcBef>
                <a:spcPts val="1600"/>
              </a:spcBef>
              <a:spcAft>
                <a:spcPts val="0"/>
              </a:spcAft>
              <a:buClr>
                <a:schemeClr val="dk1"/>
              </a:buClr>
              <a:buSzPts val="1400"/>
              <a:buNone/>
              <a:defRPr>
                <a:solidFill>
                  <a:schemeClr val="dk1"/>
                </a:solidFill>
              </a:defRPr>
            </a:lvl8pPr>
            <a:lvl9pPr lvl="8" rtl="0">
              <a:spcBef>
                <a:spcPts val="1600"/>
              </a:spcBef>
              <a:spcAft>
                <a:spcPts val="1600"/>
              </a:spcAft>
              <a:buClr>
                <a:schemeClr val="dk1"/>
              </a:buClr>
              <a:buSzPts val="1400"/>
              <a:buNone/>
              <a:defRPr>
                <a:solidFill>
                  <a:schemeClr val="dk1"/>
                </a:solidFill>
              </a:defRPr>
            </a:lvl9pPr>
          </a:lstStyle>
          <a:p/>
        </p:txBody>
      </p:sp>
      <p:sp>
        <p:nvSpPr>
          <p:cNvPr id="472" name="Google Shape;472;p83"/>
          <p:cNvSpPr txBox="1"/>
          <p:nvPr>
            <p:ph type="title"/>
          </p:nvPr>
        </p:nvSpPr>
        <p:spPr>
          <a:xfrm>
            <a:off x="862050" y="1288475"/>
            <a:ext cx="4079400" cy="23754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3" name="Shape 473"/>
        <p:cNvGrpSpPr/>
        <p:nvPr/>
      </p:nvGrpSpPr>
      <p:grpSpPr>
        <a:xfrm>
          <a:off x="0" y="0"/>
          <a:ext cx="0" cy="0"/>
          <a:chOff x="0" y="0"/>
          <a:chExt cx="0" cy="0"/>
        </a:xfrm>
      </p:grpSpPr>
      <p:sp>
        <p:nvSpPr>
          <p:cNvPr id="474" name="Google Shape;474;p84"/>
          <p:cNvSpPr txBox="1"/>
          <p:nvPr>
            <p:ph type="title"/>
          </p:nvPr>
        </p:nvSpPr>
        <p:spPr>
          <a:xfrm>
            <a:off x="0" y="2683925"/>
            <a:ext cx="3809100" cy="641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2F2F2F"/>
              </a:buClr>
              <a:buSzPts val="3600"/>
              <a:buNone/>
              <a:defRPr sz="2400">
                <a:solidFill>
                  <a:srgbClr val="2F2F2F"/>
                </a:solidFill>
              </a:defRPr>
            </a:lvl1pPr>
            <a:lvl2pPr lvl="1" rtl="0" algn="r">
              <a:spcBef>
                <a:spcPts val="0"/>
              </a:spcBef>
              <a:spcAft>
                <a:spcPts val="0"/>
              </a:spcAft>
              <a:buClr>
                <a:srgbClr val="2F2F2F"/>
              </a:buClr>
              <a:buSzPts val="3600"/>
              <a:buNone/>
              <a:defRPr sz="3600">
                <a:solidFill>
                  <a:srgbClr val="2F2F2F"/>
                </a:solidFill>
              </a:defRPr>
            </a:lvl2pPr>
            <a:lvl3pPr lvl="2" rtl="0" algn="r">
              <a:spcBef>
                <a:spcPts val="0"/>
              </a:spcBef>
              <a:spcAft>
                <a:spcPts val="0"/>
              </a:spcAft>
              <a:buClr>
                <a:srgbClr val="2F2F2F"/>
              </a:buClr>
              <a:buSzPts val="3600"/>
              <a:buNone/>
              <a:defRPr sz="3600">
                <a:solidFill>
                  <a:srgbClr val="2F2F2F"/>
                </a:solidFill>
              </a:defRPr>
            </a:lvl3pPr>
            <a:lvl4pPr lvl="3" rtl="0" algn="r">
              <a:spcBef>
                <a:spcPts val="0"/>
              </a:spcBef>
              <a:spcAft>
                <a:spcPts val="0"/>
              </a:spcAft>
              <a:buClr>
                <a:srgbClr val="2F2F2F"/>
              </a:buClr>
              <a:buSzPts val="3600"/>
              <a:buNone/>
              <a:defRPr sz="3600">
                <a:solidFill>
                  <a:srgbClr val="2F2F2F"/>
                </a:solidFill>
              </a:defRPr>
            </a:lvl4pPr>
            <a:lvl5pPr lvl="4" rtl="0" algn="r">
              <a:spcBef>
                <a:spcPts val="0"/>
              </a:spcBef>
              <a:spcAft>
                <a:spcPts val="0"/>
              </a:spcAft>
              <a:buClr>
                <a:srgbClr val="2F2F2F"/>
              </a:buClr>
              <a:buSzPts val="3600"/>
              <a:buNone/>
              <a:defRPr sz="3600">
                <a:solidFill>
                  <a:srgbClr val="2F2F2F"/>
                </a:solidFill>
              </a:defRPr>
            </a:lvl5pPr>
            <a:lvl6pPr lvl="5" rtl="0" algn="r">
              <a:spcBef>
                <a:spcPts val="0"/>
              </a:spcBef>
              <a:spcAft>
                <a:spcPts val="0"/>
              </a:spcAft>
              <a:buClr>
                <a:srgbClr val="2F2F2F"/>
              </a:buClr>
              <a:buSzPts val="3600"/>
              <a:buNone/>
              <a:defRPr sz="3600">
                <a:solidFill>
                  <a:srgbClr val="2F2F2F"/>
                </a:solidFill>
              </a:defRPr>
            </a:lvl6pPr>
            <a:lvl7pPr lvl="6" rtl="0" algn="r">
              <a:spcBef>
                <a:spcPts val="0"/>
              </a:spcBef>
              <a:spcAft>
                <a:spcPts val="0"/>
              </a:spcAft>
              <a:buClr>
                <a:srgbClr val="2F2F2F"/>
              </a:buClr>
              <a:buSzPts val="3600"/>
              <a:buNone/>
              <a:defRPr sz="3600">
                <a:solidFill>
                  <a:srgbClr val="2F2F2F"/>
                </a:solidFill>
              </a:defRPr>
            </a:lvl7pPr>
            <a:lvl8pPr lvl="7" rtl="0" algn="r">
              <a:spcBef>
                <a:spcPts val="0"/>
              </a:spcBef>
              <a:spcAft>
                <a:spcPts val="0"/>
              </a:spcAft>
              <a:buClr>
                <a:srgbClr val="2F2F2F"/>
              </a:buClr>
              <a:buSzPts val="3600"/>
              <a:buNone/>
              <a:defRPr sz="3600">
                <a:solidFill>
                  <a:srgbClr val="2F2F2F"/>
                </a:solidFill>
              </a:defRPr>
            </a:lvl8pPr>
            <a:lvl9pPr lvl="8" rtl="0" algn="r">
              <a:spcBef>
                <a:spcPts val="0"/>
              </a:spcBef>
              <a:spcAft>
                <a:spcPts val="0"/>
              </a:spcAft>
              <a:buClr>
                <a:srgbClr val="2F2F2F"/>
              </a:buClr>
              <a:buSzPts val="3600"/>
              <a:buNone/>
              <a:defRPr sz="3600">
                <a:solidFill>
                  <a:srgbClr val="2F2F2F"/>
                </a:solidFill>
              </a:defRPr>
            </a:lvl9pPr>
          </a:lstStyle>
          <a:p/>
        </p:txBody>
      </p:sp>
      <p:sp>
        <p:nvSpPr>
          <p:cNvPr id="475" name="Google Shape;475;p84"/>
          <p:cNvSpPr txBox="1"/>
          <p:nvPr>
            <p:ph idx="1" type="subTitle"/>
          </p:nvPr>
        </p:nvSpPr>
        <p:spPr>
          <a:xfrm>
            <a:off x="742321" y="3219125"/>
            <a:ext cx="3066900" cy="641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2F2F2F"/>
              </a:buClr>
              <a:buSzPts val="1400"/>
              <a:buNone/>
              <a:defRPr sz="1400">
                <a:solidFill>
                  <a:srgbClr val="2F2F2F"/>
                </a:solidFill>
              </a:defRPr>
            </a:lvl1pPr>
            <a:lvl2pPr lvl="1" rtl="0" algn="r">
              <a:lnSpc>
                <a:spcPct val="100000"/>
              </a:lnSpc>
              <a:spcBef>
                <a:spcPts val="0"/>
              </a:spcBef>
              <a:spcAft>
                <a:spcPts val="0"/>
              </a:spcAft>
              <a:buClr>
                <a:srgbClr val="2F2F2F"/>
              </a:buClr>
              <a:buSzPts val="1400"/>
              <a:buNone/>
              <a:defRPr>
                <a:solidFill>
                  <a:srgbClr val="2F2F2F"/>
                </a:solidFill>
              </a:defRPr>
            </a:lvl2pPr>
            <a:lvl3pPr lvl="2" rtl="0" algn="r">
              <a:lnSpc>
                <a:spcPct val="100000"/>
              </a:lnSpc>
              <a:spcBef>
                <a:spcPts val="0"/>
              </a:spcBef>
              <a:spcAft>
                <a:spcPts val="0"/>
              </a:spcAft>
              <a:buClr>
                <a:srgbClr val="2F2F2F"/>
              </a:buClr>
              <a:buSzPts val="1400"/>
              <a:buNone/>
              <a:defRPr>
                <a:solidFill>
                  <a:srgbClr val="2F2F2F"/>
                </a:solidFill>
              </a:defRPr>
            </a:lvl3pPr>
            <a:lvl4pPr lvl="3" rtl="0" algn="r">
              <a:lnSpc>
                <a:spcPct val="100000"/>
              </a:lnSpc>
              <a:spcBef>
                <a:spcPts val="0"/>
              </a:spcBef>
              <a:spcAft>
                <a:spcPts val="0"/>
              </a:spcAft>
              <a:buClr>
                <a:srgbClr val="2F2F2F"/>
              </a:buClr>
              <a:buSzPts val="1400"/>
              <a:buNone/>
              <a:defRPr>
                <a:solidFill>
                  <a:srgbClr val="2F2F2F"/>
                </a:solidFill>
              </a:defRPr>
            </a:lvl4pPr>
            <a:lvl5pPr lvl="4" rtl="0" algn="r">
              <a:lnSpc>
                <a:spcPct val="100000"/>
              </a:lnSpc>
              <a:spcBef>
                <a:spcPts val="0"/>
              </a:spcBef>
              <a:spcAft>
                <a:spcPts val="0"/>
              </a:spcAft>
              <a:buClr>
                <a:srgbClr val="2F2F2F"/>
              </a:buClr>
              <a:buSzPts val="1400"/>
              <a:buNone/>
              <a:defRPr>
                <a:solidFill>
                  <a:srgbClr val="2F2F2F"/>
                </a:solidFill>
              </a:defRPr>
            </a:lvl5pPr>
            <a:lvl6pPr lvl="5" rtl="0" algn="r">
              <a:lnSpc>
                <a:spcPct val="100000"/>
              </a:lnSpc>
              <a:spcBef>
                <a:spcPts val="0"/>
              </a:spcBef>
              <a:spcAft>
                <a:spcPts val="0"/>
              </a:spcAft>
              <a:buClr>
                <a:srgbClr val="2F2F2F"/>
              </a:buClr>
              <a:buSzPts val="1400"/>
              <a:buNone/>
              <a:defRPr>
                <a:solidFill>
                  <a:srgbClr val="2F2F2F"/>
                </a:solidFill>
              </a:defRPr>
            </a:lvl6pPr>
            <a:lvl7pPr lvl="6" rtl="0" algn="r">
              <a:lnSpc>
                <a:spcPct val="100000"/>
              </a:lnSpc>
              <a:spcBef>
                <a:spcPts val="0"/>
              </a:spcBef>
              <a:spcAft>
                <a:spcPts val="0"/>
              </a:spcAft>
              <a:buClr>
                <a:srgbClr val="2F2F2F"/>
              </a:buClr>
              <a:buSzPts val="1400"/>
              <a:buNone/>
              <a:defRPr>
                <a:solidFill>
                  <a:srgbClr val="2F2F2F"/>
                </a:solidFill>
              </a:defRPr>
            </a:lvl7pPr>
            <a:lvl8pPr lvl="7" rtl="0" algn="r">
              <a:lnSpc>
                <a:spcPct val="100000"/>
              </a:lnSpc>
              <a:spcBef>
                <a:spcPts val="0"/>
              </a:spcBef>
              <a:spcAft>
                <a:spcPts val="0"/>
              </a:spcAft>
              <a:buClr>
                <a:srgbClr val="2F2F2F"/>
              </a:buClr>
              <a:buSzPts val="1400"/>
              <a:buNone/>
              <a:defRPr>
                <a:solidFill>
                  <a:srgbClr val="2F2F2F"/>
                </a:solidFill>
              </a:defRPr>
            </a:lvl8pPr>
            <a:lvl9pPr lvl="8" rtl="0" algn="r">
              <a:lnSpc>
                <a:spcPct val="100000"/>
              </a:lnSpc>
              <a:spcBef>
                <a:spcPts val="0"/>
              </a:spcBef>
              <a:spcAft>
                <a:spcPts val="0"/>
              </a:spcAft>
              <a:buClr>
                <a:srgbClr val="2F2F2F"/>
              </a:buClr>
              <a:buSzPts val="1400"/>
              <a:buNone/>
              <a:defRPr>
                <a:solidFill>
                  <a:srgbClr val="2F2F2F"/>
                </a:solidFill>
              </a:defRPr>
            </a:lvl9pPr>
          </a:lstStyle>
          <a:p/>
        </p:txBody>
      </p:sp>
      <p:sp>
        <p:nvSpPr>
          <p:cNvPr id="476" name="Google Shape;476;p84"/>
          <p:cNvSpPr txBox="1"/>
          <p:nvPr>
            <p:ph hasCustomPrompt="1" idx="2" type="title"/>
          </p:nvPr>
        </p:nvSpPr>
        <p:spPr>
          <a:xfrm>
            <a:off x="1922821" y="1858355"/>
            <a:ext cx="1886400" cy="10950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2F2F2F"/>
              </a:buClr>
              <a:buSzPts val="9600"/>
              <a:buNone/>
              <a:defRPr sz="7200">
                <a:solidFill>
                  <a:srgbClr val="2F2F2F"/>
                </a:solidFill>
              </a:defRPr>
            </a:lvl1pPr>
            <a:lvl2pPr lvl="1"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2F2F2F"/>
              </a:buClr>
              <a:buSzPts val="9600"/>
              <a:buFont typeface="Fira Sans Extra Condensed Medium"/>
              <a:buNone/>
              <a:defRPr sz="9600">
                <a:solidFill>
                  <a:srgbClr val="2F2F2F"/>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txBox="1"/>
          <p:nvPr>
            <p:ph type="title"/>
          </p:nvPr>
        </p:nvSpPr>
        <p:spPr>
          <a:xfrm>
            <a:off x="724950" y="2123600"/>
            <a:ext cx="2001900" cy="969300"/>
          </a:xfrm>
          <a:prstGeom prst="rect">
            <a:avLst/>
          </a:prstGeom>
        </p:spPr>
        <p:txBody>
          <a:bodyPr anchorCtr="0" anchor="ctr" bIns="91425" lIns="91425" spcFirstLastPara="1" rIns="91425" wrap="square" tIns="91425">
            <a:noAutofit/>
          </a:bodyPr>
          <a:lstStyle>
            <a:lvl1pPr lvl="0" algn="r">
              <a:spcBef>
                <a:spcPts val="0"/>
              </a:spcBef>
              <a:spcAft>
                <a:spcPts val="0"/>
              </a:spcAft>
              <a:buSzPts val="2600"/>
              <a:buNone/>
              <a:defRPr/>
            </a:lvl1pPr>
            <a:lvl2pPr lvl="1" algn="r">
              <a:spcBef>
                <a:spcPts val="0"/>
              </a:spcBef>
              <a:spcAft>
                <a:spcPts val="0"/>
              </a:spcAft>
              <a:buSzPts val="2600"/>
              <a:buNone/>
              <a:defRPr/>
            </a:lvl2pPr>
            <a:lvl3pPr lvl="2" algn="r">
              <a:spcBef>
                <a:spcPts val="0"/>
              </a:spcBef>
              <a:spcAft>
                <a:spcPts val="0"/>
              </a:spcAft>
              <a:buSzPts val="2600"/>
              <a:buNone/>
              <a:defRPr/>
            </a:lvl3pPr>
            <a:lvl4pPr lvl="3" algn="r">
              <a:spcBef>
                <a:spcPts val="0"/>
              </a:spcBef>
              <a:spcAft>
                <a:spcPts val="0"/>
              </a:spcAft>
              <a:buSzPts val="2600"/>
              <a:buNone/>
              <a:defRPr/>
            </a:lvl4pPr>
            <a:lvl5pPr lvl="4" algn="r">
              <a:spcBef>
                <a:spcPts val="0"/>
              </a:spcBef>
              <a:spcAft>
                <a:spcPts val="0"/>
              </a:spcAft>
              <a:buSzPts val="2600"/>
              <a:buNone/>
              <a:defRPr/>
            </a:lvl5pPr>
            <a:lvl6pPr lvl="5" algn="r">
              <a:spcBef>
                <a:spcPts val="0"/>
              </a:spcBef>
              <a:spcAft>
                <a:spcPts val="0"/>
              </a:spcAft>
              <a:buSzPts val="2600"/>
              <a:buNone/>
              <a:defRPr/>
            </a:lvl6pPr>
            <a:lvl7pPr lvl="6" algn="r">
              <a:spcBef>
                <a:spcPts val="0"/>
              </a:spcBef>
              <a:spcAft>
                <a:spcPts val="0"/>
              </a:spcAft>
              <a:buSzPts val="2600"/>
              <a:buNone/>
              <a:defRPr/>
            </a:lvl7pPr>
            <a:lvl8pPr lvl="7" algn="r">
              <a:spcBef>
                <a:spcPts val="0"/>
              </a:spcBef>
              <a:spcAft>
                <a:spcPts val="0"/>
              </a:spcAft>
              <a:buSzPts val="2600"/>
              <a:buNone/>
              <a:defRPr/>
            </a:lvl8pPr>
            <a:lvl9pPr lvl="8" algn="r">
              <a:spcBef>
                <a:spcPts val="0"/>
              </a:spcBef>
              <a:spcAft>
                <a:spcPts val="0"/>
              </a:spcAft>
              <a:buSzPts val="2600"/>
              <a:buNone/>
              <a:defRPr/>
            </a:lvl9pPr>
          </a:lstStyle>
          <a:p/>
        </p:txBody>
      </p:sp>
      <p:sp>
        <p:nvSpPr>
          <p:cNvPr id="38" name="Google Shape;38;p9"/>
          <p:cNvSpPr txBox="1"/>
          <p:nvPr/>
        </p:nvSpPr>
        <p:spPr>
          <a:xfrm>
            <a:off x="720000" y="2131305"/>
            <a:ext cx="2003700" cy="946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2400">
              <a:latin typeface="Josefin Sans"/>
              <a:ea typeface="Josefin Sans"/>
              <a:cs typeface="Josefin Sans"/>
              <a:sym typeface="Josefin Sans"/>
            </a:endParaRPr>
          </a:p>
        </p:txBody>
      </p:sp>
      <p:sp>
        <p:nvSpPr>
          <p:cNvPr id="39" name="Google Shape;39;p9"/>
          <p:cNvSpPr txBox="1"/>
          <p:nvPr/>
        </p:nvSpPr>
        <p:spPr>
          <a:xfrm>
            <a:off x="3089950" y="768600"/>
            <a:ext cx="5334000" cy="40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2F2F2F"/>
              </a:solidFill>
              <a:latin typeface="Rokkitt Light"/>
              <a:ea typeface="Rokkitt Light"/>
              <a:cs typeface="Rokkitt Light"/>
              <a:sym typeface="Rokkitt Light"/>
            </a:endParaRPr>
          </a:p>
        </p:txBody>
      </p:sp>
      <p:sp>
        <p:nvSpPr>
          <p:cNvPr id="40" name="Google Shape;40;p9"/>
          <p:cNvSpPr txBox="1"/>
          <p:nvPr>
            <p:ph idx="1" type="body"/>
          </p:nvPr>
        </p:nvSpPr>
        <p:spPr>
          <a:xfrm>
            <a:off x="3103700" y="615750"/>
            <a:ext cx="5313900" cy="40752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rgbClr val="000000"/>
              </a:buClr>
              <a:buSzPts val="1400"/>
              <a:buChar char="●"/>
              <a:defRPr sz="1000">
                <a:solidFill>
                  <a:srgbClr val="000000"/>
                </a:solidFill>
              </a:defRPr>
            </a:lvl1pPr>
            <a:lvl2pPr indent="-317500" lvl="1" marL="914400">
              <a:spcBef>
                <a:spcPts val="1600"/>
              </a:spcBef>
              <a:spcAft>
                <a:spcPts val="0"/>
              </a:spcAft>
              <a:buClr>
                <a:srgbClr val="000000"/>
              </a:buClr>
              <a:buSzPts val="1400"/>
              <a:buChar char="○"/>
              <a:defRPr>
                <a:solidFill>
                  <a:srgbClr val="000000"/>
                </a:solidFill>
              </a:defRPr>
            </a:lvl2pPr>
            <a:lvl3pPr indent="-317500" lvl="2" marL="1371600">
              <a:spcBef>
                <a:spcPts val="1600"/>
              </a:spcBef>
              <a:spcAft>
                <a:spcPts val="0"/>
              </a:spcAft>
              <a:buClr>
                <a:srgbClr val="000000"/>
              </a:buClr>
              <a:buSzPts val="1400"/>
              <a:buChar char="■"/>
              <a:defRPr>
                <a:solidFill>
                  <a:srgbClr val="000000"/>
                </a:solidFill>
              </a:defRPr>
            </a:lvl3pPr>
            <a:lvl4pPr indent="-317500" lvl="3" marL="1828800">
              <a:spcBef>
                <a:spcPts val="1600"/>
              </a:spcBef>
              <a:spcAft>
                <a:spcPts val="0"/>
              </a:spcAft>
              <a:buClr>
                <a:srgbClr val="000000"/>
              </a:buClr>
              <a:buSzPts val="1400"/>
              <a:buChar char="●"/>
              <a:defRPr>
                <a:solidFill>
                  <a:srgbClr val="000000"/>
                </a:solidFill>
              </a:defRPr>
            </a:lvl4pPr>
            <a:lvl5pPr indent="-317500" lvl="4" marL="2286000">
              <a:spcBef>
                <a:spcPts val="1600"/>
              </a:spcBef>
              <a:spcAft>
                <a:spcPts val="0"/>
              </a:spcAft>
              <a:buClr>
                <a:srgbClr val="000000"/>
              </a:buClr>
              <a:buSzPts val="1400"/>
              <a:buChar char="○"/>
              <a:defRPr>
                <a:solidFill>
                  <a:srgbClr val="000000"/>
                </a:solidFill>
              </a:defRPr>
            </a:lvl5pPr>
            <a:lvl6pPr indent="-317500" lvl="5" marL="2743200">
              <a:spcBef>
                <a:spcPts val="1600"/>
              </a:spcBef>
              <a:spcAft>
                <a:spcPts val="0"/>
              </a:spcAft>
              <a:buClr>
                <a:srgbClr val="000000"/>
              </a:buClr>
              <a:buSzPts val="1400"/>
              <a:buChar char="■"/>
              <a:defRPr>
                <a:solidFill>
                  <a:srgbClr val="000000"/>
                </a:solidFill>
              </a:defRPr>
            </a:lvl6pPr>
            <a:lvl7pPr indent="-317500" lvl="6" marL="3200400">
              <a:spcBef>
                <a:spcPts val="1600"/>
              </a:spcBef>
              <a:spcAft>
                <a:spcPts val="0"/>
              </a:spcAft>
              <a:buClr>
                <a:srgbClr val="000000"/>
              </a:buClr>
              <a:buSzPts val="1400"/>
              <a:buChar char="●"/>
              <a:defRPr>
                <a:solidFill>
                  <a:srgbClr val="000000"/>
                </a:solidFill>
              </a:defRPr>
            </a:lvl7pPr>
            <a:lvl8pPr indent="-317500" lvl="7" marL="3657600">
              <a:spcBef>
                <a:spcPts val="1600"/>
              </a:spcBef>
              <a:spcAft>
                <a:spcPts val="0"/>
              </a:spcAft>
              <a:buClr>
                <a:srgbClr val="000000"/>
              </a:buClr>
              <a:buSzPts val="1400"/>
              <a:buChar char="○"/>
              <a:defRPr>
                <a:solidFill>
                  <a:srgbClr val="000000"/>
                </a:solidFill>
              </a:defRPr>
            </a:lvl8pPr>
            <a:lvl9pPr indent="-317500" lvl="8" marL="4114800">
              <a:spcBef>
                <a:spcPts val="1600"/>
              </a:spcBef>
              <a:spcAft>
                <a:spcPts val="1600"/>
              </a:spcAft>
              <a:buClr>
                <a:srgbClr val="000000"/>
              </a:buClr>
              <a:buSzPts val="1400"/>
              <a:buChar char="■"/>
              <a:defRPr>
                <a:solidFill>
                  <a:srgbClr val="000000"/>
                </a:solidFill>
              </a:defRPr>
            </a:lvl9pPr>
          </a:lstStyle>
          <a:p/>
        </p:txBody>
      </p:sp>
      <p:sp>
        <p:nvSpPr>
          <p:cNvPr id="41" name="Google Shape;41;p9"/>
          <p:cNvSpPr/>
          <p:nvPr/>
        </p:nvSpPr>
        <p:spPr>
          <a:xfrm rot="10800000">
            <a:off x="1124211" y="3151100"/>
            <a:ext cx="1510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7" name="Shape 477"/>
        <p:cNvGrpSpPr/>
        <p:nvPr/>
      </p:nvGrpSpPr>
      <p:grpSpPr>
        <a:xfrm>
          <a:off x="0" y="0"/>
          <a:ext cx="0" cy="0"/>
          <a:chOff x="0" y="0"/>
          <a:chExt cx="0" cy="0"/>
        </a:xfrm>
      </p:grpSpPr>
      <p:sp>
        <p:nvSpPr>
          <p:cNvPr id="478" name="Google Shape;478;p85"/>
          <p:cNvSpPr txBox="1"/>
          <p:nvPr>
            <p:ph idx="1" type="body"/>
          </p:nvPr>
        </p:nvSpPr>
        <p:spPr>
          <a:xfrm>
            <a:off x="4071000" y="863550"/>
            <a:ext cx="4591200" cy="34164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479" name="Google Shape;479;p85"/>
          <p:cNvSpPr txBox="1"/>
          <p:nvPr>
            <p:ph type="title"/>
          </p:nvPr>
        </p:nvSpPr>
        <p:spPr>
          <a:xfrm>
            <a:off x="1022908" y="2096700"/>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80" name="Google Shape;480;p85"/>
          <p:cNvSpPr/>
          <p:nvPr/>
        </p:nvSpPr>
        <p:spPr>
          <a:xfrm rot="5400000">
            <a:off x="922206" y="2357585"/>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1" name="Shape 481"/>
        <p:cNvGrpSpPr/>
        <p:nvPr/>
      </p:nvGrpSpPr>
      <p:grpSpPr>
        <a:xfrm>
          <a:off x="0" y="0"/>
          <a:ext cx="0" cy="0"/>
          <a:chOff x="0" y="0"/>
          <a:chExt cx="0" cy="0"/>
        </a:xfrm>
      </p:grpSpPr>
      <p:sp>
        <p:nvSpPr>
          <p:cNvPr id="482" name="Google Shape;482;p86"/>
          <p:cNvSpPr txBox="1"/>
          <p:nvPr>
            <p:ph idx="1" type="body"/>
          </p:nvPr>
        </p:nvSpPr>
        <p:spPr>
          <a:xfrm>
            <a:off x="1327125" y="3205750"/>
            <a:ext cx="2609400" cy="1497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600"/>
              </a:spcBef>
              <a:spcAft>
                <a:spcPts val="0"/>
              </a:spcAft>
              <a:buClr>
                <a:schemeClr val="dk1"/>
              </a:buClr>
              <a:buSzPts val="1200"/>
              <a:buChar char="○"/>
              <a:defRPr sz="1200">
                <a:solidFill>
                  <a:schemeClr val="dk1"/>
                </a:solidFill>
              </a:defRPr>
            </a:lvl2pPr>
            <a:lvl3pPr indent="-304800" lvl="2" marL="1371600" rtl="0">
              <a:spcBef>
                <a:spcPts val="1600"/>
              </a:spcBef>
              <a:spcAft>
                <a:spcPts val="0"/>
              </a:spcAft>
              <a:buClr>
                <a:schemeClr val="dk1"/>
              </a:buClr>
              <a:buSzPts val="1200"/>
              <a:buChar char="■"/>
              <a:defRPr sz="1200">
                <a:solidFill>
                  <a:schemeClr val="dk1"/>
                </a:solidFill>
              </a:defRPr>
            </a:lvl3pPr>
            <a:lvl4pPr indent="-304800" lvl="3" marL="1828800" rtl="0">
              <a:spcBef>
                <a:spcPts val="1600"/>
              </a:spcBef>
              <a:spcAft>
                <a:spcPts val="0"/>
              </a:spcAft>
              <a:buClr>
                <a:schemeClr val="dk1"/>
              </a:buClr>
              <a:buSzPts val="1200"/>
              <a:buChar char="●"/>
              <a:defRPr sz="1200">
                <a:solidFill>
                  <a:schemeClr val="dk1"/>
                </a:solidFill>
              </a:defRPr>
            </a:lvl4pPr>
            <a:lvl5pPr indent="-304800" lvl="4" marL="2286000" rtl="0">
              <a:spcBef>
                <a:spcPts val="1600"/>
              </a:spcBef>
              <a:spcAft>
                <a:spcPts val="0"/>
              </a:spcAft>
              <a:buClr>
                <a:schemeClr val="dk1"/>
              </a:buClr>
              <a:buSzPts val="1200"/>
              <a:buChar char="○"/>
              <a:defRPr sz="1200">
                <a:solidFill>
                  <a:schemeClr val="dk1"/>
                </a:solidFill>
              </a:defRPr>
            </a:lvl5pPr>
            <a:lvl6pPr indent="-304800" lvl="5" marL="2743200" rtl="0">
              <a:spcBef>
                <a:spcPts val="1600"/>
              </a:spcBef>
              <a:spcAft>
                <a:spcPts val="0"/>
              </a:spcAft>
              <a:buClr>
                <a:schemeClr val="dk1"/>
              </a:buClr>
              <a:buSzPts val="1200"/>
              <a:buChar char="■"/>
              <a:defRPr sz="1200">
                <a:solidFill>
                  <a:schemeClr val="dk1"/>
                </a:solidFill>
              </a:defRPr>
            </a:lvl6pPr>
            <a:lvl7pPr indent="-304800" lvl="6" marL="3200400" rtl="0">
              <a:spcBef>
                <a:spcPts val="1600"/>
              </a:spcBef>
              <a:spcAft>
                <a:spcPts val="0"/>
              </a:spcAft>
              <a:buClr>
                <a:schemeClr val="dk1"/>
              </a:buClr>
              <a:buSzPts val="1200"/>
              <a:buChar char="●"/>
              <a:defRPr sz="1200">
                <a:solidFill>
                  <a:schemeClr val="dk1"/>
                </a:solidFill>
              </a:defRPr>
            </a:lvl7pPr>
            <a:lvl8pPr indent="-304800" lvl="7" marL="3657600" rtl="0">
              <a:spcBef>
                <a:spcPts val="1600"/>
              </a:spcBef>
              <a:spcAft>
                <a:spcPts val="0"/>
              </a:spcAft>
              <a:buClr>
                <a:schemeClr val="dk1"/>
              </a:buClr>
              <a:buSzPts val="1200"/>
              <a:buChar char="○"/>
              <a:defRPr sz="1200">
                <a:solidFill>
                  <a:schemeClr val="dk1"/>
                </a:solidFill>
              </a:defRPr>
            </a:lvl8pPr>
            <a:lvl9pPr indent="-304800" lvl="8" marL="4114800" rtl="0">
              <a:spcBef>
                <a:spcPts val="1600"/>
              </a:spcBef>
              <a:spcAft>
                <a:spcPts val="1600"/>
              </a:spcAft>
              <a:buClr>
                <a:schemeClr val="dk1"/>
              </a:buClr>
              <a:buSzPts val="1200"/>
              <a:buChar char="■"/>
              <a:defRPr sz="1200">
                <a:solidFill>
                  <a:schemeClr val="dk1"/>
                </a:solidFill>
              </a:defRPr>
            </a:lvl9pPr>
          </a:lstStyle>
          <a:p/>
        </p:txBody>
      </p:sp>
      <p:sp>
        <p:nvSpPr>
          <p:cNvPr id="483" name="Google Shape;483;p86"/>
          <p:cNvSpPr txBox="1"/>
          <p:nvPr>
            <p:ph idx="2" type="body"/>
          </p:nvPr>
        </p:nvSpPr>
        <p:spPr>
          <a:xfrm>
            <a:off x="5290825" y="3205750"/>
            <a:ext cx="2609400" cy="1497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1600"/>
              </a:spcBef>
              <a:spcAft>
                <a:spcPts val="0"/>
              </a:spcAft>
              <a:buClr>
                <a:schemeClr val="dk1"/>
              </a:buClr>
              <a:buSzPts val="1200"/>
              <a:buChar char="○"/>
              <a:defRPr sz="1200">
                <a:solidFill>
                  <a:schemeClr val="dk1"/>
                </a:solidFill>
              </a:defRPr>
            </a:lvl2pPr>
            <a:lvl3pPr indent="-304800" lvl="2" marL="1371600" rtl="0">
              <a:spcBef>
                <a:spcPts val="1600"/>
              </a:spcBef>
              <a:spcAft>
                <a:spcPts val="0"/>
              </a:spcAft>
              <a:buClr>
                <a:schemeClr val="dk1"/>
              </a:buClr>
              <a:buSzPts val="1200"/>
              <a:buChar char="■"/>
              <a:defRPr sz="1200">
                <a:solidFill>
                  <a:schemeClr val="dk1"/>
                </a:solidFill>
              </a:defRPr>
            </a:lvl3pPr>
            <a:lvl4pPr indent="-304800" lvl="3" marL="1828800" rtl="0">
              <a:spcBef>
                <a:spcPts val="1600"/>
              </a:spcBef>
              <a:spcAft>
                <a:spcPts val="0"/>
              </a:spcAft>
              <a:buClr>
                <a:schemeClr val="dk1"/>
              </a:buClr>
              <a:buSzPts val="1200"/>
              <a:buChar char="●"/>
              <a:defRPr sz="1200">
                <a:solidFill>
                  <a:schemeClr val="dk1"/>
                </a:solidFill>
              </a:defRPr>
            </a:lvl4pPr>
            <a:lvl5pPr indent="-304800" lvl="4" marL="2286000" rtl="0">
              <a:spcBef>
                <a:spcPts val="1600"/>
              </a:spcBef>
              <a:spcAft>
                <a:spcPts val="0"/>
              </a:spcAft>
              <a:buClr>
                <a:schemeClr val="dk1"/>
              </a:buClr>
              <a:buSzPts val="1200"/>
              <a:buChar char="○"/>
              <a:defRPr sz="1200">
                <a:solidFill>
                  <a:schemeClr val="dk1"/>
                </a:solidFill>
              </a:defRPr>
            </a:lvl5pPr>
            <a:lvl6pPr indent="-304800" lvl="5" marL="2743200" rtl="0">
              <a:spcBef>
                <a:spcPts val="1600"/>
              </a:spcBef>
              <a:spcAft>
                <a:spcPts val="0"/>
              </a:spcAft>
              <a:buClr>
                <a:schemeClr val="dk1"/>
              </a:buClr>
              <a:buSzPts val="1200"/>
              <a:buChar char="■"/>
              <a:defRPr sz="1200">
                <a:solidFill>
                  <a:schemeClr val="dk1"/>
                </a:solidFill>
              </a:defRPr>
            </a:lvl6pPr>
            <a:lvl7pPr indent="-304800" lvl="6" marL="3200400" rtl="0">
              <a:spcBef>
                <a:spcPts val="1600"/>
              </a:spcBef>
              <a:spcAft>
                <a:spcPts val="0"/>
              </a:spcAft>
              <a:buClr>
                <a:schemeClr val="dk1"/>
              </a:buClr>
              <a:buSzPts val="1200"/>
              <a:buChar char="●"/>
              <a:defRPr sz="1200">
                <a:solidFill>
                  <a:schemeClr val="dk1"/>
                </a:solidFill>
              </a:defRPr>
            </a:lvl7pPr>
            <a:lvl8pPr indent="-304800" lvl="7" marL="3657600" rtl="0">
              <a:spcBef>
                <a:spcPts val="1600"/>
              </a:spcBef>
              <a:spcAft>
                <a:spcPts val="0"/>
              </a:spcAft>
              <a:buClr>
                <a:schemeClr val="dk1"/>
              </a:buClr>
              <a:buSzPts val="1200"/>
              <a:buChar char="○"/>
              <a:defRPr sz="1200">
                <a:solidFill>
                  <a:schemeClr val="dk1"/>
                </a:solidFill>
              </a:defRPr>
            </a:lvl8pPr>
            <a:lvl9pPr indent="-304800" lvl="8" marL="4114800" rtl="0">
              <a:spcBef>
                <a:spcPts val="1600"/>
              </a:spcBef>
              <a:spcAft>
                <a:spcPts val="1600"/>
              </a:spcAft>
              <a:buClr>
                <a:schemeClr val="dk1"/>
              </a:buClr>
              <a:buSzPts val="1200"/>
              <a:buChar char="■"/>
              <a:defRPr sz="1200">
                <a:solidFill>
                  <a:schemeClr val="dk1"/>
                </a:solidFill>
              </a:defRPr>
            </a:lvl9pPr>
          </a:lstStyle>
          <a:p/>
        </p:txBody>
      </p:sp>
      <p:sp>
        <p:nvSpPr>
          <p:cNvPr id="484" name="Google Shape;484;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85" name="Google Shape;485;p86"/>
          <p:cNvSpPr txBox="1"/>
          <p:nvPr>
            <p:ph type="title"/>
          </p:nvPr>
        </p:nvSpPr>
        <p:spPr>
          <a:xfrm>
            <a:off x="4826600" y="524175"/>
            <a:ext cx="36261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486" name="Google Shape;486;p86"/>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86"/>
          <p:cNvSpPr txBox="1"/>
          <p:nvPr>
            <p:ph idx="3" type="subTitle"/>
          </p:nvPr>
        </p:nvSpPr>
        <p:spPr>
          <a:xfrm>
            <a:off x="1327127" y="2809575"/>
            <a:ext cx="2615700" cy="4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88" name="Google Shape;488;p86"/>
          <p:cNvSpPr txBox="1"/>
          <p:nvPr>
            <p:ph idx="4" type="subTitle"/>
          </p:nvPr>
        </p:nvSpPr>
        <p:spPr>
          <a:xfrm>
            <a:off x="5291725" y="2809575"/>
            <a:ext cx="2615700" cy="487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9" name="Shape 489"/>
        <p:cNvGrpSpPr/>
        <p:nvPr/>
      </p:nvGrpSpPr>
      <p:grpSpPr>
        <a:xfrm>
          <a:off x="0" y="0"/>
          <a:ext cx="0" cy="0"/>
          <a:chOff x="0" y="0"/>
          <a:chExt cx="0" cy="0"/>
        </a:xfrm>
      </p:grpSpPr>
      <p:sp>
        <p:nvSpPr>
          <p:cNvPr id="490" name="Google Shape;490;p87"/>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491" name="Google Shape;491;p87"/>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2" name="Shape 492"/>
        <p:cNvGrpSpPr/>
        <p:nvPr/>
      </p:nvGrpSpPr>
      <p:grpSpPr>
        <a:xfrm>
          <a:off x="0" y="0"/>
          <a:ext cx="0" cy="0"/>
          <a:chOff x="0" y="0"/>
          <a:chExt cx="0" cy="0"/>
        </a:xfrm>
      </p:grpSpPr>
      <p:sp>
        <p:nvSpPr>
          <p:cNvPr id="493" name="Google Shape;493;p88"/>
          <p:cNvSpPr txBox="1"/>
          <p:nvPr>
            <p:ph idx="1" type="body"/>
          </p:nvPr>
        </p:nvSpPr>
        <p:spPr>
          <a:xfrm>
            <a:off x="706500" y="2842700"/>
            <a:ext cx="2779500" cy="2107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494" name="Google Shape;494;p88"/>
          <p:cNvSpPr txBox="1"/>
          <p:nvPr>
            <p:ph type="title"/>
          </p:nvPr>
        </p:nvSpPr>
        <p:spPr>
          <a:xfrm>
            <a:off x="641899" y="905175"/>
            <a:ext cx="28440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95" name="Google Shape;495;p88"/>
          <p:cNvSpPr/>
          <p:nvPr/>
        </p:nvSpPr>
        <p:spPr>
          <a:xfrm rot="5400000">
            <a:off x="541206" y="1166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6" name="Shape 496"/>
        <p:cNvGrpSpPr/>
        <p:nvPr/>
      </p:nvGrpSpPr>
      <p:grpSpPr>
        <a:xfrm>
          <a:off x="0" y="0"/>
          <a:ext cx="0" cy="0"/>
          <a:chOff x="0" y="0"/>
          <a:chExt cx="0" cy="0"/>
        </a:xfrm>
      </p:grpSpPr>
      <p:sp>
        <p:nvSpPr>
          <p:cNvPr id="497" name="Google Shape;497;p89"/>
          <p:cNvSpPr txBox="1"/>
          <p:nvPr>
            <p:ph type="title"/>
          </p:nvPr>
        </p:nvSpPr>
        <p:spPr>
          <a:xfrm>
            <a:off x="3290875" y="1743750"/>
            <a:ext cx="4464900" cy="1656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800"/>
              <a:buNone/>
              <a:defRPr sz="4800"/>
            </a:lvl1pPr>
            <a:lvl2pPr lvl="1" rtl="0" algn="r">
              <a:spcBef>
                <a:spcPts val="0"/>
              </a:spcBef>
              <a:spcAft>
                <a:spcPts val="0"/>
              </a:spcAft>
              <a:buSzPts val="4800"/>
              <a:buNone/>
              <a:defRPr sz="4800"/>
            </a:lvl2pPr>
            <a:lvl3pPr lvl="2" rtl="0" algn="r">
              <a:spcBef>
                <a:spcPts val="0"/>
              </a:spcBef>
              <a:spcAft>
                <a:spcPts val="0"/>
              </a:spcAft>
              <a:buSzPts val="4800"/>
              <a:buNone/>
              <a:defRPr sz="4800"/>
            </a:lvl3pPr>
            <a:lvl4pPr lvl="3" rtl="0" algn="r">
              <a:spcBef>
                <a:spcPts val="0"/>
              </a:spcBef>
              <a:spcAft>
                <a:spcPts val="0"/>
              </a:spcAft>
              <a:buSzPts val="4800"/>
              <a:buNone/>
              <a:defRPr sz="4800"/>
            </a:lvl4pPr>
            <a:lvl5pPr lvl="4" rtl="0" algn="r">
              <a:spcBef>
                <a:spcPts val="0"/>
              </a:spcBef>
              <a:spcAft>
                <a:spcPts val="0"/>
              </a:spcAft>
              <a:buSzPts val="4800"/>
              <a:buNone/>
              <a:defRPr sz="4800"/>
            </a:lvl5pPr>
            <a:lvl6pPr lvl="5" rtl="0" algn="r">
              <a:spcBef>
                <a:spcPts val="0"/>
              </a:spcBef>
              <a:spcAft>
                <a:spcPts val="0"/>
              </a:spcAft>
              <a:buSzPts val="4800"/>
              <a:buNone/>
              <a:defRPr sz="4800"/>
            </a:lvl6pPr>
            <a:lvl7pPr lvl="6" rtl="0" algn="r">
              <a:spcBef>
                <a:spcPts val="0"/>
              </a:spcBef>
              <a:spcAft>
                <a:spcPts val="0"/>
              </a:spcAft>
              <a:buSzPts val="4800"/>
              <a:buNone/>
              <a:defRPr sz="4800"/>
            </a:lvl7pPr>
            <a:lvl8pPr lvl="7" rtl="0" algn="r">
              <a:spcBef>
                <a:spcPts val="0"/>
              </a:spcBef>
              <a:spcAft>
                <a:spcPts val="0"/>
              </a:spcAft>
              <a:buSzPts val="4800"/>
              <a:buNone/>
              <a:defRPr sz="4800"/>
            </a:lvl8pPr>
            <a:lvl9pPr lvl="8" rtl="0" algn="r">
              <a:spcBef>
                <a:spcPts val="0"/>
              </a:spcBef>
              <a:spcAft>
                <a:spcPts val="0"/>
              </a:spcAft>
              <a:buSzPts val="4800"/>
              <a:buNone/>
              <a:defRPr sz="48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8" name="Shape 498"/>
        <p:cNvGrpSpPr/>
        <p:nvPr/>
      </p:nvGrpSpPr>
      <p:grpSpPr>
        <a:xfrm>
          <a:off x="0" y="0"/>
          <a:ext cx="0" cy="0"/>
          <a:chOff x="0" y="0"/>
          <a:chExt cx="0" cy="0"/>
        </a:xfrm>
      </p:grpSpPr>
      <p:sp>
        <p:nvSpPr>
          <p:cNvPr id="499" name="Google Shape;499;p90"/>
          <p:cNvSpPr txBox="1"/>
          <p:nvPr>
            <p:ph type="title"/>
          </p:nvPr>
        </p:nvSpPr>
        <p:spPr>
          <a:xfrm>
            <a:off x="724950" y="2123600"/>
            <a:ext cx="2001900" cy="969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600"/>
              <a:buNone/>
              <a:defRPr/>
            </a:lvl1pPr>
            <a:lvl2pPr lvl="1" rtl="0" algn="r">
              <a:spcBef>
                <a:spcPts val="0"/>
              </a:spcBef>
              <a:spcAft>
                <a:spcPts val="0"/>
              </a:spcAft>
              <a:buSzPts val="2600"/>
              <a:buNone/>
              <a:defRPr/>
            </a:lvl2pPr>
            <a:lvl3pPr lvl="2" rtl="0" algn="r">
              <a:spcBef>
                <a:spcPts val="0"/>
              </a:spcBef>
              <a:spcAft>
                <a:spcPts val="0"/>
              </a:spcAft>
              <a:buSzPts val="2600"/>
              <a:buNone/>
              <a:defRPr/>
            </a:lvl3pPr>
            <a:lvl4pPr lvl="3" rtl="0" algn="r">
              <a:spcBef>
                <a:spcPts val="0"/>
              </a:spcBef>
              <a:spcAft>
                <a:spcPts val="0"/>
              </a:spcAft>
              <a:buSzPts val="2600"/>
              <a:buNone/>
              <a:defRPr/>
            </a:lvl4pPr>
            <a:lvl5pPr lvl="4" rtl="0" algn="r">
              <a:spcBef>
                <a:spcPts val="0"/>
              </a:spcBef>
              <a:spcAft>
                <a:spcPts val="0"/>
              </a:spcAft>
              <a:buSzPts val="2600"/>
              <a:buNone/>
              <a:defRPr/>
            </a:lvl5pPr>
            <a:lvl6pPr lvl="5" rtl="0" algn="r">
              <a:spcBef>
                <a:spcPts val="0"/>
              </a:spcBef>
              <a:spcAft>
                <a:spcPts val="0"/>
              </a:spcAft>
              <a:buSzPts val="2600"/>
              <a:buNone/>
              <a:defRPr/>
            </a:lvl6pPr>
            <a:lvl7pPr lvl="6" rtl="0" algn="r">
              <a:spcBef>
                <a:spcPts val="0"/>
              </a:spcBef>
              <a:spcAft>
                <a:spcPts val="0"/>
              </a:spcAft>
              <a:buSzPts val="2600"/>
              <a:buNone/>
              <a:defRPr/>
            </a:lvl7pPr>
            <a:lvl8pPr lvl="7" rtl="0" algn="r">
              <a:spcBef>
                <a:spcPts val="0"/>
              </a:spcBef>
              <a:spcAft>
                <a:spcPts val="0"/>
              </a:spcAft>
              <a:buSzPts val="2600"/>
              <a:buNone/>
              <a:defRPr/>
            </a:lvl8pPr>
            <a:lvl9pPr lvl="8" rtl="0" algn="r">
              <a:spcBef>
                <a:spcPts val="0"/>
              </a:spcBef>
              <a:spcAft>
                <a:spcPts val="0"/>
              </a:spcAft>
              <a:buSzPts val="2600"/>
              <a:buNone/>
              <a:defRPr/>
            </a:lvl9pPr>
          </a:lstStyle>
          <a:p/>
        </p:txBody>
      </p:sp>
      <p:sp>
        <p:nvSpPr>
          <p:cNvPr id="500" name="Google Shape;500;p90"/>
          <p:cNvSpPr txBox="1"/>
          <p:nvPr/>
        </p:nvSpPr>
        <p:spPr>
          <a:xfrm>
            <a:off x="720000" y="2131305"/>
            <a:ext cx="2003700" cy="946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b="1" sz="2400">
              <a:latin typeface="Josefin Sans"/>
              <a:ea typeface="Josefin Sans"/>
              <a:cs typeface="Josefin Sans"/>
              <a:sym typeface="Josefin Sans"/>
            </a:endParaRPr>
          </a:p>
        </p:txBody>
      </p:sp>
      <p:sp>
        <p:nvSpPr>
          <p:cNvPr id="501" name="Google Shape;501;p90"/>
          <p:cNvSpPr txBox="1"/>
          <p:nvPr/>
        </p:nvSpPr>
        <p:spPr>
          <a:xfrm>
            <a:off x="3089950" y="768600"/>
            <a:ext cx="5334000" cy="40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2F2F2F"/>
              </a:solidFill>
              <a:latin typeface="Rokkitt Light"/>
              <a:ea typeface="Rokkitt Light"/>
              <a:cs typeface="Rokkitt Light"/>
              <a:sym typeface="Rokkitt Light"/>
            </a:endParaRPr>
          </a:p>
        </p:txBody>
      </p:sp>
      <p:sp>
        <p:nvSpPr>
          <p:cNvPr id="502" name="Google Shape;502;p90"/>
          <p:cNvSpPr txBox="1"/>
          <p:nvPr>
            <p:ph idx="1" type="body"/>
          </p:nvPr>
        </p:nvSpPr>
        <p:spPr>
          <a:xfrm>
            <a:off x="3103700" y="615750"/>
            <a:ext cx="5313900" cy="40752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rgbClr val="000000"/>
              </a:buClr>
              <a:buSzPts val="1400"/>
              <a:buChar char="●"/>
              <a:defRPr sz="1000">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sp>
        <p:nvSpPr>
          <p:cNvPr id="503" name="Google Shape;503;p90"/>
          <p:cNvSpPr/>
          <p:nvPr/>
        </p:nvSpPr>
        <p:spPr>
          <a:xfrm rot="10800000">
            <a:off x="1124211" y="3151100"/>
            <a:ext cx="1510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4" name="Shape 504"/>
        <p:cNvGrpSpPr/>
        <p:nvPr/>
      </p:nvGrpSpPr>
      <p:grpSpPr>
        <a:xfrm>
          <a:off x="0" y="0"/>
          <a:ext cx="0" cy="0"/>
          <a:chOff x="0" y="0"/>
          <a:chExt cx="0" cy="0"/>
        </a:xfrm>
      </p:grpSpPr>
      <p:sp>
        <p:nvSpPr>
          <p:cNvPr id="505" name="Google Shape;505;p91"/>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06" name="Google Shape;506;p91"/>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7" name="Shape 507"/>
        <p:cNvGrpSpPr/>
        <p:nvPr/>
      </p:nvGrpSpPr>
      <p:grpSpPr>
        <a:xfrm>
          <a:off x="0" y="0"/>
          <a:ext cx="0" cy="0"/>
          <a:chOff x="0" y="0"/>
          <a:chExt cx="0" cy="0"/>
        </a:xfrm>
      </p:grpSpPr>
      <p:sp>
        <p:nvSpPr>
          <p:cNvPr id="508" name="Google Shape;508;p92"/>
          <p:cNvSpPr txBox="1"/>
          <p:nvPr>
            <p:ph hasCustomPrompt="1" type="title"/>
          </p:nvPr>
        </p:nvSpPr>
        <p:spPr>
          <a:xfrm>
            <a:off x="720000" y="1106125"/>
            <a:ext cx="76239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7900"/>
              <a:buNone/>
              <a:defRPr sz="79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09" name="Google Shape;509;p92"/>
          <p:cNvSpPr txBox="1"/>
          <p:nvPr>
            <p:ph idx="1" type="body"/>
          </p:nvPr>
        </p:nvSpPr>
        <p:spPr>
          <a:xfrm>
            <a:off x="720000" y="3152225"/>
            <a:ext cx="7623900" cy="13008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gn="ctr">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gn="ctr">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10" name="Shape 510"/>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
    <p:spTree>
      <p:nvGrpSpPr>
        <p:cNvPr id="511" name="Shape 511"/>
        <p:cNvGrpSpPr/>
        <p:nvPr/>
      </p:nvGrpSpPr>
      <p:grpSpPr>
        <a:xfrm>
          <a:off x="0" y="0"/>
          <a:ext cx="0" cy="0"/>
          <a:chOff x="0" y="0"/>
          <a:chExt cx="0" cy="0"/>
        </a:xfrm>
      </p:grpSpPr>
      <p:sp>
        <p:nvSpPr>
          <p:cNvPr id="512" name="Google Shape;512;p94"/>
          <p:cNvSpPr txBox="1"/>
          <p:nvPr>
            <p:ph type="title"/>
          </p:nvPr>
        </p:nvSpPr>
        <p:spPr>
          <a:xfrm>
            <a:off x="641908" y="524175"/>
            <a:ext cx="24132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13" name="Google Shape;513;p94"/>
          <p:cNvSpPr txBox="1"/>
          <p:nvPr>
            <p:ph idx="1" type="subTitle"/>
          </p:nvPr>
        </p:nvSpPr>
        <p:spPr>
          <a:xfrm>
            <a:off x="183117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14" name="Google Shape;514;p94"/>
          <p:cNvSpPr txBox="1"/>
          <p:nvPr>
            <p:ph idx="2" type="subTitle"/>
          </p:nvPr>
        </p:nvSpPr>
        <p:spPr>
          <a:xfrm>
            <a:off x="3742050"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15" name="Google Shape;515;p94"/>
          <p:cNvSpPr txBox="1"/>
          <p:nvPr>
            <p:ph idx="3" type="subTitle"/>
          </p:nvPr>
        </p:nvSpPr>
        <p:spPr>
          <a:xfrm>
            <a:off x="5652925" y="2948480"/>
            <a:ext cx="1659900" cy="12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Medium"/>
              <a:buNone/>
              <a:defRPr sz="1400">
                <a:solidFill>
                  <a:schemeClr val="dk1"/>
                </a:solidFill>
                <a:latin typeface="Poppins Light"/>
                <a:ea typeface="Poppins Light"/>
                <a:cs typeface="Poppins Light"/>
                <a:sym typeface="Poppins Light"/>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16" name="Google Shape;516;p94"/>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94"/>
          <p:cNvSpPr txBox="1"/>
          <p:nvPr>
            <p:ph idx="4" type="subTitle"/>
          </p:nvPr>
        </p:nvSpPr>
        <p:spPr>
          <a:xfrm>
            <a:off x="183117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518" name="Google Shape;518;p94"/>
          <p:cNvSpPr txBox="1"/>
          <p:nvPr>
            <p:ph idx="5" type="subTitle"/>
          </p:nvPr>
        </p:nvSpPr>
        <p:spPr>
          <a:xfrm>
            <a:off x="3742050"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519" name="Google Shape;519;p94"/>
          <p:cNvSpPr txBox="1"/>
          <p:nvPr>
            <p:ph idx="6" type="subTitle"/>
          </p:nvPr>
        </p:nvSpPr>
        <p:spPr>
          <a:xfrm>
            <a:off x="5652925" y="2610108"/>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4" name="Google Shape;44;p10"/>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2">
    <p:spTree>
      <p:nvGrpSpPr>
        <p:cNvPr id="520" name="Shape 520"/>
        <p:cNvGrpSpPr/>
        <p:nvPr/>
      </p:nvGrpSpPr>
      <p:grpSpPr>
        <a:xfrm>
          <a:off x="0" y="0"/>
          <a:ext cx="0" cy="0"/>
          <a:chOff x="0" y="0"/>
          <a:chExt cx="0" cy="0"/>
        </a:xfrm>
      </p:grpSpPr>
      <p:sp>
        <p:nvSpPr>
          <p:cNvPr id="521" name="Google Shape;521;p95"/>
          <p:cNvSpPr txBox="1"/>
          <p:nvPr>
            <p:ph type="title"/>
          </p:nvPr>
        </p:nvSpPr>
        <p:spPr>
          <a:xfrm>
            <a:off x="6039433" y="524175"/>
            <a:ext cx="24132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522" name="Google Shape;522;p95"/>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95"/>
          <p:cNvSpPr txBox="1"/>
          <p:nvPr/>
        </p:nvSpPr>
        <p:spPr>
          <a:xfrm>
            <a:off x="1488018" y="1058320"/>
            <a:ext cx="17436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t/>
            </a:r>
            <a:endParaRPr b="1">
              <a:solidFill>
                <a:srgbClr val="2F2F2F"/>
              </a:solidFill>
              <a:latin typeface="Josefin Sans"/>
              <a:ea typeface="Josefin Sans"/>
              <a:cs typeface="Josefin Sans"/>
              <a:sym typeface="Josefin Sans"/>
            </a:endParaRPr>
          </a:p>
        </p:txBody>
      </p:sp>
      <p:sp>
        <p:nvSpPr>
          <p:cNvPr id="524" name="Google Shape;524;p95"/>
          <p:cNvSpPr txBox="1"/>
          <p:nvPr>
            <p:ph idx="1" type="subTitle"/>
          </p:nvPr>
        </p:nvSpPr>
        <p:spPr>
          <a:xfrm>
            <a:off x="1504950" y="9906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525" name="Google Shape;525;p95"/>
          <p:cNvSpPr txBox="1"/>
          <p:nvPr>
            <p:ph idx="2" type="subTitle"/>
          </p:nvPr>
        </p:nvSpPr>
        <p:spPr>
          <a:xfrm>
            <a:off x="4343400" y="9906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526" name="Google Shape;526;p95"/>
          <p:cNvSpPr txBox="1"/>
          <p:nvPr>
            <p:ph idx="3" type="subTitle"/>
          </p:nvPr>
        </p:nvSpPr>
        <p:spPr>
          <a:xfrm>
            <a:off x="150495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527" name="Google Shape;527;p95"/>
          <p:cNvSpPr txBox="1"/>
          <p:nvPr>
            <p:ph idx="4" type="subTitle"/>
          </p:nvPr>
        </p:nvSpPr>
        <p:spPr>
          <a:xfrm>
            <a:off x="4343400" y="2857500"/>
            <a:ext cx="1714500" cy="590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2pPr>
            <a:lvl3pPr lvl="2"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3pPr>
            <a:lvl4pPr lvl="3"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4pPr>
            <a:lvl5pPr lvl="4"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5pPr>
            <a:lvl6pPr lvl="5"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6pPr>
            <a:lvl7pPr lvl="6"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7pPr>
            <a:lvl8pPr lvl="7" rtl="0">
              <a:lnSpc>
                <a:spcPct val="100000"/>
              </a:lnSpc>
              <a:spcBef>
                <a:spcPts val="1600"/>
              </a:spcBef>
              <a:spcAft>
                <a:spcPts val="0"/>
              </a:spcAft>
              <a:buSzPts val="1700"/>
              <a:buFont typeface="Josefin Sans Medium"/>
              <a:buNone/>
              <a:defRPr sz="1700">
                <a:latin typeface="Josefin Sans Medium"/>
                <a:ea typeface="Josefin Sans Medium"/>
                <a:cs typeface="Josefin Sans Medium"/>
                <a:sym typeface="Josefin Sans Medium"/>
              </a:defRPr>
            </a:lvl8pPr>
            <a:lvl9pPr lvl="8" rtl="0">
              <a:lnSpc>
                <a:spcPct val="100000"/>
              </a:lnSpc>
              <a:spcBef>
                <a:spcPts val="1600"/>
              </a:spcBef>
              <a:spcAft>
                <a:spcPts val="1600"/>
              </a:spcAft>
              <a:buSzPts val="1700"/>
              <a:buFont typeface="Josefin Sans Medium"/>
              <a:buNone/>
              <a:defRPr sz="1700">
                <a:latin typeface="Josefin Sans Medium"/>
                <a:ea typeface="Josefin Sans Medium"/>
                <a:cs typeface="Josefin Sans Medium"/>
                <a:sym typeface="Josefin Sans Medium"/>
              </a:defRPr>
            </a:lvl9pPr>
          </a:lstStyle>
          <a:p/>
        </p:txBody>
      </p:sp>
      <p:sp>
        <p:nvSpPr>
          <p:cNvPr id="528" name="Google Shape;528;p95"/>
          <p:cNvSpPr txBox="1"/>
          <p:nvPr>
            <p:ph idx="5" type="body"/>
          </p:nvPr>
        </p:nvSpPr>
        <p:spPr>
          <a:xfrm>
            <a:off x="1504950" y="1695450"/>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529" name="Google Shape;529;p95"/>
          <p:cNvSpPr txBox="1"/>
          <p:nvPr>
            <p:ph idx="6" type="body"/>
          </p:nvPr>
        </p:nvSpPr>
        <p:spPr>
          <a:xfrm>
            <a:off x="4343400" y="16932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530" name="Google Shape;530;p95"/>
          <p:cNvSpPr txBox="1"/>
          <p:nvPr>
            <p:ph idx="7" type="body"/>
          </p:nvPr>
        </p:nvSpPr>
        <p:spPr>
          <a:xfrm>
            <a:off x="1504950" y="3562350"/>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531" name="Google Shape;531;p95"/>
          <p:cNvSpPr txBox="1"/>
          <p:nvPr>
            <p:ph idx="8" type="body"/>
          </p:nvPr>
        </p:nvSpPr>
        <p:spPr>
          <a:xfrm>
            <a:off x="4343400" y="3560175"/>
            <a:ext cx="1962300" cy="666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1"/>
              </a:buClr>
              <a:buSzPts val="1400"/>
              <a:buFont typeface="Poppins"/>
              <a:buChar char="●"/>
              <a:defRPr sz="1400">
                <a:solidFill>
                  <a:schemeClr val="dk1"/>
                </a:solidFill>
                <a:latin typeface="Poppins"/>
                <a:ea typeface="Poppins"/>
                <a:cs typeface="Poppins"/>
                <a:sym typeface="Poppins"/>
              </a:defRPr>
            </a:lvl1pPr>
            <a:lvl2pPr indent="-317500" lvl="1" marL="914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
        <p:nvSpPr>
          <p:cNvPr id="532" name="Google Shape;532;p95"/>
          <p:cNvSpPr txBox="1"/>
          <p:nvPr>
            <p:ph idx="9" type="subTitle"/>
          </p:nvPr>
        </p:nvSpPr>
        <p:spPr>
          <a:xfrm>
            <a:off x="687250" y="905925"/>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533" name="Google Shape;533;p95"/>
          <p:cNvSpPr txBox="1"/>
          <p:nvPr>
            <p:ph idx="13" type="subTitle"/>
          </p:nvPr>
        </p:nvSpPr>
        <p:spPr>
          <a:xfrm>
            <a:off x="3600450" y="868050"/>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534" name="Google Shape;534;p95"/>
          <p:cNvSpPr txBox="1"/>
          <p:nvPr>
            <p:ph idx="14" type="subTitle"/>
          </p:nvPr>
        </p:nvSpPr>
        <p:spPr>
          <a:xfrm>
            <a:off x="686765" y="2792482"/>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
        <p:nvSpPr>
          <p:cNvPr id="535" name="Google Shape;535;p95"/>
          <p:cNvSpPr txBox="1"/>
          <p:nvPr>
            <p:ph idx="15" type="subTitle"/>
          </p:nvPr>
        </p:nvSpPr>
        <p:spPr>
          <a:xfrm>
            <a:off x="3599965" y="2754607"/>
            <a:ext cx="857400" cy="522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3800"/>
              <a:buFont typeface="Josefin Sans"/>
              <a:buNone/>
              <a:defRPr b="1" sz="3800">
                <a:solidFill>
                  <a:schemeClr val="dk1"/>
                </a:solidFill>
                <a:latin typeface="Josefin Sans"/>
                <a:ea typeface="Josefin Sans"/>
                <a:cs typeface="Josefin Sans"/>
                <a:sym typeface="Josefin Sans"/>
              </a:defRPr>
            </a:lvl1pPr>
            <a:lvl2pPr lvl="1"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2pPr>
            <a:lvl3pPr lvl="2"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3pPr>
            <a:lvl4pPr lvl="3"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4pPr>
            <a:lvl5pPr lvl="4"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5pPr>
            <a:lvl6pPr lvl="5"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6pPr>
            <a:lvl7pPr lvl="6"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7pPr>
            <a:lvl8pPr lvl="7" rtl="0">
              <a:spcBef>
                <a:spcPts val="1600"/>
              </a:spcBef>
              <a:spcAft>
                <a:spcPts val="0"/>
              </a:spcAft>
              <a:buClr>
                <a:schemeClr val="dk1"/>
              </a:buClr>
              <a:buSzPts val="3600"/>
              <a:buFont typeface="Josefin Sans"/>
              <a:buNone/>
              <a:defRPr b="1" sz="3600">
                <a:solidFill>
                  <a:schemeClr val="dk1"/>
                </a:solidFill>
                <a:latin typeface="Josefin Sans"/>
                <a:ea typeface="Josefin Sans"/>
                <a:cs typeface="Josefin Sans"/>
                <a:sym typeface="Josefin Sans"/>
              </a:defRPr>
            </a:lvl8pPr>
            <a:lvl9pPr lvl="8" rtl="0">
              <a:spcBef>
                <a:spcPts val="1600"/>
              </a:spcBef>
              <a:spcAft>
                <a:spcPts val="1600"/>
              </a:spcAft>
              <a:buClr>
                <a:schemeClr val="dk1"/>
              </a:buClr>
              <a:buSzPts val="3600"/>
              <a:buFont typeface="Josefin Sans"/>
              <a:buNone/>
              <a:defRPr b="1" sz="3600">
                <a:solidFill>
                  <a:schemeClr val="dk1"/>
                </a:solidFill>
                <a:latin typeface="Josefin Sans"/>
                <a:ea typeface="Josefin Sans"/>
                <a:cs typeface="Josefin Sans"/>
                <a:sym typeface="Josefin Sans"/>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BLANK_1_2_1">
    <p:spTree>
      <p:nvGrpSpPr>
        <p:cNvPr id="536" name="Shape 536"/>
        <p:cNvGrpSpPr/>
        <p:nvPr/>
      </p:nvGrpSpPr>
      <p:grpSpPr>
        <a:xfrm>
          <a:off x="0" y="0"/>
          <a:ext cx="0" cy="0"/>
          <a:chOff x="0" y="0"/>
          <a:chExt cx="0" cy="0"/>
        </a:xfrm>
      </p:grpSpPr>
      <p:sp>
        <p:nvSpPr>
          <p:cNvPr id="537" name="Google Shape;537;p96"/>
          <p:cNvSpPr txBox="1"/>
          <p:nvPr>
            <p:ph type="title"/>
          </p:nvPr>
        </p:nvSpPr>
        <p:spPr>
          <a:xfrm>
            <a:off x="4591050" y="2096700"/>
            <a:ext cx="3105300" cy="95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Poppins Medium"/>
              <a:buNone/>
              <a:defRPr b="0" sz="1400">
                <a:latin typeface="Poppins Medium"/>
                <a:ea typeface="Poppins Medium"/>
                <a:cs typeface="Poppins Medium"/>
                <a:sym typeface="Poppins Medium"/>
              </a:defRPr>
            </a:lvl1pPr>
            <a:lvl2pPr lvl="1" rtl="0" algn="ctr">
              <a:spcBef>
                <a:spcPts val="0"/>
              </a:spcBef>
              <a:spcAft>
                <a:spcPts val="0"/>
              </a:spcAft>
              <a:buSzPts val="1400"/>
              <a:buFont typeface="Poppins Medium"/>
              <a:buNone/>
              <a:defRPr b="0" sz="1400">
                <a:latin typeface="Poppins Medium"/>
                <a:ea typeface="Poppins Medium"/>
                <a:cs typeface="Poppins Medium"/>
                <a:sym typeface="Poppins Medium"/>
              </a:defRPr>
            </a:lvl2pPr>
            <a:lvl3pPr lvl="2" rtl="0" algn="ctr">
              <a:spcBef>
                <a:spcPts val="0"/>
              </a:spcBef>
              <a:spcAft>
                <a:spcPts val="0"/>
              </a:spcAft>
              <a:buSzPts val="1400"/>
              <a:buFont typeface="Poppins Medium"/>
              <a:buNone/>
              <a:defRPr b="0" sz="1400">
                <a:latin typeface="Poppins Medium"/>
                <a:ea typeface="Poppins Medium"/>
                <a:cs typeface="Poppins Medium"/>
                <a:sym typeface="Poppins Medium"/>
              </a:defRPr>
            </a:lvl3pPr>
            <a:lvl4pPr lvl="3" rtl="0" algn="ctr">
              <a:spcBef>
                <a:spcPts val="0"/>
              </a:spcBef>
              <a:spcAft>
                <a:spcPts val="0"/>
              </a:spcAft>
              <a:buSzPts val="1400"/>
              <a:buFont typeface="Poppins Medium"/>
              <a:buNone/>
              <a:defRPr b="0" sz="1400">
                <a:latin typeface="Poppins Medium"/>
                <a:ea typeface="Poppins Medium"/>
                <a:cs typeface="Poppins Medium"/>
                <a:sym typeface="Poppins Medium"/>
              </a:defRPr>
            </a:lvl4pPr>
            <a:lvl5pPr lvl="4" rtl="0" algn="ctr">
              <a:spcBef>
                <a:spcPts val="0"/>
              </a:spcBef>
              <a:spcAft>
                <a:spcPts val="0"/>
              </a:spcAft>
              <a:buSzPts val="1400"/>
              <a:buFont typeface="Poppins Medium"/>
              <a:buNone/>
              <a:defRPr b="0" sz="1400">
                <a:latin typeface="Poppins Medium"/>
                <a:ea typeface="Poppins Medium"/>
                <a:cs typeface="Poppins Medium"/>
                <a:sym typeface="Poppins Medium"/>
              </a:defRPr>
            </a:lvl5pPr>
            <a:lvl6pPr lvl="5" rtl="0" algn="ctr">
              <a:spcBef>
                <a:spcPts val="0"/>
              </a:spcBef>
              <a:spcAft>
                <a:spcPts val="0"/>
              </a:spcAft>
              <a:buSzPts val="1400"/>
              <a:buFont typeface="Poppins Medium"/>
              <a:buNone/>
              <a:defRPr b="0" sz="1400">
                <a:latin typeface="Poppins Medium"/>
                <a:ea typeface="Poppins Medium"/>
                <a:cs typeface="Poppins Medium"/>
                <a:sym typeface="Poppins Medium"/>
              </a:defRPr>
            </a:lvl6pPr>
            <a:lvl7pPr lvl="6" rtl="0" algn="ctr">
              <a:spcBef>
                <a:spcPts val="0"/>
              </a:spcBef>
              <a:spcAft>
                <a:spcPts val="0"/>
              </a:spcAft>
              <a:buSzPts val="1400"/>
              <a:buFont typeface="Poppins Medium"/>
              <a:buNone/>
              <a:defRPr b="0" sz="1400">
                <a:latin typeface="Poppins Medium"/>
                <a:ea typeface="Poppins Medium"/>
                <a:cs typeface="Poppins Medium"/>
                <a:sym typeface="Poppins Medium"/>
              </a:defRPr>
            </a:lvl7pPr>
            <a:lvl8pPr lvl="7" rtl="0" algn="ctr">
              <a:spcBef>
                <a:spcPts val="0"/>
              </a:spcBef>
              <a:spcAft>
                <a:spcPts val="0"/>
              </a:spcAft>
              <a:buSzPts val="1400"/>
              <a:buFont typeface="Poppins Medium"/>
              <a:buNone/>
              <a:defRPr b="0" sz="1400">
                <a:latin typeface="Poppins Medium"/>
                <a:ea typeface="Poppins Medium"/>
                <a:cs typeface="Poppins Medium"/>
                <a:sym typeface="Poppins Medium"/>
              </a:defRPr>
            </a:lvl8pPr>
            <a:lvl9pPr lvl="8" rtl="0" algn="ctr">
              <a:spcBef>
                <a:spcPts val="0"/>
              </a:spcBef>
              <a:spcAft>
                <a:spcPts val="0"/>
              </a:spcAft>
              <a:buSzPts val="1400"/>
              <a:buFont typeface="Poppins Medium"/>
              <a:buNone/>
              <a:defRPr b="0" sz="1400">
                <a:latin typeface="Poppins Medium"/>
                <a:ea typeface="Poppins Medium"/>
                <a:cs typeface="Poppins Medium"/>
                <a:sym typeface="Poppins Medium"/>
              </a:defRPr>
            </a:lvl9pPr>
          </a:lstStyle>
          <a:p/>
        </p:txBody>
      </p:sp>
      <p:sp>
        <p:nvSpPr>
          <p:cNvPr id="538" name="Google Shape;538;p96"/>
          <p:cNvSpPr txBox="1"/>
          <p:nvPr>
            <p:ph idx="2" type="title"/>
          </p:nvPr>
        </p:nvSpPr>
        <p:spPr>
          <a:xfrm>
            <a:off x="641897" y="2096700"/>
            <a:ext cx="33204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p:txBody>
      </p:sp>
      <p:sp>
        <p:nvSpPr>
          <p:cNvPr id="539" name="Google Shape;539;p96"/>
          <p:cNvSpPr/>
          <p:nvPr/>
        </p:nvSpPr>
        <p:spPr>
          <a:xfrm rot="5400000">
            <a:off x="484056" y="2365742"/>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540" name="Shape 540"/>
        <p:cNvGrpSpPr/>
        <p:nvPr/>
      </p:nvGrpSpPr>
      <p:grpSpPr>
        <a:xfrm>
          <a:off x="0" y="0"/>
          <a:ext cx="0" cy="0"/>
          <a:chOff x="0" y="0"/>
          <a:chExt cx="0" cy="0"/>
        </a:xfrm>
      </p:grpSpPr>
      <p:sp>
        <p:nvSpPr>
          <p:cNvPr id="541" name="Google Shape;541;p97"/>
          <p:cNvSpPr txBox="1"/>
          <p:nvPr>
            <p:ph type="title"/>
          </p:nvPr>
        </p:nvSpPr>
        <p:spPr>
          <a:xfrm>
            <a:off x="4387250" y="1428150"/>
            <a:ext cx="3673500" cy="22872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400"/>
              <a:buFont typeface="Poppins"/>
              <a:buNone/>
              <a:defRPr b="0" sz="1400">
                <a:latin typeface="Poppins"/>
                <a:ea typeface="Poppins"/>
                <a:cs typeface="Poppins"/>
                <a:sym typeface="Poppins"/>
              </a:defRPr>
            </a:lvl1pPr>
            <a:lvl2pPr lvl="1" rtl="0" algn="r">
              <a:spcBef>
                <a:spcPts val="0"/>
              </a:spcBef>
              <a:spcAft>
                <a:spcPts val="0"/>
              </a:spcAft>
              <a:buSzPts val="1700"/>
              <a:buFont typeface="Poppins"/>
              <a:buNone/>
              <a:defRPr b="0" sz="1700">
                <a:latin typeface="Poppins"/>
                <a:ea typeface="Poppins"/>
                <a:cs typeface="Poppins"/>
                <a:sym typeface="Poppins"/>
              </a:defRPr>
            </a:lvl2pPr>
            <a:lvl3pPr lvl="2" rtl="0" algn="r">
              <a:spcBef>
                <a:spcPts val="0"/>
              </a:spcBef>
              <a:spcAft>
                <a:spcPts val="0"/>
              </a:spcAft>
              <a:buSzPts val="1700"/>
              <a:buFont typeface="Poppins"/>
              <a:buNone/>
              <a:defRPr b="0" sz="1700">
                <a:latin typeface="Poppins"/>
                <a:ea typeface="Poppins"/>
                <a:cs typeface="Poppins"/>
                <a:sym typeface="Poppins"/>
              </a:defRPr>
            </a:lvl3pPr>
            <a:lvl4pPr lvl="3" rtl="0" algn="r">
              <a:spcBef>
                <a:spcPts val="0"/>
              </a:spcBef>
              <a:spcAft>
                <a:spcPts val="0"/>
              </a:spcAft>
              <a:buSzPts val="1700"/>
              <a:buFont typeface="Poppins"/>
              <a:buNone/>
              <a:defRPr b="0" sz="1700">
                <a:latin typeface="Poppins"/>
                <a:ea typeface="Poppins"/>
                <a:cs typeface="Poppins"/>
                <a:sym typeface="Poppins"/>
              </a:defRPr>
            </a:lvl4pPr>
            <a:lvl5pPr lvl="4" rtl="0" algn="r">
              <a:spcBef>
                <a:spcPts val="0"/>
              </a:spcBef>
              <a:spcAft>
                <a:spcPts val="0"/>
              </a:spcAft>
              <a:buSzPts val="1700"/>
              <a:buFont typeface="Poppins"/>
              <a:buNone/>
              <a:defRPr b="0" sz="1700">
                <a:latin typeface="Poppins"/>
                <a:ea typeface="Poppins"/>
                <a:cs typeface="Poppins"/>
                <a:sym typeface="Poppins"/>
              </a:defRPr>
            </a:lvl5pPr>
            <a:lvl6pPr lvl="5" rtl="0" algn="r">
              <a:spcBef>
                <a:spcPts val="0"/>
              </a:spcBef>
              <a:spcAft>
                <a:spcPts val="0"/>
              </a:spcAft>
              <a:buSzPts val="1700"/>
              <a:buFont typeface="Poppins"/>
              <a:buNone/>
              <a:defRPr b="0" sz="1700">
                <a:latin typeface="Poppins"/>
                <a:ea typeface="Poppins"/>
                <a:cs typeface="Poppins"/>
                <a:sym typeface="Poppins"/>
              </a:defRPr>
            </a:lvl6pPr>
            <a:lvl7pPr lvl="6" rtl="0" algn="r">
              <a:spcBef>
                <a:spcPts val="0"/>
              </a:spcBef>
              <a:spcAft>
                <a:spcPts val="0"/>
              </a:spcAft>
              <a:buSzPts val="1700"/>
              <a:buFont typeface="Poppins"/>
              <a:buNone/>
              <a:defRPr b="0" sz="1700">
                <a:latin typeface="Poppins"/>
                <a:ea typeface="Poppins"/>
                <a:cs typeface="Poppins"/>
                <a:sym typeface="Poppins"/>
              </a:defRPr>
            </a:lvl7pPr>
            <a:lvl8pPr lvl="7" rtl="0" algn="r">
              <a:spcBef>
                <a:spcPts val="0"/>
              </a:spcBef>
              <a:spcAft>
                <a:spcPts val="0"/>
              </a:spcAft>
              <a:buSzPts val="1700"/>
              <a:buFont typeface="Poppins"/>
              <a:buNone/>
              <a:defRPr b="0" sz="1700">
                <a:latin typeface="Poppins"/>
                <a:ea typeface="Poppins"/>
                <a:cs typeface="Poppins"/>
                <a:sym typeface="Poppins"/>
              </a:defRPr>
            </a:lvl8pPr>
            <a:lvl9pPr lvl="8" rtl="0" algn="r">
              <a:spcBef>
                <a:spcPts val="0"/>
              </a:spcBef>
              <a:spcAft>
                <a:spcPts val="0"/>
              </a:spcAft>
              <a:buSzPts val="1700"/>
              <a:buFont typeface="Poppins"/>
              <a:buNone/>
              <a:defRPr b="0" sz="1700">
                <a:latin typeface="Poppins"/>
                <a:ea typeface="Poppins"/>
                <a:cs typeface="Poppins"/>
                <a:sym typeface="Poppins"/>
              </a:defRPr>
            </a:lvl9pPr>
          </a:lstStyle>
          <a:p/>
        </p:txBody>
      </p:sp>
      <p:sp>
        <p:nvSpPr>
          <p:cNvPr id="542" name="Google Shape;542;p97"/>
          <p:cNvSpPr txBox="1"/>
          <p:nvPr>
            <p:ph idx="1" type="subTitle"/>
          </p:nvPr>
        </p:nvSpPr>
        <p:spPr>
          <a:xfrm>
            <a:off x="4776175" y="3247417"/>
            <a:ext cx="3247200" cy="361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1700"/>
              <a:buFont typeface="Josefin Sans SemiBold"/>
              <a:buNone/>
              <a:defRPr sz="1700">
                <a:solidFill>
                  <a:schemeClr val="dk1"/>
                </a:solidFill>
                <a:latin typeface="Josefin Sans SemiBold"/>
                <a:ea typeface="Josefin Sans SemiBold"/>
                <a:cs typeface="Josefin Sans SemiBold"/>
                <a:sym typeface="Josefin Sans SemiBold"/>
              </a:defRPr>
            </a:lvl1pPr>
            <a:lvl2pPr lvl="1"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2pPr>
            <a:lvl3pPr lvl="2"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3pPr>
            <a:lvl4pPr lvl="3"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4pPr>
            <a:lvl5pPr lvl="4"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5pPr>
            <a:lvl6pPr lvl="5"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6pPr>
            <a:lvl7pPr lvl="6"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7pPr>
            <a:lvl8pPr lvl="7" rtl="0">
              <a:lnSpc>
                <a:spcPct val="100000"/>
              </a:lnSpc>
              <a:spcBef>
                <a:spcPts val="1600"/>
              </a:spcBef>
              <a:spcAft>
                <a:spcPts val="0"/>
              </a:spcAft>
              <a:buSzPts val="1700"/>
              <a:buFont typeface="Josefin Sans SemiBold"/>
              <a:buNone/>
              <a:defRPr sz="1700">
                <a:latin typeface="Josefin Sans SemiBold"/>
                <a:ea typeface="Josefin Sans SemiBold"/>
                <a:cs typeface="Josefin Sans SemiBold"/>
                <a:sym typeface="Josefin Sans SemiBold"/>
              </a:defRPr>
            </a:lvl8pPr>
            <a:lvl9pPr lvl="8" rtl="0">
              <a:lnSpc>
                <a:spcPct val="100000"/>
              </a:lnSpc>
              <a:spcBef>
                <a:spcPts val="1600"/>
              </a:spcBef>
              <a:spcAft>
                <a:spcPts val="1600"/>
              </a:spcAft>
              <a:buSzPts val="1700"/>
              <a:buFont typeface="Josefin Sans SemiBold"/>
              <a:buNone/>
              <a:defRPr sz="1700">
                <a:latin typeface="Josefin Sans SemiBold"/>
                <a:ea typeface="Josefin Sans SemiBold"/>
                <a:cs typeface="Josefin Sans SemiBold"/>
                <a:sym typeface="Josefin Sans SemiBold"/>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3">
    <p:spTree>
      <p:nvGrpSpPr>
        <p:cNvPr id="543" name="Shape 543"/>
        <p:cNvGrpSpPr/>
        <p:nvPr/>
      </p:nvGrpSpPr>
      <p:grpSpPr>
        <a:xfrm>
          <a:off x="0" y="0"/>
          <a:ext cx="0" cy="0"/>
          <a:chOff x="0" y="0"/>
          <a:chExt cx="0" cy="0"/>
        </a:xfrm>
      </p:grpSpPr>
      <p:sp>
        <p:nvSpPr>
          <p:cNvPr id="544" name="Google Shape;544;p98"/>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45" name="Google Shape;545;p98"/>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98"/>
          <p:cNvSpPr txBox="1"/>
          <p:nvPr>
            <p:ph idx="2" type="ctrTitle"/>
          </p:nvPr>
        </p:nvSpPr>
        <p:spPr>
          <a:xfrm>
            <a:off x="99269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547" name="Google Shape;547;p98"/>
          <p:cNvSpPr txBox="1"/>
          <p:nvPr>
            <p:ph idx="1" type="subTitle"/>
          </p:nvPr>
        </p:nvSpPr>
        <p:spPr>
          <a:xfrm>
            <a:off x="992698" y="22218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548" name="Google Shape;548;p98"/>
          <p:cNvSpPr txBox="1"/>
          <p:nvPr>
            <p:ph idx="3" type="ctrTitle"/>
          </p:nvPr>
        </p:nvSpPr>
        <p:spPr>
          <a:xfrm>
            <a:off x="4973448" y="1990094"/>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549" name="Google Shape;549;p98"/>
          <p:cNvSpPr txBox="1"/>
          <p:nvPr>
            <p:ph idx="4" type="subTitle"/>
          </p:nvPr>
        </p:nvSpPr>
        <p:spPr>
          <a:xfrm>
            <a:off x="4973448" y="2219989"/>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550" name="Google Shape;550;p98"/>
          <p:cNvSpPr txBox="1"/>
          <p:nvPr>
            <p:ph idx="5" type="ctrTitle"/>
          </p:nvPr>
        </p:nvSpPr>
        <p:spPr>
          <a:xfrm>
            <a:off x="99269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551" name="Google Shape;551;p98"/>
          <p:cNvSpPr txBox="1"/>
          <p:nvPr>
            <p:ph idx="6" type="subTitle"/>
          </p:nvPr>
        </p:nvSpPr>
        <p:spPr>
          <a:xfrm>
            <a:off x="992698" y="38026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552" name="Google Shape;552;p98"/>
          <p:cNvSpPr txBox="1"/>
          <p:nvPr>
            <p:ph idx="7" type="ctrTitle"/>
          </p:nvPr>
        </p:nvSpPr>
        <p:spPr>
          <a:xfrm>
            <a:off x="4973448" y="3577206"/>
            <a:ext cx="3177900" cy="37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000000"/>
              </a:buClr>
              <a:buSzPts val="1200"/>
              <a:buNone/>
              <a:defRPr sz="1600">
                <a:solidFill>
                  <a:srgbClr val="2F2F2F"/>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553" name="Google Shape;553;p98"/>
          <p:cNvSpPr txBox="1"/>
          <p:nvPr>
            <p:ph idx="8" type="subTitle"/>
          </p:nvPr>
        </p:nvSpPr>
        <p:spPr>
          <a:xfrm>
            <a:off x="4973448" y="3804573"/>
            <a:ext cx="3177900" cy="57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200">
                <a:solidFill>
                  <a:srgbClr val="2F2F2F"/>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4">
    <p:spTree>
      <p:nvGrpSpPr>
        <p:cNvPr id="554" name="Shape 554"/>
        <p:cNvGrpSpPr/>
        <p:nvPr/>
      </p:nvGrpSpPr>
      <p:grpSpPr>
        <a:xfrm>
          <a:off x="0" y="0"/>
          <a:ext cx="0" cy="0"/>
          <a:chOff x="0" y="0"/>
          <a:chExt cx="0" cy="0"/>
        </a:xfrm>
      </p:grpSpPr>
      <p:sp>
        <p:nvSpPr>
          <p:cNvPr id="555" name="Google Shape;555;p99"/>
          <p:cNvSpPr txBox="1"/>
          <p:nvPr>
            <p:ph type="ctrTitle"/>
          </p:nvPr>
        </p:nvSpPr>
        <p:spPr>
          <a:xfrm>
            <a:off x="38467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
        <p:nvSpPr>
          <p:cNvPr id="556" name="Google Shape;556;p99"/>
          <p:cNvSpPr txBox="1"/>
          <p:nvPr>
            <p:ph idx="1" type="subTitle"/>
          </p:nvPr>
        </p:nvSpPr>
        <p:spPr>
          <a:xfrm>
            <a:off x="1204509" y="2747668"/>
            <a:ext cx="25902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557" name="Google Shape;557;p99"/>
          <p:cNvSpPr txBox="1"/>
          <p:nvPr>
            <p:ph idx="2" type="subTitle"/>
          </p:nvPr>
        </p:nvSpPr>
        <p:spPr>
          <a:xfrm>
            <a:off x="5354687" y="2747668"/>
            <a:ext cx="2579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000"/>
              <a:buNone/>
              <a:defRPr sz="1000">
                <a:solidFill>
                  <a:schemeClr val="dk1"/>
                </a:solidFill>
              </a:defRPr>
            </a:lvl1pPr>
            <a:lvl2pPr lvl="1" rtl="0" algn="ctr">
              <a:lnSpc>
                <a:spcPct val="100000"/>
              </a:lnSpc>
              <a:spcBef>
                <a:spcPts val="0"/>
              </a:spcBef>
              <a:spcAft>
                <a:spcPts val="0"/>
              </a:spcAft>
              <a:buClr>
                <a:schemeClr val="dk1"/>
              </a:buClr>
              <a:buSzPts val="1000"/>
              <a:buNone/>
              <a:defRPr sz="1000">
                <a:solidFill>
                  <a:schemeClr val="dk1"/>
                </a:solidFill>
              </a:defRPr>
            </a:lvl2pPr>
            <a:lvl3pPr lvl="2" rtl="0" algn="ctr">
              <a:lnSpc>
                <a:spcPct val="100000"/>
              </a:lnSpc>
              <a:spcBef>
                <a:spcPts val="0"/>
              </a:spcBef>
              <a:spcAft>
                <a:spcPts val="0"/>
              </a:spcAft>
              <a:buClr>
                <a:schemeClr val="dk1"/>
              </a:buClr>
              <a:buSzPts val="1000"/>
              <a:buNone/>
              <a:defRPr sz="1000">
                <a:solidFill>
                  <a:schemeClr val="dk1"/>
                </a:solidFill>
              </a:defRPr>
            </a:lvl3pPr>
            <a:lvl4pPr lvl="3" rtl="0" algn="ctr">
              <a:lnSpc>
                <a:spcPct val="100000"/>
              </a:lnSpc>
              <a:spcBef>
                <a:spcPts val="0"/>
              </a:spcBef>
              <a:spcAft>
                <a:spcPts val="0"/>
              </a:spcAft>
              <a:buClr>
                <a:schemeClr val="dk1"/>
              </a:buClr>
              <a:buSzPts val="1000"/>
              <a:buNone/>
              <a:defRPr sz="1000">
                <a:solidFill>
                  <a:schemeClr val="dk1"/>
                </a:solidFill>
              </a:defRPr>
            </a:lvl4pPr>
            <a:lvl5pPr lvl="4" rtl="0" algn="ctr">
              <a:lnSpc>
                <a:spcPct val="100000"/>
              </a:lnSpc>
              <a:spcBef>
                <a:spcPts val="0"/>
              </a:spcBef>
              <a:spcAft>
                <a:spcPts val="0"/>
              </a:spcAft>
              <a:buClr>
                <a:schemeClr val="dk1"/>
              </a:buClr>
              <a:buSzPts val="1000"/>
              <a:buNone/>
              <a:defRPr sz="1000">
                <a:solidFill>
                  <a:schemeClr val="dk1"/>
                </a:solidFill>
              </a:defRPr>
            </a:lvl5pPr>
            <a:lvl6pPr lvl="5" rtl="0" algn="ctr">
              <a:lnSpc>
                <a:spcPct val="100000"/>
              </a:lnSpc>
              <a:spcBef>
                <a:spcPts val="0"/>
              </a:spcBef>
              <a:spcAft>
                <a:spcPts val="0"/>
              </a:spcAft>
              <a:buClr>
                <a:schemeClr val="dk1"/>
              </a:buClr>
              <a:buSzPts val="1000"/>
              <a:buNone/>
              <a:defRPr sz="1000">
                <a:solidFill>
                  <a:schemeClr val="dk1"/>
                </a:solidFill>
              </a:defRPr>
            </a:lvl6pPr>
            <a:lvl7pPr lvl="6" rtl="0" algn="ctr">
              <a:lnSpc>
                <a:spcPct val="100000"/>
              </a:lnSpc>
              <a:spcBef>
                <a:spcPts val="0"/>
              </a:spcBef>
              <a:spcAft>
                <a:spcPts val="0"/>
              </a:spcAft>
              <a:buClr>
                <a:schemeClr val="dk1"/>
              </a:buClr>
              <a:buSzPts val="1000"/>
              <a:buNone/>
              <a:defRPr sz="1000">
                <a:solidFill>
                  <a:schemeClr val="dk1"/>
                </a:solidFill>
              </a:defRPr>
            </a:lvl7pPr>
            <a:lvl8pPr lvl="7" rtl="0" algn="ctr">
              <a:lnSpc>
                <a:spcPct val="100000"/>
              </a:lnSpc>
              <a:spcBef>
                <a:spcPts val="0"/>
              </a:spcBef>
              <a:spcAft>
                <a:spcPts val="0"/>
              </a:spcAft>
              <a:buClr>
                <a:schemeClr val="dk1"/>
              </a:buClr>
              <a:buSzPts val="1000"/>
              <a:buNone/>
              <a:defRPr sz="1000">
                <a:solidFill>
                  <a:schemeClr val="dk1"/>
                </a:solidFill>
              </a:defRPr>
            </a:lvl8pPr>
            <a:lvl9pPr lvl="8" rtl="0" algn="ctr">
              <a:lnSpc>
                <a:spcPct val="100000"/>
              </a:lnSpc>
              <a:spcBef>
                <a:spcPts val="0"/>
              </a:spcBef>
              <a:spcAft>
                <a:spcPts val="0"/>
              </a:spcAft>
              <a:buClr>
                <a:schemeClr val="dk1"/>
              </a:buClr>
              <a:buSzPts val="1000"/>
              <a:buNone/>
              <a:defRPr sz="1000">
                <a:solidFill>
                  <a:schemeClr val="dk1"/>
                </a:solidFill>
              </a:defRPr>
            </a:lvl9pPr>
          </a:lstStyle>
          <a:p/>
        </p:txBody>
      </p:sp>
      <p:sp>
        <p:nvSpPr>
          <p:cNvPr id="558" name="Google Shape;558;p99"/>
          <p:cNvSpPr txBox="1"/>
          <p:nvPr>
            <p:ph idx="3" type="ctrTitle"/>
          </p:nvPr>
        </p:nvSpPr>
        <p:spPr>
          <a:xfrm>
            <a:off x="4529325" y="1893025"/>
            <a:ext cx="4230000" cy="9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000"/>
            </a:lvl1pPr>
            <a:lvl2pPr lvl="1" rtl="0" algn="r">
              <a:spcBef>
                <a:spcPts val="0"/>
              </a:spcBef>
              <a:spcAft>
                <a:spcPts val="0"/>
              </a:spcAft>
              <a:buSzPts val="3000"/>
              <a:buNone/>
              <a:defRPr sz="3000"/>
            </a:lvl2pPr>
            <a:lvl3pPr lvl="2" rtl="0" algn="r">
              <a:spcBef>
                <a:spcPts val="0"/>
              </a:spcBef>
              <a:spcAft>
                <a:spcPts val="0"/>
              </a:spcAft>
              <a:buSzPts val="3000"/>
              <a:buNone/>
              <a:defRPr sz="3000"/>
            </a:lvl3pPr>
            <a:lvl4pPr lvl="3" rtl="0" algn="r">
              <a:spcBef>
                <a:spcPts val="0"/>
              </a:spcBef>
              <a:spcAft>
                <a:spcPts val="0"/>
              </a:spcAft>
              <a:buSzPts val="3000"/>
              <a:buNone/>
              <a:defRPr sz="3000"/>
            </a:lvl4pPr>
            <a:lvl5pPr lvl="4" rtl="0" algn="r">
              <a:spcBef>
                <a:spcPts val="0"/>
              </a:spcBef>
              <a:spcAft>
                <a:spcPts val="0"/>
              </a:spcAft>
              <a:buSzPts val="3000"/>
              <a:buNone/>
              <a:defRPr sz="3000"/>
            </a:lvl5pPr>
            <a:lvl6pPr lvl="5" rtl="0" algn="r">
              <a:spcBef>
                <a:spcPts val="0"/>
              </a:spcBef>
              <a:spcAft>
                <a:spcPts val="0"/>
              </a:spcAft>
              <a:buSzPts val="3000"/>
              <a:buNone/>
              <a:defRPr sz="3000"/>
            </a:lvl6pPr>
            <a:lvl7pPr lvl="6" rtl="0" algn="r">
              <a:spcBef>
                <a:spcPts val="0"/>
              </a:spcBef>
              <a:spcAft>
                <a:spcPts val="0"/>
              </a:spcAft>
              <a:buSzPts val="3000"/>
              <a:buNone/>
              <a:defRPr sz="3000"/>
            </a:lvl7pPr>
            <a:lvl8pPr lvl="7" rtl="0" algn="r">
              <a:spcBef>
                <a:spcPts val="0"/>
              </a:spcBef>
              <a:spcAft>
                <a:spcPts val="0"/>
              </a:spcAft>
              <a:buSzPts val="3000"/>
              <a:buNone/>
              <a:defRPr sz="3000"/>
            </a:lvl8pPr>
            <a:lvl9pPr lvl="8" rtl="0" algn="r">
              <a:spcBef>
                <a:spcPts val="0"/>
              </a:spcBef>
              <a:spcAft>
                <a:spcPts val="0"/>
              </a:spcAft>
              <a:buSzPts val="3000"/>
              <a:buNone/>
              <a:defRPr sz="3000"/>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5">
    <p:spTree>
      <p:nvGrpSpPr>
        <p:cNvPr id="559" name="Shape 559"/>
        <p:cNvGrpSpPr/>
        <p:nvPr/>
      </p:nvGrpSpPr>
      <p:grpSpPr>
        <a:xfrm>
          <a:off x="0" y="0"/>
          <a:ext cx="0" cy="0"/>
          <a:chOff x="0" y="0"/>
          <a:chExt cx="0" cy="0"/>
        </a:xfrm>
      </p:grpSpPr>
      <p:sp>
        <p:nvSpPr>
          <p:cNvPr id="560" name="Google Shape;560;p100"/>
          <p:cNvSpPr txBox="1"/>
          <p:nvPr>
            <p:ph idx="1" type="subTitle"/>
          </p:nvPr>
        </p:nvSpPr>
        <p:spPr>
          <a:xfrm flipH="1">
            <a:off x="1072525"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561" name="Google Shape;561;p100"/>
          <p:cNvSpPr txBox="1"/>
          <p:nvPr>
            <p:ph idx="2" type="subTitle"/>
          </p:nvPr>
        </p:nvSpPr>
        <p:spPr>
          <a:xfrm>
            <a:off x="607375"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562" name="Google Shape;562;p100"/>
          <p:cNvSpPr txBox="1"/>
          <p:nvPr>
            <p:ph idx="3" type="subTitle"/>
          </p:nvPr>
        </p:nvSpPr>
        <p:spPr>
          <a:xfrm flipH="1">
            <a:off x="3736354"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563" name="Google Shape;563;p100"/>
          <p:cNvSpPr txBox="1"/>
          <p:nvPr>
            <p:ph idx="4" type="subTitle"/>
          </p:nvPr>
        </p:nvSpPr>
        <p:spPr>
          <a:xfrm>
            <a:off x="3271204"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564" name="Google Shape;564;p100"/>
          <p:cNvSpPr txBox="1"/>
          <p:nvPr>
            <p:ph idx="5" type="subTitle"/>
          </p:nvPr>
        </p:nvSpPr>
        <p:spPr>
          <a:xfrm flipH="1">
            <a:off x="6400171" y="2880104"/>
            <a:ext cx="1671300" cy="79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2pPr>
            <a:lvl3pPr lvl="2"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3pPr>
            <a:lvl4pPr lvl="3"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4pPr>
            <a:lvl5pPr lvl="4"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5pPr>
            <a:lvl6pPr lvl="5"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6pPr>
            <a:lvl7pPr lvl="6"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7pPr>
            <a:lvl8pPr lvl="7"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8pPr>
            <a:lvl9pPr lvl="8"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9pPr>
          </a:lstStyle>
          <a:p/>
        </p:txBody>
      </p:sp>
      <p:sp>
        <p:nvSpPr>
          <p:cNvPr id="565" name="Google Shape;565;p100"/>
          <p:cNvSpPr txBox="1"/>
          <p:nvPr>
            <p:ph idx="6" type="subTitle"/>
          </p:nvPr>
        </p:nvSpPr>
        <p:spPr>
          <a:xfrm>
            <a:off x="5935021" y="3590861"/>
            <a:ext cx="2601600" cy="389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Josefin Sans"/>
              <a:buNone/>
              <a:defRPr b="1" sz="1400">
                <a:solidFill>
                  <a:schemeClr val="dk1"/>
                </a:solidFill>
                <a:latin typeface="Josefin Sans"/>
                <a:ea typeface="Josefin Sans"/>
                <a:cs typeface="Josefin Sans"/>
                <a:sym typeface="Josefin Sans"/>
              </a:defRPr>
            </a:lvl1pPr>
            <a:lvl2pPr lvl="1"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2pPr>
            <a:lvl3pPr lvl="2"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3pPr>
            <a:lvl4pPr lvl="3"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4pPr>
            <a:lvl5pPr lvl="4"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5pPr>
            <a:lvl6pPr lvl="5"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6pPr>
            <a:lvl7pPr lvl="6"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7pPr>
            <a:lvl8pPr lvl="7"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8pPr>
            <a:lvl9pPr lvl="8" rtl="0" algn="ctr">
              <a:lnSpc>
                <a:spcPct val="100000"/>
              </a:lnSpc>
              <a:spcBef>
                <a:spcPts val="0"/>
              </a:spcBef>
              <a:spcAft>
                <a:spcPts val="0"/>
              </a:spcAft>
              <a:buClr>
                <a:schemeClr val="dk1"/>
              </a:buClr>
              <a:buSzPts val="1400"/>
              <a:buFont typeface="Josefin Sans"/>
              <a:buNone/>
              <a:defRPr b="1">
                <a:solidFill>
                  <a:schemeClr val="dk1"/>
                </a:solidFill>
                <a:latin typeface="Josefin Sans"/>
                <a:ea typeface="Josefin Sans"/>
                <a:cs typeface="Josefin Sans"/>
                <a:sym typeface="Josefin Sans"/>
              </a:defRPr>
            </a:lvl9pPr>
          </a:lstStyle>
          <a:p/>
        </p:txBody>
      </p:sp>
      <p:sp>
        <p:nvSpPr>
          <p:cNvPr id="566" name="Google Shape;566;p100"/>
          <p:cNvSpPr txBox="1"/>
          <p:nvPr>
            <p:ph idx="7" type="subTitle"/>
          </p:nvPr>
        </p:nvSpPr>
        <p:spPr>
          <a:xfrm>
            <a:off x="1013125"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567" name="Google Shape;567;p100"/>
          <p:cNvSpPr txBox="1"/>
          <p:nvPr>
            <p:ph idx="8" type="subTitle"/>
          </p:nvPr>
        </p:nvSpPr>
        <p:spPr>
          <a:xfrm>
            <a:off x="3676954"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568" name="Google Shape;568;p100"/>
          <p:cNvSpPr txBox="1"/>
          <p:nvPr>
            <p:ph idx="9" type="subTitle"/>
          </p:nvPr>
        </p:nvSpPr>
        <p:spPr>
          <a:xfrm>
            <a:off x="6340771" y="3877197"/>
            <a:ext cx="1790100" cy="469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Poppins"/>
              <a:buNone/>
              <a:defRPr sz="1400">
                <a:solidFill>
                  <a:schemeClr val="dk1"/>
                </a:solidFill>
                <a:latin typeface="Poppins"/>
                <a:ea typeface="Poppins"/>
                <a:cs typeface="Poppins"/>
                <a:sym typeface="Poppins"/>
              </a:defRPr>
            </a:lvl1pPr>
            <a:lvl2pPr lvl="1"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2pPr>
            <a:lvl3pPr lvl="2"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3pPr>
            <a:lvl4pPr lvl="3"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4pPr>
            <a:lvl5pPr lvl="4"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5pPr>
            <a:lvl6pPr lvl="5"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6pPr>
            <a:lvl7pPr lvl="6"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7pPr>
            <a:lvl8pPr lvl="7"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8pPr>
            <a:lvl9pPr lvl="8" rtl="0" algn="ctr">
              <a:lnSpc>
                <a:spcPct val="100000"/>
              </a:lnSpc>
              <a:spcBef>
                <a:spcPts val="0"/>
              </a:spcBef>
              <a:spcAft>
                <a:spcPts val="0"/>
              </a:spcAft>
              <a:buClr>
                <a:schemeClr val="dk1"/>
              </a:buClr>
              <a:buSzPts val="1400"/>
              <a:buFont typeface="Poppins"/>
              <a:buNone/>
              <a:defRPr>
                <a:solidFill>
                  <a:schemeClr val="dk1"/>
                </a:solidFill>
                <a:latin typeface="Poppins"/>
                <a:ea typeface="Poppins"/>
                <a:cs typeface="Poppins"/>
                <a:sym typeface="Poppins"/>
              </a:defRPr>
            </a:lvl9pPr>
          </a:lstStyle>
          <a:p/>
        </p:txBody>
      </p:sp>
      <p:sp>
        <p:nvSpPr>
          <p:cNvPr id="569" name="Google Shape;569;p100"/>
          <p:cNvSpPr txBox="1"/>
          <p:nvPr>
            <p:ph type="title"/>
          </p:nvPr>
        </p:nvSpPr>
        <p:spPr>
          <a:xfrm>
            <a:off x="4948471" y="524175"/>
            <a:ext cx="35043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570" name="Google Shape;570;p100"/>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571" name="Shape 571"/>
        <p:cNvGrpSpPr/>
        <p:nvPr/>
      </p:nvGrpSpPr>
      <p:grpSpPr>
        <a:xfrm>
          <a:off x="0" y="0"/>
          <a:ext cx="0" cy="0"/>
          <a:chOff x="0" y="0"/>
          <a:chExt cx="0" cy="0"/>
        </a:xfrm>
      </p:grpSpPr>
      <p:sp>
        <p:nvSpPr>
          <p:cNvPr id="572" name="Google Shape;572;p101"/>
          <p:cNvSpPr txBox="1"/>
          <p:nvPr>
            <p:ph idx="1" type="subTitle"/>
          </p:nvPr>
        </p:nvSpPr>
        <p:spPr>
          <a:xfrm>
            <a:off x="3505200" y="2026774"/>
            <a:ext cx="21435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573" name="Google Shape;573;p101"/>
          <p:cNvSpPr txBox="1"/>
          <p:nvPr>
            <p:ph idx="2" type="subTitle"/>
          </p:nvPr>
        </p:nvSpPr>
        <p:spPr>
          <a:xfrm>
            <a:off x="3505200" y="3779380"/>
            <a:ext cx="21459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574" name="Google Shape;574;p101"/>
          <p:cNvSpPr txBox="1"/>
          <p:nvPr>
            <p:ph idx="3" type="subTitle"/>
          </p:nvPr>
        </p:nvSpPr>
        <p:spPr>
          <a:xfrm>
            <a:off x="1044500" y="2026774"/>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575" name="Google Shape;575;p101"/>
          <p:cNvSpPr txBox="1"/>
          <p:nvPr>
            <p:ph idx="4" type="body"/>
          </p:nvPr>
        </p:nvSpPr>
        <p:spPr>
          <a:xfrm>
            <a:off x="3600530" y="2414286"/>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576" name="Google Shape;576;p101"/>
          <p:cNvSpPr txBox="1"/>
          <p:nvPr>
            <p:ph idx="5" type="subTitle"/>
          </p:nvPr>
        </p:nvSpPr>
        <p:spPr>
          <a:xfrm>
            <a:off x="5943649" y="2026774"/>
            <a:ext cx="21333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577" name="Google Shape;577;p101"/>
          <p:cNvSpPr txBox="1"/>
          <p:nvPr>
            <p:ph idx="6" type="body"/>
          </p:nvPr>
        </p:nvSpPr>
        <p:spPr>
          <a:xfrm>
            <a:off x="6044899" y="2414286"/>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578" name="Google Shape;578;p101"/>
          <p:cNvSpPr txBox="1"/>
          <p:nvPr>
            <p:ph idx="7" type="body"/>
          </p:nvPr>
        </p:nvSpPr>
        <p:spPr>
          <a:xfrm>
            <a:off x="1149950" y="2407775"/>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579" name="Google Shape;579;p101"/>
          <p:cNvSpPr txBox="1"/>
          <p:nvPr>
            <p:ph idx="8" type="subTitle"/>
          </p:nvPr>
        </p:nvSpPr>
        <p:spPr>
          <a:xfrm>
            <a:off x="1044500" y="3795330"/>
            <a:ext cx="22197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580" name="Google Shape;580;p101"/>
          <p:cNvSpPr txBox="1"/>
          <p:nvPr>
            <p:ph idx="9" type="subTitle"/>
          </p:nvPr>
        </p:nvSpPr>
        <p:spPr>
          <a:xfrm>
            <a:off x="5952199" y="3795324"/>
            <a:ext cx="2116200" cy="3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1700">
                <a:latin typeface="Josefin Sans"/>
                <a:ea typeface="Josefin Sans"/>
                <a:cs typeface="Josefin Sans"/>
                <a:sym typeface="Josefin Sans"/>
              </a:defRPr>
            </a:lvl1pPr>
            <a:lvl2pPr lvl="1" rtl="0" algn="ctr">
              <a:spcBef>
                <a:spcPts val="1600"/>
              </a:spcBef>
              <a:spcAft>
                <a:spcPts val="0"/>
              </a:spcAft>
              <a:buNone/>
              <a:defRPr b="1" sz="1700">
                <a:latin typeface="Josefin Sans"/>
                <a:ea typeface="Josefin Sans"/>
                <a:cs typeface="Josefin Sans"/>
                <a:sym typeface="Josefin Sans"/>
              </a:defRPr>
            </a:lvl2pPr>
            <a:lvl3pPr lvl="2" rtl="0" algn="ctr">
              <a:spcBef>
                <a:spcPts val="1600"/>
              </a:spcBef>
              <a:spcAft>
                <a:spcPts val="0"/>
              </a:spcAft>
              <a:buNone/>
              <a:defRPr b="1" sz="1700">
                <a:latin typeface="Josefin Sans"/>
                <a:ea typeface="Josefin Sans"/>
                <a:cs typeface="Josefin Sans"/>
                <a:sym typeface="Josefin Sans"/>
              </a:defRPr>
            </a:lvl3pPr>
            <a:lvl4pPr lvl="3" rtl="0" algn="ctr">
              <a:spcBef>
                <a:spcPts val="1600"/>
              </a:spcBef>
              <a:spcAft>
                <a:spcPts val="0"/>
              </a:spcAft>
              <a:buNone/>
              <a:defRPr b="1" sz="1700">
                <a:latin typeface="Josefin Sans"/>
                <a:ea typeface="Josefin Sans"/>
                <a:cs typeface="Josefin Sans"/>
                <a:sym typeface="Josefin Sans"/>
              </a:defRPr>
            </a:lvl4pPr>
            <a:lvl5pPr lvl="4" rtl="0" algn="ctr">
              <a:spcBef>
                <a:spcPts val="1600"/>
              </a:spcBef>
              <a:spcAft>
                <a:spcPts val="0"/>
              </a:spcAft>
              <a:buNone/>
              <a:defRPr b="1" sz="1700">
                <a:latin typeface="Josefin Sans"/>
                <a:ea typeface="Josefin Sans"/>
                <a:cs typeface="Josefin Sans"/>
                <a:sym typeface="Josefin Sans"/>
              </a:defRPr>
            </a:lvl5pPr>
            <a:lvl6pPr lvl="5" rtl="0" algn="ctr">
              <a:spcBef>
                <a:spcPts val="1600"/>
              </a:spcBef>
              <a:spcAft>
                <a:spcPts val="0"/>
              </a:spcAft>
              <a:buNone/>
              <a:defRPr b="1" sz="1700">
                <a:latin typeface="Josefin Sans"/>
                <a:ea typeface="Josefin Sans"/>
                <a:cs typeface="Josefin Sans"/>
                <a:sym typeface="Josefin Sans"/>
              </a:defRPr>
            </a:lvl6pPr>
            <a:lvl7pPr lvl="6" rtl="0" algn="ctr">
              <a:spcBef>
                <a:spcPts val="1600"/>
              </a:spcBef>
              <a:spcAft>
                <a:spcPts val="0"/>
              </a:spcAft>
              <a:buNone/>
              <a:defRPr b="1" sz="1700">
                <a:latin typeface="Josefin Sans"/>
                <a:ea typeface="Josefin Sans"/>
                <a:cs typeface="Josefin Sans"/>
                <a:sym typeface="Josefin Sans"/>
              </a:defRPr>
            </a:lvl7pPr>
            <a:lvl8pPr lvl="7" rtl="0" algn="ctr">
              <a:spcBef>
                <a:spcPts val="1600"/>
              </a:spcBef>
              <a:spcAft>
                <a:spcPts val="0"/>
              </a:spcAft>
              <a:buNone/>
              <a:defRPr b="1" sz="1700">
                <a:latin typeface="Josefin Sans"/>
                <a:ea typeface="Josefin Sans"/>
                <a:cs typeface="Josefin Sans"/>
                <a:sym typeface="Josefin Sans"/>
              </a:defRPr>
            </a:lvl8pPr>
            <a:lvl9pPr lvl="8" rtl="0" algn="ctr">
              <a:spcBef>
                <a:spcPts val="1600"/>
              </a:spcBef>
              <a:spcAft>
                <a:spcPts val="1600"/>
              </a:spcAft>
              <a:buNone/>
              <a:defRPr b="1" sz="1700">
                <a:latin typeface="Josefin Sans"/>
                <a:ea typeface="Josefin Sans"/>
                <a:cs typeface="Josefin Sans"/>
                <a:sym typeface="Josefin Sans"/>
              </a:defRPr>
            </a:lvl9pPr>
          </a:lstStyle>
          <a:p/>
        </p:txBody>
      </p:sp>
      <p:sp>
        <p:nvSpPr>
          <p:cNvPr id="581" name="Google Shape;581;p101"/>
          <p:cNvSpPr txBox="1"/>
          <p:nvPr>
            <p:ph idx="13" type="body"/>
          </p:nvPr>
        </p:nvSpPr>
        <p:spPr>
          <a:xfrm>
            <a:off x="3601570" y="4189147"/>
            <a:ext cx="19419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582" name="Google Shape;582;p101"/>
          <p:cNvSpPr txBox="1"/>
          <p:nvPr>
            <p:ph idx="14" type="body"/>
          </p:nvPr>
        </p:nvSpPr>
        <p:spPr>
          <a:xfrm>
            <a:off x="6044899" y="4189147"/>
            <a:ext cx="1930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583" name="Google Shape;583;p101"/>
          <p:cNvSpPr txBox="1"/>
          <p:nvPr>
            <p:ph idx="15" type="body"/>
          </p:nvPr>
        </p:nvSpPr>
        <p:spPr>
          <a:xfrm>
            <a:off x="1149950" y="4182637"/>
            <a:ext cx="20088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584" name="Google Shape;584;p101"/>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85" name="Google Shape;585;p101"/>
          <p:cNvSpPr/>
          <p:nvPr/>
        </p:nvSpPr>
        <p:spPr>
          <a:xfrm rot="5400000">
            <a:off x="54120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numbers">
  <p:cSld name="CUSTOM_8">
    <p:spTree>
      <p:nvGrpSpPr>
        <p:cNvPr id="586" name="Shape 586"/>
        <p:cNvGrpSpPr/>
        <p:nvPr/>
      </p:nvGrpSpPr>
      <p:grpSpPr>
        <a:xfrm>
          <a:off x="0" y="0"/>
          <a:ext cx="0" cy="0"/>
          <a:chOff x="0" y="0"/>
          <a:chExt cx="0" cy="0"/>
        </a:xfrm>
      </p:grpSpPr>
      <p:sp>
        <p:nvSpPr>
          <p:cNvPr id="587" name="Google Shape;587;p102"/>
          <p:cNvSpPr txBox="1"/>
          <p:nvPr>
            <p:ph hasCustomPrompt="1" type="title"/>
          </p:nvPr>
        </p:nvSpPr>
        <p:spPr>
          <a:xfrm>
            <a:off x="1295400" y="710650"/>
            <a:ext cx="7010400" cy="758100"/>
          </a:xfrm>
          <a:prstGeom prst="rect">
            <a:avLst/>
          </a:prstGeom>
        </p:spPr>
        <p:txBody>
          <a:bodyPr anchorCtr="0" anchor="b" bIns="91425" lIns="91425" spcFirstLastPara="1" rIns="91425" wrap="square" tIns="91425">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r>
              <a:t>xx%</a:t>
            </a:r>
          </a:p>
        </p:txBody>
      </p:sp>
      <p:sp>
        <p:nvSpPr>
          <p:cNvPr id="588" name="Google Shape;588;p102"/>
          <p:cNvSpPr txBox="1"/>
          <p:nvPr>
            <p:ph idx="1" type="body"/>
          </p:nvPr>
        </p:nvSpPr>
        <p:spPr>
          <a:xfrm>
            <a:off x="1295400" y="1332825"/>
            <a:ext cx="7010400" cy="393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89" name="Google Shape;589;p102"/>
          <p:cNvSpPr txBox="1"/>
          <p:nvPr>
            <p:ph hasCustomPrompt="1" idx="2" type="title"/>
          </p:nvPr>
        </p:nvSpPr>
        <p:spPr>
          <a:xfrm>
            <a:off x="1066800" y="2103700"/>
            <a:ext cx="7010400" cy="75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400"/>
              <a:buNone/>
              <a:defRPr sz="4400"/>
            </a:lvl1pPr>
            <a:lvl2pPr lvl="1" rtl="0" algn="ctr">
              <a:spcBef>
                <a:spcPts val="0"/>
              </a:spcBef>
              <a:spcAft>
                <a:spcPts val="0"/>
              </a:spcAft>
              <a:buSzPts val="4400"/>
              <a:buNone/>
              <a:defRPr sz="4400"/>
            </a:lvl2pPr>
            <a:lvl3pPr lvl="2" rtl="0" algn="ctr">
              <a:spcBef>
                <a:spcPts val="0"/>
              </a:spcBef>
              <a:spcAft>
                <a:spcPts val="0"/>
              </a:spcAft>
              <a:buSzPts val="4400"/>
              <a:buNone/>
              <a:defRPr sz="4400"/>
            </a:lvl3pPr>
            <a:lvl4pPr lvl="3" rtl="0" algn="ctr">
              <a:spcBef>
                <a:spcPts val="0"/>
              </a:spcBef>
              <a:spcAft>
                <a:spcPts val="0"/>
              </a:spcAft>
              <a:buSzPts val="4400"/>
              <a:buNone/>
              <a:defRPr sz="4400"/>
            </a:lvl4pPr>
            <a:lvl5pPr lvl="4" rtl="0" algn="ctr">
              <a:spcBef>
                <a:spcPts val="0"/>
              </a:spcBef>
              <a:spcAft>
                <a:spcPts val="0"/>
              </a:spcAft>
              <a:buSzPts val="4400"/>
              <a:buNone/>
              <a:defRPr sz="4400"/>
            </a:lvl5pPr>
            <a:lvl6pPr lvl="5" rtl="0" algn="ctr">
              <a:spcBef>
                <a:spcPts val="0"/>
              </a:spcBef>
              <a:spcAft>
                <a:spcPts val="0"/>
              </a:spcAft>
              <a:buSzPts val="4400"/>
              <a:buNone/>
              <a:defRPr sz="4400"/>
            </a:lvl6pPr>
            <a:lvl7pPr lvl="6" rtl="0" algn="ctr">
              <a:spcBef>
                <a:spcPts val="0"/>
              </a:spcBef>
              <a:spcAft>
                <a:spcPts val="0"/>
              </a:spcAft>
              <a:buSzPts val="4400"/>
              <a:buNone/>
              <a:defRPr sz="4400"/>
            </a:lvl7pPr>
            <a:lvl8pPr lvl="7" rtl="0" algn="ctr">
              <a:spcBef>
                <a:spcPts val="0"/>
              </a:spcBef>
              <a:spcAft>
                <a:spcPts val="0"/>
              </a:spcAft>
              <a:buSzPts val="4400"/>
              <a:buNone/>
              <a:defRPr sz="4400"/>
            </a:lvl8pPr>
            <a:lvl9pPr lvl="8" rtl="0" algn="ctr">
              <a:spcBef>
                <a:spcPts val="0"/>
              </a:spcBef>
              <a:spcAft>
                <a:spcPts val="0"/>
              </a:spcAft>
              <a:buSzPts val="4400"/>
              <a:buNone/>
              <a:defRPr sz="4400"/>
            </a:lvl9pPr>
          </a:lstStyle>
          <a:p>
            <a:r>
              <a:t>xx%</a:t>
            </a:r>
          </a:p>
        </p:txBody>
      </p:sp>
      <p:sp>
        <p:nvSpPr>
          <p:cNvPr id="590" name="Google Shape;590;p102"/>
          <p:cNvSpPr txBox="1"/>
          <p:nvPr>
            <p:ph idx="3" type="body"/>
          </p:nvPr>
        </p:nvSpPr>
        <p:spPr>
          <a:xfrm>
            <a:off x="1066823" y="2736777"/>
            <a:ext cx="7010400" cy="393600"/>
          </a:xfrm>
          <a:prstGeom prst="rect">
            <a:avLst/>
          </a:prstGeom>
        </p:spPr>
        <p:txBody>
          <a:bodyPr anchorCtr="0" anchor="t" bIns="91425" lIns="91425" spcFirstLastPara="1" rIns="91425" wrap="square" tIns="91425">
            <a:noAutofit/>
          </a:bodyPr>
          <a:lstStyle>
            <a:lvl1pPr indent="-317500" lvl="0" marL="457200" rtl="0" algn="ctr">
              <a:spcBef>
                <a:spcPts val="0"/>
              </a:spcBef>
              <a:spcAft>
                <a:spcPts val="0"/>
              </a:spcAft>
              <a:buSzPts val="1400"/>
              <a:buChar char="●"/>
              <a:defRPr sz="1400"/>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91" name="Google Shape;591;p102"/>
          <p:cNvSpPr txBox="1"/>
          <p:nvPr>
            <p:ph hasCustomPrompt="1" idx="4" type="title"/>
          </p:nvPr>
        </p:nvSpPr>
        <p:spPr>
          <a:xfrm>
            <a:off x="838225" y="3452475"/>
            <a:ext cx="7010400" cy="758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4400"/>
              <a:buNone/>
              <a:defRPr sz="4400"/>
            </a:lvl1pPr>
            <a:lvl2pPr lvl="1" rtl="0" algn="r">
              <a:spcBef>
                <a:spcPts val="0"/>
              </a:spcBef>
              <a:spcAft>
                <a:spcPts val="0"/>
              </a:spcAft>
              <a:buSzPts val="4400"/>
              <a:buNone/>
              <a:defRPr sz="4400"/>
            </a:lvl2pPr>
            <a:lvl3pPr lvl="2" rtl="0" algn="r">
              <a:spcBef>
                <a:spcPts val="0"/>
              </a:spcBef>
              <a:spcAft>
                <a:spcPts val="0"/>
              </a:spcAft>
              <a:buSzPts val="4400"/>
              <a:buNone/>
              <a:defRPr sz="4400"/>
            </a:lvl3pPr>
            <a:lvl4pPr lvl="3" rtl="0" algn="r">
              <a:spcBef>
                <a:spcPts val="0"/>
              </a:spcBef>
              <a:spcAft>
                <a:spcPts val="0"/>
              </a:spcAft>
              <a:buSzPts val="4400"/>
              <a:buNone/>
              <a:defRPr sz="4400"/>
            </a:lvl4pPr>
            <a:lvl5pPr lvl="4" rtl="0" algn="r">
              <a:spcBef>
                <a:spcPts val="0"/>
              </a:spcBef>
              <a:spcAft>
                <a:spcPts val="0"/>
              </a:spcAft>
              <a:buSzPts val="4400"/>
              <a:buNone/>
              <a:defRPr sz="4400"/>
            </a:lvl5pPr>
            <a:lvl6pPr lvl="5" rtl="0" algn="r">
              <a:spcBef>
                <a:spcPts val="0"/>
              </a:spcBef>
              <a:spcAft>
                <a:spcPts val="0"/>
              </a:spcAft>
              <a:buSzPts val="4400"/>
              <a:buNone/>
              <a:defRPr sz="4400"/>
            </a:lvl6pPr>
            <a:lvl7pPr lvl="6" rtl="0" algn="r">
              <a:spcBef>
                <a:spcPts val="0"/>
              </a:spcBef>
              <a:spcAft>
                <a:spcPts val="0"/>
              </a:spcAft>
              <a:buSzPts val="4400"/>
              <a:buNone/>
              <a:defRPr sz="4400"/>
            </a:lvl7pPr>
            <a:lvl8pPr lvl="7" rtl="0" algn="r">
              <a:spcBef>
                <a:spcPts val="0"/>
              </a:spcBef>
              <a:spcAft>
                <a:spcPts val="0"/>
              </a:spcAft>
              <a:buSzPts val="4400"/>
              <a:buNone/>
              <a:defRPr sz="4400"/>
            </a:lvl8pPr>
            <a:lvl9pPr lvl="8" rtl="0" algn="r">
              <a:spcBef>
                <a:spcPts val="0"/>
              </a:spcBef>
              <a:spcAft>
                <a:spcPts val="0"/>
              </a:spcAft>
              <a:buSzPts val="4400"/>
              <a:buNone/>
              <a:defRPr sz="4400"/>
            </a:lvl9pPr>
          </a:lstStyle>
          <a:p>
            <a:r>
              <a:t>xx%</a:t>
            </a:r>
          </a:p>
        </p:txBody>
      </p:sp>
      <p:sp>
        <p:nvSpPr>
          <p:cNvPr id="592" name="Google Shape;592;p102"/>
          <p:cNvSpPr txBox="1"/>
          <p:nvPr>
            <p:ph idx="5" type="body"/>
          </p:nvPr>
        </p:nvSpPr>
        <p:spPr>
          <a:xfrm>
            <a:off x="838248" y="4161025"/>
            <a:ext cx="7010400" cy="393600"/>
          </a:xfrm>
          <a:prstGeom prst="rect">
            <a:avLst/>
          </a:prstGeom>
        </p:spPr>
        <p:txBody>
          <a:bodyPr anchorCtr="0" anchor="t" bIns="91425" lIns="91425" spcFirstLastPara="1" rIns="91425" wrap="square" tIns="91425">
            <a:noAutofit/>
          </a:bodyPr>
          <a:lstStyle>
            <a:lvl1pPr indent="-317500" lvl="0" marL="457200" rtl="0" algn="r">
              <a:spcBef>
                <a:spcPts val="0"/>
              </a:spcBef>
              <a:spcAft>
                <a:spcPts val="0"/>
              </a:spcAft>
              <a:buSzPts val="1400"/>
              <a:buChar char="●"/>
              <a:defRPr sz="1400"/>
            </a:lvl1pPr>
            <a:lvl2pPr indent="-317500" lvl="1" marL="914400" rtl="0" algn="r">
              <a:spcBef>
                <a:spcPts val="1600"/>
              </a:spcBef>
              <a:spcAft>
                <a:spcPts val="0"/>
              </a:spcAft>
              <a:buSzPts val="1400"/>
              <a:buChar char="○"/>
              <a:defRPr/>
            </a:lvl2pPr>
            <a:lvl3pPr indent="-317500" lvl="2" marL="1371600" rtl="0" algn="r">
              <a:spcBef>
                <a:spcPts val="1600"/>
              </a:spcBef>
              <a:spcAft>
                <a:spcPts val="0"/>
              </a:spcAft>
              <a:buSzPts val="1400"/>
              <a:buChar char="■"/>
              <a:defRPr/>
            </a:lvl3pPr>
            <a:lvl4pPr indent="-317500" lvl="3" marL="1828800" rtl="0" algn="r">
              <a:spcBef>
                <a:spcPts val="1600"/>
              </a:spcBef>
              <a:spcAft>
                <a:spcPts val="0"/>
              </a:spcAft>
              <a:buSzPts val="1400"/>
              <a:buChar char="●"/>
              <a:defRPr/>
            </a:lvl4pPr>
            <a:lvl5pPr indent="-317500" lvl="4" marL="2286000" rtl="0" algn="r">
              <a:spcBef>
                <a:spcPts val="1600"/>
              </a:spcBef>
              <a:spcAft>
                <a:spcPts val="0"/>
              </a:spcAft>
              <a:buSzPts val="1400"/>
              <a:buChar char="○"/>
              <a:defRPr/>
            </a:lvl5pPr>
            <a:lvl6pPr indent="-317500" lvl="5" marL="2743200" rtl="0" algn="r">
              <a:spcBef>
                <a:spcPts val="1600"/>
              </a:spcBef>
              <a:spcAft>
                <a:spcPts val="0"/>
              </a:spcAft>
              <a:buSzPts val="1400"/>
              <a:buChar char="■"/>
              <a:defRPr/>
            </a:lvl6pPr>
            <a:lvl7pPr indent="-317500" lvl="6" marL="3200400" rtl="0" algn="r">
              <a:spcBef>
                <a:spcPts val="1600"/>
              </a:spcBef>
              <a:spcAft>
                <a:spcPts val="0"/>
              </a:spcAft>
              <a:buSzPts val="1400"/>
              <a:buChar char="●"/>
              <a:defRPr/>
            </a:lvl7pPr>
            <a:lvl8pPr indent="-317500" lvl="7" marL="3657600" rtl="0" algn="r">
              <a:spcBef>
                <a:spcPts val="1600"/>
              </a:spcBef>
              <a:spcAft>
                <a:spcPts val="0"/>
              </a:spcAft>
              <a:buSzPts val="1400"/>
              <a:buChar char="○"/>
              <a:defRPr/>
            </a:lvl8pPr>
            <a:lvl9pPr indent="-317500" lvl="8" marL="4114800" rtl="0" algn="r">
              <a:spcBef>
                <a:spcPts val="1600"/>
              </a:spcBef>
              <a:spcAft>
                <a:spcPts val="1600"/>
              </a:spcAft>
              <a:buSzPts val="14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9">
    <p:spTree>
      <p:nvGrpSpPr>
        <p:cNvPr id="593" name="Shape 593"/>
        <p:cNvGrpSpPr/>
        <p:nvPr/>
      </p:nvGrpSpPr>
      <p:grpSpPr>
        <a:xfrm>
          <a:off x="0" y="0"/>
          <a:ext cx="0" cy="0"/>
          <a:chOff x="0" y="0"/>
          <a:chExt cx="0" cy="0"/>
        </a:xfrm>
      </p:grpSpPr>
      <p:sp>
        <p:nvSpPr>
          <p:cNvPr id="594" name="Google Shape;594;p103"/>
          <p:cNvSpPr txBox="1"/>
          <p:nvPr>
            <p:ph type="title"/>
          </p:nvPr>
        </p:nvSpPr>
        <p:spPr>
          <a:xfrm>
            <a:off x="3742068" y="524175"/>
            <a:ext cx="4710600" cy="950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600"/>
              <a:buNone/>
              <a:defRPr sz="2600"/>
            </a:lvl1pPr>
            <a:lvl2pPr lvl="1" rtl="0" algn="r">
              <a:spcBef>
                <a:spcPts val="0"/>
              </a:spcBef>
              <a:spcAft>
                <a:spcPts val="0"/>
              </a:spcAft>
              <a:buSzPts val="2600"/>
              <a:buNone/>
              <a:defRPr sz="2600"/>
            </a:lvl2pPr>
            <a:lvl3pPr lvl="2" rtl="0" algn="r">
              <a:spcBef>
                <a:spcPts val="0"/>
              </a:spcBef>
              <a:spcAft>
                <a:spcPts val="0"/>
              </a:spcAft>
              <a:buSzPts val="2600"/>
              <a:buNone/>
              <a:defRPr sz="2600"/>
            </a:lvl3pPr>
            <a:lvl4pPr lvl="3" rtl="0" algn="r">
              <a:spcBef>
                <a:spcPts val="0"/>
              </a:spcBef>
              <a:spcAft>
                <a:spcPts val="0"/>
              </a:spcAft>
              <a:buSzPts val="2600"/>
              <a:buNone/>
              <a:defRPr sz="2600"/>
            </a:lvl4pPr>
            <a:lvl5pPr lvl="4" rtl="0" algn="r">
              <a:spcBef>
                <a:spcPts val="0"/>
              </a:spcBef>
              <a:spcAft>
                <a:spcPts val="0"/>
              </a:spcAft>
              <a:buSzPts val="2600"/>
              <a:buNone/>
              <a:defRPr sz="2600"/>
            </a:lvl5pPr>
            <a:lvl6pPr lvl="5" rtl="0" algn="r">
              <a:spcBef>
                <a:spcPts val="0"/>
              </a:spcBef>
              <a:spcAft>
                <a:spcPts val="0"/>
              </a:spcAft>
              <a:buSzPts val="2600"/>
              <a:buNone/>
              <a:defRPr sz="2600"/>
            </a:lvl6pPr>
            <a:lvl7pPr lvl="6" rtl="0" algn="r">
              <a:spcBef>
                <a:spcPts val="0"/>
              </a:spcBef>
              <a:spcAft>
                <a:spcPts val="0"/>
              </a:spcAft>
              <a:buSzPts val="2600"/>
              <a:buNone/>
              <a:defRPr sz="2600"/>
            </a:lvl7pPr>
            <a:lvl8pPr lvl="7" rtl="0" algn="r">
              <a:spcBef>
                <a:spcPts val="0"/>
              </a:spcBef>
              <a:spcAft>
                <a:spcPts val="0"/>
              </a:spcAft>
              <a:buSzPts val="2600"/>
              <a:buNone/>
              <a:defRPr sz="2600"/>
            </a:lvl8pPr>
            <a:lvl9pPr lvl="8" rtl="0" algn="r">
              <a:spcBef>
                <a:spcPts val="0"/>
              </a:spcBef>
              <a:spcAft>
                <a:spcPts val="0"/>
              </a:spcAft>
              <a:buSzPts val="2600"/>
              <a:buNone/>
              <a:defRPr sz="2600"/>
            </a:lvl9pPr>
          </a:lstStyle>
          <a:p/>
        </p:txBody>
      </p:sp>
      <p:sp>
        <p:nvSpPr>
          <p:cNvPr id="595" name="Google Shape;595;p103"/>
          <p:cNvSpPr/>
          <p:nvPr/>
        </p:nvSpPr>
        <p:spPr>
          <a:xfrm rot="5400000">
            <a:off x="8294556" y="785060"/>
            <a:ext cx="277200" cy="51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03"/>
          <p:cNvSpPr txBox="1"/>
          <p:nvPr>
            <p:ph idx="1" type="subTitle"/>
          </p:nvPr>
        </p:nvSpPr>
        <p:spPr>
          <a:xfrm>
            <a:off x="1032754"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597" name="Google Shape;597;p103"/>
          <p:cNvSpPr txBox="1"/>
          <p:nvPr>
            <p:ph idx="2" type="subTitle"/>
          </p:nvPr>
        </p:nvSpPr>
        <p:spPr>
          <a:xfrm>
            <a:off x="3742067"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598" name="Google Shape;598;p103"/>
          <p:cNvSpPr txBox="1"/>
          <p:nvPr>
            <p:ph idx="3" type="subTitle"/>
          </p:nvPr>
        </p:nvSpPr>
        <p:spPr>
          <a:xfrm>
            <a:off x="6451346" y="3213482"/>
            <a:ext cx="1659900" cy="33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700"/>
              <a:buFont typeface="Josefin Sans Medium"/>
              <a:buNone/>
              <a:defRPr sz="1700">
                <a:solidFill>
                  <a:schemeClr val="dk1"/>
                </a:solidFill>
                <a:latin typeface="Josefin Sans Medium"/>
                <a:ea typeface="Josefin Sans Medium"/>
                <a:cs typeface="Josefin Sans Medium"/>
                <a:sym typeface="Josefin Sans Medium"/>
              </a:defRPr>
            </a:lvl1pPr>
            <a:lvl2pPr lvl="1" rtl="0" algn="ctr">
              <a:lnSpc>
                <a:spcPct val="100000"/>
              </a:lnSpc>
              <a:spcBef>
                <a:spcPts val="1600"/>
              </a:spcBef>
              <a:spcAft>
                <a:spcPts val="0"/>
              </a:spcAft>
              <a:buSzPts val="1700"/>
              <a:buNone/>
              <a:defRPr sz="1700"/>
            </a:lvl2pPr>
            <a:lvl3pPr lvl="2" rtl="0" algn="ctr">
              <a:lnSpc>
                <a:spcPct val="100000"/>
              </a:lnSpc>
              <a:spcBef>
                <a:spcPts val="1600"/>
              </a:spcBef>
              <a:spcAft>
                <a:spcPts val="0"/>
              </a:spcAft>
              <a:buSzPts val="1700"/>
              <a:buNone/>
              <a:defRPr sz="1700"/>
            </a:lvl3pPr>
            <a:lvl4pPr lvl="3" rtl="0" algn="ctr">
              <a:lnSpc>
                <a:spcPct val="100000"/>
              </a:lnSpc>
              <a:spcBef>
                <a:spcPts val="1600"/>
              </a:spcBef>
              <a:spcAft>
                <a:spcPts val="0"/>
              </a:spcAft>
              <a:buSzPts val="1700"/>
              <a:buNone/>
              <a:defRPr sz="1700"/>
            </a:lvl4pPr>
            <a:lvl5pPr lvl="4" rtl="0" algn="ctr">
              <a:lnSpc>
                <a:spcPct val="100000"/>
              </a:lnSpc>
              <a:spcBef>
                <a:spcPts val="1600"/>
              </a:spcBef>
              <a:spcAft>
                <a:spcPts val="0"/>
              </a:spcAft>
              <a:buSzPts val="1700"/>
              <a:buNone/>
              <a:defRPr sz="1700"/>
            </a:lvl5pPr>
            <a:lvl6pPr lvl="5" rtl="0" algn="ctr">
              <a:lnSpc>
                <a:spcPct val="100000"/>
              </a:lnSpc>
              <a:spcBef>
                <a:spcPts val="1600"/>
              </a:spcBef>
              <a:spcAft>
                <a:spcPts val="0"/>
              </a:spcAft>
              <a:buSzPts val="1700"/>
              <a:buNone/>
              <a:defRPr sz="1700"/>
            </a:lvl6pPr>
            <a:lvl7pPr lvl="6" rtl="0" algn="ctr">
              <a:lnSpc>
                <a:spcPct val="100000"/>
              </a:lnSpc>
              <a:spcBef>
                <a:spcPts val="1600"/>
              </a:spcBef>
              <a:spcAft>
                <a:spcPts val="0"/>
              </a:spcAft>
              <a:buSzPts val="1700"/>
              <a:buNone/>
              <a:defRPr sz="1700"/>
            </a:lvl7pPr>
            <a:lvl8pPr lvl="7" rtl="0" algn="ctr">
              <a:lnSpc>
                <a:spcPct val="100000"/>
              </a:lnSpc>
              <a:spcBef>
                <a:spcPts val="1600"/>
              </a:spcBef>
              <a:spcAft>
                <a:spcPts val="0"/>
              </a:spcAft>
              <a:buSzPts val="1700"/>
              <a:buNone/>
              <a:defRPr sz="1700"/>
            </a:lvl8pPr>
            <a:lvl9pPr lvl="8" rtl="0" algn="ctr">
              <a:lnSpc>
                <a:spcPct val="100000"/>
              </a:lnSpc>
              <a:spcBef>
                <a:spcPts val="1600"/>
              </a:spcBef>
              <a:spcAft>
                <a:spcPts val="1600"/>
              </a:spcAft>
              <a:buSzPts val="1700"/>
              <a:buNone/>
              <a:defRPr sz="1700"/>
            </a:lvl9pPr>
          </a:lstStyle>
          <a:p/>
        </p:txBody>
      </p:sp>
      <p:sp>
        <p:nvSpPr>
          <p:cNvPr id="599" name="Google Shape;599;p103"/>
          <p:cNvSpPr txBox="1"/>
          <p:nvPr>
            <p:ph idx="4" type="body"/>
          </p:nvPr>
        </p:nvSpPr>
        <p:spPr>
          <a:xfrm>
            <a:off x="7528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600" name="Google Shape;600;p103"/>
          <p:cNvSpPr txBox="1"/>
          <p:nvPr>
            <p:ph idx="5" type="body"/>
          </p:nvPr>
        </p:nvSpPr>
        <p:spPr>
          <a:xfrm>
            <a:off x="34621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
        <p:nvSpPr>
          <p:cNvPr id="601" name="Google Shape;601;p103"/>
          <p:cNvSpPr txBox="1"/>
          <p:nvPr>
            <p:ph idx="6" type="body"/>
          </p:nvPr>
        </p:nvSpPr>
        <p:spPr>
          <a:xfrm>
            <a:off x="6171450" y="3602102"/>
            <a:ext cx="2219700" cy="788100"/>
          </a:xfrm>
          <a:prstGeom prst="rect">
            <a:avLst/>
          </a:prstGeom>
        </p:spPr>
        <p:txBody>
          <a:bodyPr anchorCtr="0" anchor="t" bIns="91425" lIns="91425" spcFirstLastPara="1" rIns="91425" wrap="square" tIns="91425">
            <a:noAutofit/>
          </a:bodyPr>
          <a:lstStyle>
            <a:lvl1pPr indent="-317500" lvl="0" marL="457200" rtl="0" algn="ctr">
              <a:lnSpc>
                <a:spcPct val="90000"/>
              </a:lnSpc>
              <a:spcBef>
                <a:spcPts val="0"/>
              </a:spcBef>
              <a:spcAft>
                <a:spcPts val="0"/>
              </a:spcAft>
              <a:buSzPts val="1400"/>
              <a:buChar char="●"/>
              <a:defRPr sz="1400"/>
            </a:lvl1pPr>
            <a:lvl2pPr indent="-317500" lvl="1" marL="914400" rtl="0" algn="ctr">
              <a:lnSpc>
                <a:spcPct val="90000"/>
              </a:lnSpc>
              <a:spcBef>
                <a:spcPts val="1600"/>
              </a:spcBef>
              <a:spcAft>
                <a:spcPts val="0"/>
              </a:spcAft>
              <a:buSzPts val="1400"/>
              <a:buChar char="○"/>
              <a:defRPr/>
            </a:lvl2pPr>
            <a:lvl3pPr indent="-317500" lvl="2" marL="1371600" rtl="0" algn="ctr">
              <a:lnSpc>
                <a:spcPct val="90000"/>
              </a:lnSpc>
              <a:spcBef>
                <a:spcPts val="1600"/>
              </a:spcBef>
              <a:spcAft>
                <a:spcPts val="0"/>
              </a:spcAft>
              <a:buSzPts val="1400"/>
              <a:buChar char="■"/>
              <a:defRPr/>
            </a:lvl3pPr>
            <a:lvl4pPr indent="-317500" lvl="3" marL="1828800" rtl="0" algn="ctr">
              <a:lnSpc>
                <a:spcPct val="90000"/>
              </a:lnSpc>
              <a:spcBef>
                <a:spcPts val="1600"/>
              </a:spcBef>
              <a:spcAft>
                <a:spcPts val="0"/>
              </a:spcAft>
              <a:buSzPts val="1400"/>
              <a:buChar char="●"/>
              <a:defRPr/>
            </a:lvl4pPr>
            <a:lvl5pPr indent="-317500" lvl="4" marL="2286000" rtl="0" algn="ctr">
              <a:lnSpc>
                <a:spcPct val="90000"/>
              </a:lnSpc>
              <a:spcBef>
                <a:spcPts val="1600"/>
              </a:spcBef>
              <a:spcAft>
                <a:spcPts val="0"/>
              </a:spcAft>
              <a:buSzPts val="1400"/>
              <a:buChar char="○"/>
              <a:defRPr/>
            </a:lvl5pPr>
            <a:lvl6pPr indent="-317500" lvl="5" marL="2743200" rtl="0" algn="ctr">
              <a:lnSpc>
                <a:spcPct val="90000"/>
              </a:lnSpc>
              <a:spcBef>
                <a:spcPts val="1600"/>
              </a:spcBef>
              <a:spcAft>
                <a:spcPts val="0"/>
              </a:spcAft>
              <a:buSzPts val="1400"/>
              <a:buChar char="■"/>
              <a:defRPr/>
            </a:lvl6pPr>
            <a:lvl7pPr indent="-317500" lvl="6" marL="3200400" rtl="0" algn="ctr">
              <a:lnSpc>
                <a:spcPct val="90000"/>
              </a:lnSpc>
              <a:spcBef>
                <a:spcPts val="1600"/>
              </a:spcBef>
              <a:spcAft>
                <a:spcPts val="0"/>
              </a:spcAft>
              <a:buSzPts val="1400"/>
              <a:buChar char="●"/>
              <a:defRPr/>
            </a:lvl7pPr>
            <a:lvl8pPr indent="-317500" lvl="7" marL="3657600" rtl="0" algn="ctr">
              <a:lnSpc>
                <a:spcPct val="90000"/>
              </a:lnSpc>
              <a:spcBef>
                <a:spcPts val="1600"/>
              </a:spcBef>
              <a:spcAft>
                <a:spcPts val="0"/>
              </a:spcAft>
              <a:buSzPts val="1400"/>
              <a:buChar char="○"/>
              <a:defRPr/>
            </a:lvl8pPr>
            <a:lvl9pPr indent="-317500" lvl="8" marL="4114800" rtl="0" algn="ctr">
              <a:lnSpc>
                <a:spcPct val="90000"/>
              </a:lnSpc>
              <a:spcBef>
                <a:spcPts val="1600"/>
              </a:spcBef>
              <a:spcAft>
                <a:spcPts val="1600"/>
              </a:spcAft>
              <a:buSzPts val="14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602" name="Shape 602"/>
        <p:cNvGrpSpPr/>
        <p:nvPr/>
      </p:nvGrpSpPr>
      <p:grpSpPr>
        <a:xfrm>
          <a:off x="0" y="0"/>
          <a:ext cx="0" cy="0"/>
          <a:chOff x="0" y="0"/>
          <a:chExt cx="0" cy="0"/>
        </a:xfrm>
      </p:grpSpPr>
      <p:sp>
        <p:nvSpPr>
          <p:cNvPr id="603" name="Google Shape;603;p104"/>
          <p:cNvSpPr txBox="1"/>
          <p:nvPr/>
        </p:nvSpPr>
        <p:spPr>
          <a:xfrm>
            <a:off x="842175" y="3872275"/>
            <a:ext cx="3009300" cy="47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300"/>
              </a:spcBef>
              <a:spcAft>
                <a:spcPts val="0"/>
              </a:spcAft>
              <a:buNone/>
            </a:pPr>
            <a:r>
              <a:rPr lang="en" sz="900">
                <a:solidFill>
                  <a:schemeClr val="dk1"/>
                </a:solidFill>
                <a:latin typeface="Poppins Light"/>
                <a:ea typeface="Poppins Light"/>
                <a:cs typeface="Poppins Light"/>
                <a:sym typeface="Poppins Light"/>
              </a:rPr>
              <a:t>CREDITS: This presentation template was created by </a:t>
            </a:r>
            <a:r>
              <a:rPr lang="en" sz="900">
                <a:solidFill>
                  <a:schemeClr val="dk1"/>
                </a:solidFill>
                <a:uFill>
                  <a:noFill/>
                </a:uFill>
                <a:latin typeface="Poppins Light"/>
                <a:ea typeface="Poppins Light"/>
                <a:cs typeface="Poppins Light"/>
                <a:sym typeface="Poppins Light"/>
                <a:hlinkClick r:id="rId2">
                  <a:extLst>
                    <a:ext uri="{A12FA001-AC4F-418D-AE19-62706E023703}">
                      <ahyp:hlinkClr val="tx"/>
                    </a:ext>
                  </a:extLst>
                </a:hlinkClick>
              </a:rPr>
              <a:t>Slidesgo</a:t>
            </a:r>
            <a:r>
              <a:rPr lang="en" sz="900">
                <a:solidFill>
                  <a:schemeClr val="dk1"/>
                </a:solidFill>
                <a:latin typeface="Poppins Light"/>
                <a:ea typeface="Poppins Light"/>
                <a:cs typeface="Poppins Light"/>
                <a:sym typeface="Poppins Light"/>
              </a:rPr>
              <a:t>, including icons by </a:t>
            </a:r>
            <a:r>
              <a:rPr lang="en" sz="900">
                <a:solidFill>
                  <a:schemeClr val="dk1"/>
                </a:solidFill>
                <a:uFill>
                  <a:noFill/>
                </a:uFill>
                <a:latin typeface="Poppins Light"/>
                <a:ea typeface="Poppins Light"/>
                <a:cs typeface="Poppins Light"/>
                <a:sym typeface="Poppins Light"/>
                <a:hlinkClick r:id="rId3">
                  <a:extLst>
                    <a:ext uri="{A12FA001-AC4F-418D-AE19-62706E023703}">
                      <ahyp:hlinkClr val="tx"/>
                    </a:ext>
                  </a:extLst>
                </a:hlinkClick>
              </a:rPr>
              <a:t>Flaticon</a:t>
            </a:r>
            <a:r>
              <a:rPr lang="en" sz="900">
                <a:solidFill>
                  <a:schemeClr val="dk1"/>
                </a:solidFill>
                <a:latin typeface="Poppins Light"/>
                <a:ea typeface="Poppins Light"/>
                <a:cs typeface="Poppins Light"/>
                <a:sym typeface="Poppins Light"/>
              </a:rPr>
              <a:t>, and infographics &amp; images by </a:t>
            </a:r>
            <a:r>
              <a:rPr lang="en" sz="900">
                <a:solidFill>
                  <a:schemeClr val="dk1"/>
                </a:solidFill>
                <a:uFill>
                  <a:noFill/>
                </a:uFill>
                <a:latin typeface="Poppins Light"/>
                <a:ea typeface="Poppins Light"/>
                <a:cs typeface="Poppins Light"/>
                <a:sym typeface="Poppins Light"/>
                <a:hlinkClick r:id="rId4">
                  <a:extLst>
                    <a:ext uri="{A12FA001-AC4F-418D-AE19-62706E023703}">
                      <ahyp:hlinkClr val="tx"/>
                    </a:ext>
                  </a:extLst>
                </a:hlinkClick>
              </a:rPr>
              <a:t>Freepik</a:t>
            </a:r>
            <a:r>
              <a:rPr lang="en" sz="900">
                <a:solidFill>
                  <a:schemeClr val="dk1"/>
                </a:solidFill>
                <a:latin typeface="Poppins Light"/>
                <a:ea typeface="Poppins Light"/>
                <a:cs typeface="Poppins Light"/>
                <a:sym typeface="Poppins Light"/>
              </a:rPr>
              <a:t>. </a:t>
            </a:r>
            <a:endParaRPr sz="9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000">
              <a:solidFill>
                <a:schemeClr val="dk1"/>
              </a:solidFill>
              <a:latin typeface="Poppins Light"/>
              <a:ea typeface="Poppins Light"/>
              <a:cs typeface="Poppins Light"/>
              <a:sym typeface="Poppins Light"/>
            </a:endParaRPr>
          </a:p>
        </p:txBody>
      </p:sp>
      <p:sp>
        <p:nvSpPr>
          <p:cNvPr id="604" name="Google Shape;604;p104"/>
          <p:cNvSpPr txBox="1"/>
          <p:nvPr>
            <p:ph type="ctrTitle"/>
          </p:nvPr>
        </p:nvSpPr>
        <p:spPr>
          <a:xfrm>
            <a:off x="842165" y="820325"/>
            <a:ext cx="3749100" cy="9462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500"/>
            </a:lvl1pPr>
            <a:lvl2pPr lvl="1" rtl="0" algn="r">
              <a:spcBef>
                <a:spcPts val="0"/>
              </a:spcBef>
              <a:spcAft>
                <a:spcPts val="0"/>
              </a:spcAft>
              <a:buSzPts val="3500"/>
              <a:buNone/>
              <a:defRPr sz="3500"/>
            </a:lvl2pPr>
            <a:lvl3pPr lvl="2" rtl="0" algn="r">
              <a:spcBef>
                <a:spcPts val="0"/>
              </a:spcBef>
              <a:spcAft>
                <a:spcPts val="0"/>
              </a:spcAft>
              <a:buSzPts val="3500"/>
              <a:buNone/>
              <a:defRPr sz="3500"/>
            </a:lvl3pPr>
            <a:lvl4pPr lvl="3" rtl="0" algn="r">
              <a:spcBef>
                <a:spcPts val="0"/>
              </a:spcBef>
              <a:spcAft>
                <a:spcPts val="0"/>
              </a:spcAft>
              <a:buSzPts val="3500"/>
              <a:buNone/>
              <a:defRPr sz="3500"/>
            </a:lvl4pPr>
            <a:lvl5pPr lvl="4" rtl="0" algn="r">
              <a:spcBef>
                <a:spcPts val="0"/>
              </a:spcBef>
              <a:spcAft>
                <a:spcPts val="0"/>
              </a:spcAft>
              <a:buSzPts val="3500"/>
              <a:buNone/>
              <a:defRPr sz="3500"/>
            </a:lvl5pPr>
            <a:lvl6pPr lvl="5" rtl="0" algn="r">
              <a:spcBef>
                <a:spcPts val="0"/>
              </a:spcBef>
              <a:spcAft>
                <a:spcPts val="0"/>
              </a:spcAft>
              <a:buSzPts val="3500"/>
              <a:buNone/>
              <a:defRPr sz="3500"/>
            </a:lvl6pPr>
            <a:lvl7pPr lvl="6" rtl="0" algn="r">
              <a:spcBef>
                <a:spcPts val="0"/>
              </a:spcBef>
              <a:spcAft>
                <a:spcPts val="0"/>
              </a:spcAft>
              <a:buSzPts val="3500"/>
              <a:buNone/>
              <a:defRPr sz="3500"/>
            </a:lvl7pPr>
            <a:lvl8pPr lvl="7" rtl="0" algn="r">
              <a:spcBef>
                <a:spcPts val="0"/>
              </a:spcBef>
              <a:spcAft>
                <a:spcPts val="0"/>
              </a:spcAft>
              <a:buSzPts val="3500"/>
              <a:buNone/>
              <a:defRPr sz="3500"/>
            </a:lvl8pPr>
            <a:lvl9pPr lvl="8" rtl="0" algn="r">
              <a:spcBef>
                <a:spcPts val="0"/>
              </a:spcBef>
              <a:spcAft>
                <a:spcPts val="0"/>
              </a:spcAft>
              <a:buSzPts val="3500"/>
              <a:buNone/>
              <a:defRPr sz="3500"/>
            </a:lvl9pPr>
          </a:lstStyle>
          <a:p/>
        </p:txBody>
      </p:sp>
      <p:sp>
        <p:nvSpPr>
          <p:cNvPr id="605" name="Google Shape;605;p104"/>
          <p:cNvSpPr txBox="1"/>
          <p:nvPr>
            <p:ph idx="1" type="subTitle"/>
          </p:nvPr>
        </p:nvSpPr>
        <p:spPr>
          <a:xfrm>
            <a:off x="842165" y="1958395"/>
            <a:ext cx="2797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300"/>
              <a:buNone/>
              <a:defRPr sz="1300"/>
            </a:lvl2pPr>
            <a:lvl3pPr lvl="2" rtl="0" algn="ctr">
              <a:lnSpc>
                <a:spcPct val="100000"/>
              </a:lnSpc>
              <a:spcBef>
                <a:spcPts val="0"/>
              </a:spcBef>
              <a:spcAft>
                <a:spcPts val="0"/>
              </a:spcAft>
              <a:buSzPts val="1300"/>
              <a:buNone/>
              <a:defRPr sz="1300"/>
            </a:lvl3pPr>
            <a:lvl4pPr lvl="3" rtl="0" algn="ctr">
              <a:lnSpc>
                <a:spcPct val="100000"/>
              </a:lnSpc>
              <a:spcBef>
                <a:spcPts val="0"/>
              </a:spcBef>
              <a:spcAft>
                <a:spcPts val="0"/>
              </a:spcAft>
              <a:buSzPts val="1300"/>
              <a:buNone/>
              <a:defRPr sz="1300"/>
            </a:lvl4pPr>
            <a:lvl5pPr lvl="4" rtl="0" algn="ctr">
              <a:lnSpc>
                <a:spcPct val="100000"/>
              </a:lnSpc>
              <a:spcBef>
                <a:spcPts val="0"/>
              </a:spcBef>
              <a:spcAft>
                <a:spcPts val="0"/>
              </a:spcAft>
              <a:buSzPts val="1300"/>
              <a:buNone/>
              <a:defRPr sz="1300"/>
            </a:lvl5pPr>
            <a:lvl6pPr lvl="5" rtl="0" algn="ctr">
              <a:lnSpc>
                <a:spcPct val="100000"/>
              </a:lnSpc>
              <a:spcBef>
                <a:spcPts val="0"/>
              </a:spcBef>
              <a:spcAft>
                <a:spcPts val="0"/>
              </a:spcAft>
              <a:buSzPts val="1300"/>
              <a:buNone/>
              <a:defRPr sz="1300"/>
            </a:lvl6pPr>
            <a:lvl7pPr lvl="6" rtl="0" algn="ctr">
              <a:lnSpc>
                <a:spcPct val="100000"/>
              </a:lnSpc>
              <a:spcBef>
                <a:spcPts val="0"/>
              </a:spcBef>
              <a:spcAft>
                <a:spcPts val="0"/>
              </a:spcAft>
              <a:buSzPts val="1300"/>
              <a:buNone/>
              <a:defRPr sz="1300"/>
            </a:lvl7pPr>
            <a:lvl8pPr lvl="7" rtl="0" algn="ctr">
              <a:lnSpc>
                <a:spcPct val="100000"/>
              </a:lnSpc>
              <a:spcBef>
                <a:spcPts val="0"/>
              </a:spcBef>
              <a:spcAft>
                <a:spcPts val="0"/>
              </a:spcAft>
              <a:buSzPts val="1300"/>
              <a:buNone/>
              <a:defRPr sz="1300"/>
            </a:lvl8pPr>
            <a:lvl9pPr lvl="8" rtl="0" algn="ctr">
              <a:lnSpc>
                <a:spcPct val="100000"/>
              </a:lnSpc>
              <a:spcBef>
                <a:spcPts val="0"/>
              </a:spcBef>
              <a:spcAft>
                <a:spcPts val="0"/>
              </a:spcAft>
              <a:buSzPts val="1300"/>
              <a:buNone/>
              <a:defRPr sz="13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23" Type="http://schemas.openxmlformats.org/officeDocument/2006/relationships/theme" Target="../theme/theme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4.xml"/><Relationship Id="rId11" Type="http://schemas.openxmlformats.org/officeDocument/2006/relationships/slideLayout" Target="../slideLayouts/slideLayout55.xml"/><Relationship Id="rId22" Type="http://schemas.openxmlformats.org/officeDocument/2006/relationships/slideLayout" Target="../slideLayouts/slideLayout66.xml"/><Relationship Id="rId10" Type="http://schemas.openxmlformats.org/officeDocument/2006/relationships/slideLayout" Target="../slideLayouts/slideLayout54.xml"/><Relationship Id="rId21" Type="http://schemas.openxmlformats.org/officeDocument/2006/relationships/slideLayout" Target="../slideLayouts/slideLayout65.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23"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5" Type="http://schemas.openxmlformats.org/officeDocument/2006/relationships/slideLayout" Target="../slideLayouts/slideLayout49.xml"/><Relationship Id="rId19" Type="http://schemas.openxmlformats.org/officeDocument/2006/relationships/slideLayout" Target="../slideLayouts/slideLayout63.xml"/><Relationship Id="rId6" Type="http://schemas.openxmlformats.org/officeDocument/2006/relationships/slideLayout" Target="../slideLayouts/slideLayout50.xml"/><Relationship Id="rId18" Type="http://schemas.openxmlformats.org/officeDocument/2006/relationships/slideLayout" Target="../slideLayouts/slideLayout62.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77.xml"/><Relationship Id="rId10" Type="http://schemas.openxmlformats.org/officeDocument/2006/relationships/slideLayout" Target="../slideLayouts/slideLayout76.xml"/><Relationship Id="rId12" Type="http://schemas.openxmlformats.org/officeDocument/2006/relationships/theme" Target="../theme/theme4.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97.xml"/><Relationship Id="rId11" Type="http://schemas.openxmlformats.org/officeDocument/2006/relationships/slideLayout" Target="../slideLayouts/slideLayout88.xml"/><Relationship Id="rId22" Type="http://schemas.openxmlformats.org/officeDocument/2006/relationships/slideLayout" Target="../slideLayouts/slideLayout99.xml"/><Relationship Id="rId10" Type="http://schemas.openxmlformats.org/officeDocument/2006/relationships/slideLayout" Target="../slideLayouts/slideLayout87.xml"/><Relationship Id="rId21" Type="http://schemas.openxmlformats.org/officeDocument/2006/relationships/slideLayout" Target="../slideLayouts/slideLayout98.xml"/><Relationship Id="rId13" Type="http://schemas.openxmlformats.org/officeDocument/2006/relationships/slideLayout" Target="../slideLayouts/slideLayout90.xml"/><Relationship Id="rId12" Type="http://schemas.openxmlformats.org/officeDocument/2006/relationships/slideLayout" Target="../slideLayouts/slideLayout89.xml"/><Relationship Id="rId23" Type="http://schemas.openxmlformats.org/officeDocument/2006/relationships/theme" Target="../theme/theme3.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5" Type="http://schemas.openxmlformats.org/officeDocument/2006/relationships/slideLayout" Target="../slideLayouts/slideLayout92.xml"/><Relationship Id="rId14" Type="http://schemas.openxmlformats.org/officeDocument/2006/relationships/slideLayout" Target="../slideLayouts/slideLayout91.xml"/><Relationship Id="rId17" Type="http://schemas.openxmlformats.org/officeDocument/2006/relationships/slideLayout" Target="../slideLayouts/slideLayout94.xml"/><Relationship Id="rId16" Type="http://schemas.openxmlformats.org/officeDocument/2006/relationships/slideLayout" Target="../slideLayouts/slideLayout93.xml"/><Relationship Id="rId5" Type="http://schemas.openxmlformats.org/officeDocument/2006/relationships/slideLayout" Target="../slideLayouts/slideLayout82.xml"/><Relationship Id="rId19" Type="http://schemas.openxmlformats.org/officeDocument/2006/relationships/slideLayout" Target="../slideLayouts/slideLayout96.xml"/><Relationship Id="rId6" Type="http://schemas.openxmlformats.org/officeDocument/2006/relationships/slideLayout" Target="../slideLayouts/slideLayout83.xml"/><Relationship Id="rId18" Type="http://schemas.openxmlformats.org/officeDocument/2006/relationships/slideLayout" Target="../slideLayouts/slideLayout95.xml"/><Relationship Id="rId7" Type="http://schemas.openxmlformats.org/officeDocument/2006/relationships/slideLayout" Target="../slideLayouts/slideLayout84.xml"/><Relationship Id="rId8"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1pPr>
            <a:lvl2pPr lvl="1">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2pPr>
            <a:lvl3pPr lvl="2">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3pPr>
            <a:lvl4pPr lvl="3">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4pPr>
            <a:lvl5pPr lvl="4">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5pPr>
            <a:lvl6pPr lvl="5">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6pPr>
            <a:lvl7pPr lvl="6">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7pPr>
            <a:lvl8pPr lvl="7">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8pPr>
            <a:lvl9pPr lvl="8">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2pPr>
            <a:lvl3pPr lvl="2"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3pPr>
            <a:lvl4pPr lvl="3"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4pPr>
            <a:lvl5pPr lvl="4"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5pPr>
            <a:lvl6pPr lvl="5"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6pPr>
            <a:lvl7pPr lvl="6"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7pPr>
            <a:lvl8pPr lvl="7"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8pPr>
            <a:lvl9pPr lvl="8"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9pPr>
          </a:lstStyle>
          <a:p/>
        </p:txBody>
      </p:sp>
      <p:sp>
        <p:nvSpPr>
          <p:cNvPr id="146" name="Google Shape;146;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83" name="Shape 283"/>
        <p:cNvGrpSpPr/>
        <p:nvPr/>
      </p:nvGrpSpPr>
      <p:grpSpPr>
        <a:xfrm>
          <a:off x="0" y="0"/>
          <a:ext cx="0" cy="0"/>
          <a:chOff x="0" y="0"/>
          <a:chExt cx="0" cy="0"/>
        </a:xfrm>
      </p:grpSpPr>
      <p:sp>
        <p:nvSpPr>
          <p:cNvPr id="284" name="Google Shape;284;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2pPr>
            <a:lvl3pPr lvl="2"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3pPr>
            <a:lvl4pPr lvl="3"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4pPr>
            <a:lvl5pPr lvl="4"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5pPr>
            <a:lvl6pPr lvl="5"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6pPr>
            <a:lvl7pPr lvl="6"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7pPr>
            <a:lvl8pPr lvl="7"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8pPr>
            <a:lvl9pPr lvl="8"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9pPr>
          </a:lstStyle>
          <a:p/>
        </p:txBody>
      </p:sp>
      <p:sp>
        <p:nvSpPr>
          <p:cNvPr id="285" name="Google Shape;285;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22" name="Shape 422"/>
        <p:cNvGrpSpPr/>
        <p:nvPr/>
      </p:nvGrpSpPr>
      <p:grpSpPr>
        <a:xfrm>
          <a:off x="0" y="0"/>
          <a:ext cx="0" cy="0"/>
          <a:chOff x="0" y="0"/>
          <a:chExt cx="0" cy="0"/>
        </a:xfrm>
      </p:grpSpPr>
      <p:sp>
        <p:nvSpPr>
          <p:cNvPr id="423" name="Google Shape;423;p7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24" name="Google Shape;424;p7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425" name="Google Shape;425;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467" name="Shape 467"/>
        <p:cNvGrpSpPr/>
        <p:nvPr/>
      </p:nvGrpSpPr>
      <p:grpSpPr>
        <a:xfrm>
          <a:off x="0" y="0"/>
          <a:ext cx="0" cy="0"/>
          <a:chOff x="0" y="0"/>
          <a:chExt cx="0" cy="0"/>
        </a:xfrm>
      </p:grpSpPr>
      <p:sp>
        <p:nvSpPr>
          <p:cNvPr id="468" name="Google Shape;468;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2pPr>
            <a:lvl3pPr lvl="2"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3pPr>
            <a:lvl4pPr lvl="3"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4pPr>
            <a:lvl5pPr lvl="4"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5pPr>
            <a:lvl6pPr lvl="5"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6pPr>
            <a:lvl7pPr lvl="6"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7pPr>
            <a:lvl8pPr lvl="7"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8pPr>
            <a:lvl9pPr lvl="8" rtl="0">
              <a:spcBef>
                <a:spcPts val="0"/>
              </a:spcBef>
              <a:spcAft>
                <a:spcPts val="0"/>
              </a:spcAft>
              <a:buClr>
                <a:schemeClr val="dk1"/>
              </a:buClr>
              <a:buSzPts val="2600"/>
              <a:buFont typeface="Josefin Sans"/>
              <a:buNone/>
              <a:defRPr b="1" sz="2600">
                <a:solidFill>
                  <a:schemeClr val="dk1"/>
                </a:solidFill>
                <a:latin typeface="Josefin Sans"/>
                <a:ea typeface="Josefin Sans"/>
                <a:cs typeface="Josefin Sans"/>
                <a:sym typeface="Josefin Sans"/>
              </a:defRPr>
            </a:lvl9pPr>
          </a:lstStyle>
          <a:p/>
        </p:txBody>
      </p:sp>
      <p:sp>
        <p:nvSpPr>
          <p:cNvPr id="469" name="Google Shape;469;p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Poppins"/>
              <a:buChar char="●"/>
              <a:defRPr sz="1800">
                <a:solidFill>
                  <a:schemeClr val="dk1"/>
                </a:solidFill>
                <a:latin typeface="Poppins"/>
                <a:ea typeface="Poppins"/>
                <a:cs typeface="Poppins"/>
                <a:sym typeface="Poppins"/>
              </a:defRPr>
            </a:lvl1pPr>
            <a:lvl2pPr indent="-317500" lvl="1" marL="9144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indent="-317500" lvl="2" marL="13716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indent="-317500" lvl="3" marL="18288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indent="-317500" lvl="4" marL="22860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indent="-317500" lvl="5" marL="27432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indent="-317500" lvl="6" marL="32004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indent="-317500" lvl="7" marL="3657600" rtl="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indent="-317500" lvl="8" marL="4114800" rtl="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jpg"/><Relationship Id="rId4" Type="http://schemas.openxmlformats.org/officeDocument/2006/relationships/image" Target="../media/image6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hyperlink" Target="http://www.youtube.com/watch?v=OUQXwVIQw54" TargetMode="External"/><Relationship Id="rId5"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60.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2.jpg"/><Relationship Id="rId9"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1.jpg"/><Relationship Id="rId8"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24.png"/><Relationship Id="rId7"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0.xml"/><Relationship Id="rId3" Type="http://schemas.openxmlformats.org/officeDocument/2006/relationships/image" Target="../media/image3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25.png"/><Relationship Id="rId6" Type="http://schemas.openxmlformats.org/officeDocument/2006/relationships/image" Target="../media/image47.png"/><Relationship Id="rId7"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32.xml"/><Relationship Id="rId3" Type="http://schemas.openxmlformats.org/officeDocument/2006/relationships/image" Target="../media/image41.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image" Target="../media/image56.jp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image" Target="../media/image62.png"/><Relationship Id="rId5"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7.png"/><Relationship Id="rId4" Type="http://schemas.openxmlformats.org/officeDocument/2006/relationships/image" Target="../media/image45.png"/><Relationship Id="rId5"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4.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4.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5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image" Target="../media/image57.jpg"/><Relationship Id="rId4" Type="http://schemas.openxmlformats.org/officeDocument/2006/relationships/hyperlink" Target="https://unsplash.com/@homajob?utm_source=unsplash&amp;utm_medium=referral&amp;utm_content=creditCopyText" TargetMode="External"/><Relationship Id="rId5" Type="http://schemas.openxmlformats.org/officeDocument/2006/relationships/hyperlink" Target="https://unsplash.com/@homajob?utm_source=unsplash&amp;utm_medium=referral&amp;utm_content=creditCopyText" TargetMode="External"/><Relationship Id="rId6" Type="http://schemas.openxmlformats.org/officeDocument/2006/relationships/hyperlink" Target="https://unsplash.com/s/photos/student-working?utm_source=unsplash&amp;utm_medium=referral&amp;utm_content=creditCopyText" TargetMode="External"/><Relationship Id="rId7" Type="http://schemas.openxmlformats.org/officeDocument/2006/relationships/hyperlink" Target="https://unsplash.com/s/photos/student-working?utm_source=unsplash&amp;utm_medium=referral&amp;utm_content=creditCopyText" TargetMode="External"/><Relationship Id="rId8"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3.xml"/><Relationship Id="rId3" Type="http://schemas.openxmlformats.org/officeDocument/2006/relationships/image" Target="../media/image50.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53.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51.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52.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20" Type="http://schemas.openxmlformats.org/officeDocument/2006/relationships/hyperlink" Target="https://www.youtube.com/watch?v=o_T9FIfFpyc&amp;list=PL3I7j6WtXSTzGmKBQUTCdZ53f3kkHUnd2&amp;index=11&amp;ab_channel=SDMesaCollegeLOFT" TargetMode="External"/><Relationship Id="rId11" Type="http://schemas.openxmlformats.org/officeDocument/2006/relationships/hyperlink" Target="https://www.openmiddle.com/" TargetMode="External"/><Relationship Id="rId10" Type="http://schemas.openxmlformats.org/officeDocument/2006/relationships/hyperlink" Target="https://info.robertkaplinsky.com/captivating/" TargetMode="External"/><Relationship Id="rId21" Type="http://schemas.openxmlformats.org/officeDocument/2006/relationships/hyperlink" Target="https://uw.pressbooks.pub/structuredrenewableassignments/chapter/feedback-from-students-on-high-structure-renewable-assignments/" TargetMode="External"/><Relationship Id="rId13" Type="http://schemas.openxmlformats.org/officeDocument/2006/relationships/hyperlink" Target="https://crtandthebrain.com/" TargetMode="External"/><Relationship Id="rId12" Type="http://schemas.openxmlformats.org/officeDocument/2006/relationships/hyperlink" Target="https://www.cultofpedagogy.com/backward-design-basics/" TargetMode="External"/><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hyperlink" Target="https://docs.google.com/document/d/1vrGwApSMns_CyGsB0CTMwhpYYEoHNCwLUJU5mKvtiHc/edit?usp=sharing" TargetMode="External"/><Relationship Id="rId4" Type="http://schemas.openxmlformats.org/officeDocument/2006/relationships/hyperlink" Target="https://teacher.desmos.com/activitybuilder/custom/5fff72475b294546bb455b85" TargetMode="External"/><Relationship Id="rId9" Type="http://schemas.openxmlformats.org/officeDocument/2006/relationships/hyperlink" Target="https://teaching.cornell.edu/teaching-resources/designing-your-course/universal-design-learning" TargetMode="External"/><Relationship Id="rId15" Type="http://schemas.openxmlformats.org/officeDocument/2006/relationships/hyperlink" Target="https://www.flaticon.com/" TargetMode="External"/><Relationship Id="rId14" Type="http://schemas.openxmlformats.org/officeDocument/2006/relationships/hyperlink" Target="https://slidesgo.com/" TargetMode="External"/><Relationship Id="rId17" Type="http://schemas.openxmlformats.org/officeDocument/2006/relationships/hyperlink" Target="https://www.canva.com/" TargetMode="External"/><Relationship Id="rId16" Type="http://schemas.openxmlformats.org/officeDocument/2006/relationships/hyperlink" Target="https://unsplash.com/" TargetMode="External"/><Relationship Id="rId5" Type="http://schemas.openxmlformats.org/officeDocument/2006/relationships/hyperlink" Target="https://slowrevealgraphs.com/2023/05/25/the-us-cities-where-the-cost-of-rent-is-rising-the-fastest/" TargetMode="External"/><Relationship Id="rId19" Type="http://schemas.openxmlformats.org/officeDocument/2006/relationships/hyperlink" Target="https://docs.google.com/presentation/d/1Zw_sAcihtlKEOACl0tsAoEaXSCOSKTjo2y1M6Lcpy5I/edit?usp=sharing" TargetMode="External"/><Relationship Id="rId6" Type="http://schemas.openxmlformats.org/officeDocument/2006/relationships/hyperlink" Target="https://teacher.desmos.com/activitybuilder/custom/561fee03e104f0f5312bed70" TargetMode="External"/><Relationship Id="rId18" Type="http://schemas.openxmlformats.org/officeDocument/2006/relationships/hyperlink" Target="https://docs.google.com/document/d/1QD6eKK9AGS3i3OajTQLBysv7UX-kJtLmqgYvqxXHAoU/edit?usp=sharing" TargetMode="External"/><Relationship Id="rId7" Type="http://schemas.openxmlformats.org/officeDocument/2006/relationships/hyperlink" Target="https://rtalbert.org/tag/flipped-learning/" TargetMode="External"/><Relationship Id="rId8" Type="http://schemas.openxmlformats.org/officeDocument/2006/relationships/hyperlink" Target="https://www.youtube.com/watch?v=fLORGoe3lys&amp;feature=youtu.be&amp;ab_channel=OnlineNetworkofEducator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hyperlink" Target="https://crtandthebrain.com/book/" TargetMode="External"/><Relationship Id="rId4" Type="http://schemas.openxmlformats.org/officeDocument/2006/relationships/hyperlink" Target="https://crtandthebrain.com/book/" TargetMode="External"/><Relationship Id="rId9" Type="http://schemas.openxmlformats.org/officeDocument/2006/relationships/hyperlink" Target="https://www.novakeducation.com/equity-by-design" TargetMode="External"/><Relationship Id="rId5" Type="http://schemas.openxmlformats.org/officeDocument/2006/relationships/hyperlink" Target="https://crtandthebrain.com/wp-content/uploads/READY-FOR-RIGOR_Final.pdf" TargetMode="External"/><Relationship Id="rId6" Type="http://schemas.openxmlformats.org/officeDocument/2006/relationships/hyperlink" Target="https://www.sedaeducationalconsulting.com/product-page/choosing-to-see-book" TargetMode="External"/><Relationship Id="rId7" Type="http://schemas.openxmlformats.org/officeDocument/2006/relationships/hyperlink" Target="https://styluspub.presswarehouse.com/browse/book/9781975504519/Learning-That-Matters" TargetMode="External"/><Relationship Id="rId8" Type="http://schemas.openxmlformats.org/officeDocument/2006/relationships/hyperlink" Target="https://styluspub.presswarehouse.com/browse/book/9781975504519/Learning-That-Matter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 Id="rId3" Type="http://schemas.openxmlformats.org/officeDocument/2006/relationships/hyperlink" Target="https://gradingforequity.org/" TargetMode="External"/><Relationship Id="rId4" Type="http://schemas.openxmlformats.org/officeDocument/2006/relationships/hyperlink" Target="https://wvupressonline.com/ungrading" TargetMode="External"/><Relationship Id="rId5" Type="http://schemas.openxmlformats.org/officeDocument/2006/relationships/hyperlink" Target="https://styluspub.presswarehouse.com/browse/book/9781642673814/Grading-for-Growth" TargetMode="External"/><Relationship Id="rId6" Type="http://schemas.openxmlformats.org/officeDocument/2006/relationships/hyperlink" Target="https://docs.google.com/document/d/1RMvG1BiO83PYDk8U7mbFmABbvnqCCDQUzu7EENCoTMg/edit#heading=h.ths5qsx6h0iw" TargetMode="External"/></Relationships>
</file>

<file path=ppt/slides/_rels/slide54.xml.rels><?xml version="1.0" encoding="UTF-8" standalone="yes"?><Relationships xmlns="http://schemas.openxmlformats.org/package/2006/relationships"><Relationship Id="rId11" Type="http://schemas.openxmlformats.org/officeDocument/2006/relationships/hyperlink" Target="https://apstatsmonkey.com/StatsMonkey/ReadBestPractice.html" TargetMode="External"/><Relationship Id="rId10" Type="http://schemas.openxmlformats.org/officeDocument/2006/relationships/hyperlink" Target="https://mathcoachblog.com/ap-statistics-reading/" TargetMode="External"/><Relationship Id="rId1" Type="http://schemas.openxmlformats.org/officeDocument/2006/relationships/slideLayout" Target="../slideLayouts/slideLayout19.xml"/><Relationship Id="rId2" Type="http://schemas.openxmlformats.org/officeDocument/2006/relationships/notesSlide" Target="../notesSlides/notesSlide54.xml"/><Relationship Id="rId3" Type="http://schemas.openxmlformats.org/officeDocument/2006/relationships/hyperlink" Target="https://skewthescript.org/ap-stats-curriculum" TargetMode="External"/><Relationship Id="rId4" Type="http://schemas.openxmlformats.org/officeDocument/2006/relationships/hyperlink" Target="https://teacher.desmos.com/collection/5f26faef4964c470857fb7ba?collections=added-collections" TargetMode="External"/><Relationship Id="rId9" Type="http://schemas.openxmlformats.org/officeDocument/2006/relationships/hyperlink" Target="https://teacher.desmos.com/collection/60f1e9a65163912d04912716" TargetMode="External"/><Relationship Id="rId5" Type="http://schemas.openxmlformats.org/officeDocument/2006/relationships/hyperlink" Target="https://www.statsmedic.com/" TargetMode="External"/><Relationship Id="rId6" Type="http://schemas.openxmlformats.org/officeDocument/2006/relationships/hyperlink" Target="https://teacher.desmos.com/collection/60a295dace195c38b21c139a?collections=added-collections" TargetMode="External"/><Relationship Id="rId7" Type="http://schemas.openxmlformats.org/officeDocument/2006/relationships/hyperlink" Target="https://teacher.desmos.com/collection/5f2d973a1b138f562ace75d0?collections=added-collections" TargetMode="External"/><Relationship Id="rId8" Type="http://schemas.openxmlformats.org/officeDocument/2006/relationships/hyperlink" Target="https://teacher.desmos.com/collection/5cb0c24115c0970c9250c42f?collections=added-collection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hyperlink" Target="https://www.wiley.com/en-us/Small+Teaching:+Everyday+Lessons+from+the+Science+of+Learning,+2nd+Edition-p-9781119755548" TargetMode="External"/><Relationship Id="rId4" Type="http://schemas.openxmlformats.org/officeDocument/2006/relationships/hyperlink" Target="https://styluspub.presswarehouse.com/browse/book/9781620364321/Flipped-Learning" TargetMode="External"/><Relationship Id="rId5" Type="http://schemas.openxmlformats.org/officeDocument/2006/relationships/hyperlink" Target="https://stenhouse.com/products/9781625312068_rough-draft-math" TargetMode="External"/><Relationship Id="rId6" Type="http://schemas.openxmlformats.org/officeDocument/2006/relationships/hyperlink" Target="https://buildingthinkingclassrooms.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hyperlink" Target="http://www.youtube.com/watch?v=OUQXwVIQw54" TargetMode="External"/><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9" name="Shape 609"/>
        <p:cNvGrpSpPr/>
        <p:nvPr/>
      </p:nvGrpSpPr>
      <p:grpSpPr>
        <a:xfrm>
          <a:off x="0" y="0"/>
          <a:ext cx="0" cy="0"/>
          <a:chOff x="0" y="0"/>
          <a:chExt cx="0" cy="0"/>
        </a:xfrm>
      </p:grpSpPr>
      <p:pic>
        <p:nvPicPr>
          <p:cNvPr id="610" name="Google Shape;610;p105"/>
          <p:cNvPicPr preferRelativeResize="0"/>
          <p:nvPr/>
        </p:nvPicPr>
        <p:blipFill>
          <a:blip r:embed="rId4">
            <a:alphaModFix/>
          </a:blip>
          <a:stretch>
            <a:fillRect/>
          </a:stretch>
        </p:blipFill>
        <p:spPr>
          <a:xfrm>
            <a:off x="-210603" y="-1039150"/>
            <a:ext cx="9974077" cy="6608800"/>
          </a:xfrm>
          <a:prstGeom prst="rect">
            <a:avLst/>
          </a:prstGeom>
          <a:noFill/>
          <a:ln>
            <a:noFill/>
          </a:ln>
        </p:spPr>
      </p:pic>
      <p:sp>
        <p:nvSpPr>
          <p:cNvPr id="611" name="Google Shape;611;p105"/>
          <p:cNvSpPr txBox="1"/>
          <p:nvPr>
            <p:ph idx="1" type="subTitle"/>
          </p:nvPr>
        </p:nvSpPr>
        <p:spPr>
          <a:xfrm>
            <a:off x="5252675" y="3778025"/>
            <a:ext cx="3714300" cy="1076700"/>
          </a:xfrm>
          <a:prstGeom prst="rect">
            <a:avLst/>
          </a:prstGeom>
          <a:noFill/>
        </p:spPr>
        <p:txBody>
          <a:bodyPr anchorCtr="0" anchor="ctr" bIns="91425" lIns="91425" spcFirstLastPara="1" rIns="91425" wrap="square" tIns="91425">
            <a:noAutofit/>
          </a:bodyPr>
          <a:lstStyle/>
          <a:p>
            <a:pPr indent="0" lvl="0" marL="0" rtl="0" algn="r">
              <a:lnSpc>
                <a:spcPct val="100000"/>
              </a:lnSpc>
              <a:spcBef>
                <a:spcPts val="0"/>
              </a:spcBef>
              <a:spcAft>
                <a:spcPts val="0"/>
              </a:spcAft>
              <a:buNone/>
            </a:pPr>
            <a:r>
              <a:rPr b="1" lang="en" sz="1500">
                <a:solidFill>
                  <a:schemeClr val="lt1"/>
                </a:solidFill>
              </a:rPr>
              <a:t>Kelly Spoon </a:t>
            </a:r>
            <a:endParaRPr sz="1500">
              <a:solidFill>
                <a:schemeClr val="lt1"/>
              </a:solidFill>
              <a:latin typeface="Poppins Light"/>
              <a:ea typeface="Poppins Light"/>
              <a:cs typeface="Poppins Light"/>
              <a:sym typeface="Poppins Light"/>
            </a:endParaRPr>
          </a:p>
          <a:p>
            <a:pPr indent="0" lvl="0" marL="0" rtl="0" algn="r">
              <a:lnSpc>
                <a:spcPct val="100000"/>
              </a:lnSpc>
              <a:spcBef>
                <a:spcPts val="0"/>
              </a:spcBef>
              <a:spcAft>
                <a:spcPts val="0"/>
              </a:spcAft>
              <a:buNone/>
            </a:pPr>
            <a:r>
              <a:rPr lang="en" sz="1300">
                <a:solidFill>
                  <a:schemeClr val="lt1"/>
                </a:solidFill>
                <a:latin typeface="Poppins Light"/>
                <a:ea typeface="Poppins Light"/>
                <a:cs typeface="Poppins Light"/>
                <a:sym typeface="Poppins Light"/>
              </a:rPr>
              <a:t>Associate Professor, Mathematics</a:t>
            </a:r>
            <a:endParaRPr sz="1300">
              <a:solidFill>
                <a:schemeClr val="lt1"/>
              </a:solidFill>
              <a:latin typeface="Poppins Light"/>
              <a:ea typeface="Poppins Light"/>
              <a:cs typeface="Poppins Light"/>
              <a:sym typeface="Poppins Light"/>
            </a:endParaRPr>
          </a:p>
          <a:p>
            <a:pPr indent="0" lvl="0" marL="0" rtl="0" algn="r">
              <a:lnSpc>
                <a:spcPct val="100000"/>
              </a:lnSpc>
              <a:spcBef>
                <a:spcPts val="0"/>
              </a:spcBef>
              <a:spcAft>
                <a:spcPts val="0"/>
              </a:spcAft>
              <a:buNone/>
            </a:pPr>
            <a:r>
              <a:rPr lang="en" sz="1500">
                <a:solidFill>
                  <a:schemeClr val="lt1"/>
                </a:solidFill>
                <a:latin typeface="Poppins Light"/>
                <a:ea typeface="Poppins Light"/>
                <a:cs typeface="Poppins Light"/>
                <a:sym typeface="Poppins Light"/>
              </a:rPr>
              <a:t>San Diego Mesa College</a:t>
            </a:r>
            <a:endParaRPr sz="1500">
              <a:solidFill>
                <a:schemeClr val="lt1"/>
              </a:solidFill>
              <a:latin typeface="Poppins Light"/>
              <a:ea typeface="Poppins Light"/>
              <a:cs typeface="Poppins Light"/>
              <a:sym typeface="Poppins Light"/>
            </a:endParaRPr>
          </a:p>
        </p:txBody>
      </p:sp>
      <p:sp>
        <p:nvSpPr>
          <p:cNvPr id="612" name="Google Shape;612;p105"/>
          <p:cNvSpPr txBox="1"/>
          <p:nvPr>
            <p:ph type="title"/>
          </p:nvPr>
        </p:nvSpPr>
        <p:spPr>
          <a:xfrm>
            <a:off x="3610925" y="1571325"/>
            <a:ext cx="5356200" cy="2321400"/>
          </a:xfrm>
          <a:prstGeom prst="rect">
            <a:avLst/>
          </a:prstGeom>
          <a:noFill/>
        </p:spPr>
        <p:txBody>
          <a:bodyPr anchorCtr="0" anchor="ctr" bIns="91425" lIns="91425" spcFirstLastPara="1" rIns="91425" wrap="square" tIns="91425">
            <a:noAutofit/>
          </a:bodyPr>
          <a:lstStyle/>
          <a:p>
            <a:pPr indent="0" lvl="0" marL="0" rtl="0" algn="r">
              <a:lnSpc>
                <a:spcPct val="90000"/>
              </a:lnSpc>
              <a:spcBef>
                <a:spcPts val="0"/>
              </a:spcBef>
              <a:spcAft>
                <a:spcPts val="0"/>
              </a:spcAft>
              <a:buNone/>
            </a:pPr>
            <a:r>
              <a:rPr lang="en" sz="4200">
                <a:solidFill>
                  <a:srgbClr val="F3F3F3"/>
                </a:solidFill>
              </a:rPr>
              <a:t>Connecting to Communicate with ALL Students</a:t>
            </a:r>
            <a:endParaRPr b="0" sz="4600">
              <a:solidFill>
                <a:srgbClr val="F3F3F3"/>
              </a:solidFill>
              <a:latin typeface="Josefin Sans SemiBold"/>
              <a:ea typeface="Josefin Sans SemiBold"/>
              <a:cs typeface="Josefin Sans SemiBold"/>
              <a:sym typeface="Josefin Sa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114"/>
          <p:cNvPicPr preferRelativeResize="0"/>
          <p:nvPr/>
        </p:nvPicPr>
        <p:blipFill rotWithShape="1">
          <a:blip r:embed="rId3">
            <a:alphaModFix/>
          </a:blip>
          <a:srcRect b="0" l="0" r="16184" t="0"/>
          <a:stretch/>
        </p:blipFill>
        <p:spPr>
          <a:xfrm>
            <a:off x="3104925" y="170600"/>
            <a:ext cx="6039076" cy="4802299"/>
          </a:xfrm>
          <a:prstGeom prst="rect">
            <a:avLst/>
          </a:prstGeom>
          <a:noFill/>
          <a:ln>
            <a:noFill/>
          </a:ln>
        </p:spPr>
      </p:pic>
      <p:sp>
        <p:nvSpPr>
          <p:cNvPr id="668" name="Google Shape;668;p114"/>
          <p:cNvSpPr txBox="1"/>
          <p:nvPr>
            <p:ph type="title"/>
          </p:nvPr>
        </p:nvSpPr>
        <p:spPr>
          <a:xfrm>
            <a:off x="740125" y="1661300"/>
            <a:ext cx="4819200" cy="2797500"/>
          </a:xfrm>
          <a:prstGeom prst="rect">
            <a:avLst/>
          </a:prstGeom>
          <a:solidFill>
            <a:srgbClr val="FFFFFF"/>
          </a:solidFill>
        </p:spPr>
        <p:txBody>
          <a:bodyPr anchorCtr="0" anchor="ctr" bIns="91425" lIns="91425" spcFirstLastPara="1" rIns="91425" wrap="square" tIns="91425">
            <a:noAutofit/>
          </a:bodyPr>
          <a:lstStyle/>
          <a:p>
            <a:pPr indent="0" lvl="0" marL="0" rtl="0" algn="l">
              <a:spcBef>
                <a:spcPts val="0"/>
              </a:spcBef>
              <a:spcAft>
                <a:spcPts val="0"/>
              </a:spcAft>
              <a:buNone/>
            </a:pPr>
            <a:r>
              <a:rPr lang="en" sz="3300"/>
              <a:t>What do you want students </a:t>
            </a:r>
            <a:r>
              <a:rPr lang="en" sz="3300">
                <a:solidFill>
                  <a:schemeClr val="lt2"/>
                </a:solidFill>
              </a:rPr>
              <a:t>remember</a:t>
            </a:r>
            <a:r>
              <a:rPr lang="en" sz="3300"/>
              <a:t> about your course in five years?</a:t>
            </a:r>
            <a:endParaRPr sz="3300"/>
          </a:p>
        </p:txBody>
      </p:sp>
      <p:pic>
        <p:nvPicPr>
          <p:cNvPr descr="Clean designed Countdown Timer for 1 Minute on a black background with 4K resolution.&#10;Nice to use for playing games, Zoom conference calls, cooking, working out and many things more!&#10;&#10;____________________________________&#10;Have a request for a special timer or design? &#10;Let me know in the comment section.&#10;&#10;____________________________________&#10;Don't forget to subscribe to my channel and hit the notification bell. Thanks!" id="669" name="Google Shape;669;p114" title="1 Minute Countdown Timer 4K (no sound) - Black">
            <a:hlinkClick r:id="rId4"/>
          </p:cNvPr>
          <p:cNvPicPr preferRelativeResize="0"/>
          <p:nvPr/>
        </p:nvPicPr>
        <p:blipFill>
          <a:blip r:embed="rId5">
            <a:alphaModFix/>
          </a:blip>
          <a:stretch>
            <a:fillRect/>
          </a:stretch>
        </p:blipFill>
        <p:spPr>
          <a:xfrm>
            <a:off x="7319900" y="4117450"/>
            <a:ext cx="1824100" cy="1026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3" name="Shape 673"/>
        <p:cNvGrpSpPr/>
        <p:nvPr/>
      </p:nvGrpSpPr>
      <p:grpSpPr>
        <a:xfrm>
          <a:off x="0" y="0"/>
          <a:ext cx="0" cy="0"/>
          <a:chOff x="0" y="0"/>
          <a:chExt cx="0" cy="0"/>
        </a:xfrm>
      </p:grpSpPr>
      <p:grpSp>
        <p:nvGrpSpPr>
          <p:cNvPr id="674" name="Google Shape;674;p115"/>
          <p:cNvGrpSpPr/>
          <p:nvPr/>
        </p:nvGrpSpPr>
        <p:grpSpPr>
          <a:xfrm>
            <a:off x="3268837" y="0"/>
            <a:ext cx="5069050" cy="5190600"/>
            <a:chOff x="5944212" y="23550"/>
            <a:chExt cx="5069050" cy="5190600"/>
          </a:xfrm>
        </p:grpSpPr>
        <p:sp>
          <p:nvSpPr>
            <p:cNvPr id="675" name="Google Shape;675;p115"/>
            <p:cNvSpPr/>
            <p:nvPr/>
          </p:nvSpPr>
          <p:spPr>
            <a:xfrm>
              <a:off x="5944212" y="23550"/>
              <a:ext cx="4992900" cy="519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15"/>
            <p:cNvSpPr txBox="1"/>
            <p:nvPr/>
          </p:nvSpPr>
          <p:spPr>
            <a:xfrm>
              <a:off x="6318312" y="251950"/>
              <a:ext cx="4244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Josefin Sans"/>
                  <a:ea typeface="Josefin Sans"/>
                  <a:cs typeface="Josefin Sans"/>
                  <a:sym typeface="Josefin Sans"/>
                </a:rPr>
                <a:t>BACKWARDS</a:t>
              </a:r>
              <a:r>
                <a:rPr b="1" lang="en" sz="2400">
                  <a:solidFill>
                    <a:srgbClr val="45818E"/>
                  </a:solidFill>
                  <a:latin typeface="Josefin Sans"/>
                  <a:ea typeface="Josefin Sans"/>
                  <a:cs typeface="Josefin Sans"/>
                  <a:sym typeface="Josefin Sans"/>
                </a:rPr>
                <a:t> DESIGN</a:t>
              </a:r>
              <a:endParaRPr b="1" sz="2400">
                <a:solidFill>
                  <a:srgbClr val="45818E"/>
                </a:solidFill>
                <a:latin typeface="Josefin Sans"/>
                <a:ea typeface="Josefin Sans"/>
                <a:cs typeface="Josefin Sans"/>
                <a:sym typeface="Josefin Sans"/>
              </a:endParaRPr>
            </a:p>
          </p:txBody>
        </p:sp>
        <p:sp>
          <p:nvSpPr>
            <p:cNvPr id="677" name="Google Shape;677;p115"/>
            <p:cNvSpPr txBox="1"/>
            <p:nvPr/>
          </p:nvSpPr>
          <p:spPr>
            <a:xfrm>
              <a:off x="6114937" y="958450"/>
              <a:ext cx="1522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01</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OUTCOMES</a:t>
              </a:r>
              <a:endParaRPr sz="1600">
                <a:latin typeface="Josefin Sans"/>
                <a:ea typeface="Josefin Sans"/>
                <a:cs typeface="Josefin Sans"/>
                <a:sym typeface="Josefin Sans"/>
              </a:endParaRPr>
            </a:p>
          </p:txBody>
        </p:sp>
        <p:sp>
          <p:nvSpPr>
            <p:cNvPr id="678" name="Google Shape;678;p115"/>
            <p:cNvSpPr txBox="1"/>
            <p:nvPr/>
          </p:nvSpPr>
          <p:spPr>
            <a:xfrm>
              <a:off x="7859662" y="1157950"/>
              <a:ext cx="293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Start with your learning goals.</a:t>
              </a:r>
              <a:endParaRPr sz="1800">
                <a:latin typeface="Poppins Light"/>
                <a:ea typeface="Poppins Light"/>
                <a:cs typeface="Poppins Light"/>
                <a:sym typeface="Poppins Light"/>
              </a:endParaRPr>
            </a:p>
          </p:txBody>
        </p:sp>
        <p:sp>
          <p:nvSpPr>
            <p:cNvPr id="679" name="Google Shape;679;p115"/>
            <p:cNvSpPr txBox="1"/>
            <p:nvPr/>
          </p:nvSpPr>
          <p:spPr>
            <a:xfrm>
              <a:off x="6114937" y="2185300"/>
              <a:ext cx="1741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02</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ASSESSMENTS</a:t>
              </a:r>
              <a:endParaRPr sz="1600">
                <a:latin typeface="Josefin Sans"/>
                <a:ea typeface="Josefin Sans"/>
                <a:cs typeface="Josefin Sans"/>
                <a:sym typeface="Josefin Sans"/>
              </a:endParaRPr>
            </a:p>
          </p:txBody>
        </p:sp>
        <p:sp>
          <p:nvSpPr>
            <p:cNvPr id="680" name="Google Shape;680;p115"/>
            <p:cNvSpPr txBox="1"/>
            <p:nvPr/>
          </p:nvSpPr>
          <p:spPr>
            <a:xfrm>
              <a:off x="7859662" y="2388700"/>
              <a:ext cx="293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Design assessments to measure those goals</a:t>
              </a:r>
              <a:endParaRPr sz="1800">
                <a:latin typeface="Poppins Light"/>
                <a:ea typeface="Poppins Light"/>
                <a:cs typeface="Poppins Light"/>
                <a:sym typeface="Poppins Light"/>
              </a:endParaRPr>
            </a:p>
          </p:txBody>
        </p:sp>
        <p:sp>
          <p:nvSpPr>
            <p:cNvPr id="681" name="Google Shape;681;p115"/>
            <p:cNvSpPr txBox="1"/>
            <p:nvPr/>
          </p:nvSpPr>
          <p:spPr>
            <a:xfrm>
              <a:off x="6114937" y="3412150"/>
              <a:ext cx="132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03</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CONTENT</a:t>
              </a:r>
              <a:endParaRPr sz="1600">
                <a:latin typeface="Josefin Sans"/>
                <a:ea typeface="Josefin Sans"/>
                <a:cs typeface="Josefin Sans"/>
                <a:sym typeface="Josefin Sans"/>
              </a:endParaRPr>
            </a:p>
          </p:txBody>
        </p:sp>
        <p:sp>
          <p:nvSpPr>
            <p:cNvPr id="682" name="Google Shape;682;p115"/>
            <p:cNvSpPr txBox="1"/>
            <p:nvPr/>
          </p:nvSpPr>
          <p:spPr>
            <a:xfrm>
              <a:off x="7845862" y="3619450"/>
              <a:ext cx="3167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Design content and activities to support learning.</a:t>
              </a:r>
              <a:endParaRPr sz="1800">
                <a:latin typeface="Poppins Light"/>
                <a:ea typeface="Poppins Light"/>
                <a:cs typeface="Poppins Light"/>
                <a:sym typeface="Poppins Ligh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116"/>
          <p:cNvPicPr preferRelativeResize="0"/>
          <p:nvPr/>
        </p:nvPicPr>
        <p:blipFill>
          <a:blip r:embed="rId3">
            <a:alphaModFix/>
          </a:blip>
          <a:stretch>
            <a:fillRect/>
          </a:stretch>
        </p:blipFill>
        <p:spPr>
          <a:xfrm>
            <a:off x="0" y="-3670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117"/>
          <p:cNvPicPr preferRelativeResize="0"/>
          <p:nvPr/>
        </p:nvPicPr>
        <p:blipFill rotWithShape="1">
          <a:blip r:embed="rId3">
            <a:alphaModFix/>
          </a:blip>
          <a:srcRect b="0" l="0" r="0" t="0"/>
          <a:stretch/>
        </p:blipFill>
        <p:spPr>
          <a:xfrm>
            <a:off x="0" y="-3670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118"/>
          <p:cNvPicPr preferRelativeResize="0"/>
          <p:nvPr/>
        </p:nvPicPr>
        <p:blipFill>
          <a:blip r:embed="rId3">
            <a:alphaModFix/>
          </a:blip>
          <a:stretch>
            <a:fillRect/>
          </a:stretch>
        </p:blipFill>
        <p:spPr>
          <a:xfrm>
            <a:off x="0" y="1812875"/>
            <a:ext cx="9144001" cy="3330630"/>
          </a:xfrm>
          <a:prstGeom prst="rect">
            <a:avLst/>
          </a:prstGeom>
          <a:noFill/>
          <a:ln>
            <a:noFill/>
          </a:ln>
        </p:spPr>
      </p:pic>
      <p:pic>
        <p:nvPicPr>
          <p:cNvPr id="698" name="Google Shape;698;p118"/>
          <p:cNvPicPr preferRelativeResize="0"/>
          <p:nvPr/>
        </p:nvPicPr>
        <p:blipFill>
          <a:blip r:embed="rId4">
            <a:alphaModFix/>
          </a:blip>
          <a:stretch>
            <a:fillRect/>
          </a:stretch>
        </p:blipFill>
        <p:spPr>
          <a:xfrm>
            <a:off x="307113" y="-58174"/>
            <a:ext cx="8529774" cy="1871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119"/>
          <p:cNvPicPr preferRelativeResize="0"/>
          <p:nvPr/>
        </p:nvPicPr>
        <p:blipFill>
          <a:blip r:embed="rId3">
            <a:alphaModFix/>
          </a:blip>
          <a:stretch>
            <a:fillRect/>
          </a:stretch>
        </p:blipFill>
        <p:spPr>
          <a:xfrm>
            <a:off x="0" y="0"/>
            <a:ext cx="9144000" cy="53170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7" name="Shape 707"/>
        <p:cNvGrpSpPr/>
        <p:nvPr/>
      </p:nvGrpSpPr>
      <p:grpSpPr>
        <a:xfrm>
          <a:off x="0" y="0"/>
          <a:ext cx="0" cy="0"/>
          <a:chOff x="0" y="0"/>
          <a:chExt cx="0" cy="0"/>
        </a:xfrm>
      </p:grpSpPr>
      <p:sp>
        <p:nvSpPr>
          <p:cNvPr id="708" name="Google Shape;708;p120"/>
          <p:cNvSpPr/>
          <p:nvPr/>
        </p:nvSpPr>
        <p:spPr>
          <a:xfrm>
            <a:off x="482100" y="0"/>
            <a:ext cx="4992900" cy="5190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20"/>
          <p:cNvSpPr txBox="1"/>
          <p:nvPr/>
        </p:nvSpPr>
        <p:spPr>
          <a:xfrm>
            <a:off x="519800" y="228400"/>
            <a:ext cx="491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Josefin Sans"/>
                <a:ea typeface="Josefin Sans"/>
                <a:cs typeface="Josefin Sans"/>
                <a:sym typeface="Josefin Sans"/>
              </a:rPr>
              <a:t>INFORMATION </a:t>
            </a:r>
            <a:r>
              <a:rPr b="1" lang="en" sz="2400">
                <a:solidFill>
                  <a:srgbClr val="45818E"/>
                </a:solidFill>
                <a:latin typeface="Josefin Sans"/>
                <a:ea typeface="Josefin Sans"/>
                <a:cs typeface="Josefin Sans"/>
                <a:sym typeface="Josefin Sans"/>
              </a:rPr>
              <a:t>PROCESSING</a:t>
            </a:r>
            <a:endParaRPr b="1" sz="2400">
              <a:solidFill>
                <a:srgbClr val="45818E"/>
              </a:solidFill>
              <a:latin typeface="Josefin Sans"/>
              <a:ea typeface="Josefin Sans"/>
              <a:cs typeface="Josefin Sans"/>
              <a:sym typeface="Josefin Sans"/>
            </a:endParaRPr>
          </a:p>
        </p:txBody>
      </p:sp>
      <p:sp>
        <p:nvSpPr>
          <p:cNvPr id="710" name="Google Shape;710;p120"/>
          <p:cNvSpPr txBox="1"/>
          <p:nvPr/>
        </p:nvSpPr>
        <p:spPr>
          <a:xfrm>
            <a:off x="652825" y="706300"/>
            <a:ext cx="1522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01</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IGNITE</a:t>
            </a:r>
            <a:endParaRPr sz="1600">
              <a:latin typeface="Josefin Sans"/>
              <a:ea typeface="Josefin Sans"/>
              <a:cs typeface="Josefin Sans"/>
              <a:sym typeface="Josefin Sans"/>
            </a:endParaRPr>
          </a:p>
        </p:txBody>
      </p:sp>
      <p:sp>
        <p:nvSpPr>
          <p:cNvPr id="711" name="Google Shape;711;p120"/>
          <p:cNvSpPr txBox="1"/>
          <p:nvPr/>
        </p:nvSpPr>
        <p:spPr>
          <a:xfrm>
            <a:off x="2321350" y="905800"/>
            <a:ext cx="293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How are we getting students attention?</a:t>
            </a:r>
            <a:endParaRPr sz="1800">
              <a:latin typeface="Poppins Light"/>
              <a:ea typeface="Poppins Light"/>
              <a:cs typeface="Poppins Light"/>
              <a:sym typeface="Poppins Light"/>
            </a:endParaRPr>
          </a:p>
        </p:txBody>
      </p:sp>
      <p:sp>
        <p:nvSpPr>
          <p:cNvPr id="712" name="Google Shape;712;p120"/>
          <p:cNvSpPr txBox="1"/>
          <p:nvPr/>
        </p:nvSpPr>
        <p:spPr>
          <a:xfrm>
            <a:off x="652825" y="1780750"/>
            <a:ext cx="1611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02</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CHUNK</a:t>
            </a:r>
            <a:endParaRPr sz="1600">
              <a:latin typeface="Josefin Sans"/>
              <a:ea typeface="Josefin Sans"/>
              <a:cs typeface="Josefin Sans"/>
              <a:sym typeface="Josefin Sans"/>
            </a:endParaRPr>
          </a:p>
        </p:txBody>
      </p:sp>
      <p:sp>
        <p:nvSpPr>
          <p:cNvPr id="713" name="Google Shape;713;p120"/>
          <p:cNvSpPr txBox="1"/>
          <p:nvPr/>
        </p:nvSpPr>
        <p:spPr>
          <a:xfrm>
            <a:off x="2321350" y="1984150"/>
            <a:ext cx="293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How are we making content approachable?</a:t>
            </a:r>
            <a:endParaRPr sz="1800">
              <a:latin typeface="Poppins Light"/>
              <a:ea typeface="Poppins Light"/>
              <a:cs typeface="Poppins Light"/>
              <a:sym typeface="Poppins Light"/>
            </a:endParaRPr>
          </a:p>
        </p:txBody>
      </p:sp>
      <p:sp>
        <p:nvSpPr>
          <p:cNvPr id="714" name="Google Shape;714;p120"/>
          <p:cNvSpPr txBox="1"/>
          <p:nvPr/>
        </p:nvSpPr>
        <p:spPr>
          <a:xfrm>
            <a:off x="652825" y="2855200"/>
            <a:ext cx="132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03</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CHEW</a:t>
            </a:r>
            <a:endParaRPr sz="1600">
              <a:latin typeface="Josefin Sans"/>
              <a:ea typeface="Josefin Sans"/>
              <a:cs typeface="Josefin Sans"/>
              <a:sym typeface="Josefin Sans"/>
            </a:endParaRPr>
          </a:p>
        </p:txBody>
      </p:sp>
      <p:sp>
        <p:nvSpPr>
          <p:cNvPr id="715" name="Google Shape;715;p120"/>
          <p:cNvSpPr txBox="1"/>
          <p:nvPr/>
        </p:nvSpPr>
        <p:spPr>
          <a:xfrm>
            <a:off x="2307550" y="4140850"/>
            <a:ext cx="3088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How will students revisit or apply new info?</a:t>
            </a:r>
            <a:endParaRPr sz="1800">
              <a:latin typeface="Poppins Light"/>
              <a:ea typeface="Poppins Light"/>
              <a:cs typeface="Poppins Light"/>
              <a:sym typeface="Poppins Light"/>
            </a:endParaRPr>
          </a:p>
        </p:txBody>
      </p:sp>
      <p:sp>
        <p:nvSpPr>
          <p:cNvPr id="716" name="Google Shape;716;p120"/>
          <p:cNvSpPr txBox="1"/>
          <p:nvPr/>
        </p:nvSpPr>
        <p:spPr>
          <a:xfrm>
            <a:off x="652825" y="3896325"/>
            <a:ext cx="132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04</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REVIEW</a:t>
            </a:r>
            <a:endParaRPr sz="1600">
              <a:latin typeface="Josefin Sans"/>
              <a:ea typeface="Josefin Sans"/>
              <a:cs typeface="Josefin Sans"/>
              <a:sym typeface="Josefin Sans"/>
            </a:endParaRPr>
          </a:p>
        </p:txBody>
      </p:sp>
      <p:sp>
        <p:nvSpPr>
          <p:cNvPr id="717" name="Google Shape;717;p120"/>
          <p:cNvSpPr txBox="1"/>
          <p:nvPr/>
        </p:nvSpPr>
        <p:spPr>
          <a:xfrm>
            <a:off x="2307550" y="3062500"/>
            <a:ext cx="3167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How will students actively process content?</a:t>
            </a:r>
            <a:endParaRPr sz="1800">
              <a:latin typeface="Poppins Light"/>
              <a:ea typeface="Poppins Light"/>
              <a:cs typeface="Poppins Light"/>
              <a:sym typeface="Poppins Light"/>
            </a:endParaRPr>
          </a:p>
        </p:txBody>
      </p:sp>
      <p:pic>
        <p:nvPicPr>
          <p:cNvPr id="718" name="Google Shape;718;p120"/>
          <p:cNvPicPr preferRelativeResize="0"/>
          <p:nvPr/>
        </p:nvPicPr>
        <p:blipFill>
          <a:blip r:embed="rId4">
            <a:alphaModFix/>
          </a:blip>
          <a:stretch>
            <a:fillRect/>
          </a:stretch>
        </p:blipFill>
        <p:spPr>
          <a:xfrm rot="814229">
            <a:off x="5771351" y="593862"/>
            <a:ext cx="2394325" cy="3420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21"/>
          <p:cNvSpPr/>
          <p:nvPr/>
        </p:nvSpPr>
        <p:spPr>
          <a:xfrm>
            <a:off x="5652925" y="2908750"/>
            <a:ext cx="1659900" cy="1369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21"/>
          <p:cNvSpPr/>
          <p:nvPr/>
        </p:nvSpPr>
        <p:spPr>
          <a:xfrm>
            <a:off x="3742050" y="2908750"/>
            <a:ext cx="1659900" cy="1369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21"/>
          <p:cNvSpPr/>
          <p:nvPr/>
        </p:nvSpPr>
        <p:spPr>
          <a:xfrm>
            <a:off x="1831175" y="2908750"/>
            <a:ext cx="1659900" cy="13692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21"/>
          <p:cNvSpPr txBox="1"/>
          <p:nvPr>
            <p:ph type="title"/>
          </p:nvPr>
        </p:nvSpPr>
        <p:spPr>
          <a:xfrm>
            <a:off x="641875" y="524175"/>
            <a:ext cx="7608000" cy="9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TODAY’S ROADMAP</a:t>
            </a:r>
            <a:endParaRPr/>
          </a:p>
        </p:txBody>
      </p:sp>
      <p:sp>
        <p:nvSpPr>
          <p:cNvPr id="727" name="Google Shape;727;p121"/>
          <p:cNvSpPr txBox="1"/>
          <p:nvPr>
            <p:ph idx="1" type="subTitle"/>
          </p:nvPr>
        </p:nvSpPr>
        <p:spPr>
          <a:xfrm>
            <a:off x="1831175" y="2908875"/>
            <a:ext cx="1659900" cy="136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are we getting students attention?</a:t>
            </a:r>
            <a:endParaRPr/>
          </a:p>
          <a:p>
            <a:pPr indent="0" lvl="0" marL="0" rtl="0" algn="l">
              <a:spcBef>
                <a:spcPts val="0"/>
              </a:spcBef>
              <a:spcAft>
                <a:spcPts val="0"/>
              </a:spcAft>
              <a:buNone/>
            </a:pPr>
            <a:r>
              <a:t/>
            </a:r>
            <a:endParaRPr/>
          </a:p>
        </p:txBody>
      </p:sp>
      <p:sp>
        <p:nvSpPr>
          <p:cNvPr id="728" name="Google Shape;728;p121"/>
          <p:cNvSpPr txBox="1"/>
          <p:nvPr>
            <p:ph idx="2" type="subTitle"/>
          </p:nvPr>
        </p:nvSpPr>
        <p:spPr>
          <a:xfrm>
            <a:off x="3742050" y="2908750"/>
            <a:ext cx="1659900" cy="1369200"/>
          </a:xfrm>
          <a:prstGeom prst="rect">
            <a:avLst/>
          </a:prstGeom>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999999"/>
                </a:solidFill>
              </a:rPr>
              <a:t>How will students actively process?</a:t>
            </a:r>
            <a:endParaRPr>
              <a:solidFill>
                <a:srgbClr val="999999"/>
              </a:solidFill>
            </a:endParaRPr>
          </a:p>
          <a:p>
            <a:pPr indent="0" lvl="0" marL="0" rtl="0" algn="l">
              <a:spcBef>
                <a:spcPts val="0"/>
              </a:spcBef>
              <a:spcAft>
                <a:spcPts val="0"/>
              </a:spcAft>
              <a:buNone/>
            </a:pPr>
            <a:r>
              <a:t/>
            </a:r>
            <a:endParaRPr>
              <a:solidFill>
                <a:srgbClr val="999999"/>
              </a:solidFill>
            </a:endParaRPr>
          </a:p>
        </p:txBody>
      </p:sp>
      <p:sp>
        <p:nvSpPr>
          <p:cNvPr id="729" name="Google Shape;729;p121"/>
          <p:cNvSpPr txBox="1"/>
          <p:nvPr>
            <p:ph idx="3" type="subTitle"/>
          </p:nvPr>
        </p:nvSpPr>
        <p:spPr>
          <a:xfrm>
            <a:off x="5652925" y="2908875"/>
            <a:ext cx="1659900" cy="1369200"/>
          </a:xfrm>
          <a:prstGeom prst="rect">
            <a:avLst/>
          </a:prstGeom>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999999"/>
                </a:solidFill>
              </a:rPr>
              <a:t>How will students apply new info?</a:t>
            </a:r>
            <a:endParaRPr>
              <a:solidFill>
                <a:srgbClr val="999999"/>
              </a:solidFill>
            </a:endParaRPr>
          </a:p>
          <a:p>
            <a:pPr indent="0" lvl="0" marL="0" rtl="0" algn="l">
              <a:spcBef>
                <a:spcPts val="0"/>
              </a:spcBef>
              <a:spcAft>
                <a:spcPts val="0"/>
              </a:spcAft>
              <a:buNone/>
            </a:pPr>
            <a:r>
              <a:t/>
            </a:r>
            <a:endParaRPr>
              <a:solidFill>
                <a:srgbClr val="999999"/>
              </a:solidFill>
            </a:endParaRPr>
          </a:p>
        </p:txBody>
      </p:sp>
      <p:sp>
        <p:nvSpPr>
          <p:cNvPr id="730" name="Google Shape;730;p121"/>
          <p:cNvSpPr/>
          <p:nvPr/>
        </p:nvSpPr>
        <p:spPr>
          <a:xfrm rot="5400000">
            <a:off x="541206" y="785060"/>
            <a:ext cx="277200" cy="519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21"/>
          <p:cNvSpPr txBox="1"/>
          <p:nvPr>
            <p:ph idx="4" type="subTitle"/>
          </p:nvPr>
        </p:nvSpPr>
        <p:spPr>
          <a:xfrm>
            <a:off x="1779275" y="2118700"/>
            <a:ext cx="1763700" cy="3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latin typeface="Josefin Sans"/>
                <a:ea typeface="Josefin Sans"/>
                <a:cs typeface="Josefin Sans"/>
                <a:sym typeface="Josefin Sans"/>
              </a:rPr>
              <a:t>SPARKING CURIOSITY</a:t>
            </a:r>
            <a:endParaRPr b="1">
              <a:latin typeface="Josefin Sans"/>
              <a:ea typeface="Josefin Sans"/>
              <a:cs typeface="Josefin Sans"/>
              <a:sym typeface="Josefin Sans"/>
            </a:endParaRPr>
          </a:p>
        </p:txBody>
      </p:sp>
      <p:sp>
        <p:nvSpPr>
          <p:cNvPr id="732" name="Google Shape;732;p121"/>
          <p:cNvSpPr txBox="1"/>
          <p:nvPr>
            <p:ph idx="5" type="subTitle"/>
          </p:nvPr>
        </p:nvSpPr>
        <p:spPr>
          <a:xfrm>
            <a:off x="3491075" y="2118700"/>
            <a:ext cx="2206800" cy="3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rgbClr val="999999"/>
                </a:solidFill>
                <a:latin typeface="Josefin Sans"/>
                <a:ea typeface="Josefin Sans"/>
                <a:cs typeface="Josefin Sans"/>
                <a:sym typeface="Josefin Sans"/>
              </a:rPr>
              <a:t>ASSESSING UNDERSTANDING</a:t>
            </a:r>
            <a:endParaRPr b="1">
              <a:solidFill>
                <a:srgbClr val="999999"/>
              </a:solidFill>
              <a:latin typeface="Josefin Sans"/>
              <a:ea typeface="Josefin Sans"/>
              <a:cs typeface="Josefin Sans"/>
              <a:sym typeface="Josefin Sans"/>
            </a:endParaRPr>
          </a:p>
        </p:txBody>
      </p:sp>
      <p:sp>
        <p:nvSpPr>
          <p:cNvPr id="733" name="Google Shape;733;p121"/>
          <p:cNvSpPr txBox="1"/>
          <p:nvPr>
            <p:ph idx="6" type="subTitle"/>
          </p:nvPr>
        </p:nvSpPr>
        <p:spPr>
          <a:xfrm>
            <a:off x="5513575" y="2118700"/>
            <a:ext cx="1938600" cy="3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rgbClr val="999999"/>
                </a:solidFill>
                <a:latin typeface="Josefin Sans"/>
                <a:ea typeface="Josefin Sans"/>
                <a:cs typeface="Josefin Sans"/>
                <a:sym typeface="Josefin Sans"/>
              </a:rPr>
              <a:t>EXPLORING CONTENT</a:t>
            </a:r>
            <a:endParaRPr b="1">
              <a:solidFill>
                <a:srgbClr val="999999"/>
              </a:solidFill>
              <a:latin typeface="Josefin Sans"/>
              <a:ea typeface="Josefin Sans"/>
              <a:cs typeface="Josefin Sans"/>
              <a:sym typeface="Josefin Sans"/>
            </a:endParaRPr>
          </a:p>
        </p:txBody>
      </p:sp>
      <p:pic>
        <p:nvPicPr>
          <p:cNvPr id="734" name="Google Shape;734;p121"/>
          <p:cNvPicPr preferRelativeResize="0"/>
          <p:nvPr/>
        </p:nvPicPr>
        <p:blipFill>
          <a:blip r:embed="rId3">
            <a:alphaModFix amt="75000"/>
          </a:blip>
          <a:stretch>
            <a:fillRect/>
          </a:stretch>
        </p:blipFill>
        <p:spPr>
          <a:xfrm>
            <a:off x="2306925" y="1335825"/>
            <a:ext cx="733425" cy="733425"/>
          </a:xfrm>
          <a:prstGeom prst="rect">
            <a:avLst/>
          </a:prstGeom>
          <a:noFill/>
          <a:ln>
            <a:noFill/>
          </a:ln>
        </p:spPr>
      </p:pic>
      <p:pic>
        <p:nvPicPr>
          <p:cNvPr id="735" name="Google Shape;735;p121"/>
          <p:cNvPicPr preferRelativeResize="0"/>
          <p:nvPr/>
        </p:nvPicPr>
        <p:blipFill>
          <a:blip r:embed="rId4">
            <a:alphaModFix amt="50000"/>
          </a:blip>
          <a:stretch>
            <a:fillRect/>
          </a:stretch>
        </p:blipFill>
        <p:spPr>
          <a:xfrm>
            <a:off x="6116161" y="1335826"/>
            <a:ext cx="733425" cy="733425"/>
          </a:xfrm>
          <a:prstGeom prst="rect">
            <a:avLst/>
          </a:prstGeom>
          <a:noFill/>
          <a:ln>
            <a:noFill/>
          </a:ln>
        </p:spPr>
      </p:pic>
      <p:pic>
        <p:nvPicPr>
          <p:cNvPr id="736" name="Google Shape;736;p121"/>
          <p:cNvPicPr preferRelativeResize="0"/>
          <p:nvPr/>
        </p:nvPicPr>
        <p:blipFill>
          <a:blip r:embed="rId5">
            <a:alphaModFix amt="50000"/>
          </a:blip>
          <a:stretch>
            <a:fillRect/>
          </a:stretch>
        </p:blipFill>
        <p:spPr>
          <a:xfrm>
            <a:off x="4227761" y="1335825"/>
            <a:ext cx="733425" cy="733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122"/>
          <p:cNvPicPr preferRelativeResize="0"/>
          <p:nvPr/>
        </p:nvPicPr>
        <p:blipFill rotWithShape="1">
          <a:blip r:embed="rId3">
            <a:alphaModFix/>
          </a:blip>
          <a:srcRect b="0" l="-108" r="65083" t="0"/>
          <a:stretch/>
        </p:blipFill>
        <p:spPr>
          <a:xfrm flipH="1">
            <a:off x="715975" y="-2284500"/>
            <a:ext cx="3900000" cy="7428000"/>
          </a:xfrm>
          <a:prstGeom prst="rect">
            <a:avLst/>
          </a:prstGeom>
          <a:solidFill>
            <a:srgbClr val="F2F2F2"/>
          </a:solidFill>
          <a:ln>
            <a:noFill/>
          </a:ln>
        </p:spPr>
      </p:pic>
      <p:sp>
        <p:nvSpPr>
          <p:cNvPr id="742" name="Google Shape;742;p122"/>
          <p:cNvSpPr txBox="1"/>
          <p:nvPr>
            <p:ph type="title"/>
          </p:nvPr>
        </p:nvSpPr>
        <p:spPr>
          <a:xfrm>
            <a:off x="3455250" y="1538275"/>
            <a:ext cx="5489700" cy="2653800"/>
          </a:xfrm>
          <a:prstGeom prst="rect">
            <a:avLst/>
          </a:prstGeom>
          <a:solidFill>
            <a:srgbClr val="F8FAFB"/>
          </a:solidFill>
        </p:spPr>
        <p:txBody>
          <a:bodyPr anchorCtr="0" anchor="ctr" bIns="91425" lIns="91425" spcFirstLastPara="1" rIns="91425" wrap="square" tIns="91425">
            <a:noAutofit/>
          </a:bodyPr>
          <a:lstStyle/>
          <a:p>
            <a:pPr indent="0" lvl="0" marL="457200" rtl="0" algn="l">
              <a:spcBef>
                <a:spcPts val="0"/>
              </a:spcBef>
              <a:spcAft>
                <a:spcPts val="0"/>
              </a:spcAft>
              <a:buNone/>
            </a:pPr>
            <a:r>
              <a:rPr lang="en"/>
              <a:t>Sparking</a:t>
            </a:r>
            <a:endParaRPr/>
          </a:p>
          <a:p>
            <a:pPr indent="0" lvl="0" marL="0" rtl="0" algn="l">
              <a:spcBef>
                <a:spcPts val="0"/>
              </a:spcBef>
              <a:spcAft>
                <a:spcPts val="0"/>
              </a:spcAft>
              <a:buNone/>
            </a:pPr>
            <a:r>
              <a:rPr lang="en" sz="3300"/>
              <a:t> 	Curiosity</a:t>
            </a:r>
            <a:endParaRPr b="0" sz="1600">
              <a:latin typeface="Poppins"/>
              <a:ea typeface="Poppins"/>
              <a:cs typeface="Poppins"/>
              <a:sym typeface="Poppins"/>
            </a:endParaRPr>
          </a:p>
        </p:txBody>
      </p:sp>
      <p:pic>
        <p:nvPicPr>
          <p:cNvPr id="743" name="Google Shape;743;p122"/>
          <p:cNvPicPr preferRelativeResize="0"/>
          <p:nvPr/>
        </p:nvPicPr>
        <p:blipFill>
          <a:blip r:embed="rId4">
            <a:alphaModFix amt="50000"/>
          </a:blip>
          <a:stretch>
            <a:fillRect/>
          </a:stretch>
        </p:blipFill>
        <p:spPr>
          <a:xfrm>
            <a:off x="8467425" y="105975"/>
            <a:ext cx="595050" cy="595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23"/>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PREDICTION</a:t>
            </a:r>
            <a:endParaRPr>
              <a:solidFill>
                <a:schemeClr val="dk2"/>
              </a:solidFill>
            </a:endParaRPr>
          </a:p>
        </p:txBody>
      </p:sp>
      <p:pic>
        <p:nvPicPr>
          <p:cNvPr id="749" name="Google Shape;749;p123"/>
          <p:cNvPicPr preferRelativeResize="0"/>
          <p:nvPr/>
        </p:nvPicPr>
        <p:blipFill>
          <a:blip r:embed="rId3">
            <a:alphaModFix/>
          </a:blip>
          <a:stretch>
            <a:fillRect/>
          </a:stretch>
        </p:blipFill>
        <p:spPr>
          <a:xfrm>
            <a:off x="454750" y="1291500"/>
            <a:ext cx="8234505" cy="3671325"/>
          </a:xfrm>
          <a:prstGeom prst="rect">
            <a:avLst/>
          </a:prstGeom>
          <a:noFill/>
          <a:ln>
            <a:noFill/>
          </a:ln>
        </p:spPr>
      </p:pic>
      <p:pic>
        <p:nvPicPr>
          <p:cNvPr id="750" name="Google Shape;750;p123"/>
          <p:cNvPicPr preferRelativeResize="0"/>
          <p:nvPr/>
        </p:nvPicPr>
        <p:blipFill>
          <a:blip r:embed="rId4">
            <a:alphaModFix amt="50000"/>
          </a:blip>
          <a:stretch>
            <a:fillRect/>
          </a:stretch>
        </p:blipFill>
        <p:spPr>
          <a:xfrm>
            <a:off x="8467425" y="105975"/>
            <a:ext cx="595050" cy="595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106"/>
          <p:cNvPicPr preferRelativeResize="0"/>
          <p:nvPr/>
        </p:nvPicPr>
        <p:blipFill rotWithShape="1">
          <a:blip r:embed="rId3">
            <a:alphaModFix/>
          </a:blip>
          <a:srcRect b="0" l="0" r="3577" t="0"/>
          <a:stretch/>
        </p:blipFill>
        <p:spPr>
          <a:xfrm>
            <a:off x="181500" y="95325"/>
            <a:ext cx="5059800" cy="2951600"/>
          </a:xfrm>
          <a:prstGeom prst="rect">
            <a:avLst/>
          </a:prstGeom>
          <a:noFill/>
          <a:ln>
            <a:noFill/>
          </a:ln>
        </p:spPr>
      </p:pic>
      <p:pic>
        <p:nvPicPr>
          <p:cNvPr id="618" name="Google Shape;618;p106"/>
          <p:cNvPicPr preferRelativeResize="0"/>
          <p:nvPr/>
        </p:nvPicPr>
        <p:blipFill>
          <a:blip r:embed="rId4">
            <a:alphaModFix/>
          </a:blip>
          <a:stretch>
            <a:fillRect/>
          </a:stretch>
        </p:blipFill>
        <p:spPr>
          <a:xfrm>
            <a:off x="836288" y="658238"/>
            <a:ext cx="4966675" cy="2793749"/>
          </a:xfrm>
          <a:prstGeom prst="rect">
            <a:avLst/>
          </a:prstGeom>
          <a:noFill/>
          <a:ln>
            <a:noFill/>
          </a:ln>
        </p:spPr>
      </p:pic>
      <p:pic>
        <p:nvPicPr>
          <p:cNvPr id="619" name="Google Shape;619;p106"/>
          <p:cNvPicPr preferRelativeResize="0"/>
          <p:nvPr/>
        </p:nvPicPr>
        <p:blipFill>
          <a:blip r:embed="rId5">
            <a:alphaModFix/>
          </a:blip>
          <a:stretch>
            <a:fillRect/>
          </a:stretch>
        </p:blipFill>
        <p:spPr>
          <a:xfrm>
            <a:off x="1437350" y="1068088"/>
            <a:ext cx="5346374" cy="3007325"/>
          </a:xfrm>
          <a:prstGeom prst="rect">
            <a:avLst/>
          </a:prstGeom>
          <a:noFill/>
          <a:ln>
            <a:noFill/>
          </a:ln>
        </p:spPr>
      </p:pic>
      <p:pic>
        <p:nvPicPr>
          <p:cNvPr id="620" name="Google Shape;620;p106"/>
          <p:cNvPicPr preferRelativeResize="0"/>
          <p:nvPr/>
        </p:nvPicPr>
        <p:blipFill>
          <a:blip r:embed="rId6">
            <a:alphaModFix/>
          </a:blip>
          <a:stretch>
            <a:fillRect/>
          </a:stretch>
        </p:blipFill>
        <p:spPr>
          <a:xfrm>
            <a:off x="2400350" y="1495389"/>
            <a:ext cx="5346374" cy="3007336"/>
          </a:xfrm>
          <a:prstGeom prst="rect">
            <a:avLst/>
          </a:prstGeom>
          <a:noFill/>
          <a:ln>
            <a:noFill/>
          </a:ln>
        </p:spPr>
      </p:pic>
      <p:pic>
        <p:nvPicPr>
          <p:cNvPr id="621" name="Google Shape;621;p106"/>
          <p:cNvPicPr preferRelativeResize="0"/>
          <p:nvPr/>
        </p:nvPicPr>
        <p:blipFill>
          <a:blip r:embed="rId7">
            <a:alphaModFix/>
          </a:blip>
          <a:stretch>
            <a:fillRect/>
          </a:stretch>
        </p:blipFill>
        <p:spPr>
          <a:xfrm>
            <a:off x="3296525" y="1862800"/>
            <a:ext cx="5468650" cy="3076126"/>
          </a:xfrm>
          <a:prstGeom prst="rect">
            <a:avLst/>
          </a:prstGeom>
          <a:noFill/>
          <a:ln>
            <a:noFill/>
          </a:ln>
        </p:spPr>
      </p:pic>
      <p:pic>
        <p:nvPicPr>
          <p:cNvPr id="622" name="Google Shape;622;p106"/>
          <p:cNvPicPr preferRelativeResize="0"/>
          <p:nvPr/>
        </p:nvPicPr>
        <p:blipFill>
          <a:blip r:embed="rId8">
            <a:alphaModFix/>
          </a:blip>
          <a:stretch>
            <a:fillRect/>
          </a:stretch>
        </p:blipFill>
        <p:spPr>
          <a:xfrm>
            <a:off x="3296525" y="1862800"/>
            <a:ext cx="5468659" cy="3076126"/>
          </a:xfrm>
          <a:prstGeom prst="rect">
            <a:avLst/>
          </a:prstGeom>
          <a:noFill/>
          <a:ln>
            <a:noFill/>
          </a:ln>
        </p:spPr>
      </p:pic>
      <p:pic>
        <p:nvPicPr>
          <p:cNvPr id="623" name="Google Shape;623;p106"/>
          <p:cNvPicPr preferRelativeResize="0"/>
          <p:nvPr/>
        </p:nvPicPr>
        <p:blipFill rotWithShape="1">
          <a:blip r:embed="rId9">
            <a:alphaModFix/>
          </a:blip>
          <a:srcRect b="0" l="0" r="0" t="0"/>
          <a:stretch/>
        </p:blipFill>
        <p:spPr>
          <a:xfrm>
            <a:off x="4119271" y="2301350"/>
            <a:ext cx="4966666" cy="2793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24"/>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PREDICTION</a:t>
            </a:r>
            <a:endParaRPr>
              <a:solidFill>
                <a:schemeClr val="dk2"/>
              </a:solidFill>
            </a:endParaRPr>
          </a:p>
        </p:txBody>
      </p:sp>
      <p:pic>
        <p:nvPicPr>
          <p:cNvPr id="756" name="Google Shape;756;p124"/>
          <p:cNvPicPr preferRelativeResize="0"/>
          <p:nvPr/>
        </p:nvPicPr>
        <p:blipFill rotWithShape="1">
          <a:blip r:embed="rId3">
            <a:alphaModFix/>
          </a:blip>
          <a:srcRect b="0" l="0" r="0" t="60186"/>
          <a:stretch/>
        </p:blipFill>
        <p:spPr>
          <a:xfrm>
            <a:off x="1734113" y="1810575"/>
            <a:ext cx="6056174" cy="2920300"/>
          </a:xfrm>
          <a:prstGeom prst="rect">
            <a:avLst/>
          </a:prstGeom>
          <a:noFill/>
          <a:ln>
            <a:noFill/>
          </a:ln>
        </p:spPr>
      </p:pic>
      <p:pic>
        <p:nvPicPr>
          <p:cNvPr id="757" name="Google Shape;757;p124"/>
          <p:cNvPicPr preferRelativeResize="0"/>
          <p:nvPr/>
        </p:nvPicPr>
        <p:blipFill>
          <a:blip r:embed="rId4">
            <a:alphaModFix/>
          </a:blip>
          <a:stretch>
            <a:fillRect/>
          </a:stretch>
        </p:blipFill>
        <p:spPr>
          <a:xfrm>
            <a:off x="1669050" y="1167375"/>
            <a:ext cx="5124056" cy="643200"/>
          </a:xfrm>
          <a:prstGeom prst="rect">
            <a:avLst/>
          </a:prstGeom>
          <a:noFill/>
          <a:ln>
            <a:noFill/>
          </a:ln>
        </p:spPr>
      </p:pic>
      <p:pic>
        <p:nvPicPr>
          <p:cNvPr id="758" name="Google Shape;758;p124"/>
          <p:cNvPicPr preferRelativeResize="0"/>
          <p:nvPr/>
        </p:nvPicPr>
        <p:blipFill>
          <a:blip r:embed="rId5">
            <a:alphaModFix amt="50000"/>
          </a:blip>
          <a:stretch>
            <a:fillRect/>
          </a:stretch>
        </p:blipFill>
        <p:spPr>
          <a:xfrm>
            <a:off x="8467425" y="105975"/>
            <a:ext cx="595050" cy="595050"/>
          </a:xfrm>
          <a:prstGeom prst="rect">
            <a:avLst/>
          </a:prstGeom>
          <a:noFill/>
          <a:ln>
            <a:noFill/>
          </a:ln>
        </p:spPr>
      </p:pic>
      <p:sp>
        <p:nvSpPr>
          <p:cNvPr id="759" name="Google Shape;759;p124"/>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Julie Anker’s Earth’s Surface Desmos Activity</a:t>
            </a:r>
            <a:endParaRPr i="1" sz="1200">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25"/>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PREDICTION</a:t>
            </a:r>
            <a:endParaRPr>
              <a:solidFill>
                <a:schemeClr val="dk2"/>
              </a:solidFill>
            </a:endParaRPr>
          </a:p>
        </p:txBody>
      </p:sp>
      <p:pic>
        <p:nvPicPr>
          <p:cNvPr id="765" name="Google Shape;765;p125"/>
          <p:cNvPicPr preferRelativeResize="0"/>
          <p:nvPr/>
        </p:nvPicPr>
        <p:blipFill rotWithShape="1">
          <a:blip r:embed="rId3">
            <a:alphaModFix/>
          </a:blip>
          <a:srcRect b="84830" l="0" r="0" t="0"/>
          <a:stretch/>
        </p:blipFill>
        <p:spPr>
          <a:xfrm>
            <a:off x="1339050" y="2167500"/>
            <a:ext cx="7556275" cy="802375"/>
          </a:xfrm>
          <a:prstGeom prst="rect">
            <a:avLst/>
          </a:prstGeom>
          <a:noFill/>
          <a:ln>
            <a:noFill/>
          </a:ln>
        </p:spPr>
      </p:pic>
      <p:pic>
        <p:nvPicPr>
          <p:cNvPr id="766" name="Google Shape;766;p125"/>
          <p:cNvPicPr preferRelativeResize="0"/>
          <p:nvPr/>
        </p:nvPicPr>
        <p:blipFill>
          <a:blip r:embed="rId4">
            <a:alphaModFix/>
          </a:blip>
          <a:stretch>
            <a:fillRect/>
          </a:stretch>
        </p:blipFill>
        <p:spPr>
          <a:xfrm>
            <a:off x="641875" y="1167380"/>
            <a:ext cx="6480615" cy="970725"/>
          </a:xfrm>
          <a:prstGeom prst="rect">
            <a:avLst/>
          </a:prstGeom>
          <a:noFill/>
          <a:ln>
            <a:noFill/>
          </a:ln>
        </p:spPr>
      </p:pic>
      <p:pic>
        <p:nvPicPr>
          <p:cNvPr id="767" name="Google Shape;767;p125"/>
          <p:cNvPicPr preferRelativeResize="0"/>
          <p:nvPr/>
        </p:nvPicPr>
        <p:blipFill>
          <a:blip r:embed="rId5">
            <a:alphaModFix/>
          </a:blip>
          <a:stretch>
            <a:fillRect/>
          </a:stretch>
        </p:blipFill>
        <p:spPr>
          <a:xfrm>
            <a:off x="1361126" y="2969875"/>
            <a:ext cx="7148400" cy="852692"/>
          </a:xfrm>
          <a:prstGeom prst="rect">
            <a:avLst/>
          </a:prstGeom>
          <a:noFill/>
          <a:ln>
            <a:noFill/>
          </a:ln>
        </p:spPr>
      </p:pic>
      <p:pic>
        <p:nvPicPr>
          <p:cNvPr id="768" name="Google Shape;768;p125"/>
          <p:cNvPicPr preferRelativeResize="0"/>
          <p:nvPr/>
        </p:nvPicPr>
        <p:blipFill>
          <a:blip r:embed="rId6">
            <a:alphaModFix/>
          </a:blip>
          <a:stretch>
            <a:fillRect/>
          </a:stretch>
        </p:blipFill>
        <p:spPr>
          <a:xfrm>
            <a:off x="1393325" y="3822575"/>
            <a:ext cx="7148400" cy="879370"/>
          </a:xfrm>
          <a:prstGeom prst="rect">
            <a:avLst/>
          </a:prstGeom>
          <a:noFill/>
          <a:ln>
            <a:noFill/>
          </a:ln>
        </p:spPr>
      </p:pic>
      <p:pic>
        <p:nvPicPr>
          <p:cNvPr id="769" name="Google Shape;769;p125"/>
          <p:cNvPicPr preferRelativeResize="0"/>
          <p:nvPr/>
        </p:nvPicPr>
        <p:blipFill>
          <a:blip r:embed="rId7">
            <a:alphaModFix amt="50000"/>
          </a:blip>
          <a:stretch>
            <a:fillRect/>
          </a:stretch>
        </p:blipFill>
        <p:spPr>
          <a:xfrm>
            <a:off x="8467425" y="105975"/>
            <a:ext cx="595050" cy="595050"/>
          </a:xfrm>
          <a:prstGeom prst="rect">
            <a:avLst/>
          </a:prstGeom>
          <a:noFill/>
          <a:ln>
            <a:noFill/>
          </a:ln>
        </p:spPr>
      </p:pic>
      <p:sp>
        <p:nvSpPr>
          <p:cNvPr id="770" name="Google Shape;770;p125"/>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Julie Anker’s Earth’s Surface Desmos Activity</a:t>
            </a:r>
            <a:endParaRPr i="1" sz="1200">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774" name="Shape 774"/>
        <p:cNvGrpSpPr/>
        <p:nvPr/>
      </p:nvGrpSpPr>
      <p:grpSpPr>
        <a:xfrm>
          <a:off x="0" y="0"/>
          <a:ext cx="0" cy="0"/>
          <a:chOff x="0" y="0"/>
          <a:chExt cx="0" cy="0"/>
        </a:xfrm>
      </p:grpSpPr>
      <p:pic>
        <p:nvPicPr>
          <p:cNvPr id="775" name="Google Shape;775;p126"/>
          <p:cNvPicPr preferRelativeResize="0"/>
          <p:nvPr/>
        </p:nvPicPr>
        <p:blipFill>
          <a:blip r:embed="rId3">
            <a:alphaModFix/>
          </a:blip>
          <a:stretch>
            <a:fillRect/>
          </a:stretch>
        </p:blipFill>
        <p:spPr>
          <a:xfrm>
            <a:off x="2152650" y="152400"/>
            <a:ext cx="4838698" cy="4838698"/>
          </a:xfrm>
          <a:prstGeom prst="rect">
            <a:avLst/>
          </a:prstGeom>
          <a:noFill/>
          <a:ln>
            <a:noFill/>
          </a:ln>
        </p:spPr>
      </p:pic>
      <p:sp>
        <p:nvSpPr>
          <p:cNvPr id="776" name="Google Shape;776;p126"/>
          <p:cNvSpPr/>
          <p:nvPr/>
        </p:nvSpPr>
        <p:spPr>
          <a:xfrm>
            <a:off x="2200950" y="167475"/>
            <a:ext cx="4784700" cy="7056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26"/>
          <p:cNvSpPr/>
          <p:nvPr/>
        </p:nvSpPr>
        <p:spPr>
          <a:xfrm>
            <a:off x="4494475" y="598075"/>
            <a:ext cx="541500" cy="3555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26"/>
          <p:cNvSpPr/>
          <p:nvPr/>
        </p:nvSpPr>
        <p:spPr>
          <a:xfrm>
            <a:off x="2372875" y="873075"/>
            <a:ext cx="294600" cy="34929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26"/>
          <p:cNvSpPr/>
          <p:nvPr/>
        </p:nvSpPr>
        <p:spPr>
          <a:xfrm>
            <a:off x="2078275" y="953575"/>
            <a:ext cx="294600" cy="34929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26"/>
          <p:cNvSpPr/>
          <p:nvPr/>
        </p:nvSpPr>
        <p:spPr>
          <a:xfrm>
            <a:off x="5035975" y="4569350"/>
            <a:ext cx="21171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26"/>
          <p:cNvSpPr/>
          <p:nvPr/>
        </p:nvSpPr>
        <p:spPr>
          <a:xfrm>
            <a:off x="2556825" y="4405325"/>
            <a:ext cx="4380900" cy="2121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26"/>
          <p:cNvSpPr/>
          <p:nvPr/>
        </p:nvSpPr>
        <p:spPr>
          <a:xfrm>
            <a:off x="5035975" y="4027950"/>
            <a:ext cx="1411500" cy="251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26"/>
          <p:cNvSpPr/>
          <p:nvPr/>
        </p:nvSpPr>
        <p:spPr>
          <a:xfrm>
            <a:off x="4305300" y="3548075"/>
            <a:ext cx="1133475" cy="209550"/>
          </a:xfrm>
          <a:custGeom>
            <a:rect b="b" l="l" r="r" t="t"/>
            <a:pathLst>
              <a:path extrusionOk="0" h="8382" w="45339">
                <a:moveTo>
                  <a:pt x="0" y="4953"/>
                </a:moveTo>
                <a:lnTo>
                  <a:pt x="10478" y="0"/>
                </a:lnTo>
                <a:lnTo>
                  <a:pt x="44958" y="571"/>
                </a:lnTo>
                <a:lnTo>
                  <a:pt x="45339" y="6858"/>
                </a:lnTo>
                <a:lnTo>
                  <a:pt x="8382" y="5905"/>
                </a:lnTo>
                <a:lnTo>
                  <a:pt x="1905" y="8382"/>
                </a:lnTo>
                <a:close/>
              </a:path>
            </a:pathLst>
          </a:custGeom>
          <a:solidFill>
            <a:srgbClr val="F1FCFB"/>
          </a:solidFill>
          <a:ln>
            <a:noFill/>
          </a:ln>
        </p:spPr>
      </p:sp>
      <p:sp>
        <p:nvSpPr>
          <p:cNvPr id="784" name="Google Shape;784;p126"/>
          <p:cNvSpPr/>
          <p:nvPr/>
        </p:nvSpPr>
        <p:spPr>
          <a:xfrm>
            <a:off x="3057525" y="3810000"/>
            <a:ext cx="1028700" cy="333370"/>
          </a:xfrm>
          <a:custGeom>
            <a:rect b="b" l="l" r="r" t="t"/>
            <a:pathLst>
              <a:path extrusionOk="0" h="12763" w="41148">
                <a:moveTo>
                  <a:pt x="1524" y="0"/>
                </a:moveTo>
                <a:lnTo>
                  <a:pt x="0" y="3238"/>
                </a:lnTo>
                <a:lnTo>
                  <a:pt x="191" y="6286"/>
                </a:lnTo>
                <a:lnTo>
                  <a:pt x="6096" y="4762"/>
                </a:lnTo>
                <a:lnTo>
                  <a:pt x="6287" y="12763"/>
                </a:lnTo>
                <a:lnTo>
                  <a:pt x="25527" y="11620"/>
                </a:lnTo>
                <a:lnTo>
                  <a:pt x="25337" y="6286"/>
                </a:lnTo>
                <a:lnTo>
                  <a:pt x="33528" y="7239"/>
                </a:lnTo>
                <a:lnTo>
                  <a:pt x="41148" y="3810"/>
                </a:lnTo>
                <a:lnTo>
                  <a:pt x="39434" y="1905"/>
                </a:lnTo>
                <a:lnTo>
                  <a:pt x="32385" y="3048"/>
                </a:lnTo>
                <a:lnTo>
                  <a:pt x="30290" y="0"/>
                </a:lnTo>
                <a:lnTo>
                  <a:pt x="29147" y="1714"/>
                </a:lnTo>
              </a:path>
            </a:pathLst>
          </a:custGeom>
          <a:solidFill>
            <a:srgbClr val="F1FCFB"/>
          </a:solidFill>
          <a:ln cap="flat" cmpd="sng" w="9525">
            <a:solidFill>
              <a:srgbClr val="F1FCFB"/>
            </a:solidFill>
            <a:prstDash val="solid"/>
            <a:round/>
            <a:headEnd len="med" w="med" type="none"/>
            <a:tailEnd len="med" w="med" type="none"/>
          </a:ln>
        </p:spPr>
      </p:sp>
      <p:sp>
        <p:nvSpPr>
          <p:cNvPr id="785" name="Google Shape;785;p126"/>
          <p:cNvSpPr/>
          <p:nvPr/>
        </p:nvSpPr>
        <p:spPr>
          <a:xfrm>
            <a:off x="5319725" y="2362200"/>
            <a:ext cx="862000" cy="238125"/>
          </a:xfrm>
          <a:custGeom>
            <a:rect b="b" l="l" r="r" t="t"/>
            <a:pathLst>
              <a:path extrusionOk="0" h="9525" w="34480">
                <a:moveTo>
                  <a:pt x="0" y="381"/>
                </a:moveTo>
                <a:lnTo>
                  <a:pt x="571" y="6668"/>
                </a:lnTo>
                <a:lnTo>
                  <a:pt x="22860" y="5525"/>
                </a:lnTo>
                <a:lnTo>
                  <a:pt x="26098" y="4382"/>
                </a:lnTo>
                <a:lnTo>
                  <a:pt x="32766" y="9525"/>
                </a:lnTo>
                <a:lnTo>
                  <a:pt x="34480" y="6858"/>
                </a:lnTo>
                <a:lnTo>
                  <a:pt x="30480" y="3239"/>
                </a:lnTo>
                <a:lnTo>
                  <a:pt x="25336" y="953"/>
                </a:lnTo>
                <a:lnTo>
                  <a:pt x="19431" y="1524"/>
                </a:lnTo>
                <a:lnTo>
                  <a:pt x="17907" y="0"/>
                </a:lnTo>
                <a:lnTo>
                  <a:pt x="14668" y="953"/>
                </a:lnTo>
                <a:lnTo>
                  <a:pt x="10096" y="953"/>
                </a:lnTo>
                <a:lnTo>
                  <a:pt x="8191" y="0"/>
                </a:lnTo>
                <a:lnTo>
                  <a:pt x="5334" y="1905"/>
                </a:lnTo>
                <a:close/>
              </a:path>
            </a:pathLst>
          </a:custGeom>
          <a:solidFill>
            <a:srgbClr val="F1FCFB"/>
          </a:solidFill>
          <a:ln cap="flat" cmpd="sng" w="9525">
            <a:solidFill>
              <a:srgbClr val="F1FCFB"/>
            </a:solidFill>
            <a:prstDash val="solid"/>
            <a:round/>
            <a:headEnd len="med" w="med" type="none"/>
            <a:tailEnd len="med" w="med" type="none"/>
          </a:ln>
        </p:spPr>
      </p:sp>
      <p:sp>
        <p:nvSpPr>
          <p:cNvPr id="786" name="Google Shape;786;p126"/>
          <p:cNvSpPr/>
          <p:nvPr/>
        </p:nvSpPr>
        <p:spPr>
          <a:xfrm>
            <a:off x="5743575" y="2181225"/>
            <a:ext cx="571500" cy="352425"/>
          </a:xfrm>
          <a:custGeom>
            <a:rect b="b" l="l" r="r" t="t"/>
            <a:pathLst>
              <a:path extrusionOk="0" h="14097" w="22860">
                <a:moveTo>
                  <a:pt x="191" y="0"/>
                </a:moveTo>
                <a:lnTo>
                  <a:pt x="0" y="4763"/>
                </a:lnTo>
                <a:lnTo>
                  <a:pt x="10859" y="4763"/>
                </a:lnTo>
                <a:lnTo>
                  <a:pt x="20574" y="14097"/>
                </a:lnTo>
                <a:lnTo>
                  <a:pt x="22860" y="11811"/>
                </a:lnTo>
                <a:lnTo>
                  <a:pt x="20765" y="8573"/>
                </a:lnTo>
                <a:lnTo>
                  <a:pt x="13526" y="3810"/>
                </a:lnTo>
                <a:lnTo>
                  <a:pt x="11811" y="953"/>
                </a:lnTo>
                <a:lnTo>
                  <a:pt x="3620" y="762"/>
                </a:lnTo>
                <a:close/>
              </a:path>
            </a:pathLst>
          </a:custGeom>
          <a:solidFill>
            <a:srgbClr val="F1FCFB"/>
          </a:solidFill>
          <a:ln cap="flat" cmpd="sng" w="9525">
            <a:solidFill>
              <a:srgbClr val="F1FCFB"/>
            </a:solidFill>
            <a:prstDash val="solid"/>
            <a:round/>
            <a:headEnd len="med" w="med" type="none"/>
            <a:tailEnd len="med" w="med" type="none"/>
          </a:ln>
        </p:spPr>
      </p:sp>
      <p:sp>
        <p:nvSpPr>
          <p:cNvPr id="787" name="Google Shape;787;p126"/>
          <p:cNvSpPr/>
          <p:nvPr/>
        </p:nvSpPr>
        <p:spPr>
          <a:xfrm>
            <a:off x="6115050" y="1795475"/>
            <a:ext cx="828675" cy="152400"/>
          </a:xfrm>
          <a:custGeom>
            <a:rect b="b" l="l" r="r" t="t"/>
            <a:pathLst>
              <a:path extrusionOk="0" h="6096" w="33147">
                <a:moveTo>
                  <a:pt x="0" y="0"/>
                </a:moveTo>
                <a:lnTo>
                  <a:pt x="762" y="6096"/>
                </a:lnTo>
                <a:lnTo>
                  <a:pt x="33147" y="4953"/>
                </a:lnTo>
                <a:lnTo>
                  <a:pt x="30480" y="190"/>
                </a:lnTo>
                <a:close/>
              </a:path>
            </a:pathLst>
          </a:custGeom>
          <a:solidFill>
            <a:srgbClr val="F1FCFB"/>
          </a:solidFill>
          <a:ln cap="flat" cmpd="sng" w="9525">
            <a:solidFill>
              <a:srgbClr val="F1FCFB"/>
            </a:solidFill>
            <a:prstDash val="solid"/>
            <a:round/>
            <a:headEnd len="med" w="med" type="none"/>
            <a:tailEnd len="med" w="med" type="none"/>
          </a:ln>
        </p:spPr>
      </p:sp>
      <p:sp>
        <p:nvSpPr>
          <p:cNvPr id="788" name="Google Shape;788;p126"/>
          <p:cNvSpPr/>
          <p:nvPr/>
        </p:nvSpPr>
        <p:spPr>
          <a:xfrm>
            <a:off x="6048375" y="1957400"/>
            <a:ext cx="990600" cy="576250"/>
          </a:xfrm>
          <a:custGeom>
            <a:rect b="b" l="l" r="r" t="t"/>
            <a:pathLst>
              <a:path extrusionOk="0" h="23050" w="39624">
                <a:moveTo>
                  <a:pt x="572" y="1333"/>
                </a:moveTo>
                <a:lnTo>
                  <a:pt x="0" y="5905"/>
                </a:lnTo>
                <a:lnTo>
                  <a:pt x="20003" y="7048"/>
                </a:lnTo>
                <a:lnTo>
                  <a:pt x="17526" y="22479"/>
                </a:lnTo>
                <a:lnTo>
                  <a:pt x="23813" y="23050"/>
                </a:lnTo>
                <a:lnTo>
                  <a:pt x="25718" y="6286"/>
                </a:lnTo>
                <a:lnTo>
                  <a:pt x="39624" y="5334"/>
                </a:lnTo>
                <a:lnTo>
                  <a:pt x="36195" y="0"/>
                </a:lnTo>
                <a:lnTo>
                  <a:pt x="16955" y="952"/>
                </a:lnTo>
                <a:close/>
              </a:path>
            </a:pathLst>
          </a:custGeom>
          <a:solidFill>
            <a:srgbClr val="F1FCFB"/>
          </a:solidFill>
          <a:ln>
            <a:noFill/>
          </a:ln>
        </p:spPr>
      </p:sp>
      <p:sp>
        <p:nvSpPr>
          <p:cNvPr id="789" name="Google Shape;789;p126"/>
          <p:cNvSpPr/>
          <p:nvPr/>
        </p:nvSpPr>
        <p:spPr>
          <a:xfrm>
            <a:off x="4724400" y="1043000"/>
            <a:ext cx="2219400" cy="371400"/>
          </a:xfrm>
          <a:prstGeom prst="rect">
            <a:avLst/>
          </a:prstGeom>
          <a:solidFill>
            <a:srgbClr val="F1FCFB"/>
          </a:solidFill>
          <a:ln cap="flat" cmpd="sng" w="9525">
            <a:solidFill>
              <a:srgbClr val="F1FC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26"/>
          <p:cNvSpPr/>
          <p:nvPr/>
        </p:nvSpPr>
        <p:spPr>
          <a:xfrm>
            <a:off x="2786075" y="1043000"/>
            <a:ext cx="1333500" cy="252400"/>
          </a:xfrm>
          <a:custGeom>
            <a:rect b="b" l="l" r="r" t="t"/>
            <a:pathLst>
              <a:path extrusionOk="0" h="10096" w="53340">
                <a:moveTo>
                  <a:pt x="190" y="571"/>
                </a:moveTo>
                <a:lnTo>
                  <a:pt x="0" y="7048"/>
                </a:lnTo>
                <a:lnTo>
                  <a:pt x="45720" y="5715"/>
                </a:lnTo>
                <a:lnTo>
                  <a:pt x="50673" y="10096"/>
                </a:lnTo>
                <a:lnTo>
                  <a:pt x="53340" y="8191"/>
                </a:lnTo>
                <a:lnTo>
                  <a:pt x="48196" y="2095"/>
                </a:lnTo>
                <a:lnTo>
                  <a:pt x="44577" y="0"/>
                </a:lnTo>
                <a:close/>
              </a:path>
            </a:pathLst>
          </a:custGeom>
          <a:solidFill>
            <a:srgbClr val="F1FCFB"/>
          </a:solidFill>
          <a:ln>
            <a:noFill/>
          </a:ln>
        </p:spPr>
      </p:sp>
      <p:sp>
        <p:nvSpPr>
          <p:cNvPr id="791" name="Google Shape;791;p126"/>
          <p:cNvSpPr/>
          <p:nvPr/>
        </p:nvSpPr>
        <p:spPr>
          <a:xfrm>
            <a:off x="2790825" y="1485900"/>
            <a:ext cx="576275" cy="314325"/>
          </a:xfrm>
          <a:custGeom>
            <a:rect b="b" l="l" r="r" t="t"/>
            <a:pathLst>
              <a:path extrusionOk="0" h="12573" w="23051">
                <a:moveTo>
                  <a:pt x="0" y="4001"/>
                </a:moveTo>
                <a:lnTo>
                  <a:pt x="0" y="12002"/>
                </a:lnTo>
                <a:lnTo>
                  <a:pt x="18288" y="12573"/>
                </a:lnTo>
                <a:lnTo>
                  <a:pt x="23051" y="762"/>
                </a:lnTo>
                <a:lnTo>
                  <a:pt x="20765" y="0"/>
                </a:lnTo>
                <a:lnTo>
                  <a:pt x="14097" y="2667"/>
                </a:lnTo>
                <a:close/>
              </a:path>
            </a:pathLst>
          </a:custGeom>
          <a:solidFill>
            <a:srgbClr val="F1FCFB"/>
          </a:solidFill>
          <a:ln>
            <a:noFill/>
          </a:ln>
        </p:spPr>
      </p:sp>
      <p:sp>
        <p:nvSpPr>
          <p:cNvPr id="792" name="Google Shape;792;p126"/>
          <p:cNvSpPr/>
          <p:nvPr/>
        </p:nvSpPr>
        <p:spPr>
          <a:xfrm>
            <a:off x="4076700" y="1595450"/>
            <a:ext cx="728700" cy="152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26"/>
          <p:cNvSpPr/>
          <p:nvPr/>
        </p:nvSpPr>
        <p:spPr>
          <a:xfrm>
            <a:off x="2186000" y="4676775"/>
            <a:ext cx="781200" cy="2097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4" name="Google Shape;794;p126"/>
          <p:cNvPicPr preferRelativeResize="0"/>
          <p:nvPr/>
        </p:nvPicPr>
        <p:blipFill>
          <a:blip r:embed="rId4">
            <a:alphaModFix amt="50000"/>
          </a:blip>
          <a:stretch>
            <a:fillRect/>
          </a:stretch>
        </p:blipFill>
        <p:spPr>
          <a:xfrm>
            <a:off x="8467425" y="105975"/>
            <a:ext cx="595050" cy="595050"/>
          </a:xfrm>
          <a:prstGeom prst="rect">
            <a:avLst/>
          </a:prstGeom>
          <a:noFill/>
          <a:ln>
            <a:noFill/>
          </a:ln>
        </p:spPr>
      </p:pic>
      <p:sp>
        <p:nvSpPr>
          <p:cNvPr id="795" name="Google Shape;795;p126"/>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slow reveal by Jenna Laib</a:t>
            </a:r>
            <a:endParaRPr i="1" sz="1200">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799" name="Shape 799"/>
        <p:cNvGrpSpPr/>
        <p:nvPr/>
      </p:nvGrpSpPr>
      <p:grpSpPr>
        <a:xfrm>
          <a:off x="0" y="0"/>
          <a:ext cx="0" cy="0"/>
          <a:chOff x="0" y="0"/>
          <a:chExt cx="0" cy="0"/>
        </a:xfrm>
      </p:grpSpPr>
      <p:pic>
        <p:nvPicPr>
          <p:cNvPr id="800" name="Google Shape;800;p127"/>
          <p:cNvPicPr preferRelativeResize="0"/>
          <p:nvPr/>
        </p:nvPicPr>
        <p:blipFill>
          <a:blip r:embed="rId3">
            <a:alphaModFix/>
          </a:blip>
          <a:stretch>
            <a:fillRect/>
          </a:stretch>
        </p:blipFill>
        <p:spPr>
          <a:xfrm>
            <a:off x="2152650" y="152400"/>
            <a:ext cx="4838698" cy="4838698"/>
          </a:xfrm>
          <a:prstGeom prst="rect">
            <a:avLst/>
          </a:prstGeom>
          <a:noFill/>
          <a:ln>
            <a:noFill/>
          </a:ln>
        </p:spPr>
      </p:pic>
      <p:sp>
        <p:nvSpPr>
          <p:cNvPr id="801" name="Google Shape;801;p127"/>
          <p:cNvSpPr/>
          <p:nvPr/>
        </p:nvSpPr>
        <p:spPr>
          <a:xfrm>
            <a:off x="2200950" y="167475"/>
            <a:ext cx="4784700" cy="7056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27"/>
          <p:cNvSpPr/>
          <p:nvPr/>
        </p:nvSpPr>
        <p:spPr>
          <a:xfrm>
            <a:off x="4494475" y="598075"/>
            <a:ext cx="541500" cy="3555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27"/>
          <p:cNvSpPr/>
          <p:nvPr/>
        </p:nvSpPr>
        <p:spPr>
          <a:xfrm>
            <a:off x="2078275" y="953575"/>
            <a:ext cx="294600" cy="34929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27"/>
          <p:cNvSpPr/>
          <p:nvPr/>
        </p:nvSpPr>
        <p:spPr>
          <a:xfrm>
            <a:off x="5035975" y="4569350"/>
            <a:ext cx="21171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27"/>
          <p:cNvSpPr/>
          <p:nvPr/>
        </p:nvSpPr>
        <p:spPr>
          <a:xfrm>
            <a:off x="2556825" y="4405325"/>
            <a:ext cx="4380900" cy="2121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27"/>
          <p:cNvSpPr/>
          <p:nvPr/>
        </p:nvSpPr>
        <p:spPr>
          <a:xfrm>
            <a:off x="5035975" y="4027950"/>
            <a:ext cx="1411500" cy="251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27"/>
          <p:cNvSpPr/>
          <p:nvPr/>
        </p:nvSpPr>
        <p:spPr>
          <a:xfrm>
            <a:off x="4305300" y="3548075"/>
            <a:ext cx="1133475" cy="209550"/>
          </a:xfrm>
          <a:custGeom>
            <a:rect b="b" l="l" r="r" t="t"/>
            <a:pathLst>
              <a:path extrusionOk="0" h="8382" w="45339">
                <a:moveTo>
                  <a:pt x="0" y="4953"/>
                </a:moveTo>
                <a:lnTo>
                  <a:pt x="10478" y="0"/>
                </a:lnTo>
                <a:lnTo>
                  <a:pt x="44958" y="571"/>
                </a:lnTo>
                <a:lnTo>
                  <a:pt x="45339" y="6858"/>
                </a:lnTo>
                <a:lnTo>
                  <a:pt x="8382" y="5905"/>
                </a:lnTo>
                <a:lnTo>
                  <a:pt x="1905" y="8382"/>
                </a:lnTo>
                <a:close/>
              </a:path>
            </a:pathLst>
          </a:custGeom>
          <a:solidFill>
            <a:srgbClr val="F1FCFB"/>
          </a:solidFill>
          <a:ln>
            <a:noFill/>
          </a:ln>
        </p:spPr>
      </p:sp>
      <p:sp>
        <p:nvSpPr>
          <p:cNvPr id="808" name="Google Shape;808;p127"/>
          <p:cNvSpPr/>
          <p:nvPr/>
        </p:nvSpPr>
        <p:spPr>
          <a:xfrm>
            <a:off x="3057525" y="3810000"/>
            <a:ext cx="1028700" cy="333370"/>
          </a:xfrm>
          <a:custGeom>
            <a:rect b="b" l="l" r="r" t="t"/>
            <a:pathLst>
              <a:path extrusionOk="0" h="12763" w="41148">
                <a:moveTo>
                  <a:pt x="1524" y="0"/>
                </a:moveTo>
                <a:lnTo>
                  <a:pt x="0" y="3238"/>
                </a:lnTo>
                <a:lnTo>
                  <a:pt x="191" y="6286"/>
                </a:lnTo>
                <a:lnTo>
                  <a:pt x="6096" y="4762"/>
                </a:lnTo>
                <a:lnTo>
                  <a:pt x="6287" y="12763"/>
                </a:lnTo>
                <a:lnTo>
                  <a:pt x="25527" y="11620"/>
                </a:lnTo>
                <a:lnTo>
                  <a:pt x="25337" y="6286"/>
                </a:lnTo>
                <a:lnTo>
                  <a:pt x="33528" y="7239"/>
                </a:lnTo>
                <a:lnTo>
                  <a:pt x="41148" y="3810"/>
                </a:lnTo>
                <a:lnTo>
                  <a:pt x="39434" y="1905"/>
                </a:lnTo>
                <a:lnTo>
                  <a:pt x="32385" y="3048"/>
                </a:lnTo>
                <a:lnTo>
                  <a:pt x="30290" y="0"/>
                </a:lnTo>
                <a:lnTo>
                  <a:pt x="29147" y="1714"/>
                </a:lnTo>
              </a:path>
            </a:pathLst>
          </a:custGeom>
          <a:solidFill>
            <a:srgbClr val="F1FCFB"/>
          </a:solidFill>
          <a:ln cap="flat" cmpd="sng" w="9525">
            <a:solidFill>
              <a:srgbClr val="F1FCFB"/>
            </a:solidFill>
            <a:prstDash val="solid"/>
            <a:round/>
            <a:headEnd len="med" w="med" type="none"/>
            <a:tailEnd len="med" w="med" type="none"/>
          </a:ln>
        </p:spPr>
      </p:sp>
      <p:sp>
        <p:nvSpPr>
          <p:cNvPr id="809" name="Google Shape;809;p127"/>
          <p:cNvSpPr/>
          <p:nvPr/>
        </p:nvSpPr>
        <p:spPr>
          <a:xfrm>
            <a:off x="5319725" y="2362200"/>
            <a:ext cx="862000" cy="238125"/>
          </a:xfrm>
          <a:custGeom>
            <a:rect b="b" l="l" r="r" t="t"/>
            <a:pathLst>
              <a:path extrusionOk="0" h="9525" w="34480">
                <a:moveTo>
                  <a:pt x="0" y="381"/>
                </a:moveTo>
                <a:lnTo>
                  <a:pt x="571" y="6668"/>
                </a:lnTo>
                <a:lnTo>
                  <a:pt x="22860" y="5525"/>
                </a:lnTo>
                <a:lnTo>
                  <a:pt x="26098" y="4382"/>
                </a:lnTo>
                <a:lnTo>
                  <a:pt x="32766" y="9525"/>
                </a:lnTo>
                <a:lnTo>
                  <a:pt x="34480" y="6858"/>
                </a:lnTo>
                <a:lnTo>
                  <a:pt x="30480" y="3239"/>
                </a:lnTo>
                <a:lnTo>
                  <a:pt x="25336" y="953"/>
                </a:lnTo>
                <a:lnTo>
                  <a:pt x="19431" y="1524"/>
                </a:lnTo>
                <a:lnTo>
                  <a:pt x="17907" y="0"/>
                </a:lnTo>
                <a:lnTo>
                  <a:pt x="14668" y="953"/>
                </a:lnTo>
                <a:lnTo>
                  <a:pt x="10096" y="953"/>
                </a:lnTo>
                <a:lnTo>
                  <a:pt x="8191" y="0"/>
                </a:lnTo>
                <a:lnTo>
                  <a:pt x="5334" y="1905"/>
                </a:lnTo>
                <a:close/>
              </a:path>
            </a:pathLst>
          </a:custGeom>
          <a:solidFill>
            <a:srgbClr val="F1FCFB"/>
          </a:solidFill>
          <a:ln cap="flat" cmpd="sng" w="9525">
            <a:solidFill>
              <a:srgbClr val="F1FCFB"/>
            </a:solidFill>
            <a:prstDash val="solid"/>
            <a:round/>
            <a:headEnd len="med" w="med" type="none"/>
            <a:tailEnd len="med" w="med" type="none"/>
          </a:ln>
        </p:spPr>
      </p:sp>
      <p:sp>
        <p:nvSpPr>
          <p:cNvPr id="810" name="Google Shape;810;p127"/>
          <p:cNvSpPr/>
          <p:nvPr/>
        </p:nvSpPr>
        <p:spPr>
          <a:xfrm>
            <a:off x="5743575" y="2181225"/>
            <a:ext cx="571500" cy="352425"/>
          </a:xfrm>
          <a:custGeom>
            <a:rect b="b" l="l" r="r" t="t"/>
            <a:pathLst>
              <a:path extrusionOk="0" h="14097" w="22860">
                <a:moveTo>
                  <a:pt x="191" y="0"/>
                </a:moveTo>
                <a:lnTo>
                  <a:pt x="0" y="4763"/>
                </a:lnTo>
                <a:lnTo>
                  <a:pt x="10859" y="4763"/>
                </a:lnTo>
                <a:lnTo>
                  <a:pt x="20574" y="14097"/>
                </a:lnTo>
                <a:lnTo>
                  <a:pt x="22860" y="11811"/>
                </a:lnTo>
                <a:lnTo>
                  <a:pt x="20765" y="8573"/>
                </a:lnTo>
                <a:lnTo>
                  <a:pt x="13526" y="3810"/>
                </a:lnTo>
                <a:lnTo>
                  <a:pt x="11811" y="953"/>
                </a:lnTo>
                <a:lnTo>
                  <a:pt x="3620" y="762"/>
                </a:lnTo>
                <a:close/>
              </a:path>
            </a:pathLst>
          </a:custGeom>
          <a:solidFill>
            <a:srgbClr val="F1FCFB"/>
          </a:solidFill>
          <a:ln cap="flat" cmpd="sng" w="9525">
            <a:solidFill>
              <a:srgbClr val="F1FCFB"/>
            </a:solidFill>
            <a:prstDash val="solid"/>
            <a:round/>
            <a:headEnd len="med" w="med" type="none"/>
            <a:tailEnd len="med" w="med" type="none"/>
          </a:ln>
        </p:spPr>
      </p:sp>
      <p:sp>
        <p:nvSpPr>
          <p:cNvPr id="811" name="Google Shape;811;p127"/>
          <p:cNvSpPr/>
          <p:nvPr/>
        </p:nvSpPr>
        <p:spPr>
          <a:xfrm>
            <a:off x="6115050" y="1795475"/>
            <a:ext cx="828675" cy="152400"/>
          </a:xfrm>
          <a:custGeom>
            <a:rect b="b" l="l" r="r" t="t"/>
            <a:pathLst>
              <a:path extrusionOk="0" h="6096" w="33147">
                <a:moveTo>
                  <a:pt x="0" y="0"/>
                </a:moveTo>
                <a:lnTo>
                  <a:pt x="762" y="6096"/>
                </a:lnTo>
                <a:lnTo>
                  <a:pt x="33147" y="4953"/>
                </a:lnTo>
                <a:lnTo>
                  <a:pt x="30480" y="190"/>
                </a:lnTo>
                <a:close/>
              </a:path>
            </a:pathLst>
          </a:custGeom>
          <a:solidFill>
            <a:srgbClr val="F1FCFB"/>
          </a:solidFill>
          <a:ln cap="flat" cmpd="sng" w="9525">
            <a:solidFill>
              <a:srgbClr val="F1FCFB"/>
            </a:solidFill>
            <a:prstDash val="solid"/>
            <a:round/>
            <a:headEnd len="med" w="med" type="none"/>
            <a:tailEnd len="med" w="med" type="none"/>
          </a:ln>
        </p:spPr>
      </p:sp>
      <p:sp>
        <p:nvSpPr>
          <p:cNvPr id="812" name="Google Shape;812;p127"/>
          <p:cNvSpPr/>
          <p:nvPr/>
        </p:nvSpPr>
        <p:spPr>
          <a:xfrm>
            <a:off x="6048375" y="1957400"/>
            <a:ext cx="990600" cy="576250"/>
          </a:xfrm>
          <a:custGeom>
            <a:rect b="b" l="l" r="r" t="t"/>
            <a:pathLst>
              <a:path extrusionOk="0" h="23050" w="39624">
                <a:moveTo>
                  <a:pt x="572" y="1333"/>
                </a:moveTo>
                <a:lnTo>
                  <a:pt x="0" y="5905"/>
                </a:lnTo>
                <a:lnTo>
                  <a:pt x="20003" y="7048"/>
                </a:lnTo>
                <a:lnTo>
                  <a:pt x="17526" y="22479"/>
                </a:lnTo>
                <a:lnTo>
                  <a:pt x="23813" y="23050"/>
                </a:lnTo>
                <a:lnTo>
                  <a:pt x="25718" y="6286"/>
                </a:lnTo>
                <a:lnTo>
                  <a:pt x="39624" y="5334"/>
                </a:lnTo>
                <a:lnTo>
                  <a:pt x="36195" y="0"/>
                </a:lnTo>
                <a:lnTo>
                  <a:pt x="16955" y="952"/>
                </a:lnTo>
                <a:close/>
              </a:path>
            </a:pathLst>
          </a:custGeom>
          <a:solidFill>
            <a:srgbClr val="F1FCFB"/>
          </a:solidFill>
          <a:ln>
            <a:noFill/>
          </a:ln>
        </p:spPr>
      </p:sp>
      <p:sp>
        <p:nvSpPr>
          <p:cNvPr id="813" name="Google Shape;813;p127"/>
          <p:cNvSpPr/>
          <p:nvPr/>
        </p:nvSpPr>
        <p:spPr>
          <a:xfrm>
            <a:off x="4724400" y="1043000"/>
            <a:ext cx="2219400" cy="371400"/>
          </a:xfrm>
          <a:prstGeom prst="rect">
            <a:avLst/>
          </a:prstGeom>
          <a:solidFill>
            <a:srgbClr val="F1FCFB"/>
          </a:solidFill>
          <a:ln cap="flat" cmpd="sng" w="9525">
            <a:solidFill>
              <a:srgbClr val="F1FC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27"/>
          <p:cNvSpPr/>
          <p:nvPr/>
        </p:nvSpPr>
        <p:spPr>
          <a:xfrm>
            <a:off x="2786075" y="1043000"/>
            <a:ext cx="1333500" cy="252400"/>
          </a:xfrm>
          <a:custGeom>
            <a:rect b="b" l="l" r="r" t="t"/>
            <a:pathLst>
              <a:path extrusionOk="0" h="10096" w="53340">
                <a:moveTo>
                  <a:pt x="190" y="571"/>
                </a:moveTo>
                <a:lnTo>
                  <a:pt x="0" y="7048"/>
                </a:lnTo>
                <a:lnTo>
                  <a:pt x="45720" y="5715"/>
                </a:lnTo>
                <a:lnTo>
                  <a:pt x="50673" y="10096"/>
                </a:lnTo>
                <a:lnTo>
                  <a:pt x="53340" y="8191"/>
                </a:lnTo>
                <a:lnTo>
                  <a:pt x="48196" y="2095"/>
                </a:lnTo>
                <a:lnTo>
                  <a:pt x="44577" y="0"/>
                </a:lnTo>
                <a:close/>
              </a:path>
            </a:pathLst>
          </a:custGeom>
          <a:solidFill>
            <a:srgbClr val="F1FCFB"/>
          </a:solidFill>
          <a:ln>
            <a:noFill/>
          </a:ln>
        </p:spPr>
      </p:sp>
      <p:sp>
        <p:nvSpPr>
          <p:cNvPr id="815" name="Google Shape;815;p127"/>
          <p:cNvSpPr/>
          <p:nvPr/>
        </p:nvSpPr>
        <p:spPr>
          <a:xfrm>
            <a:off x="2790825" y="1485900"/>
            <a:ext cx="576275" cy="314325"/>
          </a:xfrm>
          <a:custGeom>
            <a:rect b="b" l="l" r="r" t="t"/>
            <a:pathLst>
              <a:path extrusionOk="0" h="12573" w="23051">
                <a:moveTo>
                  <a:pt x="0" y="4001"/>
                </a:moveTo>
                <a:lnTo>
                  <a:pt x="0" y="12002"/>
                </a:lnTo>
                <a:lnTo>
                  <a:pt x="18288" y="12573"/>
                </a:lnTo>
                <a:lnTo>
                  <a:pt x="23051" y="762"/>
                </a:lnTo>
                <a:lnTo>
                  <a:pt x="20765" y="0"/>
                </a:lnTo>
                <a:lnTo>
                  <a:pt x="14097" y="2667"/>
                </a:lnTo>
                <a:close/>
              </a:path>
            </a:pathLst>
          </a:custGeom>
          <a:solidFill>
            <a:srgbClr val="F1FCFB"/>
          </a:solidFill>
          <a:ln>
            <a:noFill/>
          </a:ln>
        </p:spPr>
      </p:sp>
      <p:sp>
        <p:nvSpPr>
          <p:cNvPr id="816" name="Google Shape;816;p127"/>
          <p:cNvSpPr/>
          <p:nvPr/>
        </p:nvSpPr>
        <p:spPr>
          <a:xfrm>
            <a:off x="4076700" y="1595450"/>
            <a:ext cx="728700" cy="152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27"/>
          <p:cNvSpPr/>
          <p:nvPr/>
        </p:nvSpPr>
        <p:spPr>
          <a:xfrm>
            <a:off x="2186000" y="4676775"/>
            <a:ext cx="781200" cy="2097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8" name="Google Shape;818;p127"/>
          <p:cNvPicPr preferRelativeResize="0"/>
          <p:nvPr/>
        </p:nvPicPr>
        <p:blipFill>
          <a:blip r:embed="rId4">
            <a:alphaModFix amt="50000"/>
          </a:blip>
          <a:stretch>
            <a:fillRect/>
          </a:stretch>
        </p:blipFill>
        <p:spPr>
          <a:xfrm>
            <a:off x="8467425" y="105975"/>
            <a:ext cx="595050" cy="595050"/>
          </a:xfrm>
          <a:prstGeom prst="rect">
            <a:avLst/>
          </a:prstGeom>
          <a:noFill/>
          <a:ln>
            <a:noFill/>
          </a:ln>
        </p:spPr>
      </p:pic>
      <p:sp>
        <p:nvSpPr>
          <p:cNvPr id="819" name="Google Shape;819;p127"/>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slow reveal by Jenna Laib</a:t>
            </a:r>
            <a:endParaRPr i="1" sz="1200">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823" name="Shape 823"/>
        <p:cNvGrpSpPr/>
        <p:nvPr/>
      </p:nvGrpSpPr>
      <p:grpSpPr>
        <a:xfrm>
          <a:off x="0" y="0"/>
          <a:ext cx="0" cy="0"/>
          <a:chOff x="0" y="0"/>
          <a:chExt cx="0" cy="0"/>
        </a:xfrm>
      </p:grpSpPr>
      <p:pic>
        <p:nvPicPr>
          <p:cNvPr id="824" name="Google Shape;824;p128"/>
          <p:cNvPicPr preferRelativeResize="0"/>
          <p:nvPr/>
        </p:nvPicPr>
        <p:blipFill>
          <a:blip r:embed="rId3">
            <a:alphaModFix/>
          </a:blip>
          <a:stretch>
            <a:fillRect/>
          </a:stretch>
        </p:blipFill>
        <p:spPr>
          <a:xfrm>
            <a:off x="2152650" y="152400"/>
            <a:ext cx="4838698" cy="4838698"/>
          </a:xfrm>
          <a:prstGeom prst="rect">
            <a:avLst/>
          </a:prstGeom>
          <a:noFill/>
          <a:ln>
            <a:noFill/>
          </a:ln>
        </p:spPr>
      </p:pic>
      <p:sp>
        <p:nvSpPr>
          <p:cNvPr id="825" name="Google Shape;825;p128"/>
          <p:cNvSpPr/>
          <p:nvPr/>
        </p:nvSpPr>
        <p:spPr>
          <a:xfrm>
            <a:off x="2200950" y="167475"/>
            <a:ext cx="4784700" cy="7056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28"/>
          <p:cNvSpPr/>
          <p:nvPr/>
        </p:nvSpPr>
        <p:spPr>
          <a:xfrm>
            <a:off x="4494475" y="598075"/>
            <a:ext cx="541500" cy="3555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28"/>
          <p:cNvSpPr/>
          <p:nvPr/>
        </p:nvSpPr>
        <p:spPr>
          <a:xfrm>
            <a:off x="2078275" y="953575"/>
            <a:ext cx="294600" cy="34929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28"/>
          <p:cNvSpPr/>
          <p:nvPr/>
        </p:nvSpPr>
        <p:spPr>
          <a:xfrm>
            <a:off x="5035975" y="4569350"/>
            <a:ext cx="21171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28"/>
          <p:cNvSpPr/>
          <p:nvPr/>
        </p:nvSpPr>
        <p:spPr>
          <a:xfrm>
            <a:off x="5035975" y="4027950"/>
            <a:ext cx="1411500" cy="251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28"/>
          <p:cNvSpPr/>
          <p:nvPr/>
        </p:nvSpPr>
        <p:spPr>
          <a:xfrm>
            <a:off x="4305300" y="3548075"/>
            <a:ext cx="1133475" cy="209550"/>
          </a:xfrm>
          <a:custGeom>
            <a:rect b="b" l="l" r="r" t="t"/>
            <a:pathLst>
              <a:path extrusionOk="0" h="8382" w="45339">
                <a:moveTo>
                  <a:pt x="0" y="4953"/>
                </a:moveTo>
                <a:lnTo>
                  <a:pt x="10478" y="0"/>
                </a:lnTo>
                <a:lnTo>
                  <a:pt x="44958" y="571"/>
                </a:lnTo>
                <a:lnTo>
                  <a:pt x="45339" y="6858"/>
                </a:lnTo>
                <a:lnTo>
                  <a:pt x="8382" y="5905"/>
                </a:lnTo>
                <a:lnTo>
                  <a:pt x="1905" y="8382"/>
                </a:lnTo>
                <a:close/>
              </a:path>
            </a:pathLst>
          </a:custGeom>
          <a:solidFill>
            <a:srgbClr val="F1FCFB"/>
          </a:solidFill>
          <a:ln>
            <a:noFill/>
          </a:ln>
        </p:spPr>
      </p:sp>
      <p:sp>
        <p:nvSpPr>
          <p:cNvPr id="831" name="Google Shape;831;p128"/>
          <p:cNvSpPr/>
          <p:nvPr/>
        </p:nvSpPr>
        <p:spPr>
          <a:xfrm>
            <a:off x="3057525" y="3810000"/>
            <a:ext cx="1028700" cy="333370"/>
          </a:xfrm>
          <a:custGeom>
            <a:rect b="b" l="l" r="r" t="t"/>
            <a:pathLst>
              <a:path extrusionOk="0" h="12763" w="41148">
                <a:moveTo>
                  <a:pt x="1524" y="0"/>
                </a:moveTo>
                <a:lnTo>
                  <a:pt x="0" y="3238"/>
                </a:lnTo>
                <a:lnTo>
                  <a:pt x="191" y="6286"/>
                </a:lnTo>
                <a:lnTo>
                  <a:pt x="6096" y="4762"/>
                </a:lnTo>
                <a:lnTo>
                  <a:pt x="6287" y="12763"/>
                </a:lnTo>
                <a:lnTo>
                  <a:pt x="25527" y="11620"/>
                </a:lnTo>
                <a:lnTo>
                  <a:pt x="25337" y="6286"/>
                </a:lnTo>
                <a:lnTo>
                  <a:pt x="33528" y="7239"/>
                </a:lnTo>
                <a:lnTo>
                  <a:pt x="41148" y="3810"/>
                </a:lnTo>
                <a:lnTo>
                  <a:pt x="39434" y="1905"/>
                </a:lnTo>
                <a:lnTo>
                  <a:pt x="32385" y="3048"/>
                </a:lnTo>
                <a:lnTo>
                  <a:pt x="30290" y="0"/>
                </a:lnTo>
                <a:lnTo>
                  <a:pt x="29147" y="1714"/>
                </a:lnTo>
              </a:path>
            </a:pathLst>
          </a:custGeom>
          <a:solidFill>
            <a:srgbClr val="F1FCFB"/>
          </a:solidFill>
          <a:ln cap="flat" cmpd="sng" w="9525">
            <a:solidFill>
              <a:srgbClr val="F1FCFB"/>
            </a:solidFill>
            <a:prstDash val="solid"/>
            <a:round/>
            <a:headEnd len="med" w="med" type="none"/>
            <a:tailEnd len="med" w="med" type="none"/>
          </a:ln>
        </p:spPr>
      </p:sp>
      <p:sp>
        <p:nvSpPr>
          <p:cNvPr id="832" name="Google Shape;832;p128"/>
          <p:cNvSpPr/>
          <p:nvPr/>
        </p:nvSpPr>
        <p:spPr>
          <a:xfrm>
            <a:off x="5319725" y="2362200"/>
            <a:ext cx="862000" cy="238125"/>
          </a:xfrm>
          <a:custGeom>
            <a:rect b="b" l="l" r="r" t="t"/>
            <a:pathLst>
              <a:path extrusionOk="0" h="9525" w="34480">
                <a:moveTo>
                  <a:pt x="0" y="381"/>
                </a:moveTo>
                <a:lnTo>
                  <a:pt x="571" y="6668"/>
                </a:lnTo>
                <a:lnTo>
                  <a:pt x="22860" y="5525"/>
                </a:lnTo>
                <a:lnTo>
                  <a:pt x="26098" y="4382"/>
                </a:lnTo>
                <a:lnTo>
                  <a:pt x="32766" y="9525"/>
                </a:lnTo>
                <a:lnTo>
                  <a:pt x="34480" y="6858"/>
                </a:lnTo>
                <a:lnTo>
                  <a:pt x="30480" y="3239"/>
                </a:lnTo>
                <a:lnTo>
                  <a:pt x="25336" y="953"/>
                </a:lnTo>
                <a:lnTo>
                  <a:pt x="19431" y="1524"/>
                </a:lnTo>
                <a:lnTo>
                  <a:pt x="17907" y="0"/>
                </a:lnTo>
                <a:lnTo>
                  <a:pt x="14668" y="953"/>
                </a:lnTo>
                <a:lnTo>
                  <a:pt x="10096" y="953"/>
                </a:lnTo>
                <a:lnTo>
                  <a:pt x="8191" y="0"/>
                </a:lnTo>
                <a:lnTo>
                  <a:pt x="5334" y="1905"/>
                </a:lnTo>
                <a:close/>
              </a:path>
            </a:pathLst>
          </a:custGeom>
          <a:solidFill>
            <a:srgbClr val="F1FCFB"/>
          </a:solidFill>
          <a:ln cap="flat" cmpd="sng" w="9525">
            <a:solidFill>
              <a:srgbClr val="F1FCFB"/>
            </a:solidFill>
            <a:prstDash val="solid"/>
            <a:round/>
            <a:headEnd len="med" w="med" type="none"/>
            <a:tailEnd len="med" w="med" type="none"/>
          </a:ln>
        </p:spPr>
      </p:sp>
      <p:sp>
        <p:nvSpPr>
          <p:cNvPr id="833" name="Google Shape;833;p128"/>
          <p:cNvSpPr/>
          <p:nvPr/>
        </p:nvSpPr>
        <p:spPr>
          <a:xfrm>
            <a:off x="5743575" y="2181225"/>
            <a:ext cx="571500" cy="352425"/>
          </a:xfrm>
          <a:custGeom>
            <a:rect b="b" l="l" r="r" t="t"/>
            <a:pathLst>
              <a:path extrusionOk="0" h="14097" w="22860">
                <a:moveTo>
                  <a:pt x="191" y="0"/>
                </a:moveTo>
                <a:lnTo>
                  <a:pt x="0" y="4763"/>
                </a:lnTo>
                <a:lnTo>
                  <a:pt x="10859" y="4763"/>
                </a:lnTo>
                <a:lnTo>
                  <a:pt x="20574" y="14097"/>
                </a:lnTo>
                <a:lnTo>
                  <a:pt x="22860" y="11811"/>
                </a:lnTo>
                <a:lnTo>
                  <a:pt x="20765" y="8573"/>
                </a:lnTo>
                <a:lnTo>
                  <a:pt x="13526" y="3810"/>
                </a:lnTo>
                <a:lnTo>
                  <a:pt x="11811" y="953"/>
                </a:lnTo>
                <a:lnTo>
                  <a:pt x="3620" y="762"/>
                </a:lnTo>
                <a:close/>
              </a:path>
            </a:pathLst>
          </a:custGeom>
          <a:solidFill>
            <a:srgbClr val="F1FCFB"/>
          </a:solidFill>
          <a:ln cap="flat" cmpd="sng" w="9525">
            <a:solidFill>
              <a:srgbClr val="F1FCFB"/>
            </a:solidFill>
            <a:prstDash val="solid"/>
            <a:round/>
            <a:headEnd len="med" w="med" type="none"/>
            <a:tailEnd len="med" w="med" type="none"/>
          </a:ln>
        </p:spPr>
      </p:sp>
      <p:sp>
        <p:nvSpPr>
          <p:cNvPr id="834" name="Google Shape;834;p128"/>
          <p:cNvSpPr/>
          <p:nvPr/>
        </p:nvSpPr>
        <p:spPr>
          <a:xfrm>
            <a:off x="6115050" y="1795475"/>
            <a:ext cx="828675" cy="152400"/>
          </a:xfrm>
          <a:custGeom>
            <a:rect b="b" l="l" r="r" t="t"/>
            <a:pathLst>
              <a:path extrusionOk="0" h="6096" w="33147">
                <a:moveTo>
                  <a:pt x="0" y="0"/>
                </a:moveTo>
                <a:lnTo>
                  <a:pt x="762" y="6096"/>
                </a:lnTo>
                <a:lnTo>
                  <a:pt x="33147" y="4953"/>
                </a:lnTo>
                <a:lnTo>
                  <a:pt x="30480" y="190"/>
                </a:lnTo>
                <a:close/>
              </a:path>
            </a:pathLst>
          </a:custGeom>
          <a:solidFill>
            <a:srgbClr val="F1FCFB"/>
          </a:solidFill>
          <a:ln cap="flat" cmpd="sng" w="9525">
            <a:solidFill>
              <a:srgbClr val="F1FCFB"/>
            </a:solidFill>
            <a:prstDash val="solid"/>
            <a:round/>
            <a:headEnd len="med" w="med" type="none"/>
            <a:tailEnd len="med" w="med" type="none"/>
          </a:ln>
        </p:spPr>
      </p:sp>
      <p:sp>
        <p:nvSpPr>
          <p:cNvPr id="835" name="Google Shape;835;p128"/>
          <p:cNvSpPr/>
          <p:nvPr/>
        </p:nvSpPr>
        <p:spPr>
          <a:xfrm>
            <a:off x="6048375" y="1957400"/>
            <a:ext cx="990600" cy="576250"/>
          </a:xfrm>
          <a:custGeom>
            <a:rect b="b" l="l" r="r" t="t"/>
            <a:pathLst>
              <a:path extrusionOk="0" h="23050" w="39624">
                <a:moveTo>
                  <a:pt x="572" y="1333"/>
                </a:moveTo>
                <a:lnTo>
                  <a:pt x="0" y="5905"/>
                </a:lnTo>
                <a:lnTo>
                  <a:pt x="20003" y="7048"/>
                </a:lnTo>
                <a:lnTo>
                  <a:pt x="17526" y="22479"/>
                </a:lnTo>
                <a:lnTo>
                  <a:pt x="23813" y="23050"/>
                </a:lnTo>
                <a:lnTo>
                  <a:pt x="25718" y="6286"/>
                </a:lnTo>
                <a:lnTo>
                  <a:pt x="39624" y="5334"/>
                </a:lnTo>
                <a:lnTo>
                  <a:pt x="36195" y="0"/>
                </a:lnTo>
                <a:lnTo>
                  <a:pt x="16955" y="952"/>
                </a:lnTo>
                <a:close/>
              </a:path>
            </a:pathLst>
          </a:custGeom>
          <a:solidFill>
            <a:srgbClr val="F1FCFB"/>
          </a:solidFill>
          <a:ln>
            <a:noFill/>
          </a:ln>
        </p:spPr>
      </p:sp>
      <p:sp>
        <p:nvSpPr>
          <p:cNvPr id="836" name="Google Shape;836;p128"/>
          <p:cNvSpPr/>
          <p:nvPr/>
        </p:nvSpPr>
        <p:spPr>
          <a:xfrm>
            <a:off x="4724400" y="1043000"/>
            <a:ext cx="2219400" cy="371400"/>
          </a:xfrm>
          <a:prstGeom prst="rect">
            <a:avLst/>
          </a:prstGeom>
          <a:solidFill>
            <a:srgbClr val="F1FCFB"/>
          </a:solidFill>
          <a:ln cap="flat" cmpd="sng" w="9525">
            <a:solidFill>
              <a:srgbClr val="F1FC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28"/>
          <p:cNvSpPr/>
          <p:nvPr/>
        </p:nvSpPr>
        <p:spPr>
          <a:xfrm>
            <a:off x="2786075" y="1043000"/>
            <a:ext cx="1333500" cy="252400"/>
          </a:xfrm>
          <a:custGeom>
            <a:rect b="b" l="l" r="r" t="t"/>
            <a:pathLst>
              <a:path extrusionOk="0" h="10096" w="53340">
                <a:moveTo>
                  <a:pt x="190" y="571"/>
                </a:moveTo>
                <a:lnTo>
                  <a:pt x="0" y="7048"/>
                </a:lnTo>
                <a:lnTo>
                  <a:pt x="45720" y="5715"/>
                </a:lnTo>
                <a:lnTo>
                  <a:pt x="50673" y="10096"/>
                </a:lnTo>
                <a:lnTo>
                  <a:pt x="53340" y="8191"/>
                </a:lnTo>
                <a:lnTo>
                  <a:pt x="48196" y="2095"/>
                </a:lnTo>
                <a:lnTo>
                  <a:pt x="44577" y="0"/>
                </a:lnTo>
                <a:close/>
              </a:path>
            </a:pathLst>
          </a:custGeom>
          <a:solidFill>
            <a:srgbClr val="F1FCFB"/>
          </a:solidFill>
          <a:ln>
            <a:noFill/>
          </a:ln>
        </p:spPr>
      </p:sp>
      <p:sp>
        <p:nvSpPr>
          <p:cNvPr id="838" name="Google Shape;838;p128"/>
          <p:cNvSpPr/>
          <p:nvPr/>
        </p:nvSpPr>
        <p:spPr>
          <a:xfrm>
            <a:off x="2790825" y="1485900"/>
            <a:ext cx="576275" cy="314325"/>
          </a:xfrm>
          <a:custGeom>
            <a:rect b="b" l="l" r="r" t="t"/>
            <a:pathLst>
              <a:path extrusionOk="0" h="12573" w="23051">
                <a:moveTo>
                  <a:pt x="0" y="4001"/>
                </a:moveTo>
                <a:lnTo>
                  <a:pt x="0" y="12002"/>
                </a:lnTo>
                <a:lnTo>
                  <a:pt x="18288" y="12573"/>
                </a:lnTo>
                <a:lnTo>
                  <a:pt x="23051" y="762"/>
                </a:lnTo>
                <a:lnTo>
                  <a:pt x="20765" y="0"/>
                </a:lnTo>
                <a:lnTo>
                  <a:pt x="14097" y="2667"/>
                </a:lnTo>
                <a:close/>
              </a:path>
            </a:pathLst>
          </a:custGeom>
          <a:solidFill>
            <a:srgbClr val="F1FCFB"/>
          </a:solidFill>
          <a:ln>
            <a:noFill/>
          </a:ln>
        </p:spPr>
      </p:sp>
      <p:sp>
        <p:nvSpPr>
          <p:cNvPr id="839" name="Google Shape;839;p128"/>
          <p:cNvSpPr/>
          <p:nvPr/>
        </p:nvSpPr>
        <p:spPr>
          <a:xfrm>
            <a:off x="4076700" y="1595450"/>
            <a:ext cx="728700" cy="152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28"/>
          <p:cNvSpPr/>
          <p:nvPr/>
        </p:nvSpPr>
        <p:spPr>
          <a:xfrm>
            <a:off x="2186000" y="4676775"/>
            <a:ext cx="781200" cy="2097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1" name="Google Shape;841;p128"/>
          <p:cNvPicPr preferRelativeResize="0"/>
          <p:nvPr/>
        </p:nvPicPr>
        <p:blipFill>
          <a:blip r:embed="rId4">
            <a:alphaModFix amt="50000"/>
          </a:blip>
          <a:stretch>
            <a:fillRect/>
          </a:stretch>
        </p:blipFill>
        <p:spPr>
          <a:xfrm>
            <a:off x="8467425" y="105975"/>
            <a:ext cx="595050" cy="595050"/>
          </a:xfrm>
          <a:prstGeom prst="rect">
            <a:avLst/>
          </a:prstGeom>
          <a:noFill/>
          <a:ln>
            <a:noFill/>
          </a:ln>
        </p:spPr>
      </p:pic>
      <p:sp>
        <p:nvSpPr>
          <p:cNvPr id="842" name="Google Shape;842;p128"/>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slow reveal by Jenna Laib</a:t>
            </a:r>
            <a:endParaRPr i="1" sz="1200">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846" name="Shape 846"/>
        <p:cNvGrpSpPr/>
        <p:nvPr/>
      </p:nvGrpSpPr>
      <p:grpSpPr>
        <a:xfrm>
          <a:off x="0" y="0"/>
          <a:ext cx="0" cy="0"/>
          <a:chOff x="0" y="0"/>
          <a:chExt cx="0" cy="0"/>
        </a:xfrm>
      </p:grpSpPr>
      <p:pic>
        <p:nvPicPr>
          <p:cNvPr id="847" name="Google Shape;847;p129"/>
          <p:cNvPicPr preferRelativeResize="0"/>
          <p:nvPr/>
        </p:nvPicPr>
        <p:blipFill>
          <a:blip r:embed="rId3">
            <a:alphaModFix/>
          </a:blip>
          <a:stretch>
            <a:fillRect/>
          </a:stretch>
        </p:blipFill>
        <p:spPr>
          <a:xfrm>
            <a:off x="2152650" y="152400"/>
            <a:ext cx="4838698" cy="4838698"/>
          </a:xfrm>
          <a:prstGeom prst="rect">
            <a:avLst/>
          </a:prstGeom>
          <a:noFill/>
          <a:ln>
            <a:noFill/>
          </a:ln>
        </p:spPr>
      </p:pic>
      <p:sp>
        <p:nvSpPr>
          <p:cNvPr id="848" name="Google Shape;848;p129"/>
          <p:cNvSpPr/>
          <p:nvPr/>
        </p:nvSpPr>
        <p:spPr>
          <a:xfrm>
            <a:off x="2078275" y="953575"/>
            <a:ext cx="294600" cy="34929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29"/>
          <p:cNvSpPr/>
          <p:nvPr/>
        </p:nvSpPr>
        <p:spPr>
          <a:xfrm>
            <a:off x="5035975" y="4569350"/>
            <a:ext cx="21171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29"/>
          <p:cNvSpPr/>
          <p:nvPr/>
        </p:nvSpPr>
        <p:spPr>
          <a:xfrm>
            <a:off x="5035975" y="4027950"/>
            <a:ext cx="1411500" cy="251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29"/>
          <p:cNvSpPr/>
          <p:nvPr/>
        </p:nvSpPr>
        <p:spPr>
          <a:xfrm>
            <a:off x="4305300" y="3548075"/>
            <a:ext cx="1133475" cy="209550"/>
          </a:xfrm>
          <a:custGeom>
            <a:rect b="b" l="l" r="r" t="t"/>
            <a:pathLst>
              <a:path extrusionOk="0" h="8382" w="45339">
                <a:moveTo>
                  <a:pt x="0" y="4953"/>
                </a:moveTo>
                <a:lnTo>
                  <a:pt x="10478" y="0"/>
                </a:lnTo>
                <a:lnTo>
                  <a:pt x="44958" y="571"/>
                </a:lnTo>
                <a:lnTo>
                  <a:pt x="45339" y="6858"/>
                </a:lnTo>
                <a:lnTo>
                  <a:pt x="8382" y="5905"/>
                </a:lnTo>
                <a:lnTo>
                  <a:pt x="1905" y="8382"/>
                </a:lnTo>
                <a:close/>
              </a:path>
            </a:pathLst>
          </a:custGeom>
          <a:solidFill>
            <a:srgbClr val="F1FCFB"/>
          </a:solidFill>
          <a:ln>
            <a:noFill/>
          </a:ln>
        </p:spPr>
      </p:sp>
      <p:sp>
        <p:nvSpPr>
          <p:cNvPr id="852" name="Google Shape;852;p129"/>
          <p:cNvSpPr/>
          <p:nvPr/>
        </p:nvSpPr>
        <p:spPr>
          <a:xfrm>
            <a:off x="3057525" y="3810000"/>
            <a:ext cx="1028700" cy="333370"/>
          </a:xfrm>
          <a:custGeom>
            <a:rect b="b" l="l" r="r" t="t"/>
            <a:pathLst>
              <a:path extrusionOk="0" h="12763" w="41148">
                <a:moveTo>
                  <a:pt x="1524" y="0"/>
                </a:moveTo>
                <a:lnTo>
                  <a:pt x="0" y="3238"/>
                </a:lnTo>
                <a:lnTo>
                  <a:pt x="191" y="6286"/>
                </a:lnTo>
                <a:lnTo>
                  <a:pt x="6096" y="4762"/>
                </a:lnTo>
                <a:lnTo>
                  <a:pt x="6287" y="12763"/>
                </a:lnTo>
                <a:lnTo>
                  <a:pt x="25527" y="11620"/>
                </a:lnTo>
                <a:lnTo>
                  <a:pt x="25337" y="6286"/>
                </a:lnTo>
                <a:lnTo>
                  <a:pt x="33528" y="7239"/>
                </a:lnTo>
                <a:lnTo>
                  <a:pt x="41148" y="3810"/>
                </a:lnTo>
                <a:lnTo>
                  <a:pt x="39434" y="1905"/>
                </a:lnTo>
                <a:lnTo>
                  <a:pt x="32385" y="3048"/>
                </a:lnTo>
                <a:lnTo>
                  <a:pt x="30290" y="0"/>
                </a:lnTo>
                <a:lnTo>
                  <a:pt x="29147" y="1714"/>
                </a:lnTo>
              </a:path>
            </a:pathLst>
          </a:custGeom>
          <a:solidFill>
            <a:srgbClr val="F1FCFB"/>
          </a:solidFill>
          <a:ln cap="flat" cmpd="sng" w="9525">
            <a:solidFill>
              <a:srgbClr val="F1FCFB"/>
            </a:solidFill>
            <a:prstDash val="solid"/>
            <a:round/>
            <a:headEnd len="med" w="med" type="none"/>
            <a:tailEnd len="med" w="med" type="none"/>
          </a:ln>
        </p:spPr>
      </p:sp>
      <p:sp>
        <p:nvSpPr>
          <p:cNvPr id="853" name="Google Shape;853;p129"/>
          <p:cNvSpPr/>
          <p:nvPr/>
        </p:nvSpPr>
        <p:spPr>
          <a:xfrm>
            <a:off x="5319725" y="2362200"/>
            <a:ext cx="862000" cy="238125"/>
          </a:xfrm>
          <a:custGeom>
            <a:rect b="b" l="l" r="r" t="t"/>
            <a:pathLst>
              <a:path extrusionOk="0" h="9525" w="34480">
                <a:moveTo>
                  <a:pt x="0" y="381"/>
                </a:moveTo>
                <a:lnTo>
                  <a:pt x="571" y="6668"/>
                </a:lnTo>
                <a:lnTo>
                  <a:pt x="22860" y="5525"/>
                </a:lnTo>
                <a:lnTo>
                  <a:pt x="26098" y="4382"/>
                </a:lnTo>
                <a:lnTo>
                  <a:pt x="32766" y="9525"/>
                </a:lnTo>
                <a:lnTo>
                  <a:pt x="34480" y="6858"/>
                </a:lnTo>
                <a:lnTo>
                  <a:pt x="30480" y="3239"/>
                </a:lnTo>
                <a:lnTo>
                  <a:pt x="25336" y="953"/>
                </a:lnTo>
                <a:lnTo>
                  <a:pt x="19431" y="1524"/>
                </a:lnTo>
                <a:lnTo>
                  <a:pt x="17907" y="0"/>
                </a:lnTo>
                <a:lnTo>
                  <a:pt x="14668" y="953"/>
                </a:lnTo>
                <a:lnTo>
                  <a:pt x="10096" y="953"/>
                </a:lnTo>
                <a:lnTo>
                  <a:pt x="8191" y="0"/>
                </a:lnTo>
                <a:lnTo>
                  <a:pt x="5334" y="1905"/>
                </a:lnTo>
                <a:close/>
              </a:path>
            </a:pathLst>
          </a:custGeom>
          <a:solidFill>
            <a:srgbClr val="F1FCFB"/>
          </a:solidFill>
          <a:ln cap="flat" cmpd="sng" w="9525">
            <a:solidFill>
              <a:srgbClr val="F1FCFB"/>
            </a:solidFill>
            <a:prstDash val="solid"/>
            <a:round/>
            <a:headEnd len="med" w="med" type="none"/>
            <a:tailEnd len="med" w="med" type="none"/>
          </a:ln>
        </p:spPr>
      </p:sp>
      <p:sp>
        <p:nvSpPr>
          <p:cNvPr id="854" name="Google Shape;854;p129"/>
          <p:cNvSpPr/>
          <p:nvPr/>
        </p:nvSpPr>
        <p:spPr>
          <a:xfrm>
            <a:off x="5743575" y="2181225"/>
            <a:ext cx="571500" cy="352425"/>
          </a:xfrm>
          <a:custGeom>
            <a:rect b="b" l="l" r="r" t="t"/>
            <a:pathLst>
              <a:path extrusionOk="0" h="14097" w="22860">
                <a:moveTo>
                  <a:pt x="191" y="0"/>
                </a:moveTo>
                <a:lnTo>
                  <a:pt x="0" y="4763"/>
                </a:lnTo>
                <a:lnTo>
                  <a:pt x="10859" y="4763"/>
                </a:lnTo>
                <a:lnTo>
                  <a:pt x="20574" y="14097"/>
                </a:lnTo>
                <a:lnTo>
                  <a:pt x="22860" y="11811"/>
                </a:lnTo>
                <a:lnTo>
                  <a:pt x="20765" y="8573"/>
                </a:lnTo>
                <a:lnTo>
                  <a:pt x="13526" y="3810"/>
                </a:lnTo>
                <a:lnTo>
                  <a:pt x="11811" y="953"/>
                </a:lnTo>
                <a:lnTo>
                  <a:pt x="3620" y="762"/>
                </a:lnTo>
                <a:close/>
              </a:path>
            </a:pathLst>
          </a:custGeom>
          <a:solidFill>
            <a:srgbClr val="F1FCFB"/>
          </a:solidFill>
          <a:ln cap="flat" cmpd="sng" w="9525">
            <a:solidFill>
              <a:srgbClr val="F1FCFB"/>
            </a:solidFill>
            <a:prstDash val="solid"/>
            <a:round/>
            <a:headEnd len="med" w="med" type="none"/>
            <a:tailEnd len="med" w="med" type="none"/>
          </a:ln>
        </p:spPr>
      </p:sp>
      <p:sp>
        <p:nvSpPr>
          <p:cNvPr id="855" name="Google Shape;855;p129"/>
          <p:cNvSpPr/>
          <p:nvPr/>
        </p:nvSpPr>
        <p:spPr>
          <a:xfrm>
            <a:off x="6115050" y="1795475"/>
            <a:ext cx="828675" cy="152400"/>
          </a:xfrm>
          <a:custGeom>
            <a:rect b="b" l="l" r="r" t="t"/>
            <a:pathLst>
              <a:path extrusionOk="0" h="6096" w="33147">
                <a:moveTo>
                  <a:pt x="0" y="0"/>
                </a:moveTo>
                <a:lnTo>
                  <a:pt x="762" y="6096"/>
                </a:lnTo>
                <a:lnTo>
                  <a:pt x="33147" y="4953"/>
                </a:lnTo>
                <a:lnTo>
                  <a:pt x="30480" y="190"/>
                </a:lnTo>
                <a:close/>
              </a:path>
            </a:pathLst>
          </a:custGeom>
          <a:solidFill>
            <a:srgbClr val="F1FCFB"/>
          </a:solidFill>
          <a:ln cap="flat" cmpd="sng" w="9525">
            <a:solidFill>
              <a:srgbClr val="F1FCFB"/>
            </a:solidFill>
            <a:prstDash val="solid"/>
            <a:round/>
            <a:headEnd len="med" w="med" type="none"/>
            <a:tailEnd len="med" w="med" type="none"/>
          </a:ln>
        </p:spPr>
      </p:sp>
      <p:sp>
        <p:nvSpPr>
          <p:cNvPr id="856" name="Google Shape;856;p129"/>
          <p:cNvSpPr/>
          <p:nvPr/>
        </p:nvSpPr>
        <p:spPr>
          <a:xfrm>
            <a:off x="6048375" y="1957400"/>
            <a:ext cx="990600" cy="576250"/>
          </a:xfrm>
          <a:custGeom>
            <a:rect b="b" l="l" r="r" t="t"/>
            <a:pathLst>
              <a:path extrusionOk="0" h="23050" w="39624">
                <a:moveTo>
                  <a:pt x="572" y="1333"/>
                </a:moveTo>
                <a:lnTo>
                  <a:pt x="0" y="5905"/>
                </a:lnTo>
                <a:lnTo>
                  <a:pt x="20003" y="7048"/>
                </a:lnTo>
                <a:lnTo>
                  <a:pt x="17526" y="22479"/>
                </a:lnTo>
                <a:lnTo>
                  <a:pt x="23813" y="23050"/>
                </a:lnTo>
                <a:lnTo>
                  <a:pt x="25718" y="6286"/>
                </a:lnTo>
                <a:lnTo>
                  <a:pt x="39624" y="5334"/>
                </a:lnTo>
                <a:lnTo>
                  <a:pt x="36195" y="0"/>
                </a:lnTo>
                <a:lnTo>
                  <a:pt x="16955" y="952"/>
                </a:lnTo>
                <a:close/>
              </a:path>
            </a:pathLst>
          </a:custGeom>
          <a:solidFill>
            <a:srgbClr val="F1FCFB"/>
          </a:solidFill>
          <a:ln>
            <a:noFill/>
          </a:ln>
        </p:spPr>
      </p:sp>
      <p:sp>
        <p:nvSpPr>
          <p:cNvPr id="857" name="Google Shape;857;p129"/>
          <p:cNvSpPr/>
          <p:nvPr/>
        </p:nvSpPr>
        <p:spPr>
          <a:xfrm>
            <a:off x="4724400" y="1043000"/>
            <a:ext cx="2219400" cy="371400"/>
          </a:xfrm>
          <a:prstGeom prst="rect">
            <a:avLst/>
          </a:prstGeom>
          <a:solidFill>
            <a:srgbClr val="F1FCFB"/>
          </a:solidFill>
          <a:ln cap="flat" cmpd="sng" w="9525">
            <a:solidFill>
              <a:srgbClr val="F1FC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29"/>
          <p:cNvSpPr/>
          <p:nvPr/>
        </p:nvSpPr>
        <p:spPr>
          <a:xfrm>
            <a:off x="2786075" y="1043000"/>
            <a:ext cx="1333500" cy="252400"/>
          </a:xfrm>
          <a:custGeom>
            <a:rect b="b" l="l" r="r" t="t"/>
            <a:pathLst>
              <a:path extrusionOk="0" h="10096" w="53340">
                <a:moveTo>
                  <a:pt x="190" y="571"/>
                </a:moveTo>
                <a:lnTo>
                  <a:pt x="0" y="7048"/>
                </a:lnTo>
                <a:lnTo>
                  <a:pt x="45720" y="5715"/>
                </a:lnTo>
                <a:lnTo>
                  <a:pt x="50673" y="10096"/>
                </a:lnTo>
                <a:lnTo>
                  <a:pt x="53340" y="8191"/>
                </a:lnTo>
                <a:lnTo>
                  <a:pt x="48196" y="2095"/>
                </a:lnTo>
                <a:lnTo>
                  <a:pt x="44577" y="0"/>
                </a:lnTo>
                <a:close/>
              </a:path>
            </a:pathLst>
          </a:custGeom>
          <a:solidFill>
            <a:srgbClr val="F1FCFB"/>
          </a:solidFill>
          <a:ln>
            <a:noFill/>
          </a:ln>
        </p:spPr>
      </p:sp>
      <p:sp>
        <p:nvSpPr>
          <p:cNvPr id="859" name="Google Shape;859;p129"/>
          <p:cNvSpPr/>
          <p:nvPr/>
        </p:nvSpPr>
        <p:spPr>
          <a:xfrm>
            <a:off x="2790825" y="1485900"/>
            <a:ext cx="576275" cy="314325"/>
          </a:xfrm>
          <a:custGeom>
            <a:rect b="b" l="l" r="r" t="t"/>
            <a:pathLst>
              <a:path extrusionOk="0" h="12573" w="23051">
                <a:moveTo>
                  <a:pt x="0" y="4001"/>
                </a:moveTo>
                <a:lnTo>
                  <a:pt x="0" y="12002"/>
                </a:lnTo>
                <a:lnTo>
                  <a:pt x="18288" y="12573"/>
                </a:lnTo>
                <a:lnTo>
                  <a:pt x="23051" y="762"/>
                </a:lnTo>
                <a:lnTo>
                  <a:pt x="20765" y="0"/>
                </a:lnTo>
                <a:lnTo>
                  <a:pt x="14097" y="2667"/>
                </a:lnTo>
                <a:close/>
              </a:path>
            </a:pathLst>
          </a:custGeom>
          <a:solidFill>
            <a:srgbClr val="F1FCFB"/>
          </a:solidFill>
          <a:ln>
            <a:noFill/>
          </a:ln>
        </p:spPr>
      </p:sp>
      <p:sp>
        <p:nvSpPr>
          <p:cNvPr id="860" name="Google Shape;860;p129"/>
          <p:cNvSpPr/>
          <p:nvPr/>
        </p:nvSpPr>
        <p:spPr>
          <a:xfrm>
            <a:off x="4076700" y="1595450"/>
            <a:ext cx="728700" cy="152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29"/>
          <p:cNvSpPr/>
          <p:nvPr/>
        </p:nvSpPr>
        <p:spPr>
          <a:xfrm>
            <a:off x="2186000" y="4676775"/>
            <a:ext cx="781200" cy="2097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29"/>
          <p:cNvSpPr/>
          <p:nvPr/>
        </p:nvSpPr>
        <p:spPr>
          <a:xfrm>
            <a:off x="2165050" y="143550"/>
            <a:ext cx="23085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29"/>
          <p:cNvSpPr/>
          <p:nvPr/>
        </p:nvSpPr>
        <p:spPr>
          <a:xfrm>
            <a:off x="2638400" y="565350"/>
            <a:ext cx="728700" cy="333300"/>
          </a:xfrm>
          <a:prstGeom prst="rect">
            <a:avLst/>
          </a:prstGeom>
          <a:solidFill>
            <a:srgbClr val="8FD0CA"/>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4" name="Google Shape;864;p129"/>
          <p:cNvPicPr preferRelativeResize="0"/>
          <p:nvPr/>
        </p:nvPicPr>
        <p:blipFill>
          <a:blip r:embed="rId4">
            <a:alphaModFix amt="50000"/>
          </a:blip>
          <a:stretch>
            <a:fillRect/>
          </a:stretch>
        </p:blipFill>
        <p:spPr>
          <a:xfrm>
            <a:off x="8467425" y="105975"/>
            <a:ext cx="595050" cy="595050"/>
          </a:xfrm>
          <a:prstGeom prst="rect">
            <a:avLst/>
          </a:prstGeom>
          <a:noFill/>
          <a:ln>
            <a:noFill/>
          </a:ln>
        </p:spPr>
      </p:pic>
      <p:sp>
        <p:nvSpPr>
          <p:cNvPr id="865" name="Google Shape;865;p129"/>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slow reveal by Jenna Laib</a:t>
            </a:r>
            <a:endParaRPr i="1" sz="1200">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869" name="Shape 869"/>
        <p:cNvGrpSpPr/>
        <p:nvPr/>
      </p:nvGrpSpPr>
      <p:grpSpPr>
        <a:xfrm>
          <a:off x="0" y="0"/>
          <a:ext cx="0" cy="0"/>
          <a:chOff x="0" y="0"/>
          <a:chExt cx="0" cy="0"/>
        </a:xfrm>
      </p:grpSpPr>
      <p:pic>
        <p:nvPicPr>
          <p:cNvPr id="870" name="Google Shape;870;p130"/>
          <p:cNvPicPr preferRelativeResize="0"/>
          <p:nvPr/>
        </p:nvPicPr>
        <p:blipFill>
          <a:blip r:embed="rId3">
            <a:alphaModFix/>
          </a:blip>
          <a:stretch>
            <a:fillRect/>
          </a:stretch>
        </p:blipFill>
        <p:spPr>
          <a:xfrm>
            <a:off x="2152650" y="152400"/>
            <a:ext cx="4838698" cy="4838698"/>
          </a:xfrm>
          <a:prstGeom prst="rect">
            <a:avLst/>
          </a:prstGeom>
          <a:noFill/>
          <a:ln>
            <a:noFill/>
          </a:ln>
        </p:spPr>
      </p:pic>
      <p:sp>
        <p:nvSpPr>
          <p:cNvPr id="871" name="Google Shape;871;p130"/>
          <p:cNvSpPr/>
          <p:nvPr/>
        </p:nvSpPr>
        <p:spPr>
          <a:xfrm>
            <a:off x="2078275" y="953575"/>
            <a:ext cx="294600" cy="34929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30"/>
          <p:cNvSpPr/>
          <p:nvPr/>
        </p:nvSpPr>
        <p:spPr>
          <a:xfrm>
            <a:off x="5035975" y="4569350"/>
            <a:ext cx="21171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30"/>
          <p:cNvSpPr/>
          <p:nvPr/>
        </p:nvSpPr>
        <p:spPr>
          <a:xfrm>
            <a:off x="4305300" y="3548075"/>
            <a:ext cx="1133475" cy="209550"/>
          </a:xfrm>
          <a:custGeom>
            <a:rect b="b" l="l" r="r" t="t"/>
            <a:pathLst>
              <a:path extrusionOk="0" h="8382" w="45339">
                <a:moveTo>
                  <a:pt x="0" y="4953"/>
                </a:moveTo>
                <a:lnTo>
                  <a:pt x="10478" y="0"/>
                </a:lnTo>
                <a:lnTo>
                  <a:pt x="44958" y="571"/>
                </a:lnTo>
                <a:lnTo>
                  <a:pt x="45339" y="6858"/>
                </a:lnTo>
                <a:lnTo>
                  <a:pt x="8382" y="5905"/>
                </a:lnTo>
                <a:lnTo>
                  <a:pt x="1905" y="8382"/>
                </a:lnTo>
                <a:close/>
              </a:path>
            </a:pathLst>
          </a:custGeom>
          <a:solidFill>
            <a:srgbClr val="F1FCFB"/>
          </a:solidFill>
          <a:ln>
            <a:noFill/>
          </a:ln>
        </p:spPr>
      </p:sp>
      <p:sp>
        <p:nvSpPr>
          <p:cNvPr id="874" name="Google Shape;874;p130"/>
          <p:cNvSpPr/>
          <p:nvPr/>
        </p:nvSpPr>
        <p:spPr>
          <a:xfrm>
            <a:off x="3057525" y="3810000"/>
            <a:ext cx="1028700" cy="333370"/>
          </a:xfrm>
          <a:custGeom>
            <a:rect b="b" l="l" r="r" t="t"/>
            <a:pathLst>
              <a:path extrusionOk="0" h="12763" w="41148">
                <a:moveTo>
                  <a:pt x="1524" y="0"/>
                </a:moveTo>
                <a:lnTo>
                  <a:pt x="0" y="3238"/>
                </a:lnTo>
                <a:lnTo>
                  <a:pt x="191" y="6286"/>
                </a:lnTo>
                <a:lnTo>
                  <a:pt x="6096" y="4762"/>
                </a:lnTo>
                <a:lnTo>
                  <a:pt x="6287" y="12763"/>
                </a:lnTo>
                <a:lnTo>
                  <a:pt x="25527" y="11620"/>
                </a:lnTo>
                <a:lnTo>
                  <a:pt x="25337" y="6286"/>
                </a:lnTo>
                <a:lnTo>
                  <a:pt x="33528" y="7239"/>
                </a:lnTo>
                <a:lnTo>
                  <a:pt x="41148" y="3810"/>
                </a:lnTo>
                <a:lnTo>
                  <a:pt x="39434" y="1905"/>
                </a:lnTo>
                <a:lnTo>
                  <a:pt x="32385" y="3048"/>
                </a:lnTo>
                <a:lnTo>
                  <a:pt x="30290" y="0"/>
                </a:lnTo>
                <a:lnTo>
                  <a:pt x="29147" y="1714"/>
                </a:lnTo>
              </a:path>
            </a:pathLst>
          </a:custGeom>
          <a:solidFill>
            <a:srgbClr val="F1FCFB"/>
          </a:solidFill>
          <a:ln cap="flat" cmpd="sng" w="9525">
            <a:solidFill>
              <a:srgbClr val="F1FCFB"/>
            </a:solidFill>
            <a:prstDash val="solid"/>
            <a:round/>
            <a:headEnd len="med" w="med" type="none"/>
            <a:tailEnd len="med" w="med" type="none"/>
          </a:ln>
        </p:spPr>
      </p:sp>
      <p:sp>
        <p:nvSpPr>
          <p:cNvPr id="875" name="Google Shape;875;p130"/>
          <p:cNvSpPr/>
          <p:nvPr/>
        </p:nvSpPr>
        <p:spPr>
          <a:xfrm>
            <a:off x="5319725" y="2362200"/>
            <a:ext cx="862000" cy="238125"/>
          </a:xfrm>
          <a:custGeom>
            <a:rect b="b" l="l" r="r" t="t"/>
            <a:pathLst>
              <a:path extrusionOk="0" h="9525" w="34480">
                <a:moveTo>
                  <a:pt x="0" y="381"/>
                </a:moveTo>
                <a:lnTo>
                  <a:pt x="571" y="6668"/>
                </a:lnTo>
                <a:lnTo>
                  <a:pt x="22860" y="5525"/>
                </a:lnTo>
                <a:lnTo>
                  <a:pt x="26098" y="4382"/>
                </a:lnTo>
                <a:lnTo>
                  <a:pt x="32766" y="9525"/>
                </a:lnTo>
                <a:lnTo>
                  <a:pt x="34480" y="6858"/>
                </a:lnTo>
                <a:lnTo>
                  <a:pt x="30480" y="3239"/>
                </a:lnTo>
                <a:lnTo>
                  <a:pt x="25336" y="953"/>
                </a:lnTo>
                <a:lnTo>
                  <a:pt x="19431" y="1524"/>
                </a:lnTo>
                <a:lnTo>
                  <a:pt x="17907" y="0"/>
                </a:lnTo>
                <a:lnTo>
                  <a:pt x="14668" y="953"/>
                </a:lnTo>
                <a:lnTo>
                  <a:pt x="10096" y="953"/>
                </a:lnTo>
                <a:lnTo>
                  <a:pt x="8191" y="0"/>
                </a:lnTo>
                <a:lnTo>
                  <a:pt x="5334" y="1905"/>
                </a:lnTo>
                <a:close/>
              </a:path>
            </a:pathLst>
          </a:custGeom>
          <a:solidFill>
            <a:srgbClr val="F1FCFB"/>
          </a:solidFill>
          <a:ln cap="flat" cmpd="sng" w="9525">
            <a:solidFill>
              <a:srgbClr val="F1FCFB"/>
            </a:solidFill>
            <a:prstDash val="solid"/>
            <a:round/>
            <a:headEnd len="med" w="med" type="none"/>
            <a:tailEnd len="med" w="med" type="none"/>
          </a:ln>
        </p:spPr>
      </p:sp>
      <p:sp>
        <p:nvSpPr>
          <p:cNvPr id="876" name="Google Shape;876;p130"/>
          <p:cNvSpPr/>
          <p:nvPr/>
        </p:nvSpPr>
        <p:spPr>
          <a:xfrm>
            <a:off x="5743575" y="2181225"/>
            <a:ext cx="571500" cy="352425"/>
          </a:xfrm>
          <a:custGeom>
            <a:rect b="b" l="l" r="r" t="t"/>
            <a:pathLst>
              <a:path extrusionOk="0" h="14097" w="22860">
                <a:moveTo>
                  <a:pt x="191" y="0"/>
                </a:moveTo>
                <a:lnTo>
                  <a:pt x="0" y="4763"/>
                </a:lnTo>
                <a:lnTo>
                  <a:pt x="10859" y="4763"/>
                </a:lnTo>
                <a:lnTo>
                  <a:pt x="20574" y="14097"/>
                </a:lnTo>
                <a:lnTo>
                  <a:pt x="22860" y="11811"/>
                </a:lnTo>
                <a:lnTo>
                  <a:pt x="20765" y="8573"/>
                </a:lnTo>
                <a:lnTo>
                  <a:pt x="13526" y="3810"/>
                </a:lnTo>
                <a:lnTo>
                  <a:pt x="11811" y="953"/>
                </a:lnTo>
                <a:lnTo>
                  <a:pt x="3620" y="762"/>
                </a:lnTo>
                <a:close/>
              </a:path>
            </a:pathLst>
          </a:custGeom>
          <a:solidFill>
            <a:srgbClr val="F1FCFB"/>
          </a:solidFill>
          <a:ln cap="flat" cmpd="sng" w="9525">
            <a:solidFill>
              <a:srgbClr val="F1FCFB"/>
            </a:solidFill>
            <a:prstDash val="solid"/>
            <a:round/>
            <a:headEnd len="med" w="med" type="none"/>
            <a:tailEnd len="med" w="med" type="none"/>
          </a:ln>
        </p:spPr>
      </p:sp>
      <p:sp>
        <p:nvSpPr>
          <p:cNvPr id="877" name="Google Shape;877;p130"/>
          <p:cNvSpPr/>
          <p:nvPr/>
        </p:nvSpPr>
        <p:spPr>
          <a:xfrm>
            <a:off x="6115050" y="1795475"/>
            <a:ext cx="828675" cy="152400"/>
          </a:xfrm>
          <a:custGeom>
            <a:rect b="b" l="l" r="r" t="t"/>
            <a:pathLst>
              <a:path extrusionOk="0" h="6096" w="33147">
                <a:moveTo>
                  <a:pt x="0" y="0"/>
                </a:moveTo>
                <a:lnTo>
                  <a:pt x="762" y="6096"/>
                </a:lnTo>
                <a:lnTo>
                  <a:pt x="33147" y="4953"/>
                </a:lnTo>
                <a:lnTo>
                  <a:pt x="30480" y="190"/>
                </a:lnTo>
                <a:close/>
              </a:path>
            </a:pathLst>
          </a:custGeom>
          <a:solidFill>
            <a:srgbClr val="F1FCFB"/>
          </a:solidFill>
          <a:ln cap="flat" cmpd="sng" w="9525">
            <a:solidFill>
              <a:srgbClr val="F1FCFB"/>
            </a:solidFill>
            <a:prstDash val="solid"/>
            <a:round/>
            <a:headEnd len="med" w="med" type="none"/>
            <a:tailEnd len="med" w="med" type="none"/>
          </a:ln>
        </p:spPr>
      </p:sp>
      <p:sp>
        <p:nvSpPr>
          <p:cNvPr id="878" name="Google Shape;878;p130"/>
          <p:cNvSpPr/>
          <p:nvPr/>
        </p:nvSpPr>
        <p:spPr>
          <a:xfrm>
            <a:off x="6048375" y="1957400"/>
            <a:ext cx="990600" cy="576250"/>
          </a:xfrm>
          <a:custGeom>
            <a:rect b="b" l="l" r="r" t="t"/>
            <a:pathLst>
              <a:path extrusionOk="0" h="23050" w="39624">
                <a:moveTo>
                  <a:pt x="572" y="1333"/>
                </a:moveTo>
                <a:lnTo>
                  <a:pt x="0" y="5905"/>
                </a:lnTo>
                <a:lnTo>
                  <a:pt x="20003" y="7048"/>
                </a:lnTo>
                <a:lnTo>
                  <a:pt x="17526" y="22479"/>
                </a:lnTo>
                <a:lnTo>
                  <a:pt x="23813" y="23050"/>
                </a:lnTo>
                <a:lnTo>
                  <a:pt x="25718" y="6286"/>
                </a:lnTo>
                <a:lnTo>
                  <a:pt x="39624" y="5334"/>
                </a:lnTo>
                <a:lnTo>
                  <a:pt x="36195" y="0"/>
                </a:lnTo>
                <a:lnTo>
                  <a:pt x="16955" y="952"/>
                </a:lnTo>
                <a:close/>
              </a:path>
            </a:pathLst>
          </a:custGeom>
          <a:solidFill>
            <a:srgbClr val="F1FCFB"/>
          </a:solidFill>
          <a:ln>
            <a:noFill/>
          </a:ln>
        </p:spPr>
      </p:sp>
      <p:sp>
        <p:nvSpPr>
          <p:cNvPr id="879" name="Google Shape;879;p130"/>
          <p:cNvSpPr/>
          <p:nvPr/>
        </p:nvSpPr>
        <p:spPr>
          <a:xfrm>
            <a:off x="4724400" y="1043000"/>
            <a:ext cx="2219400" cy="371400"/>
          </a:xfrm>
          <a:prstGeom prst="rect">
            <a:avLst/>
          </a:prstGeom>
          <a:solidFill>
            <a:srgbClr val="F1FCFB"/>
          </a:solidFill>
          <a:ln cap="flat" cmpd="sng" w="9525">
            <a:solidFill>
              <a:srgbClr val="F1FCF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30"/>
          <p:cNvSpPr/>
          <p:nvPr/>
        </p:nvSpPr>
        <p:spPr>
          <a:xfrm>
            <a:off x="2786075" y="1043000"/>
            <a:ext cx="1333500" cy="252400"/>
          </a:xfrm>
          <a:custGeom>
            <a:rect b="b" l="l" r="r" t="t"/>
            <a:pathLst>
              <a:path extrusionOk="0" h="10096" w="53340">
                <a:moveTo>
                  <a:pt x="190" y="571"/>
                </a:moveTo>
                <a:lnTo>
                  <a:pt x="0" y="7048"/>
                </a:lnTo>
                <a:lnTo>
                  <a:pt x="45720" y="5715"/>
                </a:lnTo>
                <a:lnTo>
                  <a:pt x="50673" y="10096"/>
                </a:lnTo>
                <a:lnTo>
                  <a:pt x="53340" y="8191"/>
                </a:lnTo>
                <a:lnTo>
                  <a:pt x="48196" y="2095"/>
                </a:lnTo>
                <a:lnTo>
                  <a:pt x="44577" y="0"/>
                </a:lnTo>
                <a:close/>
              </a:path>
            </a:pathLst>
          </a:custGeom>
          <a:solidFill>
            <a:srgbClr val="F1FCFB"/>
          </a:solidFill>
          <a:ln>
            <a:noFill/>
          </a:ln>
        </p:spPr>
      </p:sp>
      <p:sp>
        <p:nvSpPr>
          <p:cNvPr id="881" name="Google Shape;881;p130"/>
          <p:cNvSpPr/>
          <p:nvPr/>
        </p:nvSpPr>
        <p:spPr>
          <a:xfrm>
            <a:off x="2790825" y="1485900"/>
            <a:ext cx="576275" cy="314325"/>
          </a:xfrm>
          <a:custGeom>
            <a:rect b="b" l="l" r="r" t="t"/>
            <a:pathLst>
              <a:path extrusionOk="0" h="12573" w="23051">
                <a:moveTo>
                  <a:pt x="0" y="4001"/>
                </a:moveTo>
                <a:lnTo>
                  <a:pt x="0" y="12002"/>
                </a:lnTo>
                <a:lnTo>
                  <a:pt x="18288" y="12573"/>
                </a:lnTo>
                <a:lnTo>
                  <a:pt x="23051" y="762"/>
                </a:lnTo>
                <a:lnTo>
                  <a:pt x="20765" y="0"/>
                </a:lnTo>
                <a:lnTo>
                  <a:pt x="14097" y="2667"/>
                </a:lnTo>
                <a:close/>
              </a:path>
            </a:pathLst>
          </a:custGeom>
          <a:solidFill>
            <a:srgbClr val="F1FCFB"/>
          </a:solidFill>
          <a:ln>
            <a:noFill/>
          </a:ln>
        </p:spPr>
      </p:sp>
      <p:sp>
        <p:nvSpPr>
          <p:cNvPr id="882" name="Google Shape;882;p130"/>
          <p:cNvSpPr/>
          <p:nvPr/>
        </p:nvSpPr>
        <p:spPr>
          <a:xfrm>
            <a:off x="4076700" y="1595450"/>
            <a:ext cx="728700" cy="152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30"/>
          <p:cNvSpPr/>
          <p:nvPr/>
        </p:nvSpPr>
        <p:spPr>
          <a:xfrm>
            <a:off x="2186000" y="4676775"/>
            <a:ext cx="781200" cy="2097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4" name="Google Shape;884;p130"/>
          <p:cNvPicPr preferRelativeResize="0"/>
          <p:nvPr/>
        </p:nvPicPr>
        <p:blipFill>
          <a:blip r:embed="rId4">
            <a:alphaModFix amt="50000"/>
          </a:blip>
          <a:stretch>
            <a:fillRect/>
          </a:stretch>
        </p:blipFill>
        <p:spPr>
          <a:xfrm>
            <a:off x="8467425" y="105975"/>
            <a:ext cx="595050" cy="595050"/>
          </a:xfrm>
          <a:prstGeom prst="rect">
            <a:avLst/>
          </a:prstGeom>
          <a:noFill/>
          <a:ln>
            <a:noFill/>
          </a:ln>
        </p:spPr>
      </p:pic>
      <p:sp>
        <p:nvSpPr>
          <p:cNvPr id="885" name="Google Shape;885;p130"/>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slow reveal by Jenna Laib</a:t>
            </a:r>
            <a:endParaRPr i="1" sz="1200">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889" name="Shape 889"/>
        <p:cNvGrpSpPr/>
        <p:nvPr/>
      </p:nvGrpSpPr>
      <p:grpSpPr>
        <a:xfrm>
          <a:off x="0" y="0"/>
          <a:ext cx="0" cy="0"/>
          <a:chOff x="0" y="0"/>
          <a:chExt cx="0" cy="0"/>
        </a:xfrm>
      </p:grpSpPr>
      <p:pic>
        <p:nvPicPr>
          <p:cNvPr id="890" name="Google Shape;890;p131"/>
          <p:cNvPicPr preferRelativeResize="0"/>
          <p:nvPr/>
        </p:nvPicPr>
        <p:blipFill>
          <a:blip r:embed="rId3">
            <a:alphaModFix/>
          </a:blip>
          <a:stretch>
            <a:fillRect/>
          </a:stretch>
        </p:blipFill>
        <p:spPr>
          <a:xfrm>
            <a:off x="2152650" y="152400"/>
            <a:ext cx="4838698" cy="4838698"/>
          </a:xfrm>
          <a:prstGeom prst="rect">
            <a:avLst/>
          </a:prstGeom>
          <a:noFill/>
          <a:ln>
            <a:noFill/>
          </a:ln>
        </p:spPr>
      </p:pic>
      <p:sp>
        <p:nvSpPr>
          <p:cNvPr id="891" name="Google Shape;891;p131"/>
          <p:cNvSpPr/>
          <p:nvPr/>
        </p:nvSpPr>
        <p:spPr>
          <a:xfrm>
            <a:off x="5035975" y="4569350"/>
            <a:ext cx="21171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31"/>
          <p:cNvSpPr/>
          <p:nvPr/>
        </p:nvSpPr>
        <p:spPr>
          <a:xfrm>
            <a:off x="4305300" y="3548075"/>
            <a:ext cx="1133475" cy="209550"/>
          </a:xfrm>
          <a:custGeom>
            <a:rect b="b" l="l" r="r" t="t"/>
            <a:pathLst>
              <a:path extrusionOk="0" h="8382" w="45339">
                <a:moveTo>
                  <a:pt x="0" y="4953"/>
                </a:moveTo>
                <a:lnTo>
                  <a:pt x="10478" y="0"/>
                </a:lnTo>
                <a:lnTo>
                  <a:pt x="44958" y="571"/>
                </a:lnTo>
                <a:lnTo>
                  <a:pt x="45339" y="6858"/>
                </a:lnTo>
                <a:lnTo>
                  <a:pt x="8382" y="5905"/>
                </a:lnTo>
                <a:lnTo>
                  <a:pt x="1905" y="8382"/>
                </a:lnTo>
                <a:close/>
              </a:path>
            </a:pathLst>
          </a:custGeom>
          <a:solidFill>
            <a:srgbClr val="F1FCFB"/>
          </a:solidFill>
          <a:ln>
            <a:noFill/>
          </a:ln>
        </p:spPr>
      </p:sp>
      <p:sp>
        <p:nvSpPr>
          <p:cNvPr id="893" name="Google Shape;893;p131"/>
          <p:cNvSpPr/>
          <p:nvPr/>
        </p:nvSpPr>
        <p:spPr>
          <a:xfrm>
            <a:off x="3057525" y="3810000"/>
            <a:ext cx="1028700" cy="333370"/>
          </a:xfrm>
          <a:custGeom>
            <a:rect b="b" l="l" r="r" t="t"/>
            <a:pathLst>
              <a:path extrusionOk="0" h="12763" w="41148">
                <a:moveTo>
                  <a:pt x="1524" y="0"/>
                </a:moveTo>
                <a:lnTo>
                  <a:pt x="0" y="3238"/>
                </a:lnTo>
                <a:lnTo>
                  <a:pt x="191" y="6286"/>
                </a:lnTo>
                <a:lnTo>
                  <a:pt x="6096" y="4762"/>
                </a:lnTo>
                <a:lnTo>
                  <a:pt x="6287" y="12763"/>
                </a:lnTo>
                <a:lnTo>
                  <a:pt x="25527" y="11620"/>
                </a:lnTo>
                <a:lnTo>
                  <a:pt x="25337" y="6286"/>
                </a:lnTo>
                <a:lnTo>
                  <a:pt x="33528" y="7239"/>
                </a:lnTo>
                <a:lnTo>
                  <a:pt x="41148" y="3810"/>
                </a:lnTo>
                <a:lnTo>
                  <a:pt x="39434" y="1905"/>
                </a:lnTo>
                <a:lnTo>
                  <a:pt x="32385" y="3048"/>
                </a:lnTo>
                <a:lnTo>
                  <a:pt x="30290" y="0"/>
                </a:lnTo>
                <a:lnTo>
                  <a:pt x="29147" y="1714"/>
                </a:lnTo>
              </a:path>
            </a:pathLst>
          </a:custGeom>
          <a:solidFill>
            <a:srgbClr val="F1FCFB"/>
          </a:solidFill>
          <a:ln cap="flat" cmpd="sng" w="9525">
            <a:solidFill>
              <a:srgbClr val="F1FCFB"/>
            </a:solidFill>
            <a:prstDash val="solid"/>
            <a:round/>
            <a:headEnd len="med" w="med" type="none"/>
            <a:tailEnd len="med" w="med" type="none"/>
          </a:ln>
        </p:spPr>
      </p:sp>
      <p:sp>
        <p:nvSpPr>
          <p:cNvPr id="894" name="Google Shape;894;p131"/>
          <p:cNvSpPr/>
          <p:nvPr/>
        </p:nvSpPr>
        <p:spPr>
          <a:xfrm>
            <a:off x="5319725" y="2362200"/>
            <a:ext cx="862000" cy="238125"/>
          </a:xfrm>
          <a:custGeom>
            <a:rect b="b" l="l" r="r" t="t"/>
            <a:pathLst>
              <a:path extrusionOk="0" h="9525" w="34480">
                <a:moveTo>
                  <a:pt x="0" y="381"/>
                </a:moveTo>
                <a:lnTo>
                  <a:pt x="571" y="6668"/>
                </a:lnTo>
                <a:lnTo>
                  <a:pt x="22860" y="5525"/>
                </a:lnTo>
                <a:lnTo>
                  <a:pt x="26098" y="4382"/>
                </a:lnTo>
                <a:lnTo>
                  <a:pt x="32766" y="9525"/>
                </a:lnTo>
                <a:lnTo>
                  <a:pt x="34480" y="6858"/>
                </a:lnTo>
                <a:lnTo>
                  <a:pt x="30480" y="3239"/>
                </a:lnTo>
                <a:lnTo>
                  <a:pt x="25336" y="953"/>
                </a:lnTo>
                <a:lnTo>
                  <a:pt x="19431" y="1524"/>
                </a:lnTo>
                <a:lnTo>
                  <a:pt x="17907" y="0"/>
                </a:lnTo>
                <a:lnTo>
                  <a:pt x="14668" y="953"/>
                </a:lnTo>
                <a:lnTo>
                  <a:pt x="10096" y="953"/>
                </a:lnTo>
                <a:lnTo>
                  <a:pt x="8191" y="0"/>
                </a:lnTo>
                <a:lnTo>
                  <a:pt x="5334" y="1905"/>
                </a:lnTo>
                <a:close/>
              </a:path>
            </a:pathLst>
          </a:custGeom>
          <a:solidFill>
            <a:srgbClr val="F1FCFB"/>
          </a:solidFill>
          <a:ln cap="flat" cmpd="sng" w="9525">
            <a:solidFill>
              <a:srgbClr val="F1FCFB"/>
            </a:solidFill>
            <a:prstDash val="solid"/>
            <a:round/>
            <a:headEnd len="med" w="med" type="none"/>
            <a:tailEnd len="med" w="med" type="none"/>
          </a:ln>
        </p:spPr>
      </p:sp>
      <p:sp>
        <p:nvSpPr>
          <p:cNvPr id="895" name="Google Shape;895;p131"/>
          <p:cNvSpPr/>
          <p:nvPr/>
        </p:nvSpPr>
        <p:spPr>
          <a:xfrm>
            <a:off x="5743575" y="2181225"/>
            <a:ext cx="571500" cy="352425"/>
          </a:xfrm>
          <a:custGeom>
            <a:rect b="b" l="l" r="r" t="t"/>
            <a:pathLst>
              <a:path extrusionOk="0" h="14097" w="22860">
                <a:moveTo>
                  <a:pt x="191" y="0"/>
                </a:moveTo>
                <a:lnTo>
                  <a:pt x="0" y="4763"/>
                </a:lnTo>
                <a:lnTo>
                  <a:pt x="10859" y="4763"/>
                </a:lnTo>
                <a:lnTo>
                  <a:pt x="20574" y="14097"/>
                </a:lnTo>
                <a:lnTo>
                  <a:pt x="22860" y="11811"/>
                </a:lnTo>
                <a:lnTo>
                  <a:pt x="20765" y="8573"/>
                </a:lnTo>
                <a:lnTo>
                  <a:pt x="13526" y="3810"/>
                </a:lnTo>
                <a:lnTo>
                  <a:pt x="11811" y="953"/>
                </a:lnTo>
                <a:lnTo>
                  <a:pt x="3620" y="762"/>
                </a:lnTo>
                <a:close/>
              </a:path>
            </a:pathLst>
          </a:custGeom>
          <a:solidFill>
            <a:srgbClr val="F1FCFB"/>
          </a:solidFill>
          <a:ln cap="flat" cmpd="sng" w="9525">
            <a:solidFill>
              <a:srgbClr val="F1FCFB"/>
            </a:solidFill>
            <a:prstDash val="solid"/>
            <a:round/>
            <a:headEnd len="med" w="med" type="none"/>
            <a:tailEnd len="med" w="med" type="none"/>
          </a:ln>
        </p:spPr>
      </p:sp>
      <p:sp>
        <p:nvSpPr>
          <p:cNvPr id="896" name="Google Shape;896;p131"/>
          <p:cNvSpPr/>
          <p:nvPr/>
        </p:nvSpPr>
        <p:spPr>
          <a:xfrm>
            <a:off x="6115050" y="1795475"/>
            <a:ext cx="828675" cy="152400"/>
          </a:xfrm>
          <a:custGeom>
            <a:rect b="b" l="l" r="r" t="t"/>
            <a:pathLst>
              <a:path extrusionOk="0" h="6096" w="33147">
                <a:moveTo>
                  <a:pt x="0" y="0"/>
                </a:moveTo>
                <a:lnTo>
                  <a:pt x="762" y="6096"/>
                </a:lnTo>
                <a:lnTo>
                  <a:pt x="33147" y="4953"/>
                </a:lnTo>
                <a:lnTo>
                  <a:pt x="30480" y="190"/>
                </a:lnTo>
                <a:close/>
              </a:path>
            </a:pathLst>
          </a:custGeom>
          <a:solidFill>
            <a:srgbClr val="F1FCFB"/>
          </a:solidFill>
          <a:ln cap="flat" cmpd="sng" w="9525">
            <a:solidFill>
              <a:srgbClr val="F1FCFB"/>
            </a:solidFill>
            <a:prstDash val="solid"/>
            <a:round/>
            <a:headEnd len="med" w="med" type="none"/>
            <a:tailEnd len="med" w="med" type="none"/>
          </a:ln>
        </p:spPr>
      </p:sp>
      <p:sp>
        <p:nvSpPr>
          <p:cNvPr id="897" name="Google Shape;897;p131"/>
          <p:cNvSpPr/>
          <p:nvPr/>
        </p:nvSpPr>
        <p:spPr>
          <a:xfrm>
            <a:off x="6048375" y="1957400"/>
            <a:ext cx="990600" cy="576250"/>
          </a:xfrm>
          <a:custGeom>
            <a:rect b="b" l="l" r="r" t="t"/>
            <a:pathLst>
              <a:path extrusionOk="0" h="23050" w="39624">
                <a:moveTo>
                  <a:pt x="572" y="1333"/>
                </a:moveTo>
                <a:lnTo>
                  <a:pt x="0" y="5905"/>
                </a:lnTo>
                <a:lnTo>
                  <a:pt x="20003" y="7048"/>
                </a:lnTo>
                <a:lnTo>
                  <a:pt x="17526" y="22479"/>
                </a:lnTo>
                <a:lnTo>
                  <a:pt x="23813" y="23050"/>
                </a:lnTo>
                <a:lnTo>
                  <a:pt x="25718" y="6286"/>
                </a:lnTo>
                <a:lnTo>
                  <a:pt x="39624" y="5334"/>
                </a:lnTo>
                <a:lnTo>
                  <a:pt x="36195" y="0"/>
                </a:lnTo>
                <a:lnTo>
                  <a:pt x="16955" y="952"/>
                </a:lnTo>
                <a:close/>
              </a:path>
            </a:pathLst>
          </a:custGeom>
          <a:solidFill>
            <a:srgbClr val="F1FCFB"/>
          </a:solidFill>
          <a:ln>
            <a:noFill/>
          </a:ln>
        </p:spPr>
      </p:sp>
      <p:sp>
        <p:nvSpPr>
          <p:cNvPr id="898" name="Google Shape;898;p131"/>
          <p:cNvSpPr/>
          <p:nvPr/>
        </p:nvSpPr>
        <p:spPr>
          <a:xfrm>
            <a:off x="2786075" y="1043000"/>
            <a:ext cx="1333500" cy="252400"/>
          </a:xfrm>
          <a:custGeom>
            <a:rect b="b" l="l" r="r" t="t"/>
            <a:pathLst>
              <a:path extrusionOk="0" h="10096" w="53340">
                <a:moveTo>
                  <a:pt x="190" y="571"/>
                </a:moveTo>
                <a:lnTo>
                  <a:pt x="0" y="7048"/>
                </a:lnTo>
                <a:lnTo>
                  <a:pt x="45720" y="5715"/>
                </a:lnTo>
                <a:lnTo>
                  <a:pt x="50673" y="10096"/>
                </a:lnTo>
                <a:lnTo>
                  <a:pt x="53340" y="8191"/>
                </a:lnTo>
                <a:lnTo>
                  <a:pt x="48196" y="2095"/>
                </a:lnTo>
                <a:lnTo>
                  <a:pt x="44577" y="0"/>
                </a:lnTo>
                <a:close/>
              </a:path>
            </a:pathLst>
          </a:custGeom>
          <a:solidFill>
            <a:srgbClr val="F1FCFB"/>
          </a:solidFill>
          <a:ln>
            <a:noFill/>
          </a:ln>
        </p:spPr>
      </p:sp>
      <p:sp>
        <p:nvSpPr>
          <p:cNvPr id="899" name="Google Shape;899;p131"/>
          <p:cNvSpPr/>
          <p:nvPr/>
        </p:nvSpPr>
        <p:spPr>
          <a:xfrm>
            <a:off x="2790825" y="1485900"/>
            <a:ext cx="576275" cy="314325"/>
          </a:xfrm>
          <a:custGeom>
            <a:rect b="b" l="l" r="r" t="t"/>
            <a:pathLst>
              <a:path extrusionOk="0" h="12573" w="23051">
                <a:moveTo>
                  <a:pt x="0" y="4001"/>
                </a:moveTo>
                <a:lnTo>
                  <a:pt x="0" y="12002"/>
                </a:lnTo>
                <a:lnTo>
                  <a:pt x="18288" y="12573"/>
                </a:lnTo>
                <a:lnTo>
                  <a:pt x="23051" y="762"/>
                </a:lnTo>
                <a:lnTo>
                  <a:pt x="20765" y="0"/>
                </a:lnTo>
                <a:lnTo>
                  <a:pt x="14097" y="2667"/>
                </a:lnTo>
                <a:close/>
              </a:path>
            </a:pathLst>
          </a:custGeom>
          <a:solidFill>
            <a:srgbClr val="F1FCFB"/>
          </a:solidFill>
          <a:ln>
            <a:noFill/>
          </a:ln>
        </p:spPr>
      </p:sp>
      <p:sp>
        <p:nvSpPr>
          <p:cNvPr id="900" name="Google Shape;900;p131"/>
          <p:cNvSpPr/>
          <p:nvPr/>
        </p:nvSpPr>
        <p:spPr>
          <a:xfrm>
            <a:off x="4076700" y="1595450"/>
            <a:ext cx="728700" cy="1524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31"/>
          <p:cNvSpPr/>
          <p:nvPr/>
        </p:nvSpPr>
        <p:spPr>
          <a:xfrm>
            <a:off x="2186000" y="4676775"/>
            <a:ext cx="781200" cy="2097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2" name="Google Shape;902;p131"/>
          <p:cNvPicPr preferRelativeResize="0"/>
          <p:nvPr/>
        </p:nvPicPr>
        <p:blipFill>
          <a:blip r:embed="rId4">
            <a:alphaModFix amt="50000"/>
          </a:blip>
          <a:stretch>
            <a:fillRect/>
          </a:stretch>
        </p:blipFill>
        <p:spPr>
          <a:xfrm>
            <a:off x="8467425" y="105975"/>
            <a:ext cx="595050" cy="595050"/>
          </a:xfrm>
          <a:prstGeom prst="rect">
            <a:avLst/>
          </a:prstGeom>
          <a:noFill/>
          <a:ln>
            <a:noFill/>
          </a:ln>
        </p:spPr>
      </p:pic>
      <p:sp>
        <p:nvSpPr>
          <p:cNvPr id="903" name="Google Shape;903;p131"/>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slow reveal by Jenna Laib</a:t>
            </a:r>
            <a:endParaRPr i="1" sz="1200">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907" name="Shape 907"/>
        <p:cNvGrpSpPr/>
        <p:nvPr/>
      </p:nvGrpSpPr>
      <p:grpSpPr>
        <a:xfrm>
          <a:off x="0" y="0"/>
          <a:ext cx="0" cy="0"/>
          <a:chOff x="0" y="0"/>
          <a:chExt cx="0" cy="0"/>
        </a:xfrm>
      </p:grpSpPr>
      <p:pic>
        <p:nvPicPr>
          <p:cNvPr id="908" name="Google Shape;908;p132"/>
          <p:cNvPicPr preferRelativeResize="0"/>
          <p:nvPr/>
        </p:nvPicPr>
        <p:blipFill>
          <a:blip r:embed="rId3">
            <a:alphaModFix/>
          </a:blip>
          <a:stretch>
            <a:fillRect/>
          </a:stretch>
        </p:blipFill>
        <p:spPr>
          <a:xfrm>
            <a:off x="2152650" y="152400"/>
            <a:ext cx="4838698" cy="4838698"/>
          </a:xfrm>
          <a:prstGeom prst="rect">
            <a:avLst/>
          </a:prstGeom>
          <a:noFill/>
          <a:ln>
            <a:noFill/>
          </a:ln>
        </p:spPr>
      </p:pic>
      <p:sp>
        <p:nvSpPr>
          <p:cNvPr id="909" name="Google Shape;909;p132"/>
          <p:cNvSpPr/>
          <p:nvPr/>
        </p:nvSpPr>
        <p:spPr>
          <a:xfrm>
            <a:off x="5035975" y="4569350"/>
            <a:ext cx="2117100" cy="4218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32"/>
          <p:cNvSpPr/>
          <p:nvPr/>
        </p:nvSpPr>
        <p:spPr>
          <a:xfrm>
            <a:off x="2186000" y="4676775"/>
            <a:ext cx="781200" cy="209700"/>
          </a:xfrm>
          <a:prstGeom prst="rect">
            <a:avLst/>
          </a:prstGeom>
          <a:solidFill>
            <a:srgbClr val="F1FC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1" name="Google Shape;911;p132"/>
          <p:cNvPicPr preferRelativeResize="0"/>
          <p:nvPr/>
        </p:nvPicPr>
        <p:blipFill>
          <a:blip r:embed="rId4">
            <a:alphaModFix amt="50000"/>
          </a:blip>
          <a:stretch>
            <a:fillRect/>
          </a:stretch>
        </p:blipFill>
        <p:spPr>
          <a:xfrm>
            <a:off x="8467425" y="105975"/>
            <a:ext cx="595050" cy="595050"/>
          </a:xfrm>
          <a:prstGeom prst="rect">
            <a:avLst/>
          </a:prstGeom>
          <a:noFill/>
          <a:ln>
            <a:noFill/>
          </a:ln>
        </p:spPr>
      </p:pic>
      <p:sp>
        <p:nvSpPr>
          <p:cNvPr id="912" name="Google Shape;912;p132"/>
          <p:cNvSpPr txBox="1"/>
          <p:nvPr/>
        </p:nvSpPr>
        <p:spPr>
          <a:xfrm>
            <a:off x="3192300" y="4743300"/>
            <a:ext cx="5951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latin typeface="Poppins"/>
                <a:ea typeface="Poppins"/>
                <a:cs typeface="Poppins"/>
                <a:sym typeface="Poppins"/>
              </a:rPr>
              <a:t>Source: slow reveal by Jenna Laib</a:t>
            </a:r>
            <a:endParaRPr i="1" sz="1200">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CFB"/>
        </a:solidFill>
      </p:bgPr>
    </p:bg>
    <p:spTree>
      <p:nvGrpSpPr>
        <p:cNvPr id="916" name="Shape 916"/>
        <p:cNvGrpSpPr/>
        <p:nvPr/>
      </p:nvGrpSpPr>
      <p:grpSpPr>
        <a:xfrm>
          <a:off x="0" y="0"/>
          <a:ext cx="0" cy="0"/>
          <a:chOff x="0" y="0"/>
          <a:chExt cx="0" cy="0"/>
        </a:xfrm>
      </p:grpSpPr>
      <p:pic>
        <p:nvPicPr>
          <p:cNvPr id="917" name="Google Shape;917;p133"/>
          <p:cNvPicPr preferRelativeResize="0"/>
          <p:nvPr/>
        </p:nvPicPr>
        <p:blipFill>
          <a:blip r:embed="rId3">
            <a:alphaModFix/>
          </a:blip>
          <a:stretch>
            <a:fillRect/>
          </a:stretch>
        </p:blipFill>
        <p:spPr>
          <a:xfrm>
            <a:off x="2152650" y="152400"/>
            <a:ext cx="4838698" cy="4838698"/>
          </a:xfrm>
          <a:prstGeom prst="rect">
            <a:avLst/>
          </a:prstGeom>
          <a:noFill/>
          <a:ln>
            <a:noFill/>
          </a:ln>
        </p:spPr>
      </p:pic>
      <p:pic>
        <p:nvPicPr>
          <p:cNvPr id="918" name="Google Shape;918;p133"/>
          <p:cNvPicPr preferRelativeResize="0"/>
          <p:nvPr/>
        </p:nvPicPr>
        <p:blipFill>
          <a:blip r:embed="rId4">
            <a:alphaModFix amt="50000"/>
          </a:blip>
          <a:stretch>
            <a:fillRect/>
          </a:stretch>
        </p:blipFill>
        <p:spPr>
          <a:xfrm>
            <a:off x="8467425" y="105975"/>
            <a:ext cx="595050" cy="595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7" name="Shape 627"/>
        <p:cNvGrpSpPr/>
        <p:nvPr/>
      </p:nvGrpSpPr>
      <p:grpSpPr>
        <a:xfrm>
          <a:off x="0" y="0"/>
          <a:ext cx="0" cy="0"/>
          <a:chOff x="0" y="0"/>
          <a:chExt cx="0" cy="0"/>
        </a:xfrm>
      </p:grpSpPr>
      <p:pic>
        <p:nvPicPr>
          <p:cNvPr id="628" name="Google Shape;628;p107"/>
          <p:cNvPicPr preferRelativeResize="0"/>
          <p:nvPr/>
        </p:nvPicPr>
        <p:blipFill>
          <a:blip r:embed="rId3">
            <a:alphaModFix/>
          </a:blip>
          <a:stretch>
            <a:fillRect/>
          </a:stretch>
        </p:blipFill>
        <p:spPr>
          <a:xfrm>
            <a:off x="1186650" y="266938"/>
            <a:ext cx="6770701" cy="46096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id="923" name="Google Shape;923;p134"/>
          <p:cNvPicPr preferRelativeResize="0"/>
          <p:nvPr/>
        </p:nvPicPr>
        <p:blipFill>
          <a:blip r:embed="rId3">
            <a:alphaModFix/>
          </a:blip>
          <a:stretch>
            <a:fillRect/>
          </a:stretch>
        </p:blipFill>
        <p:spPr>
          <a:xfrm>
            <a:off x="0" y="0"/>
            <a:ext cx="9144001" cy="6479258"/>
          </a:xfrm>
          <a:prstGeom prst="rect">
            <a:avLst/>
          </a:prstGeom>
          <a:noFill/>
          <a:ln>
            <a:noFill/>
          </a:ln>
        </p:spPr>
      </p:pic>
      <p:pic>
        <p:nvPicPr>
          <p:cNvPr id="924" name="Google Shape;924;p134"/>
          <p:cNvPicPr preferRelativeResize="0"/>
          <p:nvPr/>
        </p:nvPicPr>
        <p:blipFill>
          <a:blip r:embed="rId4">
            <a:alphaModFix amt="50000"/>
          </a:blip>
          <a:stretch>
            <a:fillRect/>
          </a:stretch>
        </p:blipFill>
        <p:spPr>
          <a:xfrm>
            <a:off x="8467425" y="105975"/>
            <a:ext cx="595050" cy="595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p135"/>
          <p:cNvPicPr preferRelativeResize="0"/>
          <p:nvPr/>
        </p:nvPicPr>
        <p:blipFill>
          <a:blip r:embed="rId3">
            <a:alphaModFix/>
          </a:blip>
          <a:stretch>
            <a:fillRect/>
          </a:stretch>
        </p:blipFill>
        <p:spPr>
          <a:xfrm>
            <a:off x="152400" y="152400"/>
            <a:ext cx="4830181" cy="4838700"/>
          </a:xfrm>
          <a:prstGeom prst="rect">
            <a:avLst/>
          </a:prstGeom>
          <a:noFill/>
          <a:ln>
            <a:noFill/>
          </a:ln>
        </p:spPr>
      </p:pic>
      <p:pic>
        <p:nvPicPr>
          <p:cNvPr id="930" name="Google Shape;930;p135"/>
          <p:cNvPicPr preferRelativeResize="0"/>
          <p:nvPr/>
        </p:nvPicPr>
        <p:blipFill>
          <a:blip r:embed="rId4">
            <a:alphaModFix/>
          </a:blip>
          <a:stretch>
            <a:fillRect/>
          </a:stretch>
        </p:blipFill>
        <p:spPr>
          <a:xfrm>
            <a:off x="48900" y="-480925"/>
            <a:ext cx="7932649" cy="5589975"/>
          </a:xfrm>
          <a:prstGeom prst="rect">
            <a:avLst/>
          </a:prstGeom>
          <a:noFill/>
          <a:ln>
            <a:noFill/>
          </a:ln>
        </p:spPr>
      </p:pic>
      <p:pic>
        <p:nvPicPr>
          <p:cNvPr id="931" name="Google Shape;931;p135"/>
          <p:cNvPicPr preferRelativeResize="0"/>
          <p:nvPr/>
        </p:nvPicPr>
        <p:blipFill>
          <a:blip r:embed="rId5">
            <a:alphaModFix amt="50000"/>
          </a:blip>
          <a:stretch>
            <a:fillRect/>
          </a:stretch>
        </p:blipFill>
        <p:spPr>
          <a:xfrm>
            <a:off x="8467425" y="105975"/>
            <a:ext cx="595050" cy="595050"/>
          </a:xfrm>
          <a:prstGeom prst="rect">
            <a:avLst/>
          </a:prstGeom>
          <a:noFill/>
          <a:ln>
            <a:noFill/>
          </a:ln>
        </p:spPr>
      </p:pic>
      <p:pic>
        <p:nvPicPr>
          <p:cNvPr id="932" name="Google Shape;932;p135"/>
          <p:cNvPicPr preferRelativeResize="0"/>
          <p:nvPr/>
        </p:nvPicPr>
        <p:blipFill>
          <a:blip r:embed="rId6">
            <a:alphaModFix/>
          </a:blip>
          <a:stretch>
            <a:fillRect/>
          </a:stretch>
        </p:blipFill>
        <p:spPr>
          <a:xfrm>
            <a:off x="4660650" y="969984"/>
            <a:ext cx="4830175" cy="2848138"/>
          </a:xfrm>
          <a:prstGeom prst="rect">
            <a:avLst/>
          </a:prstGeom>
          <a:noFill/>
          <a:ln>
            <a:noFill/>
          </a:ln>
        </p:spPr>
      </p:pic>
      <p:pic>
        <p:nvPicPr>
          <p:cNvPr id="933" name="Google Shape;933;p135"/>
          <p:cNvPicPr preferRelativeResize="0"/>
          <p:nvPr/>
        </p:nvPicPr>
        <p:blipFill>
          <a:blip r:embed="rId7">
            <a:alphaModFix/>
          </a:blip>
          <a:stretch>
            <a:fillRect/>
          </a:stretch>
        </p:blipFill>
        <p:spPr>
          <a:xfrm>
            <a:off x="4762900" y="1177500"/>
            <a:ext cx="4727925" cy="2437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pic>
        <p:nvPicPr>
          <p:cNvPr id="938" name="Google Shape;938;p136"/>
          <p:cNvPicPr preferRelativeResize="0"/>
          <p:nvPr/>
        </p:nvPicPr>
        <p:blipFill>
          <a:blip r:embed="rId3">
            <a:alphaModFix/>
          </a:blip>
          <a:stretch>
            <a:fillRect/>
          </a:stretch>
        </p:blipFill>
        <p:spPr>
          <a:xfrm>
            <a:off x="0" y="1407725"/>
            <a:ext cx="9015400" cy="1764475"/>
          </a:xfrm>
          <a:prstGeom prst="rect">
            <a:avLst/>
          </a:prstGeom>
          <a:noFill/>
          <a:ln>
            <a:noFill/>
          </a:ln>
        </p:spPr>
      </p:pic>
      <p:pic>
        <p:nvPicPr>
          <p:cNvPr id="939" name="Google Shape;939;p136"/>
          <p:cNvPicPr preferRelativeResize="0"/>
          <p:nvPr/>
        </p:nvPicPr>
        <p:blipFill>
          <a:blip r:embed="rId4">
            <a:alphaModFix amt="50000"/>
          </a:blip>
          <a:stretch>
            <a:fillRect/>
          </a:stretch>
        </p:blipFill>
        <p:spPr>
          <a:xfrm>
            <a:off x="8467425" y="105975"/>
            <a:ext cx="595050" cy="5950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id="944" name="Google Shape;944;p137"/>
          <p:cNvPicPr preferRelativeResize="0"/>
          <p:nvPr/>
        </p:nvPicPr>
        <p:blipFill rotWithShape="1">
          <a:blip r:embed="rId3">
            <a:alphaModFix/>
          </a:blip>
          <a:srcRect b="0" l="12930" r="12930" t="0"/>
          <a:stretch/>
        </p:blipFill>
        <p:spPr>
          <a:xfrm>
            <a:off x="-838200" y="0"/>
            <a:ext cx="5723572" cy="5143499"/>
          </a:xfrm>
          <a:prstGeom prst="rect">
            <a:avLst/>
          </a:prstGeom>
          <a:noFill/>
          <a:ln>
            <a:noFill/>
          </a:ln>
        </p:spPr>
      </p:pic>
      <p:sp>
        <p:nvSpPr>
          <p:cNvPr id="945" name="Google Shape;945;p137"/>
          <p:cNvSpPr txBox="1"/>
          <p:nvPr>
            <p:ph type="title"/>
          </p:nvPr>
        </p:nvSpPr>
        <p:spPr>
          <a:xfrm>
            <a:off x="3950675" y="313825"/>
            <a:ext cx="4663500" cy="2509200"/>
          </a:xfrm>
          <a:prstGeom prst="rect">
            <a:avLst/>
          </a:prstGeom>
          <a:solidFill>
            <a:srgbClr val="FFFFFF"/>
          </a:solidFill>
        </p:spPr>
        <p:txBody>
          <a:bodyPr anchorCtr="0" anchor="ctr" bIns="91425" lIns="91425" spcFirstLastPara="1" rIns="91425" wrap="square" tIns="91425">
            <a:noAutofit/>
          </a:bodyPr>
          <a:lstStyle/>
          <a:p>
            <a:pPr indent="0" lvl="0" marL="0" rtl="0" algn="r">
              <a:spcBef>
                <a:spcPts val="0"/>
              </a:spcBef>
              <a:spcAft>
                <a:spcPts val="0"/>
              </a:spcAft>
              <a:buNone/>
            </a:pPr>
            <a:r>
              <a:rPr lang="en" sz="3100"/>
              <a:t>“</a:t>
            </a:r>
            <a:r>
              <a:rPr lang="en" sz="2850">
                <a:solidFill>
                  <a:srgbClr val="000000"/>
                </a:solidFill>
                <a:highlight>
                  <a:srgbClr val="FFFFFF"/>
                </a:highlight>
              </a:rPr>
              <a:t>Do we do enough to create classroom environments for students to be intellectually curious?“</a:t>
            </a:r>
            <a:endParaRPr sz="2600"/>
          </a:p>
        </p:txBody>
      </p:sp>
      <p:sp>
        <p:nvSpPr>
          <p:cNvPr id="946" name="Google Shape;946;p137"/>
          <p:cNvSpPr txBox="1"/>
          <p:nvPr>
            <p:ph idx="1" type="subTitle"/>
          </p:nvPr>
        </p:nvSpPr>
        <p:spPr>
          <a:xfrm>
            <a:off x="3950675" y="2773825"/>
            <a:ext cx="4663500" cy="762300"/>
          </a:xfrm>
          <a:prstGeom prst="rect">
            <a:avLst/>
          </a:prstGeom>
          <a:solidFill>
            <a:srgbClr val="FFFFFF"/>
          </a:solidFill>
        </p:spPr>
        <p:txBody>
          <a:bodyPr anchorCtr="0" anchor="t" bIns="91425" lIns="91425" spcFirstLastPara="1" rIns="91425" wrap="square" tIns="91425">
            <a:noAutofit/>
          </a:bodyPr>
          <a:lstStyle/>
          <a:p>
            <a:pPr indent="0" lvl="0" marL="0" rtl="0" algn="r">
              <a:spcBef>
                <a:spcPts val="0"/>
              </a:spcBef>
              <a:spcAft>
                <a:spcPts val="0"/>
              </a:spcAft>
              <a:buNone/>
            </a:pPr>
            <a:r>
              <a:rPr lang="en"/>
              <a:t>Zaretta Hammond</a:t>
            </a:r>
            <a:endParaRPr/>
          </a:p>
          <a:p>
            <a:pPr indent="0" lvl="0" marL="0" rtl="0" algn="r">
              <a:spcBef>
                <a:spcPts val="0"/>
              </a:spcBef>
              <a:spcAft>
                <a:spcPts val="0"/>
              </a:spcAft>
              <a:buNone/>
            </a:pPr>
            <a:r>
              <a:rPr lang="en"/>
              <a:t>“Culturally Responsive Teaching &amp; The Brain”</a:t>
            </a:r>
            <a:endParaRPr/>
          </a:p>
        </p:txBody>
      </p:sp>
      <p:sp>
        <p:nvSpPr>
          <p:cNvPr id="947" name="Google Shape;947;p137"/>
          <p:cNvSpPr/>
          <p:nvPr/>
        </p:nvSpPr>
        <p:spPr>
          <a:xfrm>
            <a:off x="2350" y="-16375"/>
            <a:ext cx="888300" cy="522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id="952" name="Google Shape;952;p138"/>
          <p:cNvPicPr preferRelativeResize="0"/>
          <p:nvPr/>
        </p:nvPicPr>
        <p:blipFill rotWithShape="1">
          <a:blip r:embed="rId3">
            <a:alphaModFix/>
          </a:blip>
          <a:srcRect b="0" l="20130" r="37462" t="0"/>
          <a:stretch/>
        </p:blipFill>
        <p:spPr>
          <a:xfrm>
            <a:off x="441075" y="-71937"/>
            <a:ext cx="3364198" cy="5287375"/>
          </a:xfrm>
          <a:prstGeom prst="rect">
            <a:avLst/>
          </a:prstGeom>
          <a:noFill/>
          <a:ln>
            <a:noFill/>
          </a:ln>
        </p:spPr>
      </p:pic>
      <p:sp>
        <p:nvSpPr>
          <p:cNvPr id="953" name="Google Shape;953;p138"/>
          <p:cNvSpPr txBox="1"/>
          <p:nvPr>
            <p:ph type="title"/>
          </p:nvPr>
        </p:nvSpPr>
        <p:spPr>
          <a:xfrm>
            <a:off x="3455250" y="1538275"/>
            <a:ext cx="5489700" cy="2653800"/>
          </a:xfrm>
          <a:prstGeom prst="rect">
            <a:avLst/>
          </a:prstGeom>
          <a:solidFill>
            <a:srgbClr val="F8FAFB"/>
          </a:solidFill>
        </p:spPr>
        <p:txBody>
          <a:bodyPr anchorCtr="0" anchor="ctr" bIns="91425" lIns="91425" spcFirstLastPara="1" rIns="91425" wrap="square" tIns="91425">
            <a:noAutofit/>
          </a:bodyPr>
          <a:lstStyle/>
          <a:p>
            <a:pPr indent="0" lvl="0" marL="457200" rtl="0" algn="l">
              <a:spcBef>
                <a:spcPts val="0"/>
              </a:spcBef>
              <a:spcAft>
                <a:spcPts val="0"/>
              </a:spcAft>
              <a:buNone/>
            </a:pPr>
            <a:r>
              <a:rPr lang="en"/>
              <a:t>Assessing Understanding</a:t>
            </a:r>
            <a:endParaRPr b="0" sz="1600">
              <a:latin typeface="Poppins"/>
              <a:ea typeface="Poppins"/>
              <a:cs typeface="Poppins"/>
              <a:sym typeface="Poppins"/>
            </a:endParaRPr>
          </a:p>
        </p:txBody>
      </p:sp>
      <p:pic>
        <p:nvPicPr>
          <p:cNvPr id="954" name="Google Shape;954;p138"/>
          <p:cNvPicPr preferRelativeResize="0"/>
          <p:nvPr/>
        </p:nvPicPr>
        <p:blipFill>
          <a:blip r:embed="rId4">
            <a:alphaModFix amt="50000"/>
          </a:blip>
          <a:stretch>
            <a:fillRect/>
          </a:stretch>
        </p:blipFill>
        <p:spPr>
          <a:xfrm>
            <a:off x="8563103" y="64225"/>
            <a:ext cx="514525" cy="514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39"/>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GRADING SYSTEMS </a:t>
            </a:r>
            <a:endParaRPr>
              <a:solidFill>
                <a:schemeClr val="lt2"/>
              </a:solidFill>
            </a:endParaRPr>
          </a:p>
        </p:txBody>
      </p:sp>
      <p:pic>
        <p:nvPicPr>
          <p:cNvPr id="960" name="Google Shape;960;p139"/>
          <p:cNvPicPr preferRelativeResize="0"/>
          <p:nvPr/>
        </p:nvPicPr>
        <p:blipFill>
          <a:blip r:embed="rId3">
            <a:alphaModFix amt="50000"/>
          </a:blip>
          <a:stretch>
            <a:fillRect/>
          </a:stretch>
        </p:blipFill>
        <p:spPr>
          <a:xfrm>
            <a:off x="8563103" y="64225"/>
            <a:ext cx="514525" cy="514525"/>
          </a:xfrm>
          <a:prstGeom prst="rect">
            <a:avLst/>
          </a:prstGeom>
          <a:noFill/>
          <a:ln>
            <a:noFill/>
          </a:ln>
        </p:spPr>
      </p:pic>
      <p:pic>
        <p:nvPicPr>
          <p:cNvPr id="961" name="Google Shape;961;p139"/>
          <p:cNvPicPr preferRelativeResize="0"/>
          <p:nvPr/>
        </p:nvPicPr>
        <p:blipFill rotWithShape="1">
          <a:blip r:embed="rId4">
            <a:alphaModFix/>
          </a:blip>
          <a:srcRect b="15829" l="0" r="0" t="35835"/>
          <a:stretch/>
        </p:blipFill>
        <p:spPr>
          <a:xfrm>
            <a:off x="325875" y="166150"/>
            <a:ext cx="7401600" cy="4472025"/>
          </a:xfrm>
          <a:prstGeom prst="rect">
            <a:avLst/>
          </a:prstGeom>
          <a:noFill/>
          <a:ln>
            <a:noFill/>
          </a:ln>
        </p:spPr>
      </p:pic>
      <p:pic>
        <p:nvPicPr>
          <p:cNvPr id="962" name="Google Shape;962;p139"/>
          <p:cNvPicPr preferRelativeResize="0"/>
          <p:nvPr/>
        </p:nvPicPr>
        <p:blipFill>
          <a:blip r:embed="rId5">
            <a:alphaModFix/>
          </a:blip>
          <a:stretch>
            <a:fillRect/>
          </a:stretch>
        </p:blipFill>
        <p:spPr>
          <a:xfrm rot="695226">
            <a:off x="7739675" y="2436800"/>
            <a:ext cx="1145100" cy="16358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40"/>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ABSTRACT</a:t>
            </a:r>
            <a:endParaRPr>
              <a:solidFill>
                <a:schemeClr val="lt2"/>
              </a:solidFill>
            </a:endParaRPr>
          </a:p>
        </p:txBody>
      </p:sp>
      <p:sp>
        <p:nvSpPr>
          <p:cNvPr id="968" name="Google Shape;968;p140"/>
          <p:cNvSpPr txBox="1"/>
          <p:nvPr/>
        </p:nvSpPr>
        <p:spPr>
          <a:xfrm>
            <a:off x="641875" y="1220700"/>
            <a:ext cx="79986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oppins"/>
                <a:ea typeface="Poppins"/>
                <a:cs typeface="Poppins"/>
                <a:sym typeface="Poppins"/>
              </a:rPr>
              <a:t>To effectively teach our students how to communicate with and about data, we must design our courses to illustrate the impact of data on their lives and interests, highlight their unique talents and experiences, and find ways to show they belong in our courses, the college, and the statistics field generally.</a:t>
            </a:r>
            <a:endParaRPr sz="2000">
              <a:latin typeface="Poppins"/>
              <a:ea typeface="Poppins"/>
              <a:cs typeface="Poppins"/>
              <a:sym typeface="Poppins"/>
            </a:endParaRPr>
          </a:p>
          <a:p>
            <a:pPr indent="0" lvl="0" marL="0" rtl="0" algn="l">
              <a:spcBef>
                <a:spcPts val="0"/>
              </a:spcBef>
              <a:spcAft>
                <a:spcPts val="0"/>
              </a:spcAft>
              <a:buNone/>
            </a:pPr>
            <a:r>
              <a:t/>
            </a:r>
            <a:endParaRPr sz="2000">
              <a:latin typeface="Poppins"/>
              <a:ea typeface="Poppins"/>
              <a:cs typeface="Poppins"/>
              <a:sym typeface="Poppins"/>
            </a:endParaRPr>
          </a:p>
          <a:p>
            <a:pPr indent="0" lvl="0" marL="0" rtl="0" algn="l">
              <a:spcBef>
                <a:spcPts val="0"/>
              </a:spcBef>
              <a:spcAft>
                <a:spcPts val="0"/>
              </a:spcAft>
              <a:buNone/>
            </a:pPr>
            <a:r>
              <a:rPr lang="en" sz="2000">
                <a:latin typeface="Poppins"/>
                <a:ea typeface="Poppins"/>
                <a:cs typeface="Poppins"/>
                <a:sym typeface="Poppins"/>
              </a:rPr>
              <a:t>This presentation will focus on course design choices to ensure all students are ready to communicate about data. Focusing on findings from learning science and culturally responsive teaching…</a:t>
            </a:r>
            <a:endParaRPr sz="2000">
              <a:latin typeface="Poppins"/>
              <a:ea typeface="Poppins"/>
              <a:cs typeface="Poppins"/>
              <a:sym typeface="Poppins"/>
            </a:endParaRPr>
          </a:p>
        </p:txBody>
      </p:sp>
      <p:pic>
        <p:nvPicPr>
          <p:cNvPr id="969" name="Google Shape;969;p140"/>
          <p:cNvPicPr preferRelativeResize="0"/>
          <p:nvPr/>
        </p:nvPicPr>
        <p:blipFill>
          <a:blip r:embed="rId3">
            <a:alphaModFix/>
          </a:blip>
          <a:stretch>
            <a:fillRect/>
          </a:stretch>
        </p:blipFill>
        <p:spPr>
          <a:xfrm>
            <a:off x="741775" y="1220200"/>
            <a:ext cx="7741978" cy="3923300"/>
          </a:xfrm>
          <a:prstGeom prst="rect">
            <a:avLst/>
          </a:prstGeom>
          <a:noFill/>
          <a:ln>
            <a:noFill/>
          </a:ln>
        </p:spPr>
      </p:pic>
      <p:pic>
        <p:nvPicPr>
          <p:cNvPr id="970" name="Google Shape;970;p140"/>
          <p:cNvPicPr preferRelativeResize="0"/>
          <p:nvPr/>
        </p:nvPicPr>
        <p:blipFill>
          <a:blip r:embed="rId4">
            <a:alphaModFix/>
          </a:blip>
          <a:stretch>
            <a:fillRect/>
          </a:stretch>
        </p:blipFill>
        <p:spPr>
          <a:xfrm>
            <a:off x="720400" y="1220201"/>
            <a:ext cx="7763349" cy="4262438"/>
          </a:xfrm>
          <a:prstGeom prst="rect">
            <a:avLst/>
          </a:prstGeom>
          <a:noFill/>
          <a:ln>
            <a:noFill/>
          </a:ln>
        </p:spPr>
      </p:pic>
      <p:pic>
        <p:nvPicPr>
          <p:cNvPr id="971" name="Google Shape;971;p140"/>
          <p:cNvPicPr preferRelativeResize="0"/>
          <p:nvPr/>
        </p:nvPicPr>
        <p:blipFill>
          <a:blip r:embed="rId5">
            <a:alphaModFix/>
          </a:blip>
          <a:stretch>
            <a:fillRect/>
          </a:stretch>
        </p:blipFill>
        <p:spPr>
          <a:xfrm>
            <a:off x="731089" y="1220196"/>
            <a:ext cx="7763351" cy="45520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41"/>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ABSTRACT</a:t>
            </a:r>
            <a:endParaRPr>
              <a:solidFill>
                <a:schemeClr val="lt2"/>
              </a:solidFill>
            </a:endParaRPr>
          </a:p>
        </p:txBody>
      </p:sp>
      <p:sp>
        <p:nvSpPr>
          <p:cNvPr id="977" name="Google Shape;977;p141"/>
          <p:cNvSpPr txBox="1"/>
          <p:nvPr/>
        </p:nvSpPr>
        <p:spPr>
          <a:xfrm>
            <a:off x="641875" y="1220700"/>
            <a:ext cx="79986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oppins"/>
                <a:ea typeface="Poppins"/>
                <a:cs typeface="Poppins"/>
                <a:sym typeface="Poppins"/>
              </a:rPr>
              <a:t>To effectively teach our students how to communicate with and about data, we must design our courses to illustrate the impact of data on their lives and interests, highlight their unique talents and experiences, and find ways to show they belong in our courses, the college, and the statistics field generally.</a:t>
            </a:r>
            <a:endParaRPr sz="2000">
              <a:latin typeface="Poppins"/>
              <a:ea typeface="Poppins"/>
              <a:cs typeface="Poppins"/>
              <a:sym typeface="Poppins"/>
            </a:endParaRPr>
          </a:p>
          <a:p>
            <a:pPr indent="0" lvl="0" marL="0" rtl="0" algn="l">
              <a:spcBef>
                <a:spcPts val="0"/>
              </a:spcBef>
              <a:spcAft>
                <a:spcPts val="0"/>
              </a:spcAft>
              <a:buNone/>
            </a:pPr>
            <a:r>
              <a:t/>
            </a:r>
            <a:endParaRPr sz="2000">
              <a:latin typeface="Poppins"/>
              <a:ea typeface="Poppins"/>
              <a:cs typeface="Poppins"/>
              <a:sym typeface="Poppins"/>
            </a:endParaRPr>
          </a:p>
          <a:p>
            <a:pPr indent="0" lvl="0" marL="0" rtl="0" algn="l">
              <a:spcBef>
                <a:spcPts val="0"/>
              </a:spcBef>
              <a:spcAft>
                <a:spcPts val="0"/>
              </a:spcAft>
              <a:buNone/>
            </a:pPr>
            <a:r>
              <a:rPr lang="en" sz="2000">
                <a:latin typeface="Poppins"/>
                <a:ea typeface="Poppins"/>
                <a:cs typeface="Poppins"/>
                <a:sym typeface="Poppins"/>
              </a:rPr>
              <a:t>This presentation will focus on course design choices to ensure all students are ready to communicate about data. Focusing on findings from learning science and culturally responsive teaching…</a:t>
            </a:r>
            <a:endParaRPr sz="2000">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42"/>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ASSESSMENT WITH CHAT GPT</a:t>
            </a:r>
            <a:endParaRPr>
              <a:solidFill>
                <a:schemeClr val="lt2"/>
              </a:solidFill>
            </a:endParaRPr>
          </a:p>
        </p:txBody>
      </p:sp>
      <p:pic>
        <p:nvPicPr>
          <p:cNvPr id="983" name="Google Shape;983;p142"/>
          <p:cNvPicPr preferRelativeResize="0"/>
          <p:nvPr/>
        </p:nvPicPr>
        <p:blipFill>
          <a:blip r:embed="rId3">
            <a:alphaModFix amt="50000"/>
          </a:blip>
          <a:stretch>
            <a:fillRect/>
          </a:stretch>
        </p:blipFill>
        <p:spPr>
          <a:xfrm>
            <a:off x="8563103" y="64225"/>
            <a:ext cx="514525" cy="514525"/>
          </a:xfrm>
          <a:prstGeom prst="rect">
            <a:avLst/>
          </a:prstGeom>
          <a:noFill/>
          <a:ln>
            <a:noFill/>
          </a:ln>
        </p:spPr>
      </p:pic>
      <p:pic>
        <p:nvPicPr>
          <p:cNvPr id="984" name="Google Shape;984;p142"/>
          <p:cNvPicPr preferRelativeResize="0"/>
          <p:nvPr/>
        </p:nvPicPr>
        <p:blipFill>
          <a:blip r:embed="rId4">
            <a:alphaModFix/>
          </a:blip>
          <a:stretch>
            <a:fillRect/>
          </a:stretch>
        </p:blipFill>
        <p:spPr>
          <a:xfrm>
            <a:off x="176850" y="1238225"/>
            <a:ext cx="8664375" cy="31859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43"/>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ASSESSMENT WITH CHAT GPT</a:t>
            </a:r>
            <a:endParaRPr>
              <a:solidFill>
                <a:schemeClr val="lt2"/>
              </a:solidFill>
            </a:endParaRPr>
          </a:p>
        </p:txBody>
      </p:sp>
      <p:pic>
        <p:nvPicPr>
          <p:cNvPr id="990" name="Google Shape;990;p143"/>
          <p:cNvPicPr preferRelativeResize="0"/>
          <p:nvPr/>
        </p:nvPicPr>
        <p:blipFill>
          <a:blip r:embed="rId3">
            <a:alphaModFix amt="50000"/>
          </a:blip>
          <a:stretch>
            <a:fillRect/>
          </a:stretch>
        </p:blipFill>
        <p:spPr>
          <a:xfrm>
            <a:off x="8563103" y="64225"/>
            <a:ext cx="514525" cy="514525"/>
          </a:xfrm>
          <a:prstGeom prst="rect">
            <a:avLst/>
          </a:prstGeom>
          <a:noFill/>
          <a:ln>
            <a:noFill/>
          </a:ln>
        </p:spPr>
      </p:pic>
      <p:pic>
        <p:nvPicPr>
          <p:cNvPr id="991" name="Google Shape;991;p143"/>
          <p:cNvPicPr preferRelativeResize="0"/>
          <p:nvPr/>
        </p:nvPicPr>
        <p:blipFill>
          <a:blip r:embed="rId4">
            <a:alphaModFix/>
          </a:blip>
          <a:stretch>
            <a:fillRect/>
          </a:stretch>
        </p:blipFill>
        <p:spPr>
          <a:xfrm>
            <a:off x="152400" y="1319775"/>
            <a:ext cx="8838525" cy="3624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108"/>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OPEN MIDDLE QUESTIONS</a:t>
            </a:r>
            <a:endParaRPr>
              <a:solidFill>
                <a:schemeClr val="dk2"/>
              </a:solidFill>
            </a:endParaRPr>
          </a:p>
        </p:txBody>
      </p:sp>
      <p:sp>
        <p:nvSpPr>
          <p:cNvPr id="634" name="Google Shape;634;p108"/>
          <p:cNvSpPr txBox="1"/>
          <p:nvPr>
            <p:ph idx="1" type="subTitle"/>
          </p:nvPr>
        </p:nvSpPr>
        <p:spPr>
          <a:xfrm>
            <a:off x="641875" y="1236400"/>
            <a:ext cx="6033900" cy="81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300">
                <a:solidFill>
                  <a:srgbClr val="0C1446"/>
                </a:solidFill>
                <a:latin typeface="Poppins Light"/>
                <a:ea typeface="Poppins Light"/>
                <a:cs typeface="Poppins Light"/>
                <a:sym typeface="Poppins Light"/>
              </a:rPr>
              <a:t>Use the numbers 1 - 9 each one time to create a data set with the smallest possible standard</a:t>
            </a:r>
            <a:r>
              <a:rPr lang="en" sz="2300">
                <a:solidFill>
                  <a:srgbClr val="0C1446"/>
                </a:solidFill>
              </a:rPr>
              <a:t> deviation.</a:t>
            </a:r>
            <a:endParaRPr sz="2300">
              <a:solidFill>
                <a:srgbClr val="0C1446"/>
              </a:solidFill>
              <a:latin typeface="Poppins Light"/>
              <a:ea typeface="Poppins Light"/>
              <a:cs typeface="Poppins Light"/>
              <a:sym typeface="Poppins Light"/>
            </a:endParaRPr>
          </a:p>
          <a:p>
            <a:pPr indent="0" lvl="0" marL="0" rtl="0" algn="ctr">
              <a:spcBef>
                <a:spcPts val="600"/>
              </a:spcBef>
              <a:spcAft>
                <a:spcPts val="0"/>
              </a:spcAft>
              <a:buNone/>
            </a:pPr>
            <a:r>
              <a:t/>
            </a:r>
            <a:endParaRPr sz="2200">
              <a:solidFill>
                <a:srgbClr val="0C1446"/>
              </a:solidFill>
              <a:latin typeface="Muli"/>
              <a:ea typeface="Muli"/>
              <a:cs typeface="Muli"/>
              <a:sym typeface="Muli"/>
            </a:endParaRPr>
          </a:p>
          <a:p>
            <a:pPr indent="0" lvl="0" marL="0" rtl="0" algn="ctr">
              <a:spcBef>
                <a:spcPts val="600"/>
              </a:spcBef>
              <a:spcAft>
                <a:spcPts val="0"/>
              </a:spcAft>
              <a:buNone/>
            </a:pPr>
            <a:r>
              <a:rPr lang="en" sz="3200">
                <a:solidFill>
                  <a:srgbClr val="0C1446"/>
                </a:solidFill>
                <a:latin typeface="Muli"/>
                <a:ea typeface="Muli"/>
                <a:cs typeface="Muli"/>
                <a:sym typeface="Muli"/>
              </a:rPr>
              <a:t>⬜⬜, ⬜⬜, ⬜⬜, ⬜⬜⬜</a:t>
            </a:r>
            <a:endParaRPr sz="3200">
              <a:solidFill>
                <a:srgbClr val="0C1446"/>
              </a:solidFill>
              <a:latin typeface="Muli"/>
              <a:ea typeface="Muli"/>
              <a:cs typeface="Muli"/>
              <a:sym typeface="Mul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44"/>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UNIVERSAL DESIGN FOR LEARNING</a:t>
            </a:r>
            <a:endParaRPr>
              <a:solidFill>
                <a:schemeClr val="lt2"/>
              </a:solidFill>
            </a:endParaRPr>
          </a:p>
        </p:txBody>
      </p:sp>
      <p:pic>
        <p:nvPicPr>
          <p:cNvPr id="997" name="Google Shape;997;p144"/>
          <p:cNvPicPr preferRelativeResize="0"/>
          <p:nvPr/>
        </p:nvPicPr>
        <p:blipFill>
          <a:blip r:embed="rId3">
            <a:alphaModFix amt="50000"/>
          </a:blip>
          <a:stretch>
            <a:fillRect/>
          </a:stretch>
        </p:blipFill>
        <p:spPr>
          <a:xfrm>
            <a:off x="8563103" y="64225"/>
            <a:ext cx="514525" cy="514525"/>
          </a:xfrm>
          <a:prstGeom prst="rect">
            <a:avLst/>
          </a:prstGeom>
          <a:noFill/>
          <a:ln>
            <a:noFill/>
          </a:ln>
        </p:spPr>
      </p:pic>
      <p:pic>
        <p:nvPicPr>
          <p:cNvPr id="998" name="Google Shape;998;p144"/>
          <p:cNvPicPr preferRelativeResize="0"/>
          <p:nvPr/>
        </p:nvPicPr>
        <p:blipFill>
          <a:blip r:embed="rId4">
            <a:alphaModFix/>
          </a:blip>
          <a:stretch>
            <a:fillRect/>
          </a:stretch>
        </p:blipFill>
        <p:spPr>
          <a:xfrm>
            <a:off x="826950" y="1044175"/>
            <a:ext cx="7490100" cy="3977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pic>
        <p:nvPicPr>
          <p:cNvPr id="1003" name="Google Shape;1003;p145"/>
          <p:cNvPicPr preferRelativeResize="0"/>
          <p:nvPr/>
        </p:nvPicPr>
        <p:blipFill>
          <a:blip r:embed="rId3">
            <a:alphaModFix/>
          </a:blip>
          <a:stretch>
            <a:fillRect/>
          </a:stretch>
        </p:blipFill>
        <p:spPr>
          <a:xfrm>
            <a:off x="0" y="-951000"/>
            <a:ext cx="9144003" cy="6094496"/>
          </a:xfrm>
          <a:prstGeom prst="rect">
            <a:avLst/>
          </a:prstGeom>
          <a:noFill/>
          <a:ln>
            <a:noFill/>
          </a:ln>
        </p:spPr>
      </p:pic>
      <p:sp>
        <p:nvSpPr>
          <p:cNvPr id="1004" name="Google Shape;1004;p145"/>
          <p:cNvSpPr/>
          <p:nvPr/>
        </p:nvSpPr>
        <p:spPr>
          <a:xfrm>
            <a:off x="4006700" y="0"/>
            <a:ext cx="4505700" cy="4909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45"/>
          <p:cNvSpPr txBox="1"/>
          <p:nvPr/>
        </p:nvSpPr>
        <p:spPr>
          <a:xfrm>
            <a:off x="4137200" y="228400"/>
            <a:ext cx="42447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accent5"/>
                </a:solidFill>
                <a:latin typeface="Josefin Sans"/>
                <a:ea typeface="Josefin Sans"/>
                <a:cs typeface="Josefin Sans"/>
                <a:sym typeface="Josefin Sans"/>
              </a:rPr>
              <a:t>AUTHENTIC</a:t>
            </a:r>
            <a:r>
              <a:rPr b="1" lang="en" sz="2300">
                <a:latin typeface="Josefin Sans"/>
                <a:ea typeface="Josefin Sans"/>
                <a:cs typeface="Josefin Sans"/>
                <a:sym typeface="Josefin Sans"/>
              </a:rPr>
              <a:t> ASSESSMENTS</a:t>
            </a:r>
            <a:endParaRPr b="1" sz="2300">
              <a:solidFill>
                <a:srgbClr val="45818E"/>
              </a:solidFill>
              <a:latin typeface="Josefin Sans"/>
              <a:ea typeface="Josefin Sans"/>
              <a:cs typeface="Josefin Sans"/>
              <a:sym typeface="Josefin Sans"/>
            </a:endParaRPr>
          </a:p>
        </p:txBody>
      </p:sp>
      <p:sp>
        <p:nvSpPr>
          <p:cNvPr id="1006" name="Google Shape;1006;p145"/>
          <p:cNvSpPr txBox="1"/>
          <p:nvPr/>
        </p:nvSpPr>
        <p:spPr>
          <a:xfrm>
            <a:off x="4462825" y="782500"/>
            <a:ext cx="1522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01</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ACTION</a:t>
            </a:r>
            <a:endParaRPr sz="1600">
              <a:latin typeface="Josefin Sans"/>
              <a:ea typeface="Josefin Sans"/>
              <a:cs typeface="Josefin Sans"/>
              <a:sym typeface="Josefin Sans"/>
            </a:endParaRPr>
          </a:p>
        </p:txBody>
      </p:sp>
      <p:sp>
        <p:nvSpPr>
          <p:cNvPr id="1007" name="Google Shape;1007;p145"/>
          <p:cNvSpPr txBox="1"/>
          <p:nvPr/>
        </p:nvSpPr>
        <p:spPr>
          <a:xfrm>
            <a:off x="6207550" y="901350"/>
            <a:ext cx="2119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Poppins Light"/>
                <a:ea typeface="Poppins Light"/>
                <a:cs typeface="Poppins Light"/>
                <a:sym typeface="Poppins Light"/>
              </a:rPr>
              <a:t>Do</a:t>
            </a:r>
            <a:r>
              <a:rPr b="1" i="1" lang="en" sz="1800">
                <a:latin typeface="Poppins"/>
                <a:ea typeface="Poppins"/>
                <a:cs typeface="Poppins"/>
                <a:sym typeface="Poppins"/>
              </a:rPr>
              <a:t> </a:t>
            </a:r>
            <a:r>
              <a:rPr i="1" lang="en" sz="1800">
                <a:latin typeface="Poppins Light"/>
                <a:ea typeface="Poppins Light"/>
                <a:cs typeface="Poppins Light"/>
                <a:sym typeface="Poppins Light"/>
              </a:rPr>
              <a:t>something</a:t>
            </a:r>
            <a:r>
              <a:rPr lang="en" sz="1800">
                <a:latin typeface="Poppins Light"/>
                <a:ea typeface="Poppins Light"/>
                <a:cs typeface="Poppins Light"/>
                <a:sym typeface="Poppins Light"/>
              </a:rPr>
              <a:t> to demonstrate understanding.</a:t>
            </a:r>
            <a:endParaRPr sz="1800">
              <a:latin typeface="Poppins Light"/>
              <a:ea typeface="Poppins Light"/>
              <a:cs typeface="Poppins Light"/>
              <a:sym typeface="Poppins Light"/>
            </a:endParaRPr>
          </a:p>
        </p:txBody>
      </p:sp>
      <p:sp>
        <p:nvSpPr>
          <p:cNvPr id="1008" name="Google Shape;1008;p145"/>
          <p:cNvSpPr txBox="1"/>
          <p:nvPr/>
        </p:nvSpPr>
        <p:spPr>
          <a:xfrm>
            <a:off x="4462825" y="2103775"/>
            <a:ext cx="1611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02</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PURPOSE</a:t>
            </a:r>
            <a:endParaRPr sz="1600">
              <a:latin typeface="Josefin Sans"/>
              <a:ea typeface="Josefin Sans"/>
              <a:cs typeface="Josefin Sans"/>
              <a:sym typeface="Josefin Sans"/>
            </a:endParaRPr>
          </a:p>
        </p:txBody>
      </p:sp>
      <p:sp>
        <p:nvSpPr>
          <p:cNvPr id="1009" name="Google Shape;1009;p145"/>
          <p:cNvSpPr txBox="1"/>
          <p:nvPr/>
        </p:nvSpPr>
        <p:spPr>
          <a:xfrm>
            <a:off x="6207550" y="2222613"/>
            <a:ext cx="2119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Contextualize and apply learning.</a:t>
            </a:r>
            <a:endParaRPr sz="1800">
              <a:latin typeface="Poppins Light"/>
              <a:ea typeface="Poppins Light"/>
              <a:cs typeface="Poppins Light"/>
              <a:sym typeface="Poppins Light"/>
            </a:endParaRPr>
          </a:p>
        </p:txBody>
      </p:sp>
      <p:sp>
        <p:nvSpPr>
          <p:cNvPr id="1010" name="Google Shape;1010;p145"/>
          <p:cNvSpPr txBox="1"/>
          <p:nvPr/>
        </p:nvSpPr>
        <p:spPr>
          <a:xfrm>
            <a:off x="4462825" y="3457150"/>
            <a:ext cx="132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0">
                <a:latin typeface="Josefin Sans"/>
                <a:ea typeface="Josefin Sans"/>
                <a:cs typeface="Josefin Sans"/>
                <a:sym typeface="Josefin Sans"/>
              </a:rPr>
              <a:t>03</a:t>
            </a:r>
            <a:endParaRPr sz="4000">
              <a:latin typeface="Josefin Sans"/>
              <a:ea typeface="Josefin Sans"/>
              <a:cs typeface="Josefin Sans"/>
              <a:sym typeface="Josefin Sans"/>
            </a:endParaRPr>
          </a:p>
          <a:p>
            <a:pPr indent="0" lvl="0" marL="0" rtl="0" algn="l">
              <a:spcBef>
                <a:spcPts val="0"/>
              </a:spcBef>
              <a:spcAft>
                <a:spcPts val="0"/>
              </a:spcAft>
              <a:buNone/>
            </a:pPr>
            <a:r>
              <a:rPr lang="en" sz="1600">
                <a:latin typeface="Josefin Sans"/>
                <a:ea typeface="Josefin Sans"/>
                <a:cs typeface="Josefin Sans"/>
                <a:sym typeface="Josefin Sans"/>
              </a:rPr>
              <a:t>GOAL</a:t>
            </a:r>
            <a:endParaRPr sz="1600">
              <a:latin typeface="Josefin Sans"/>
              <a:ea typeface="Josefin Sans"/>
              <a:cs typeface="Josefin Sans"/>
              <a:sym typeface="Josefin Sans"/>
            </a:endParaRPr>
          </a:p>
        </p:txBody>
      </p:sp>
      <p:sp>
        <p:nvSpPr>
          <p:cNvPr id="1011" name="Google Shape;1011;p145"/>
          <p:cNvSpPr txBox="1"/>
          <p:nvPr/>
        </p:nvSpPr>
        <p:spPr>
          <a:xfrm>
            <a:off x="6207550" y="3576000"/>
            <a:ext cx="2119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Poppins Light"/>
                <a:ea typeface="Poppins Light"/>
                <a:cs typeface="Poppins Light"/>
                <a:sym typeface="Poppins Light"/>
              </a:rPr>
              <a:t>Make connections and be remembered.</a:t>
            </a:r>
            <a:endParaRPr sz="1800">
              <a:latin typeface="Poppins Light"/>
              <a:ea typeface="Poppins Light"/>
              <a:cs typeface="Poppins Light"/>
              <a:sym typeface="Poppins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pic>
        <p:nvPicPr>
          <p:cNvPr id="1016" name="Google Shape;1016;p146"/>
          <p:cNvPicPr preferRelativeResize="0"/>
          <p:nvPr/>
        </p:nvPicPr>
        <p:blipFill rotWithShape="1">
          <a:blip r:embed="rId3">
            <a:alphaModFix/>
          </a:blip>
          <a:srcRect b="0" l="0" r="13636" t="0"/>
          <a:stretch/>
        </p:blipFill>
        <p:spPr>
          <a:xfrm>
            <a:off x="2489176" y="0"/>
            <a:ext cx="6654828" cy="5143502"/>
          </a:xfrm>
          <a:prstGeom prst="rect">
            <a:avLst/>
          </a:prstGeom>
          <a:noFill/>
          <a:ln>
            <a:noFill/>
          </a:ln>
        </p:spPr>
      </p:pic>
      <p:sp>
        <p:nvSpPr>
          <p:cNvPr id="1017" name="Google Shape;1017;p146"/>
          <p:cNvSpPr txBox="1"/>
          <p:nvPr/>
        </p:nvSpPr>
        <p:spPr>
          <a:xfrm>
            <a:off x="2489180" y="4789500"/>
            <a:ext cx="6654900" cy="354000"/>
          </a:xfrm>
          <a:prstGeom prst="rect">
            <a:avLst/>
          </a:prstGeom>
          <a:solidFill>
            <a:srgbClr val="FFFFFF">
              <a:alpha val="56600"/>
            </a:srgbClr>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Josefin Sans"/>
                <a:ea typeface="Josefin Sans"/>
                <a:cs typeface="Josefin Sans"/>
                <a:sym typeface="Josefin Sans"/>
              </a:rPr>
              <a:t>Photo by</a:t>
            </a:r>
            <a:r>
              <a:rPr lang="en" sz="1100">
                <a:uFill>
                  <a:noFill/>
                </a:uFill>
                <a:latin typeface="Josefin Sans"/>
                <a:ea typeface="Josefin Sans"/>
                <a:cs typeface="Josefin Sans"/>
                <a:sym typeface="Josefin Sans"/>
                <a:hlinkClick r:id="rId4"/>
              </a:rPr>
              <a:t> </a:t>
            </a:r>
            <a:r>
              <a:rPr lang="en" sz="1100" u="sng">
                <a:solidFill>
                  <a:schemeClr val="hlink"/>
                </a:solidFill>
                <a:latin typeface="Josefin Sans"/>
                <a:ea typeface="Josefin Sans"/>
                <a:cs typeface="Josefin Sans"/>
                <a:sym typeface="Josefin Sans"/>
                <a:hlinkClick r:id="rId5"/>
              </a:rPr>
              <a:t>Scott Graham</a:t>
            </a:r>
            <a:r>
              <a:rPr lang="en" sz="1100">
                <a:latin typeface="Josefin Sans"/>
                <a:ea typeface="Josefin Sans"/>
                <a:cs typeface="Josefin Sans"/>
                <a:sym typeface="Josefin Sans"/>
              </a:rPr>
              <a:t> on</a:t>
            </a:r>
            <a:r>
              <a:rPr lang="en" sz="1100">
                <a:uFill>
                  <a:noFill/>
                </a:uFill>
                <a:latin typeface="Josefin Sans"/>
                <a:ea typeface="Josefin Sans"/>
                <a:cs typeface="Josefin Sans"/>
                <a:sym typeface="Josefin Sans"/>
                <a:hlinkClick r:id="rId6"/>
              </a:rPr>
              <a:t> </a:t>
            </a:r>
            <a:r>
              <a:rPr lang="en" sz="1100" u="sng">
                <a:solidFill>
                  <a:schemeClr val="hlink"/>
                </a:solidFill>
                <a:latin typeface="Josefin Sans"/>
                <a:ea typeface="Josefin Sans"/>
                <a:cs typeface="Josefin Sans"/>
                <a:sym typeface="Josefin Sans"/>
                <a:hlinkClick r:id="rId7"/>
              </a:rPr>
              <a:t>Unsplash</a:t>
            </a:r>
            <a:endParaRPr>
              <a:latin typeface="Josefin Sans"/>
              <a:ea typeface="Josefin Sans"/>
              <a:cs typeface="Josefin Sans"/>
              <a:sym typeface="Josefin Sans"/>
            </a:endParaRPr>
          </a:p>
        </p:txBody>
      </p:sp>
      <p:sp>
        <p:nvSpPr>
          <p:cNvPr id="1018" name="Google Shape;1018;p146"/>
          <p:cNvSpPr txBox="1"/>
          <p:nvPr>
            <p:ph type="title"/>
          </p:nvPr>
        </p:nvSpPr>
        <p:spPr>
          <a:xfrm>
            <a:off x="543825" y="1013900"/>
            <a:ext cx="4607100" cy="2627700"/>
          </a:xfrm>
          <a:prstGeom prst="rect">
            <a:avLst/>
          </a:prstGeom>
          <a:solidFill>
            <a:srgbClr val="FFFFFF"/>
          </a:solidFill>
        </p:spPr>
        <p:txBody>
          <a:bodyPr anchorCtr="0" anchor="ctr" bIns="91425" lIns="91425" spcFirstLastPara="1" rIns="91425" wrap="square" tIns="91425">
            <a:noAutofit/>
          </a:bodyPr>
          <a:lstStyle/>
          <a:p>
            <a:pPr indent="0" lvl="0" marL="0" rtl="0" algn="l">
              <a:spcBef>
                <a:spcPts val="0"/>
              </a:spcBef>
              <a:spcAft>
                <a:spcPts val="0"/>
              </a:spcAft>
              <a:buNone/>
            </a:pPr>
            <a:r>
              <a:rPr b="0" lang="en" sz="2000">
                <a:solidFill>
                  <a:srgbClr val="000000"/>
                </a:solidFill>
                <a:latin typeface="Poppins"/>
                <a:ea typeface="Poppins"/>
                <a:cs typeface="Poppins"/>
                <a:sym typeface="Poppins"/>
              </a:rPr>
              <a:t>Typical assignments “</a:t>
            </a:r>
            <a:r>
              <a:rPr lang="en" sz="2000">
                <a:solidFill>
                  <a:srgbClr val="000000"/>
                </a:solidFill>
                <a:latin typeface="Poppins"/>
                <a:ea typeface="Poppins"/>
                <a:cs typeface="Poppins"/>
                <a:sym typeface="Poppins"/>
              </a:rPr>
              <a:t>add no value to the world</a:t>
            </a:r>
            <a:r>
              <a:rPr b="0" lang="en" sz="2000">
                <a:solidFill>
                  <a:srgbClr val="000000"/>
                </a:solidFill>
                <a:latin typeface="Poppins"/>
                <a:ea typeface="Poppins"/>
                <a:cs typeface="Poppins"/>
                <a:sym typeface="Poppins"/>
              </a:rPr>
              <a:t>— after a student spends three hours creating it, a teacher spends 30 minutes grading it, and then the student throws it away.”</a:t>
            </a:r>
            <a:endParaRPr b="0" sz="2000">
              <a:solidFill>
                <a:srgbClr val="000000"/>
              </a:solidFill>
              <a:latin typeface="Poppins"/>
              <a:ea typeface="Poppins"/>
              <a:cs typeface="Poppins"/>
              <a:sym typeface="Poppins"/>
            </a:endParaRPr>
          </a:p>
          <a:p>
            <a:pPr indent="0" lvl="0" marL="0" rtl="0" algn="l">
              <a:spcBef>
                <a:spcPts val="0"/>
              </a:spcBef>
              <a:spcAft>
                <a:spcPts val="0"/>
              </a:spcAft>
              <a:buNone/>
            </a:pPr>
            <a:r>
              <a:t/>
            </a:r>
            <a:endParaRPr b="0" sz="2000">
              <a:solidFill>
                <a:srgbClr val="000000"/>
              </a:solidFill>
              <a:latin typeface="Poppins"/>
              <a:ea typeface="Poppins"/>
              <a:cs typeface="Poppins"/>
              <a:sym typeface="Poppins"/>
            </a:endParaRPr>
          </a:p>
          <a:p>
            <a:pPr indent="-323850" lvl="0" marL="457200" rtl="0" algn="r">
              <a:spcBef>
                <a:spcPts val="0"/>
              </a:spcBef>
              <a:spcAft>
                <a:spcPts val="0"/>
              </a:spcAft>
              <a:buClr>
                <a:srgbClr val="000000"/>
              </a:buClr>
              <a:buSzPts val="1500"/>
              <a:buChar char="-"/>
            </a:pPr>
            <a:r>
              <a:rPr b="0" lang="en" sz="1500">
                <a:solidFill>
                  <a:srgbClr val="000000"/>
                </a:solidFill>
              </a:rPr>
              <a:t>David Wiley</a:t>
            </a:r>
            <a:endParaRPr b="0" sz="2000">
              <a:solidFill>
                <a:srgbClr val="000000"/>
              </a:solidFill>
              <a:latin typeface="Poppins"/>
              <a:ea typeface="Poppins"/>
              <a:cs typeface="Poppins"/>
              <a:sym typeface="Poppins"/>
            </a:endParaRPr>
          </a:p>
        </p:txBody>
      </p:sp>
      <p:pic>
        <p:nvPicPr>
          <p:cNvPr id="1019" name="Google Shape;1019;p146"/>
          <p:cNvPicPr preferRelativeResize="0"/>
          <p:nvPr/>
        </p:nvPicPr>
        <p:blipFill>
          <a:blip r:embed="rId8">
            <a:alphaModFix amt="50000"/>
          </a:blip>
          <a:stretch>
            <a:fillRect/>
          </a:stretch>
        </p:blipFill>
        <p:spPr>
          <a:xfrm>
            <a:off x="8589600" y="59800"/>
            <a:ext cx="472150" cy="4721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47"/>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solidFill>
                  <a:schemeClr val="lt2"/>
                </a:solidFill>
              </a:rPr>
              <a:t>RENEWABLE</a:t>
            </a:r>
            <a:r>
              <a:rPr lang="en"/>
              <a:t> ASSIGNMENTS</a:t>
            </a:r>
            <a:endParaRPr>
              <a:solidFill>
                <a:schemeClr val="dk2"/>
              </a:solidFill>
            </a:endParaRPr>
          </a:p>
        </p:txBody>
      </p:sp>
      <p:sp>
        <p:nvSpPr>
          <p:cNvPr id="1025" name="Google Shape;1025;p147"/>
          <p:cNvSpPr txBox="1"/>
          <p:nvPr/>
        </p:nvSpPr>
        <p:spPr>
          <a:xfrm>
            <a:off x="836275" y="1324725"/>
            <a:ext cx="7148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oppins"/>
                <a:ea typeface="Poppins"/>
                <a:cs typeface="Poppins"/>
                <a:sym typeface="Poppins"/>
              </a:rPr>
              <a:t>The work is of value </a:t>
            </a:r>
            <a:r>
              <a:rPr b="1" lang="en" sz="2000">
                <a:latin typeface="Poppins"/>
                <a:ea typeface="Poppins"/>
                <a:cs typeface="Poppins"/>
                <a:sym typeface="Poppins"/>
              </a:rPr>
              <a:t>beyond </a:t>
            </a:r>
            <a:r>
              <a:rPr lang="en" sz="2000">
                <a:latin typeface="Poppins"/>
                <a:ea typeface="Poppins"/>
                <a:cs typeface="Poppins"/>
                <a:sym typeface="Poppins"/>
              </a:rPr>
              <a:t>the students’ own learning.</a:t>
            </a:r>
            <a:endParaRPr sz="2000">
              <a:latin typeface="Poppins"/>
              <a:ea typeface="Poppins"/>
              <a:cs typeface="Poppins"/>
              <a:sym typeface="Poppins"/>
            </a:endParaRPr>
          </a:p>
          <a:p>
            <a:pPr indent="0" lvl="0" marL="0" rtl="0" algn="l">
              <a:spcBef>
                <a:spcPts val="0"/>
              </a:spcBef>
              <a:spcAft>
                <a:spcPts val="0"/>
              </a:spcAft>
              <a:buNone/>
            </a:pPr>
            <a:r>
              <a:t/>
            </a:r>
            <a:endParaRPr sz="2000">
              <a:latin typeface="Poppins"/>
              <a:ea typeface="Poppins"/>
              <a:cs typeface="Poppins"/>
              <a:sym typeface="Poppins"/>
            </a:endParaRPr>
          </a:p>
          <a:p>
            <a:pPr indent="0" lvl="0" marL="0" rtl="0" algn="l">
              <a:spcBef>
                <a:spcPts val="0"/>
              </a:spcBef>
              <a:spcAft>
                <a:spcPts val="0"/>
              </a:spcAft>
              <a:buNone/>
            </a:pPr>
            <a:r>
              <a:t/>
            </a:r>
            <a:endParaRPr sz="2000">
              <a:latin typeface="Poppins"/>
              <a:ea typeface="Poppins"/>
              <a:cs typeface="Poppins"/>
              <a:sym typeface="Poppins"/>
            </a:endParaRPr>
          </a:p>
        </p:txBody>
      </p:sp>
      <p:pic>
        <p:nvPicPr>
          <p:cNvPr id="1026" name="Google Shape;1026;p147"/>
          <p:cNvPicPr preferRelativeResize="0"/>
          <p:nvPr/>
        </p:nvPicPr>
        <p:blipFill>
          <a:blip r:embed="rId3">
            <a:alphaModFix/>
          </a:blip>
          <a:stretch>
            <a:fillRect/>
          </a:stretch>
        </p:blipFill>
        <p:spPr>
          <a:xfrm>
            <a:off x="969088" y="2154475"/>
            <a:ext cx="6882774" cy="2764100"/>
          </a:xfrm>
          <a:prstGeom prst="rect">
            <a:avLst/>
          </a:prstGeom>
          <a:noFill/>
          <a:ln>
            <a:noFill/>
          </a:ln>
        </p:spPr>
      </p:pic>
      <p:pic>
        <p:nvPicPr>
          <p:cNvPr id="1027" name="Google Shape;1027;p147"/>
          <p:cNvPicPr preferRelativeResize="0"/>
          <p:nvPr/>
        </p:nvPicPr>
        <p:blipFill>
          <a:blip r:embed="rId4">
            <a:alphaModFix amt="50000"/>
          </a:blip>
          <a:stretch>
            <a:fillRect/>
          </a:stretch>
        </p:blipFill>
        <p:spPr>
          <a:xfrm>
            <a:off x="8563103" y="64225"/>
            <a:ext cx="514525" cy="5145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id="1032" name="Google Shape;1032;p148"/>
          <p:cNvPicPr preferRelativeResize="0"/>
          <p:nvPr/>
        </p:nvPicPr>
        <p:blipFill rotWithShape="1">
          <a:blip r:embed="rId3">
            <a:alphaModFix/>
          </a:blip>
          <a:srcRect b="0" l="27804" r="37439" t="0"/>
          <a:stretch/>
        </p:blipFill>
        <p:spPr>
          <a:xfrm>
            <a:off x="598075" y="-41975"/>
            <a:ext cx="3296924" cy="5513675"/>
          </a:xfrm>
          <a:prstGeom prst="rect">
            <a:avLst/>
          </a:prstGeom>
          <a:noFill/>
          <a:ln>
            <a:noFill/>
          </a:ln>
        </p:spPr>
      </p:pic>
      <p:sp>
        <p:nvSpPr>
          <p:cNvPr id="1033" name="Google Shape;1033;p148"/>
          <p:cNvSpPr txBox="1"/>
          <p:nvPr>
            <p:ph type="title"/>
          </p:nvPr>
        </p:nvSpPr>
        <p:spPr>
          <a:xfrm>
            <a:off x="3455250" y="1538275"/>
            <a:ext cx="5489700" cy="2653800"/>
          </a:xfrm>
          <a:prstGeom prst="rect">
            <a:avLst/>
          </a:prstGeom>
          <a:solidFill>
            <a:srgbClr val="F8FAFB"/>
          </a:solidFill>
        </p:spPr>
        <p:txBody>
          <a:bodyPr anchorCtr="0" anchor="ctr" bIns="91425" lIns="91425" spcFirstLastPara="1" rIns="91425" wrap="square" tIns="91425">
            <a:noAutofit/>
          </a:bodyPr>
          <a:lstStyle/>
          <a:p>
            <a:pPr indent="0" lvl="0" marL="457200" rtl="0" algn="l">
              <a:spcBef>
                <a:spcPts val="0"/>
              </a:spcBef>
              <a:spcAft>
                <a:spcPts val="0"/>
              </a:spcAft>
              <a:buNone/>
            </a:pPr>
            <a:r>
              <a:rPr lang="en"/>
              <a:t>Exploring Content</a:t>
            </a:r>
            <a:endParaRPr b="0" sz="1600">
              <a:latin typeface="Poppins"/>
              <a:ea typeface="Poppins"/>
              <a:cs typeface="Poppins"/>
              <a:sym typeface="Poppins"/>
            </a:endParaRPr>
          </a:p>
        </p:txBody>
      </p:sp>
      <p:pic>
        <p:nvPicPr>
          <p:cNvPr id="1034" name="Google Shape;1034;p148"/>
          <p:cNvPicPr preferRelativeResize="0"/>
          <p:nvPr/>
        </p:nvPicPr>
        <p:blipFill>
          <a:blip r:embed="rId4">
            <a:alphaModFix amt="50000"/>
          </a:blip>
          <a:stretch>
            <a:fillRect/>
          </a:stretch>
        </p:blipFill>
        <p:spPr>
          <a:xfrm>
            <a:off x="8542600" y="80525"/>
            <a:ext cx="528826" cy="5288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49"/>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OPEN MIDDLE QUESTIONS</a:t>
            </a:r>
            <a:endParaRPr>
              <a:solidFill>
                <a:schemeClr val="dk2"/>
              </a:solidFill>
            </a:endParaRPr>
          </a:p>
        </p:txBody>
      </p:sp>
      <p:sp>
        <p:nvSpPr>
          <p:cNvPr id="1040" name="Google Shape;1040;p149"/>
          <p:cNvSpPr txBox="1"/>
          <p:nvPr>
            <p:ph idx="1" type="subTitle"/>
          </p:nvPr>
        </p:nvSpPr>
        <p:spPr>
          <a:xfrm>
            <a:off x="641875" y="1236400"/>
            <a:ext cx="6033900" cy="816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300">
                <a:solidFill>
                  <a:srgbClr val="0C1446"/>
                </a:solidFill>
                <a:latin typeface="Poppins Light"/>
                <a:ea typeface="Poppins Light"/>
                <a:cs typeface="Poppins Light"/>
                <a:sym typeface="Poppins Light"/>
              </a:rPr>
              <a:t>Use the numbers 1 - 9 each one time to create a data set with the smallest possible standard</a:t>
            </a:r>
            <a:r>
              <a:rPr lang="en" sz="2300">
                <a:solidFill>
                  <a:srgbClr val="0C1446"/>
                </a:solidFill>
              </a:rPr>
              <a:t> deviation.</a:t>
            </a:r>
            <a:endParaRPr sz="2300">
              <a:solidFill>
                <a:srgbClr val="0C1446"/>
              </a:solidFill>
              <a:latin typeface="Poppins Light"/>
              <a:ea typeface="Poppins Light"/>
              <a:cs typeface="Poppins Light"/>
              <a:sym typeface="Poppins Light"/>
            </a:endParaRPr>
          </a:p>
          <a:p>
            <a:pPr indent="0" lvl="0" marL="0" rtl="0" algn="ctr">
              <a:spcBef>
                <a:spcPts val="600"/>
              </a:spcBef>
              <a:spcAft>
                <a:spcPts val="0"/>
              </a:spcAft>
              <a:buNone/>
            </a:pPr>
            <a:r>
              <a:t/>
            </a:r>
            <a:endParaRPr sz="2200">
              <a:solidFill>
                <a:srgbClr val="0C1446"/>
              </a:solidFill>
              <a:latin typeface="Muli"/>
              <a:ea typeface="Muli"/>
              <a:cs typeface="Muli"/>
              <a:sym typeface="Muli"/>
            </a:endParaRPr>
          </a:p>
          <a:p>
            <a:pPr indent="0" lvl="0" marL="0" rtl="0" algn="ctr">
              <a:spcBef>
                <a:spcPts val="600"/>
              </a:spcBef>
              <a:spcAft>
                <a:spcPts val="0"/>
              </a:spcAft>
              <a:buNone/>
            </a:pPr>
            <a:r>
              <a:rPr lang="en" sz="3200">
                <a:solidFill>
                  <a:srgbClr val="0C1446"/>
                </a:solidFill>
                <a:latin typeface="Muli"/>
                <a:ea typeface="Muli"/>
                <a:cs typeface="Muli"/>
                <a:sym typeface="Muli"/>
              </a:rPr>
              <a:t>⬜⬜, ⬜⬜, ⬜⬜, ⬜⬜⬜</a:t>
            </a:r>
            <a:endParaRPr sz="3200">
              <a:solidFill>
                <a:srgbClr val="0C1446"/>
              </a:solidFill>
              <a:latin typeface="Muli"/>
              <a:ea typeface="Muli"/>
              <a:cs typeface="Muli"/>
              <a:sym typeface="Mul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id="1045" name="Google Shape;1045;p150"/>
          <p:cNvPicPr preferRelativeResize="0"/>
          <p:nvPr/>
        </p:nvPicPr>
        <p:blipFill>
          <a:blip r:embed="rId3">
            <a:alphaModFix/>
          </a:blip>
          <a:stretch>
            <a:fillRect/>
          </a:stretch>
        </p:blipFill>
        <p:spPr>
          <a:xfrm>
            <a:off x="0" y="0"/>
            <a:ext cx="9144001" cy="528079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151"/>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solidFill>
                  <a:schemeClr val="lt2"/>
                </a:solidFill>
              </a:rPr>
              <a:t>FLIPPED </a:t>
            </a:r>
            <a:r>
              <a:rPr lang="en"/>
              <a:t>CLASSROOM</a:t>
            </a:r>
            <a:endParaRPr/>
          </a:p>
        </p:txBody>
      </p:sp>
      <p:sp>
        <p:nvSpPr>
          <p:cNvPr id="1051" name="Google Shape;1051;p151"/>
          <p:cNvSpPr txBox="1"/>
          <p:nvPr/>
        </p:nvSpPr>
        <p:spPr>
          <a:xfrm>
            <a:off x="5636925" y="1876475"/>
            <a:ext cx="159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oppins"/>
              <a:ea typeface="Poppins"/>
              <a:cs typeface="Poppins"/>
              <a:sym typeface="Poppins"/>
            </a:endParaRPr>
          </a:p>
        </p:txBody>
      </p:sp>
      <p:pic>
        <p:nvPicPr>
          <p:cNvPr id="1052" name="Google Shape;1052;p151"/>
          <p:cNvPicPr preferRelativeResize="0"/>
          <p:nvPr/>
        </p:nvPicPr>
        <p:blipFill>
          <a:blip r:embed="rId3">
            <a:alphaModFix/>
          </a:blip>
          <a:stretch>
            <a:fillRect/>
          </a:stretch>
        </p:blipFill>
        <p:spPr>
          <a:xfrm>
            <a:off x="1170763" y="1230100"/>
            <a:ext cx="6802484" cy="3823725"/>
          </a:xfrm>
          <a:prstGeom prst="rect">
            <a:avLst/>
          </a:prstGeom>
          <a:noFill/>
          <a:ln>
            <a:noFill/>
          </a:ln>
        </p:spPr>
      </p:pic>
      <p:pic>
        <p:nvPicPr>
          <p:cNvPr id="1053" name="Google Shape;1053;p151"/>
          <p:cNvPicPr preferRelativeResize="0"/>
          <p:nvPr/>
        </p:nvPicPr>
        <p:blipFill>
          <a:blip r:embed="rId4">
            <a:alphaModFix amt="50000"/>
          </a:blip>
          <a:stretch>
            <a:fillRect/>
          </a:stretch>
        </p:blipFill>
        <p:spPr>
          <a:xfrm>
            <a:off x="8542600" y="80525"/>
            <a:ext cx="528826" cy="5288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52"/>
          <p:cNvSpPr txBox="1"/>
          <p:nvPr>
            <p:ph type="title"/>
          </p:nvPr>
        </p:nvSpPr>
        <p:spPr>
          <a:xfrm>
            <a:off x="641875" y="524175"/>
            <a:ext cx="7148400" cy="64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UNIVERSAL DESIGN FOR LEARNING</a:t>
            </a:r>
            <a:endParaRPr>
              <a:solidFill>
                <a:schemeClr val="lt2"/>
              </a:solidFill>
            </a:endParaRPr>
          </a:p>
        </p:txBody>
      </p:sp>
      <p:pic>
        <p:nvPicPr>
          <p:cNvPr id="1059" name="Google Shape;1059;p152"/>
          <p:cNvPicPr preferRelativeResize="0"/>
          <p:nvPr/>
        </p:nvPicPr>
        <p:blipFill>
          <a:blip r:embed="rId3">
            <a:alphaModFix/>
          </a:blip>
          <a:stretch>
            <a:fillRect/>
          </a:stretch>
        </p:blipFill>
        <p:spPr>
          <a:xfrm>
            <a:off x="360300" y="1028200"/>
            <a:ext cx="8348648" cy="4145994"/>
          </a:xfrm>
          <a:prstGeom prst="rect">
            <a:avLst/>
          </a:prstGeom>
          <a:noFill/>
          <a:ln>
            <a:noFill/>
          </a:ln>
        </p:spPr>
      </p:pic>
      <p:pic>
        <p:nvPicPr>
          <p:cNvPr id="1060" name="Google Shape;1060;p152"/>
          <p:cNvPicPr preferRelativeResize="0"/>
          <p:nvPr/>
        </p:nvPicPr>
        <p:blipFill>
          <a:blip r:embed="rId4">
            <a:alphaModFix amt="50000"/>
          </a:blip>
          <a:stretch>
            <a:fillRect/>
          </a:stretch>
        </p:blipFill>
        <p:spPr>
          <a:xfrm>
            <a:off x="8542600" y="80525"/>
            <a:ext cx="528826" cy="5288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pic>
        <p:nvPicPr>
          <p:cNvPr id="1065" name="Google Shape;1065;p153"/>
          <p:cNvPicPr preferRelativeResize="0"/>
          <p:nvPr/>
        </p:nvPicPr>
        <p:blipFill rotWithShape="1">
          <a:blip r:embed="rId3">
            <a:alphaModFix/>
          </a:blip>
          <a:srcRect b="0" l="12892" r="12885" t="0"/>
          <a:stretch/>
        </p:blipFill>
        <p:spPr>
          <a:xfrm flipH="1">
            <a:off x="-1246400" y="0"/>
            <a:ext cx="5723571" cy="5143499"/>
          </a:xfrm>
          <a:prstGeom prst="rect">
            <a:avLst/>
          </a:prstGeom>
          <a:noFill/>
          <a:ln>
            <a:noFill/>
          </a:ln>
        </p:spPr>
      </p:pic>
      <p:sp>
        <p:nvSpPr>
          <p:cNvPr id="1066" name="Google Shape;1066;p153"/>
          <p:cNvSpPr txBox="1"/>
          <p:nvPr>
            <p:ph type="title"/>
          </p:nvPr>
        </p:nvSpPr>
        <p:spPr>
          <a:xfrm>
            <a:off x="3950675" y="847225"/>
            <a:ext cx="4663500" cy="2509200"/>
          </a:xfrm>
          <a:prstGeom prst="rect">
            <a:avLst/>
          </a:prstGeom>
          <a:solidFill>
            <a:srgbClr val="FFFFFF"/>
          </a:solidFill>
        </p:spPr>
        <p:txBody>
          <a:bodyPr anchorCtr="0" anchor="ctr" bIns="91425" lIns="91425" spcFirstLastPara="1" rIns="91425" wrap="square" tIns="91425">
            <a:noAutofit/>
          </a:bodyPr>
          <a:lstStyle/>
          <a:p>
            <a:pPr indent="0" lvl="0" marL="0" rtl="0" algn="r">
              <a:spcBef>
                <a:spcPts val="0"/>
              </a:spcBef>
              <a:spcAft>
                <a:spcPts val="0"/>
              </a:spcAft>
              <a:buNone/>
            </a:pPr>
            <a:r>
              <a:rPr lang="en" sz="2100"/>
              <a:t>"I actually think that what we do as teachers is we motivate, we </a:t>
            </a:r>
            <a:r>
              <a:rPr b="1" lang="en" sz="2100"/>
              <a:t>design</a:t>
            </a:r>
            <a:r>
              <a:rPr lang="en" sz="2100"/>
              <a:t>, we're really cognitive coaches. That's a much better title for what we do. We design situations where you do cognitive work." </a:t>
            </a:r>
            <a:endParaRPr sz="1600"/>
          </a:p>
        </p:txBody>
      </p:sp>
      <p:sp>
        <p:nvSpPr>
          <p:cNvPr id="1067" name="Google Shape;1067;p153"/>
          <p:cNvSpPr txBox="1"/>
          <p:nvPr>
            <p:ph idx="1" type="subTitle"/>
          </p:nvPr>
        </p:nvSpPr>
        <p:spPr>
          <a:xfrm>
            <a:off x="3950675" y="3307225"/>
            <a:ext cx="4663500" cy="513900"/>
          </a:xfrm>
          <a:prstGeom prst="rect">
            <a:avLst/>
          </a:prstGeom>
          <a:solidFill>
            <a:srgbClr val="FFFFFF"/>
          </a:solidFill>
        </p:spPr>
        <p:txBody>
          <a:bodyPr anchorCtr="0" anchor="t" bIns="91425" lIns="91425" spcFirstLastPara="1" rIns="91425" wrap="square" tIns="91425">
            <a:noAutofit/>
          </a:bodyPr>
          <a:lstStyle/>
          <a:p>
            <a:pPr indent="0" lvl="0" marL="0" rtl="0" algn="r">
              <a:spcBef>
                <a:spcPts val="0"/>
              </a:spcBef>
              <a:spcAft>
                <a:spcPts val="0"/>
              </a:spcAft>
              <a:buNone/>
            </a:pPr>
            <a:r>
              <a:rPr lang="en"/>
              <a:t>Jose Antonio Bowen</a:t>
            </a:r>
            <a:endParaRPr/>
          </a:p>
          <a:p>
            <a:pPr indent="0" lvl="0" marL="0" rtl="0" algn="r">
              <a:spcBef>
                <a:spcPts val="0"/>
              </a:spcBef>
              <a:spcAft>
                <a:spcPts val="0"/>
              </a:spcAft>
              <a:buNone/>
            </a:pPr>
            <a:r>
              <a:t/>
            </a:r>
            <a:endParaRPr/>
          </a:p>
        </p:txBody>
      </p:sp>
      <p:sp>
        <p:nvSpPr>
          <p:cNvPr id="1068" name="Google Shape;1068;p153"/>
          <p:cNvSpPr/>
          <p:nvPr/>
        </p:nvSpPr>
        <p:spPr>
          <a:xfrm>
            <a:off x="2350" y="-16375"/>
            <a:ext cx="888300" cy="522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8" name="Shape 638"/>
        <p:cNvGrpSpPr/>
        <p:nvPr/>
      </p:nvGrpSpPr>
      <p:grpSpPr>
        <a:xfrm>
          <a:off x="0" y="0"/>
          <a:ext cx="0" cy="0"/>
          <a:chOff x="0" y="0"/>
          <a:chExt cx="0" cy="0"/>
        </a:xfrm>
      </p:grpSpPr>
      <p:sp>
        <p:nvSpPr>
          <p:cNvPr id="639" name="Google Shape;639;p109"/>
          <p:cNvSpPr txBox="1"/>
          <p:nvPr/>
        </p:nvSpPr>
        <p:spPr>
          <a:xfrm>
            <a:off x="7075500" y="4096800"/>
            <a:ext cx="2068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Poppins"/>
                <a:ea typeface="Poppins"/>
                <a:cs typeface="Poppins"/>
                <a:sym typeface="Poppins"/>
              </a:rPr>
              <a:t>Robert Kaplinsky’s Five Steps to Create Captivating Keynote Presentations</a:t>
            </a:r>
            <a:endParaRPr i="1">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id="1073" name="Google Shape;1073;p154"/>
          <p:cNvPicPr preferRelativeResize="0"/>
          <p:nvPr/>
        </p:nvPicPr>
        <p:blipFill>
          <a:blip r:embed="rId3">
            <a:alphaModFix/>
          </a:blip>
          <a:stretch>
            <a:fillRect/>
          </a:stretch>
        </p:blipFill>
        <p:spPr>
          <a:xfrm>
            <a:off x="514775" y="152400"/>
            <a:ext cx="7896491" cy="4838701"/>
          </a:xfrm>
          <a:prstGeom prst="rect">
            <a:avLst/>
          </a:prstGeom>
          <a:noFill/>
          <a:ln>
            <a:noFill/>
          </a:ln>
        </p:spPr>
      </p:pic>
      <p:sp>
        <p:nvSpPr>
          <p:cNvPr id="1074" name="Google Shape;1074;p154"/>
          <p:cNvSpPr txBox="1"/>
          <p:nvPr/>
        </p:nvSpPr>
        <p:spPr>
          <a:xfrm>
            <a:off x="514775" y="2712050"/>
            <a:ext cx="38244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latin typeface="Josefin Sans"/>
                <a:ea typeface="Josefin Sans"/>
                <a:cs typeface="Josefin Sans"/>
                <a:sym typeface="Josefin Sans"/>
              </a:rPr>
              <a:t>THANK YOU</a:t>
            </a:r>
            <a:endParaRPr>
              <a:latin typeface="Josefin Sans"/>
              <a:ea typeface="Josefin Sans"/>
              <a:cs typeface="Josefin Sans"/>
              <a:sym typeface="Josefin Sans"/>
            </a:endParaRPr>
          </a:p>
        </p:txBody>
      </p:sp>
      <p:sp>
        <p:nvSpPr>
          <p:cNvPr id="1075" name="Google Shape;1075;p154"/>
          <p:cNvSpPr txBox="1"/>
          <p:nvPr/>
        </p:nvSpPr>
        <p:spPr>
          <a:xfrm>
            <a:off x="6144000" y="205750"/>
            <a:ext cx="2267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Kelly Spoon</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a:solidFill>
                  <a:schemeClr val="dk1"/>
                </a:solidFill>
                <a:latin typeface="Poppins Light"/>
                <a:ea typeface="Poppins Light"/>
                <a:cs typeface="Poppins Light"/>
                <a:sym typeface="Poppins Light"/>
              </a:rPr>
              <a:t>@kellymspoon</a:t>
            </a:r>
            <a:endParaRPr>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lang="en">
                <a:solidFill>
                  <a:schemeClr val="dk1"/>
                </a:solidFill>
                <a:latin typeface="Poppins Light"/>
                <a:ea typeface="Poppins Light"/>
                <a:cs typeface="Poppins Light"/>
                <a:sym typeface="Poppins Light"/>
              </a:rPr>
              <a:t>kspoon@sdccd.edu</a:t>
            </a:r>
            <a:endParaRPr>
              <a:solidFill>
                <a:schemeClr val="dk1"/>
              </a:solidFill>
              <a:latin typeface="Poppins Light"/>
              <a:ea typeface="Poppins Light"/>
              <a:cs typeface="Poppins Light"/>
              <a:sym typeface="Poppins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55"/>
          <p:cNvSpPr txBox="1"/>
          <p:nvPr>
            <p:ph idx="1" type="subTitle"/>
          </p:nvPr>
        </p:nvSpPr>
        <p:spPr>
          <a:xfrm>
            <a:off x="3505200" y="1493374"/>
            <a:ext cx="2143500" cy="331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PREDICTION</a:t>
            </a:r>
            <a:endParaRPr/>
          </a:p>
          <a:p>
            <a:pPr indent="0" lvl="0" marL="0" rtl="0" algn="ctr">
              <a:spcBef>
                <a:spcPts val="0"/>
              </a:spcBef>
              <a:spcAft>
                <a:spcPts val="1600"/>
              </a:spcAft>
              <a:buNone/>
            </a:pPr>
            <a:r>
              <a:t/>
            </a:r>
            <a:endParaRPr/>
          </a:p>
        </p:txBody>
      </p:sp>
      <p:sp>
        <p:nvSpPr>
          <p:cNvPr id="1081" name="Google Shape;1081;p155"/>
          <p:cNvSpPr txBox="1"/>
          <p:nvPr>
            <p:ph idx="3" type="subTitle"/>
          </p:nvPr>
        </p:nvSpPr>
        <p:spPr>
          <a:xfrm>
            <a:off x="1044500" y="1493374"/>
            <a:ext cx="2219700" cy="331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INTRO</a:t>
            </a:r>
            <a:endParaRPr/>
          </a:p>
        </p:txBody>
      </p:sp>
      <p:sp>
        <p:nvSpPr>
          <p:cNvPr id="1082" name="Google Shape;1082;p155"/>
          <p:cNvSpPr txBox="1"/>
          <p:nvPr>
            <p:ph idx="4" type="body"/>
          </p:nvPr>
        </p:nvSpPr>
        <p:spPr>
          <a:xfrm>
            <a:off x="3600530" y="1880886"/>
            <a:ext cx="1941900" cy="78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hlinkClick r:id="rId3"/>
              </a:rPr>
              <a:t>Small Teaching Overview</a:t>
            </a:r>
            <a:r>
              <a:rPr lang="en" sz="1200"/>
              <a:t> </a:t>
            </a:r>
            <a:endParaRPr sz="1200"/>
          </a:p>
          <a:p>
            <a:pPr indent="0" lvl="0" marL="0" rtl="0" algn="ctr">
              <a:spcBef>
                <a:spcPts val="0"/>
              </a:spcBef>
              <a:spcAft>
                <a:spcPts val="0"/>
              </a:spcAft>
              <a:buNone/>
            </a:pPr>
            <a:r>
              <a:rPr lang="en" sz="1200" u="sng">
                <a:solidFill>
                  <a:schemeClr val="accent5"/>
                </a:solidFill>
                <a:hlinkClick r:id="rId4">
                  <a:extLst>
                    <a:ext uri="{A12FA001-AC4F-418D-AE19-62706E023703}">
                      <ahyp:hlinkClr val="tx"/>
                    </a:ext>
                  </a:extLst>
                </a:hlinkClick>
              </a:rPr>
              <a:t>Sampling Distribution Desmos</a:t>
            </a:r>
            <a:endParaRPr sz="1200"/>
          </a:p>
          <a:p>
            <a:pPr indent="0" lvl="0" marL="0" rtl="0" algn="ctr">
              <a:spcBef>
                <a:spcPts val="0"/>
              </a:spcBef>
              <a:spcAft>
                <a:spcPts val="0"/>
              </a:spcAft>
              <a:buNone/>
            </a:pPr>
            <a:r>
              <a:rPr lang="en" sz="1200" u="sng">
                <a:solidFill>
                  <a:schemeClr val="accent5"/>
                </a:solidFill>
                <a:hlinkClick r:id="rId5">
                  <a:extLst>
                    <a:ext uri="{A12FA001-AC4F-418D-AE19-62706E023703}">
                      <ahyp:hlinkClr val="tx"/>
                    </a:ext>
                  </a:extLst>
                </a:hlinkClick>
              </a:rPr>
              <a:t>Slow Reveal Graphs</a:t>
            </a:r>
            <a:endParaRPr sz="1200"/>
          </a:p>
          <a:p>
            <a:pPr indent="0" lvl="0" marL="0" rtl="0" algn="ctr">
              <a:spcBef>
                <a:spcPts val="0"/>
              </a:spcBef>
              <a:spcAft>
                <a:spcPts val="0"/>
              </a:spcAft>
              <a:buNone/>
            </a:pPr>
            <a:r>
              <a:rPr lang="en" sz="1200" u="sng">
                <a:solidFill>
                  <a:schemeClr val="accent5"/>
                </a:solidFill>
                <a:hlinkClick r:id="rId6">
                  <a:extLst>
                    <a:ext uri="{A12FA001-AC4F-418D-AE19-62706E023703}">
                      <ahyp:hlinkClr val="tx"/>
                    </a:ext>
                  </a:extLst>
                </a:hlinkClick>
              </a:rPr>
              <a:t>Histogram Polygraph</a:t>
            </a:r>
            <a:endParaRPr sz="1200"/>
          </a:p>
          <a:p>
            <a:pPr indent="0" lvl="0" marL="0" rtl="0" algn="ctr">
              <a:spcBef>
                <a:spcPts val="0"/>
              </a:spcBef>
              <a:spcAft>
                <a:spcPts val="1600"/>
              </a:spcAft>
              <a:buNone/>
            </a:pPr>
            <a:r>
              <a:t/>
            </a:r>
            <a:endParaRPr/>
          </a:p>
        </p:txBody>
      </p:sp>
      <p:sp>
        <p:nvSpPr>
          <p:cNvPr id="1083" name="Google Shape;1083;p155"/>
          <p:cNvSpPr txBox="1"/>
          <p:nvPr>
            <p:ph idx="5" type="subTitle"/>
          </p:nvPr>
        </p:nvSpPr>
        <p:spPr>
          <a:xfrm>
            <a:off x="5943649" y="1493374"/>
            <a:ext cx="2133300" cy="331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CONTENT </a:t>
            </a:r>
            <a:endParaRPr/>
          </a:p>
        </p:txBody>
      </p:sp>
      <p:sp>
        <p:nvSpPr>
          <p:cNvPr id="1084" name="Google Shape;1084;p155"/>
          <p:cNvSpPr txBox="1"/>
          <p:nvPr>
            <p:ph idx="6" type="body"/>
          </p:nvPr>
        </p:nvSpPr>
        <p:spPr>
          <a:xfrm>
            <a:off x="6044899" y="1880886"/>
            <a:ext cx="1930800" cy="78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hlinkClick r:id="rId7"/>
              </a:rPr>
              <a:t>Flipped Classroom</a:t>
            </a:r>
            <a:r>
              <a:rPr lang="en" sz="1200"/>
              <a:t> + Slack Channel</a:t>
            </a:r>
            <a:endParaRPr sz="1200"/>
          </a:p>
          <a:p>
            <a:pPr indent="0" lvl="0" marL="0" rtl="0" algn="ctr">
              <a:spcBef>
                <a:spcPts val="0"/>
              </a:spcBef>
              <a:spcAft>
                <a:spcPts val="0"/>
              </a:spcAft>
              <a:buNone/>
            </a:pPr>
            <a:r>
              <a:rPr lang="en" sz="1200" u="sng">
                <a:solidFill>
                  <a:schemeClr val="hlink"/>
                </a:solidFill>
                <a:hlinkClick r:id="rId8"/>
              </a:rPr>
              <a:t>Accessibility</a:t>
            </a:r>
            <a:endParaRPr sz="1200"/>
          </a:p>
          <a:p>
            <a:pPr indent="0" lvl="0" marL="0" rtl="0" algn="ctr">
              <a:spcBef>
                <a:spcPts val="0"/>
              </a:spcBef>
              <a:spcAft>
                <a:spcPts val="0"/>
              </a:spcAft>
              <a:buNone/>
            </a:pPr>
            <a:r>
              <a:rPr lang="en" sz="1200" u="sng">
                <a:solidFill>
                  <a:schemeClr val="hlink"/>
                </a:solidFill>
                <a:hlinkClick r:id="rId9"/>
              </a:rPr>
              <a:t>UDL </a:t>
            </a:r>
            <a:endParaRPr sz="1200"/>
          </a:p>
        </p:txBody>
      </p:sp>
      <p:sp>
        <p:nvSpPr>
          <p:cNvPr id="1085" name="Google Shape;1085;p155"/>
          <p:cNvSpPr txBox="1"/>
          <p:nvPr>
            <p:ph idx="7" type="body"/>
          </p:nvPr>
        </p:nvSpPr>
        <p:spPr>
          <a:xfrm>
            <a:off x="1149950" y="1874375"/>
            <a:ext cx="2008800" cy="78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hlinkClick r:id="rId10"/>
              </a:rPr>
              <a:t>Keynote Webinar</a:t>
            </a:r>
            <a:endParaRPr sz="1200"/>
          </a:p>
          <a:p>
            <a:pPr indent="0" lvl="0" marL="0" rtl="0" algn="ctr">
              <a:spcBef>
                <a:spcPts val="0"/>
              </a:spcBef>
              <a:spcAft>
                <a:spcPts val="0"/>
              </a:spcAft>
              <a:buNone/>
            </a:pPr>
            <a:r>
              <a:rPr lang="en" sz="1200" u="sng">
                <a:solidFill>
                  <a:schemeClr val="hlink"/>
                </a:solidFill>
                <a:hlinkClick r:id="rId11"/>
              </a:rPr>
              <a:t>Open Middle</a:t>
            </a:r>
            <a:endParaRPr sz="1200"/>
          </a:p>
          <a:p>
            <a:pPr indent="0" lvl="0" marL="0" rtl="0" algn="ctr">
              <a:spcBef>
                <a:spcPts val="0"/>
              </a:spcBef>
              <a:spcAft>
                <a:spcPts val="0"/>
              </a:spcAft>
              <a:buNone/>
            </a:pPr>
            <a:r>
              <a:rPr lang="en" sz="1200" u="sng">
                <a:solidFill>
                  <a:schemeClr val="hlink"/>
                </a:solidFill>
                <a:hlinkClick r:id="rId12"/>
              </a:rPr>
              <a:t>Backwards Design</a:t>
            </a:r>
            <a:endParaRPr sz="1200"/>
          </a:p>
          <a:p>
            <a:pPr indent="0" lvl="0" marL="0" rtl="0" algn="ctr">
              <a:spcBef>
                <a:spcPts val="0"/>
              </a:spcBef>
              <a:spcAft>
                <a:spcPts val="0"/>
              </a:spcAft>
              <a:buNone/>
            </a:pPr>
            <a:r>
              <a:rPr lang="en" sz="1200" u="sng">
                <a:solidFill>
                  <a:schemeClr val="hlink"/>
                </a:solidFill>
                <a:hlinkClick r:id="rId13"/>
              </a:rPr>
              <a:t>CRT &amp; The Brain</a:t>
            </a:r>
            <a:endParaRPr sz="1200"/>
          </a:p>
        </p:txBody>
      </p:sp>
      <p:sp>
        <p:nvSpPr>
          <p:cNvPr id="1086" name="Google Shape;1086;p155"/>
          <p:cNvSpPr txBox="1"/>
          <p:nvPr>
            <p:ph idx="8" type="subTitle"/>
          </p:nvPr>
        </p:nvSpPr>
        <p:spPr>
          <a:xfrm>
            <a:off x="1044500" y="3261930"/>
            <a:ext cx="2219700" cy="331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ASSESSMENT</a:t>
            </a:r>
            <a:endParaRPr/>
          </a:p>
        </p:txBody>
      </p:sp>
      <p:sp>
        <p:nvSpPr>
          <p:cNvPr id="1087" name="Google Shape;1087;p155"/>
          <p:cNvSpPr txBox="1"/>
          <p:nvPr>
            <p:ph idx="9" type="subTitle"/>
          </p:nvPr>
        </p:nvSpPr>
        <p:spPr>
          <a:xfrm>
            <a:off x="5952199" y="3261924"/>
            <a:ext cx="2116200" cy="331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OTHER CREDITS</a:t>
            </a:r>
            <a:endParaRPr/>
          </a:p>
        </p:txBody>
      </p:sp>
      <p:sp>
        <p:nvSpPr>
          <p:cNvPr id="1088" name="Google Shape;1088;p155"/>
          <p:cNvSpPr txBox="1"/>
          <p:nvPr>
            <p:ph idx="14" type="body"/>
          </p:nvPr>
        </p:nvSpPr>
        <p:spPr>
          <a:xfrm>
            <a:off x="6044899" y="3655747"/>
            <a:ext cx="1930800" cy="78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Slides: </a:t>
            </a:r>
            <a:r>
              <a:rPr lang="en" sz="1200" u="sng">
                <a:solidFill>
                  <a:schemeClr val="hlink"/>
                </a:solidFill>
                <a:hlinkClick r:id="rId14"/>
              </a:rPr>
              <a:t>Slidesgo.com</a:t>
            </a:r>
            <a:endParaRPr sz="1200"/>
          </a:p>
          <a:p>
            <a:pPr indent="0" lvl="0" marL="0" rtl="0" algn="ctr">
              <a:spcBef>
                <a:spcPts val="0"/>
              </a:spcBef>
              <a:spcAft>
                <a:spcPts val="0"/>
              </a:spcAft>
              <a:buNone/>
            </a:pPr>
            <a:r>
              <a:rPr lang="en" sz="1200"/>
              <a:t>Icons: </a:t>
            </a:r>
            <a:r>
              <a:rPr lang="en" sz="1200" u="sng">
                <a:solidFill>
                  <a:schemeClr val="hlink"/>
                </a:solidFill>
                <a:hlinkClick r:id="rId15"/>
              </a:rPr>
              <a:t>Flaticon</a:t>
            </a:r>
            <a:endParaRPr sz="1200"/>
          </a:p>
          <a:p>
            <a:pPr indent="0" lvl="0" marL="0" rtl="0" algn="ctr">
              <a:spcBef>
                <a:spcPts val="0"/>
              </a:spcBef>
              <a:spcAft>
                <a:spcPts val="0"/>
              </a:spcAft>
              <a:buNone/>
            </a:pPr>
            <a:r>
              <a:rPr lang="en" sz="1200"/>
              <a:t>Images: </a:t>
            </a:r>
            <a:r>
              <a:rPr lang="en" sz="1200" u="sng">
                <a:solidFill>
                  <a:schemeClr val="hlink"/>
                </a:solidFill>
                <a:hlinkClick r:id="rId16"/>
              </a:rPr>
              <a:t>Unsplash</a:t>
            </a:r>
            <a:endParaRPr sz="1200"/>
          </a:p>
          <a:p>
            <a:pPr indent="0" lvl="0" marL="0" rtl="0" algn="ctr">
              <a:spcBef>
                <a:spcPts val="0"/>
              </a:spcBef>
              <a:spcAft>
                <a:spcPts val="0"/>
              </a:spcAft>
              <a:buNone/>
            </a:pPr>
            <a:r>
              <a:rPr lang="en" sz="1200"/>
              <a:t>Graphics: </a:t>
            </a:r>
            <a:r>
              <a:rPr lang="en" sz="1200" u="sng">
                <a:solidFill>
                  <a:schemeClr val="hlink"/>
                </a:solidFill>
                <a:hlinkClick r:id="rId17"/>
              </a:rPr>
              <a:t>Canva</a:t>
            </a:r>
            <a:endParaRPr sz="1200"/>
          </a:p>
        </p:txBody>
      </p:sp>
      <p:sp>
        <p:nvSpPr>
          <p:cNvPr id="1089" name="Google Shape;1089;p155"/>
          <p:cNvSpPr txBox="1"/>
          <p:nvPr>
            <p:ph idx="15" type="body"/>
          </p:nvPr>
        </p:nvSpPr>
        <p:spPr>
          <a:xfrm>
            <a:off x="1149950" y="3649237"/>
            <a:ext cx="2008800" cy="78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hlinkClick r:id="rId18"/>
              </a:rPr>
              <a:t>Alternative Grading</a:t>
            </a:r>
            <a:endParaRPr sz="1200"/>
          </a:p>
          <a:p>
            <a:pPr indent="0" lvl="0" marL="0" rtl="0" algn="ctr">
              <a:spcBef>
                <a:spcPts val="0"/>
              </a:spcBef>
              <a:spcAft>
                <a:spcPts val="0"/>
              </a:spcAft>
              <a:buNone/>
            </a:pPr>
            <a:r>
              <a:rPr lang="en" sz="1200" u="sng">
                <a:solidFill>
                  <a:schemeClr val="hlink"/>
                </a:solidFill>
                <a:hlinkClick r:id="rId19"/>
              </a:rPr>
              <a:t>Authentic Assessment</a:t>
            </a:r>
            <a:endParaRPr sz="1200"/>
          </a:p>
          <a:p>
            <a:pPr indent="0" lvl="0" marL="0" rtl="0" algn="ctr">
              <a:spcBef>
                <a:spcPts val="0"/>
              </a:spcBef>
              <a:spcAft>
                <a:spcPts val="0"/>
              </a:spcAft>
              <a:buNone/>
            </a:pPr>
            <a:r>
              <a:rPr lang="en" sz="1200" u="sng">
                <a:solidFill>
                  <a:schemeClr val="hlink"/>
                </a:solidFill>
                <a:hlinkClick r:id="rId20"/>
              </a:rPr>
              <a:t>UDL for Assessment</a:t>
            </a:r>
            <a:endParaRPr sz="1200"/>
          </a:p>
          <a:p>
            <a:pPr indent="0" lvl="0" marL="0" rtl="0" algn="ctr">
              <a:spcBef>
                <a:spcPts val="0"/>
              </a:spcBef>
              <a:spcAft>
                <a:spcPts val="0"/>
              </a:spcAft>
              <a:buNone/>
            </a:pPr>
            <a:r>
              <a:rPr lang="en" sz="1200" u="sng">
                <a:solidFill>
                  <a:schemeClr val="hlink"/>
                </a:solidFill>
                <a:hlinkClick r:id="rId21"/>
              </a:rPr>
              <a:t>Renewable Assessments</a:t>
            </a:r>
            <a:endParaRPr sz="1200"/>
          </a:p>
        </p:txBody>
      </p:sp>
      <p:sp>
        <p:nvSpPr>
          <p:cNvPr id="1090" name="Google Shape;1090;p155"/>
          <p:cNvSpPr txBox="1"/>
          <p:nvPr>
            <p:ph type="title"/>
          </p:nvPr>
        </p:nvSpPr>
        <p:spPr>
          <a:xfrm>
            <a:off x="641895" y="524175"/>
            <a:ext cx="3868800" cy="9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RESOURCES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56"/>
          <p:cNvSpPr txBox="1"/>
          <p:nvPr>
            <p:ph idx="3" type="subTitle"/>
          </p:nvPr>
        </p:nvSpPr>
        <p:spPr>
          <a:xfrm>
            <a:off x="733700" y="1493375"/>
            <a:ext cx="7707600" cy="325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i="1" lang="en" sz="1400" u="sng">
                <a:solidFill>
                  <a:schemeClr val="hlink"/>
                </a:solidFill>
                <a:latin typeface="Poppins"/>
                <a:ea typeface="Poppins"/>
                <a:cs typeface="Poppins"/>
                <a:sym typeface="Poppins"/>
                <a:hlinkClick r:id="rId3"/>
              </a:rPr>
              <a:t>Culturally Responsive Teaching &amp; The Brain</a:t>
            </a:r>
            <a:r>
              <a:rPr b="0" lang="en" sz="1400" u="sng">
                <a:solidFill>
                  <a:schemeClr val="hlink"/>
                </a:solidFill>
                <a:latin typeface="Poppins"/>
                <a:ea typeface="Poppins"/>
                <a:cs typeface="Poppins"/>
                <a:sym typeface="Poppins"/>
                <a:hlinkClick r:id="rId4"/>
              </a:rPr>
              <a:t> </a:t>
            </a:r>
            <a:r>
              <a:rPr b="0" lang="en" sz="1400">
                <a:latin typeface="Poppins"/>
                <a:ea typeface="Poppins"/>
                <a:cs typeface="Poppins"/>
                <a:sym typeface="Poppins"/>
              </a:rPr>
              <a:t>by Zaretta Hammond - a great starting point… written for K-12 with great teaching moves and the </a:t>
            </a:r>
            <a:r>
              <a:rPr b="0" lang="en" sz="1400" u="sng">
                <a:solidFill>
                  <a:schemeClr val="hlink"/>
                </a:solidFill>
                <a:latin typeface="Poppins"/>
                <a:ea typeface="Poppins"/>
                <a:cs typeface="Poppins"/>
                <a:sym typeface="Poppins"/>
                <a:hlinkClick r:id="rId5"/>
              </a:rPr>
              <a:t>Ready4 Rigor framework</a:t>
            </a:r>
            <a:endParaRPr b="0" sz="1400">
              <a:latin typeface="Poppins"/>
              <a:ea typeface="Poppins"/>
              <a:cs typeface="Poppins"/>
              <a:sym typeface="Poppins"/>
            </a:endParaRPr>
          </a:p>
          <a:p>
            <a:pPr indent="0" lvl="0" marL="0" rtl="0" algn="l">
              <a:spcBef>
                <a:spcPts val="1600"/>
              </a:spcBef>
              <a:spcAft>
                <a:spcPts val="0"/>
              </a:spcAft>
              <a:buNone/>
            </a:pPr>
            <a:r>
              <a:rPr b="0" i="1" lang="en" sz="1400" u="sng">
                <a:solidFill>
                  <a:schemeClr val="hlink"/>
                </a:solidFill>
                <a:latin typeface="Poppins"/>
                <a:ea typeface="Poppins"/>
                <a:cs typeface="Poppins"/>
                <a:sym typeface="Poppins"/>
                <a:hlinkClick r:id="rId6"/>
              </a:rPr>
              <a:t>Choosing to See: A Framework for Equity…</a:t>
            </a:r>
            <a:r>
              <a:rPr b="0" lang="en" sz="1400">
                <a:latin typeface="Poppins"/>
                <a:ea typeface="Poppins"/>
                <a:cs typeface="Poppins"/>
                <a:sym typeface="Poppins"/>
              </a:rPr>
              <a:t> by Pamela Seda &amp; Kendall Brown - a book for math classrooms, also K-12, that is an excellent read with an ICUCARE framework</a:t>
            </a:r>
            <a:endParaRPr b="0" sz="1400">
              <a:latin typeface="Poppins"/>
              <a:ea typeface="Poppins"/>
              <a:cs typeface="Poppins"/>
              <a:sym typeface="Poppins"/>
            </a:endParaRPr>
          </a:p>
          <a:p>
            <a:pPr indent="0" lvl="0" marL="0" rtl="0" algn="l">
              <a:spcBef>
                <a:spcPts val="1600"/>
              </a:spcBef>
              <a:spcAft>
                <a:spcPts val="0"/>
              </a:spcAft>
              <a:buNone/>
            </a:pPr>
            <a:r>
              <a:rPr b="0" i="1" lang="en" sz="1400" u="sng">
                <a:solidFill>
                  <a:schemeClr val="hlink"/>
                </a:solidFill>
                <a:latin typeface="Poppins"/>
                <a:ea typeface="Poppins"/>
                <a:cs typeface="Poppins"/>
                <a:sym typeface="Poppins"/>
                <a:hlinkClick r:id="rId7"/>
              </a:rPr>
              <a:t>Learning that Matters: A Field Guide</a:t>
            </a:r>
            <a:r>
              <a:rPr b="0" lang="en" sz="1400" u="sng">
                <a:solidFill>
                  <a:schemeClr val="hlink"/>
                </a:solidFill>
                <a:latin typeface="Poppins"/>
                <a:ea typeface="Poppins"/>
                <a:cs typeface="Poppins"/>
                <a:sym typeface="Poppins"/>
                <a:hlinkClick r:id="rId8"/>
              </a:rPr>
              <a:t> for Course Design…</a:t>
            </a:r>
            <a:r>
              <a:rPr b="0" lang="en" sz="1400">
                <a:latin typeface="Poppins"/>
                <a:ea typeface="Poppins"/>
                <a:cs typeface="Poppins"/>
                <a:sym typeface="Poppins"/>
              </a:rPr>
              <a:t> by Zehnder, Metzker, Kleine, &amp; Alby - written for higher ed and full of great ideas</a:t>
            </a:r>
            <a:endParaRPr b="0" sz="1400">
              <a:latin typeface="Poppins"/>
              <a:ea typeface="Poppins"/>
              <a:cs typeface="Poppins"/>
              <a:sym typeface="Poppins"/>
            </a:endParaRPr>
          </a:p>
          <a:p>
            <a:pPr indent="0" lvl="0" marL="0" rtl="0" algn="l">
              <a:spcBef>
                <a:spcPts val="1600"/>
              </a:spcBef>
              <a:spcAft>
                <a:spcPts val="1600"/>
              </a:spcAft>
              <a:buNone/>
            </a:pPr>
            <a:r>
              <a:rPr b="0" i="1" lang="en" sz="1400" u="sng">
                <a:solidFill>
                  <a:schemeClr val="hlink"/>
                </a:solidFill>
                <a:latin typeface="Poppins"/>
                <a:ea typeface="Poppins"/>
                <a:cs typeface="Poppins"/>
                <a:sym typeface="Poppins"/>
                <a:hlinkClick r:id="rId9"/>
              </a:rPr>
              <a:t>Equity by Design: Delivering on the Power and Promise of UDL</a:t>
            </a:r>
            <a:r>
              <a:rPr b="0" lang="en" sz="1400">
                <a:latin typeface="Poppins"/>
                <a:ea typeface="Poppins"/>
                <a:cs typeface="Poppins"/>
                <a:sym typeface="Poppins"/>
              </a:rPr>
              <a:t> by Mirko Chardin &amp; Katie Novak</a:t>
            </a:r>
            <a:endParaRPr b="0" sz="1400">
              <a:latin typeface="Poppins"/>
              <a:ea typeface="Poppins"/>
              <a:cs typeface="Poppins"/>
              <a:sym typeface="Poppins"/>
            </a:endParaRPr>
          </a:p>
        </p:txBody>
      </p:sp>
      <p:sp>
        <p:nvSpPr>
          <p:cNvPr id="1096" name="Google Shape;1096;p156"/>
          <p:cNvSpPr txBox="1"/>
          <p:nvPr>
            <p:ph type="title"/>
          </p:nvPr>
        </p:nvSpPr>
        <p:spPr>
          <a:xfrm>
            <a:off x="641899" y="524175"/>
            <a:ext cx="7950900" cy="9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INTERESTED IN… </a:t>
            </a:r>
            <a:r>
              <a:rPr lang="en">
                <a:solidFill>
                  <a:schemeClr val="lt2"/>
                </a:solidFill>
              </a:rPr>
              <a:t>EQUITABLE TEACHING</a:t>
            </a:r>
            <a:r>
              <a:rPr lang="en"/>
              <a: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57"/>
          <p:cNvSpPr txBox="1"/>
          <p:nvPr>
            <p:ph idx="3" type="subTitle"/>
          </p:nvPr>
        </p:nvSpPr>
        <p:spPr>
          <a:xfrm>
            <a:off x="733700" y="1493375"/>
            <a:ext cx="7707600" cy="325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i="1" lang="en" sz="1400" u="sng">
                <a:solidFill>
                  <a:schemeClr val="hlink"/>
                </a:solidFill>
                <a:latin typeface="Poppins"/>
                <a:ea typeface="Poppins"/>
                <a:cs typeface="Poppins"/>
                <a:sym typeface="Poppins"/>
                <a:hlinkClick r:id="rId3"/>
              </a:rPr>
              <a:t>Grading for Equity: What It Is, Why It Matters and How It Can Transform Schools and Classrooms</a:t>
            </a:r>
            <a:r>
              <a:rPr b="0" lang="en" sz="1400">
                <a:latin typeface="Poppins"/>
                <a:ea typeface="Poppins"/>
                <a:cs typeface="Poppins"/>
                <a:sym typeface="Poppins"/>
              </a:rPr>
              <a:t> by Joe Feldman</a:t>
            </a:r>
            <a:endParaRPr b="0" sz="1400">
              <a:latin typeface="Poppins"/>
              <a:ea typeface="Poppins"/>
              <a:cs typeface="Poppins"/>
              <a:sym typeface="Poppins"/>
            </a:endParaRPr>
          </a:p>
          <a:p>
            <a:pPr indent="0" lvl="0" marL="0" rtl="0" algn="l">
              <a:spcBef>
                <a:spcPts val="1600"/>
              </a:spcBef>
              <a:spcAft>
                <a:spcPts val="0"/>
              </a:spcAft>
              <a:buNone/>
            </a:pPr>
            <a:r>
              <a:rPr b="0" i="1" lang="en" sz="1400" u="sng">
                <a:solidFill>
                  <a:schemeClr val="hlink"/>
                </a:solidFill>
                <a:latin typeface="Poppins"/>
                <a:ea typeface="Poppins"/>
                <a:cs typeface="Poppins"/>
                <a:sym typeface="Poppins"/>
                <a:hlinkClick r:id="rId4"/>
              </a:rPr>
              <a:t>Ungrading: Why Rating Students Undermines Learning</a:t>
            </a:r>
            <a:r>
              <a:rPr b="0" i="1" lang="en" sz="1400">
                <a:latin typeface="Poppins"/>
                <a:ea typeface="Poppins"/>
                <a:cs typeface="Poppins"/>
                <a:sym typeface="Poppins"/>
              </a:rPr>
              <a:t> </a:t>
            </a:r>
            <a:r>
              <a:rPr b="0" lang="en" sz="1400">
                <a:latin typeface="Poppins"/>
                <a:ea typeface="Poppins"/>
                <a:cs typeface="Poppins"/>
                <a:sym typeface="Poppins"/>
              </a:rPr>
              <a:t>by Susan Blum</a:t>
            </a:r>
            <a:endParaRPr b="0" sz="1400">
              <a:latin typeface="Poppins"/>
              <a:ea typeface="Poppins"/>
              <a:cs typeface="Poppins"/>
              <a:sym typeface="Poppins"/>
            </a:endParaRPr>
          </a:p>
          <a:p>
            <a:pPr indent="0" lvl="0" marL="0" rtl="0" algn="l">
              <a:spcBef>
                <a:spcPts val="1600"/>
              </a:spcBef>
              <a:spcAft>
                <a:spcPts val="0"/>
              </a:spcAft>
              <a:buNone/>
            </a:pPr>
            <a:r>
              <a:rPr b="0" i="1" lang="en" sz="1400" u="sng">
                <a:solidFill>
                  <a:schemeClr val="hlink"/>
                </a:solidFill>
                <a:latin typeface="Poppins"/>
                <a:ea typeface="Poppins"/>
                <a:cs typeface="Poppins"/>
                <a:sym typeface="Poppins"/>
                <a:hlinkClick r:id="rId5"/>
              </a:rPr>
              <a:t>Grading for Growth: A Guide to Alternative Grading Practices that Promote Authentic Learning and Student Engagement in Higher Education</a:t>
            </a:r>
            <a:r>
              <a:rPr b="0" i="1" lang="en" sz="1400">
                <a:latin typeface="Poppins"/>
                <a:ea typeface="Poppins"/>
                <a:cs typeface="Poppins"/>
                <a:sym typeface="Poppins"/>
              </a:rPr>
              <a:t> </a:t>
            </a:r>
            <a:r>
              <a:rPr b="0" lang="en" sz="1400">
                <a:latin typeface="Poppins"/>
                <a:ea typeface="Poppins"/>
                <a:cs typeface="Poppins"/>
                <a:sym typeface="Poppins"/>
              </a:rPr>
              <a:t>by David Clark and Robert Talbert</a:t>
            </a:r>
            <a:endParaRPr b="0" sz="1400">
              <a:latin typeface="Poppins"/>
              <a:ea typeface="Poppins"/>
              <a:cs typeface="Poppins"/>
              <a:sym typeface="Poppins"/>
            </a:endParaRPr>
          </a:p>
          <a:p>
            <a:pPr indent="0" lvl="0" marL="0" rtl="0" algn="l">
              <a:spcBef>
                <a:spcPts val="1600"/>
              </a:spcBef>
              <a:spcAft>
                <a:spcPts val="0"/>
              </a:spcAft>
              <a:buNone/>
            </a:pPr>
            <a:r>
              <a:rPr b="0" lang="en" sz="1400">
                <a:latin typeface="Poppins"/>
                <a:ea typeface="Poppins"/>
                <a:cs typeface="Poppins"/>
                <a:sym typeface="Poppins"/>
              </a:rPr>
              <a:t>	</a:t>
            </a:r>
            <a:r>
              <a:rPr b="0" lang="en" sz="1400" u="sng">
                <a:solidFill>
                  <a:schemeClr val="hlink"/>
                </a:solidFill>
                <a:latin typeface="Poppins"/>
                <a:ea typeface="Poppins"/>
                <a:cs typeface="Poppins"/>
                <a:sym typeface="Poppins"/>
                <a:hlinkClick r:id="rId6"/>
              </a:rPr>
              <a:t>Alt Grading Google Doc</a:t>
            </a:r>
            <a:r>
              <a:rPr b="0" lang="en" sz="1400">
                <a:latin typeface="Poppins"/>
                <a:ea typeface="Poppins"/>
                <a:cs typeface="Poppins"/>
                <a:sym typeface="Poppins"/>
              </a:rPr>
              <a:t> with extensive grading podcast, articles, and more.</a:t>
            </a:r>
            <a:endParaRPr b="0" sz="1400">
              <a:latin typeface="Poppins"/>
              <a:ea typeface="Poppins"/>
              <a:cs typeface="Poppins"/>
              <a:sym typeface="Poppins"/>
            </a:endParaRPr>
          </a:p>
          <a:p>
            <a:pPr indent="0" lvl="0" marL="0" rtl="0" algn="l">
              <a:spcBef>
                <a:spcPts val="1600"/>
              </a:spcBef>
              <a:spcAft>
                <a:spcPts val="1600"/>
              </a:spcAft>
              <a:buNone/>
            </a:pPr>
            <a:r>
              <a:t/>
            </a:r>
            <a:endParaRPr b="0" sz="1400">
              <a:latin typeface="Poppins"/>
              <a:ea typeface="Poppins"/>
              <a:cs typeface="Poppins"/>
              <a:sym typeface="Poppins"/>
            </a:endParaRPr>
          </a:p>
        </p:txBody>
      </p:sp>
      <p:sp>
        <p:nvSpPr>
          <p:cNvPr id="1102" name="Google Shape;1102;p157"/>
          <p:cNvSpPr txBox="1"/>
          <p:nvPr>
            <p:ph type="title"/>
          </p:nvPr>
        </p:nvSpPr>
        <p:spPr>
          <a:xfrm>
            <a:off x="641899" y="524175"/>
            <a:ext cx="7950900" cy="9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INTERESTED IN… </a:t>
            </a:r>
            <a:r>
              <a:rPr lang="en">
                <a:solidFill>
                  <a:schemeClr val="lt2"/>
                </a:solidFill>
              </a:rPr>
              <a:t>EQUITABLE ASSESSMENT</a:t>
            </a:r>
            <a:r>
              <a:rPr lang="en"/>
              <a:t>?</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58"/>
          <p:cNvSpPr txBox="1"/>
          <p:nvPr>
            <p:ph idx="3" type="subTitle"/>
          </p:nvPr>
        </p:nvSpPr>
        <p:spPr>
          <a:xfrm>
            <a:off x="733700" y="1493375"/>
            <a:ext cx="7707600" cy="3256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0" lang="en" sz="1400" u="sng">
                <a:solidFill>
                  <a:schemeClr val="hlink"/>
                </a:solidFill>
                <a:latin typeface="Poppins"/>
                <a:ea typeface="Poppins"/>
                <a:cs typeface="Poppins"/>
                <a:sym typeface="Poppins"/>
                <a:hlinkClick r:id="rId3"/>
              </a:rPr>
              <a:t>Skew the Script</a:t>
            </a:r>
            <a:r>
              <a:rPr b="0" lang="en" sz="1400">
                <a:latin typeface="Poppins"/>
                <a:ea typeface="Poppins"/>
                <a:cs typeface="Poppins"/>
                <a:sym typeface="Poppins"/>
              </a:rPr>
              <a:t> (</a:t>
            </a:r>
            <a:r>
              <a:rPr b="0" lang="en" sz="1400" u="sng">
                <a:solidFill>
                  <a:schemeClr val="hlink"/>
                </a:solidFill>
                <a:latin typeface="Poppins"/>
                <a:ea typeface="Poppins"/>
                <a:cs typeface="Poppins"/>
                <a:sym typeface="Poppins"/>
                <a:hlinkClick r:id="rId4"/>
              </a:rPr>
              <a:t>Desmos</a:t>
            </a:r>
            <a:r>
              <a:rPr b="0" lang="en" sz="1400">
                <a:latin typeface="Poppins"/>
                <a:ea typeface="Poppins"/>
                <a:cs typeface="Poppins"/>
                <a:sym typeface="Poppins"/>
              </a:rPr>
              <a:t>) - social justice themed content written for AP Stats</a:t>
            </a:r>
            <a:endParaRPr b="0" sz="1400">
              <a:latin typeface="Poppins"/>
              <a:ea typeface="Poppins"/>
              <a:cs typeface="Poppins"/>
              <a:sym typeface="Poppins"/>
            </a:endParaRPr>
          </a:p>
          <a:p>
            <a:pPr indent="0" lvl="0" marL="0" rtl="0" algn="l">
              <a:spcBef>
                <a:spcPts val="1600"/>
              </a:spcBef>
              <a:spcAft>
                <a:spcPts val="0"/>
              </a:spcAft>
              <a:buNone/>
            </a:pPr>
            <a:r>
              <a:rPr b="0" lang="en" sz="1400" u="sng">
                <a:solidFill>
                  <a:schemeClr val="hlink"/>
                </a:solidFill>
                <a:latin typeface="Poppins"/>
                <a:ea typeface="Poppins"/>
                <a:cs typeface="Poppins"/>
                <a:sym typeface="Poppins"/>
                <a:hlinkClick r:id="rId5"/>
              </a:rPr>
              <a:t>StatsMedic</a:t>
            </a:r>
            <a:r>
              <a:rPr b="0" lang="en" sz="1400">
                <a:latin typeface="Poppins"/>
                <a:ea typeface="Poppins"/>
                <a:cs typeface="Poppins"/>
                <a:sym typeface="Poppins"/>
              </a:rPr>
              <a:t> (</a:t>
            </a:r>
            <a:r>
              <a:rPr b="0" lang="en" sz="1400" u="sng">
                <a:solidFill>
                  <a:schemeClr val="hlink"/>
                </a:solidFill>
                <a:latin typeface="Poppins"/>
                <a:ea typeface="Poppins"/>
                <a:cs typeface="Poppins"/>
                <a:sym typeface="Poppins"/>
                <a:hlinkClick r:id="rId6"/>
              </a:rPr>
              <a:t>Desmos</a:t>
            </a:r>
            <a:r>
              <a:rPr b="0" lang="en" sz="1400">
                <a:latin typeface="Poppins"/>
                <a:ea typeface="Poppins"/>
                <a:cs typeface="Poppins"/>
                <a:sym typeface="Poppins"/>
              </a:rPr>
              <a:t>) - </a:t>
            </a:r>
            <a:r>
              <a:rPr b="0" lang="en" sz="1400">
                <a:latin typeface="Poppins"/>
                <a:ea typeface="Poppins"/>
                <a:cs typeface="Poppins"/>
                <a:sym typeface="Poppins"/>
              </a:rPr>
              <a:t>discovery-based content written for AP Stats</a:t>
            </a:r>
            <a:endParaRPr b="0" sz="1400">
              <a:latin typeface="Poppins"/>
              <a:ea typeface="Poppins"/>
              <a:cs typeface="Poppins"/>
              <a:sym typeface="Poppins"/>
            </a:endParaRPr>
          </a:p>
          <a:p>
            <a:pPr indent="0" lvl="0" marL="0" rtl="0" algn="l">
              <a:spcBef>
                <a:spcPts val="1600"/>
              </a:spcBef>
              <a:spcAft>
                <a:spcPts val="0"/>
              </a:spcAft>
              <a:buNone/>
            </a:pPr>
            <a:r>
              <a:rPr b="0" lang="en" sz="1400">
                <a:latin typeface="Poppins"/>
                <a:ea typeface="Poppins"/>
                <a:cs typeface="Poppins"/>
                <a:sym typeface="Poppins"/>
              </a:rPr>
              <a:t>Other Desmos Collections: </a:t>
            </a:r>
            <a:r>
              <a:rPr b="0" lang="en" sz="1400" u="sng">
                <a:solidFill>
                  <a:schemeClr val="hlink"/>
                </a:solidFill>
                <a:latin typeface="Poppins"/>
                <a:ea typeface="Poppins"/>
                <a:cs typeface="Poppins"/>
                <a:sym typeface="Poppins"/>
                <a:hlinkClick r:id="rId7"/>
              </a:rPr>
              <a:t>Sports Analytics</a:t>
            </a:r>
            <a:r>
              <a:rPr b="0" lang="en" sz="1400">
                <a:latin typeface="Poppins"/>
                <a:ea typeface="Poppins"/>
                <a:cs typeface="Poppins"/>
                <a:sym typeface="Poppins"/>
              </a:rPr>
              <a:t> by Joel Bezaire, </a:t>
            </a:r>
            <a:r>
              <a:rPr b="0" lang="en" sz="1400" u="sng">
                <a:solidFill>
                  <a:schemeClr val="hlink"/>
                </a:solidFill>
                <a:latin typeface="Poppins"/>
                <a:ea typeface="Poppins"/>
                <a:cs typeface="Poppins"/>
                <a:sym typeface="Poppins"/>
                <a:hlinkClick r:id="rId8"/>
              </a:rPr>
              <a:t>Miscellaneous Activities</a:t>
            </a:r>
            <a:r>
              <a:rPr b="0" lang="en" sz="1400">
                <a:latin typeface="Poppins"/>
                <a:ea typeface="Poppins"/>
                <a:cs typeface="Poppins"/>
                <a:sym typeface="Poppins"/>
              </a:rPr>
              <a:t>, </a:t>
            </a:r>
            <a:r>
              <a:rPr b="0" lang="en" sz="1400" u="sng">
                <a:solidFill>
                  <a:schemeClr val="hlink"/>
                </a:solidFill>
                <a:latin typeface="Poppins"/>
                <a:ea typeface="Poppins"/>
                <a:cs typeface="Poppins"/>
                <a:sym typeface="Poppins"/>
                <a:hlinkClick r:id="rId9"/>
              </a:rPr>
              <a:t>My Collection</a:t>
            </a:r>
            <a:endParaRPr b="0" sz="1400">
              <a:latin typeface="Poppins"/>
              <a:ea typeface="Poppins"/>
              <a:cs typeface="Poppins"/>
              <a:sym typeface="Poppins"/>
            </a:endParaRPr>
          </a:p>
          <a:p>
            <a:pPr indent="0" lvl="0" marL="0" rtl="0" algn="l">
              <a:spcBef>
                <a:spcPts val="1600"/>
              </a:spcBef>
              <a:spcAft>
                <a:spcPts val="0"/>
              </a:spcAft>
              <a:buNone/>
            </a:pPr>
            <a:r>
              <a:rPr b="0" lang="en" sz="1400" u="sng">
                <a:solidFill>
                  <a:schemeClr val="hlink"/>
                </a:solidFill>
                <a:latin typeface="Poppins"/>
                <a:ea typeface="Poppins"/>
                <a:cs typeface="Poppins"/>
                <a:sym typeface="Poppins"/>
                <a:hlinkClick r:id="rId10"/>
              </a:rPr>
              <a:t>AP Stats Best Practices Night 2017 - present</a:t>
            </a:r>
            <a:r>
              <a:rPr b="0" lang="en" sz="1400">
                <a:latin typeface="Poppins"/>
                <a:ea typeface="Poppins"/>
                <a:cs typeface="Poppins"/>
                <a:sym typeface="Poppins"/>
              </a:rPr>
              <a:t>, </a:t>
            </a:r>
            <a:r>
              <a:rPr b="0" lang="en" sz="1400" u="sng">
                <a:solidFill>
                  <a:schemeClr val="hlink"/>
                </a:solidFill>
                <a:latin typeface="Poppins"/>
                <a:ea typeface="Poppins"/>
                <a:cs typeface="Poppins"/>
                <a:sym typeface="Poppins"/>
                <a:hlinkClick r:id="rId11"/>
              </a:rPr>
              <a:t>AP Stats Best Practices Night 2011-2016</a:t>
            </a:r>
            <a:endParaRPr b="0" sz="1400">
              <a:latin typeface="Poppins"/>
              <a:ea typeface="Poppins"/>
              <a:cs typeface="Poppins"/>
              <a:sym typeface="Poppins"/>
            </a:endParaRPr>
          </a:p>
          <a:p>
            <a:pPr indent="0" lvl="0" marL="0" rtl="0" algn="l">
              <a:spcBef>
                <a:spcPts val="1600"/>
              </a:spcBef>
              <a:spcAft>
                <a:spcPts val="1600"/>
              </a:spcAft>
              <a:buNone/>
            </a:pPr>
            <a:r>
              <a:t/>
            </a:r>
            <a:endParaRPr b="0" sz="1400">
              <a:latin typeface="Poppins"/>
              <a:ea typeface="Poppins"/>
              <a:cs typeface="Poppins"/>
              <a:sym typeface="Poppins"/>
            </a:endParaRPr>
          </a:p>
        </p:txBody>
      </p:sp>
      <p:sp>
        <p:nvSpPr>
          <p:cNvPr id="1108" name="Google Shape;1108;p158"/>
          <p:cNvSpPr txBox="1"/>
          <p:nvPr>
            <p:ph type="title"/>
          </p:nvPr>
        </p:nvSpPr>
        <p:spPr>
          <a:xfrm>
            <a:off x="641899" y="524175"/>
            <a:ext cx="7950900" cy="9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INTERESTED IN… </a:t>
            </a:r>
            <a:r>
              <a:rPr lang="en">
                <a:solidFill>
                  <a:schemeClr val="lt2"/>
                </a:solidFill>
              </a:rPr>
              <a:t>CLASSROOM ACTIVITIES</a:t>
            </a:r>
            <a:r>
              <a:rPr lang="en"/>
              <a: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59"/>
          <p:cNvSpPr txBox="1"/>
          <p:nvPr>
            <p:ph idx="3" type="subTitle"/>
          </p:nvPr>
        </p:nvSpPr>
        <p:spPr>
          <a:xfrm>
            <a:off x="733700" y="1493375"/>
            <a:ext cx="7707600" cy="3256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0" i="1" lang="en" sz="1400" u="sng">
                <a:solidFill>
                  <a:schemeClr val="hlink"/>
                </a:solidFill>
                <a:latin typeface="Poppins"/>
                <a:ea typeface="Poppins"/>
                <a:cs typeface="Poppins"/>
                <a:sym typeface="Poppins"/>
                <a:hlinkClick r:id="rId3"/>
              </a:rPr>
              <a:t>Small Teaching: Everyday Lessons from the Science of Learning</a:t>
            </a:r>
            <a:r>
              <a:rPr b="0" i="1" lang="en" sz="1400">
                <a:latin typeface="Poppins"/>
                <a:ea typeface="Poppins"/>
                <a:cs typeface="Poppins"/>
                <a:sym typeface="Poppins"/>
              </a:rPr>
              <a:t> </a:t>
            </a:r>
            <a:r>
              <a:rPr b="0" lang="en" sz="1400">
                <a:latin typeface="Poppins"/>
                <a:ea typeface="Poppins"/>
                <a:cs typeface="Poppins"/>
                <a:sym typeface="Poppins"/>
              </a:rPr>
              <a:t>by James Lang</a:t>
            </a:r>
            <a:endParaRPr b="0" sz="1400">
              <a:latin typeface="Poppins"/>
              <a:ea typeface="Poppins"/>
              <a:cs typeface="Poppins"/>
              <a:sym typeface="Poppins"/>
            </a:endParaRPr>
          </a:p>
          <a:p>
            <a:pPr indent="0" lvl="0" marL="0" rtl="0" algn="l">
              <a:spcBef>
                <a:spcPts val="1600"/>
              </a:spcBef>
              <a:spcAft>
                <a:spcPts val="0"/>
              </a:spcAft>
              <a:buNone/>
            </a:pPr>
            <a:r>
              <a:rPr b="0" i="1" lang="en" sz="1400" u="sng">
                <a:solidFill>
                  <a:schemeClr val="hlink"/>
                </a:solidFill>
                <a:latin typeface="Poppins"/>
                <a:ea typeface="Poppins"/>
                <a:cs typeface="Poppins"/>
                <a:sym typeface="Poppins"/>
                <a:hlinkClick r:id="rId4"/>
              </a:rPr>
              <a:t>Flipped Learning: A Guide for Higher Education Faculty</a:t>
            </a:r>
            <a:r>
              <a:rPr b="0" lang="en" sz="1400">
                <a:latin typeface="Poppins"/>
                <a:ea typeface="Poppins"/>
                <a:cs typeface="Poppins"/>
                <a:sym typeface="Poppins"/>
              </a:rPr>
              <a:t> by Robert Talbert</a:t>
            </a:r>
            <a:endParaRPr b="0" sz="1400">
              <a:latin typeface="Poppins"/>
              <a:ea typeface="Poppins"/>
              <a:cs typeface="Poppins"/>
              <a:sym typeface="Poppins"/>
            </a:endParaRPr>
          </a:p>
          <a:p>
            <a:pPr indent="0" lvl="0" marL="0" rtl="0" algn="l">
              <a:spcBef>
                <a:spcPts val="1600"/>
              </a:spcBef>
              <a:spcAft>
                <a:spcPts val="0"/>
              </a:spcAft>
              <a:buNone/>
            </a:pPr>
            <a:r>
              <a:rPr b="0" i="1" lang="en" sz="1400" u="sng">
                <a:solidFill>
                  <a:schemeClr val="hlink"/>
                </a:solidFill>
                <a:latin typeface="Poppins"/>
                <a:ea typeface="Poppins"/>
                <a:cs typeface="Poppins"/>
                <a:sym typeface="Poppins"/>
                <a:hlinkClick r:id="rId5"/>
              </a:rPr>
              <a:t>Rough Draft Math: Revising to Learn</a:t>
            </a:r>
            <a:r>
              <a:rPr b="0" lang="en" sz="1400">
                <a:latin typeface="Poppins"/>
                <a:ea typeface="Poppins"/>
                <a:cs typeface="Poppins"/>
                <a:sym typeface="Poppins"/>
              </a:rPr>
              <a:t> by Amanda Jansen</a:t>
            </a:r>
            <a:endParaRPr b="0" sz="1400">
              <a:latin typeface="Poppins"/>
              <a:ea typeface="Poppins"/>
              <a:cs typeface="Poppins"/>
              <a:sym typeface="Poppins"/>
            </a:endParaRPr>
          </a:p>
          <a:p>
            <a:pPr indent="0" lvl="0" marL="0" rtl="0" algn="l">
              <a:spcBef>
                <a:spcPts val="1600"/>
              </a:spcBef>
              <a:spcAft>
                <a:spcPts val="1600"/>
              </a:spcAft>
              <a:buNone/>
            </a:pPr>
            <a:r>
              <a:rPr b="0" i="1" lang="en" sz="1400" u="sng">
                <a:solidFill>
                  <a:schemeClr val="hlink"/>
                </a:solidFill>
                <a:latin typeface="Poppins"/>
                <a:ea typeface="Poppins"/>
                <a:cs typeface="Poppins"/>
                <a:sym typeface="Poppins"/>
                <a:hlinkClick r:id="rId6"/>
              </a:rPr>
              <a:t>Building Thinking Classrooms in Mathematics</a:t>
            </a:r>
            <a:r>
              <a:rPr b="0" i="1" lang="en" sz="1400">
                <a:latin typeface="Poppins"/>
                <a:ea typeface="Poppins"/>
                <a:cs typeface="Poppins"/>
                <a:sym typeface="Poppins"/>
              </a:rPr>
              <a:t> </a:t>
            </a:r>
            <a:r>
              <a:rPr b="0" lang="en" sz="1400">
                <a:latin typeface="Poppins"/>
                <a:ea typeface="Poppins"/>
                <a:cs typeface="Poppins"/>
                <a:sym typeface="Poppins"/>
              </a:rPr>
              <a:t>by Peter Liljedahl</a:t>
            </a:r>
            <a:endParaRPr b="0" sz="1400">
              <a:latin typeface="Poppins"/>
              <a:ea typeface="Poppins"/>
              <a:cs typeface="Poppins"/>
              <a:sym typeface="Poppins"/>
            </a:endParaRPr>
          </a:p>
        </p:txBody>
      </p:sp>
      <p:sp>
        <p:nvSpPr>
          <p:cNvPr id="1114" name="Google Shape;1114;p159"/>
          <p:cNvSpPr txBox="1"/>
          <p:nvPr>
            <p:ph type="title"/>
          </p:nvPr>
        </p:nvSpPr>
        <p:spPr>
          <a:xfrm>
            <a:off x="641899" y="524175"/>
            <a:ext cx="7950900" cy="9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INTERESTED IN… </a:t>
            </a:r>
            <a:r>
              <a:rPr lang="en">
                <a:solidFill>
                  <a:schemeClr val="lt2"/>
                </a:solidFill>
              </a:rPr>
              <a:t>MY OTHER FAVE READS</a:t>
            </a:r>
            <a:r>
              <a:rPr lang="en"/>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3" name="Shape 643"/>
        <p:cNvGrpSpPr/>
        <p:nvPr/>
      </p:nvGrpSpPr>
      <p:grpSpPr>
        <a:xfrm>
          <a:off x="0" y="0"/>
          <a:ext cx="0" cy="0"/>
          <a:chOff x="0" y="0"/>
          <a:chExt cx="0" cy="0"/>
        </a:xfrm>
      </p:grpSpPr>
      <p:sp>
        <p:nvSpPr>
          <p:cNvPr id="644" name="Google Shape;644;p110"/>
          <p:cNvSpPr txBox="1"/>
          <p:nvPr/>
        </p:nvSpPr>
        <p:spPr>
          <a:xfrm>
            <a:off x="7075500" y="4096800"/>
            <a:ext cx="20685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Poppins"/>
                <a:ea typeface="Poppins"/>
                <a:cs typeface="Poppins"/>
                <a:sym typeface="Poppins"/>
              </a:rPr>
              <a:t>Robert Kaplinsky’s Five Steps to Create Captivating Keynote Presentations</a:t>
            </a:r>
            <a:endParaRPr i="1">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111"/>
          <p:cNvPicPr preferRelativeResize="0"/>
          <p:nvPr/>
        </p:nvPicPr>
        <p:blipFill>
          <a:blip r:embed="rId3">
            <a:alphaModFix/>
          </a:blip>
          <a:stretch>
            <a:fillRect/>
          </a:stretch>
        </p:blipFill>
        <p:spPr>
          <a:xfrm>
            <a:off x="523875" y="1123675"/>
            <a:ext cx="8096250" cy="26384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112"/>
          <p:cNvPicPr preferRelativeResize="0"/>
          <p:nvPr/>
        </p:nvPicPr>
        <p:blipFill>
          <a:blip r:embed="rId3">
            <a:alphaModFix/>
          </a:blip>
          <a:stretch>
            <a:fillRect/>
          </a:stretch>
        </p:blipFill>
        <p:spPr>
          <a:xfrm>
            <a:off x="185738" y="1699925"/>
            <a:ext cx="8772525" cy="1057275"/>
          </a:xfrm>
          <a:prstGeom prst="rect">
            <a:avLst/>
          </a:prstGeom>
          <a:noFill/>
          <a:ln>
            <a:noFill/>
          </a:ln>
        </p:spPr>
      </p:pic>
      <p:sp>
        <p:nvSpPr>
          <p:cNvPr id="655" name="Google Shape;655;p112"/>
          <p:cNvSpPr txBox="1"/>
          <p:nvPr/>
        </p:nvSpPr>
        <p:spPr>
          <a:xfrm>
            <a:off x="7117175" y="4694925"/>
            <a:ext cx="192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oppins"/>
                <a:ea typeface="Poppins"/>
                <a:cs typeface="Poppins"/>
                <a:sym typeface="Poppins"/>
              </a:rPr>
              <a:t>Credit: StatsMedic</a:t>
            </a:r>
            <a:endParaRPr>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p113"/>
          <p:cNvPicPr preferRelativeResize="0"/>
          <p:nvPr/>
        </p:nvPicPr>
        <p:blipFill rotWithShape="1">
          <a:blip r:embed="rId3">
            <a:alphaModFix/>
          </a:blip>
          <a:srcRect b="0" l="0" r="16184" t="0"/>
          <a:stretch/>
        </p:blipFill>
        <p:spPr>
          <a:xfrm>
            <a:off x="3104925" y="170600"/>
            <a:ext cx="6039076" cy="4802299"/>
          </a:xfrm>
          <a:prstGeom prst="rect">
            <a:avLst/>
          </a:prstGeom>
          <a:noFill/>
          <a:ln>
            <a:noFill/>
          </a:ln>
        </p:spPr>
      </p:pic>
      <p:sp>
        <p:nvSpPr>
          <p:cNvPr id="661" name="Google Shape;661;p113"/>
          <p:cNvSpPr txBox="1"/>
          <p:nvPr>
            <p:ph type="title"/>
          </p:nvPr>
        </p:nvSpPr>
        <p:spPr>
          <a:xfrm>
            <a:off x="740125" y="1661300"/>
            <a:ext cx="4819200" cy="2797500"/>
          </a:xfrm>
          <a:prstGeom prst="rect">
            <a:avLst/>
          </a:prstGeom>
          <a:solidFill>
            <a:srgbClr val="FFFFFF"/>
          </a:solidFill>
        </p:spPr>
        <p:txBody>
          <a:bodyPr anchorCtr="0" anchor="ctr" bIns="91425" lIns="91425" spcFirstLastPara="1" rIns="91425" wrap="square" tIns="91425">
            <a:noAutofit/>
          </a:bodyPr>
          <a:lstStyle/>
          <a:p>
            <a:pPr indent="0" lvl="0" marL="0" rtl="0" algn="l">
              <a:spcBef>
                <a:spcPts val="0"/>
              </a:spcBef>
              <a:spcAft>
                <a:spcPts val="0"/>
              </a:spcAft>
              <a:buNone/>
            </a:pPr>
            <a:r>
              <a:rPr lang="en" sz="3300"/>
              <a:t>What should students </a:t>
            </a:r>
            <a:r>
              <a:rPr lang="en" sz="3300">
                <a:solidFill>
                  <a:schemeClr val="lt2"/>
                </a:solidFill>
              </a:rPr>
              <a:t>know</a:t>
            </a:r>
            <a:r>
              <a:rPr lang="en" sz="3300"/>
              <a:t> or </a:t>
            </a:r>
            <a:r>
              <a:rPr lang="en" sz="3300">
                <a:solidFill>
                  <a:schemeClr val="lt2"/>
                </a:solidFill>
              </a:rPr>
              <a:t>be able to do</a:t>
            </a:r>
            <a:r>
              <a:rPr lang="en" sz="3300"/>
              <a:t> at the end of your course?</a:t>
            </a:r>
            <a:endParaRPr sz="3300"/>
          </a:p>
        </p:txBody>
      </p:sp>
      <p:pic>
        <p:nvPicPr>
          <p:cNvPr descr="Clean designed Countdown Timer for 1 Minute on a black background with 4K resolution.&#10;Nice to use for playing games, Zoom conference calls, cooking, working out and many things more!&#10;&#10;____________________________________&#10;Have a request for a special timer or design? &#10;Let me know in the comment section.&#10;&#10;____________________________________&#10;Don't forget to subscribe to my channel and hit the notification bell. Thanks!" id="662" name="Google Shape;662;p113" title="1 Minute Countdown Timer 4K (no sound) - Black">
            <a:hlinkClick r:id="rId4"/>
          </p:cNvPr>
          <p:cNvPicPr preferRelativeResize="0"/>
          <p:nvPr/>
        </p:nvPicPr>
        <p:blipFill>
          <a:blip r:embed="rId5">
            <a:alphaModFix/>
          </a:blip>
          <a:stretch>
            <a:fillRect/>
          </a:stretch>
        </p:blipFill>
        <p:spPr>
          <a:xfrm>
            <a:off x="7319900" y="4117450"/>
            <a:ext cx="1824100" cy="1026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Junity School Meeting by Slidesgo">
  <a:themeElements>
    <a:clrScheme name="Simple Light">
      <a:dk1>
        <a:srgbClr val="434343"/>
      </a:dk1>
      <a:lt1>
        <a:srgbClr val="EDEDED"/>
      </a:lt1>
      <a:dk2>
        <a:srgbClr val="4B000E"/>
      </a:dk2>
      <a:lt2>
        <a:srgbClr val="900019"/>
      </a:lt2>
      <a:accent1>
        <a:srgbClr val="EDEDED"/>
      </a:accent1>
      <a:accent2>
        <a:srgbClr val="4B000E"/>
      </a:accent2>
      <a:accent3>
        <a:srgbClr val="900019"/>
      </a:accent3>
      <a:accent4>
        <a:srgbClr val="434343"/>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unity School Meeting by Slidesgo">
  <a:themeElements>
    <a:clrScheme name="Simple Light">
      <a:dk1>
        <a:srgbClr val="434343"/>
      </a:dk1>
      <a:lt1>
        <a:srgbClr val="EDEDED"/>
      </a:lt1>
      <a:dk2>
        <a:srgbClr val="4B000E"/>
      </a:dk2>
      <a:lt2>
        <a:srgbClr val="900019"/>
      </a:lt2>
      <a:accent1>
        <a:srgbClr val="EDEDED"/>
      </a:accent1>
      <a:accent2>
        <a:srgbClr val="4B000E"/>
      </a:accent2>
      <a:accent3>
        <a:srgbClr val="900019"/>
      </a:accent3>
      <a:accent4>
        <a:srgbClr val="434343"/>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unity School Meeting by Slidesgo">
  <a:themeElements>
    <a:clrScheme name="Simple Light">
      <a:dk1>
        <a:srgbClr val="434343"/>
      </a:dk1>
      <a:lt1>
        <a:srgbClr val="EDEDED"/>
      </a:lt1>
      <a:dk2>
        <a:srgbClr val="4B000E"/>
      </a:dk2>
      <a:lt2>
        <a:srgbClr val="900019"/>
      </a:lt2>
      <a:accent1>
        <a:srgbClr val="EDEDED"/>
      </a:accent1>
      <a:accent2>
        <a:srgbClr val="4B000E"/>
      </a:accent2>
      <a:accent3>
        <a:srgbClr val="900019"/>
      </a:accent3>
      <a:accent4>
        <a:srgbClr val="434343"/>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Junity School Meeting by Slidesgo">
  <a:themeElements>
    <a:clrScheme name="Simple Light">
      <a:dk1>
        <a:srgbClr val="434343"/>
      </a:dk1>
      <a:lt1>
        <a:srgbClr val="EDEDED"/>
      </a:lt1>
      <a:dk2>
        <a:srgbClr val="4B000E"/>
      </a:dk2>
      <a:lt2>
        <a:srgbClr val="900019"/>
      </a:lt2>
      <a:accent1>
        <a:srgbClr val="EDEDED"/>
      </a:accent1>
      <a:accent2>
        <a:srgbClr val="4B000E"/>
      </a:accent2>
      <a:accent3>
        <a:srgbClr val="900019"/>
      </a:accent3>
      <a:accent4>
        <a:srgbClr val="434343"/>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