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4d5970d13d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4d5970d13d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4d5970d13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4d5970d13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4d5970d13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4d5970d13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4d5970d13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4d5970d13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4d5970d13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4d5970d13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4d5970d13d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4d5970d13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4d5970d13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4d5970d13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4d5970d13d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4d5970d13d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4d5970d13d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4d5970d13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 rotWithShape="1">
          <a:blip r:embed="rId3">
            <a:alphaModFix/>
          </a:blip>
          <a:srcRect b="0" l="-2630" r="2629" t="0"/>
          <a:stretch/>
        </p:blipFill>
        <p:spPr>
          <a:xfrm>
            <a:off x="-363800" y="0"/>
            <a:ext cx="9494602" cy="50218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0"/>
          <p:cNvSpPr txBox="1"/>
          <p:nvPr/>
        </p:nvSpPr>
        <p:spPr>
          <a:xfrm>
            <a:off x="3322000" y="4621600"/>
            <a:ext cx="263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causeweb.org/jedi</a:t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