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 id="2147483687" r:id="rId2"/>
  </p:sldMasterIdLst>
  <p:notesMasterIdLst>
    <p:notesMasterId r:id="rId34"/>
  </p:notesMasterIdLst>
  <p:sldIdLst>
    <p:sldId id="256" r:id="rId3"/>
    <p:sldId id="257" r:id="rId4"/>
    <p:sldId id="280" r:id="rId5"/>
    <p:sldId id="274" r:id="rId6"/>
    <p:sldId id="258" r:id="rId7"/>
    <p:sldId id="278" r:id="rId8"/>
    <p:sldId id="277" r:id="rId9"/>
    <p:sldId id="284" r:id="rId10"/>
    <p:sldId id="285" r:id="rId11"/>
    <p:sldId id="286" r:id="rId12"/>
    <p:sldId id="287" r:id="rId13"/>
    <p:sldId id="288" r:id="rId14"/>
    <p:sldId id="290" r:id="rId15"/>
    <p:sldId id="291" r:id="rId16"/>
    <p:sldId id="281" r:id="rId17"/>
    <p:sldId id="289" r:id="rId18"/>
    <p:sldId id="292" r:id="rId19"/>
    <p:sldId id="293" r:id="rId20"/>
    <p:sldId id="294" r:id="rId21"/>
    <p:sldId id="295" r:id="rId22"/>
    <p:sldId id="282" r:id="rId23"/>
    <p:sldId id="296" r:id="rId24"/>
    <p:sldId id="260" r:id="rId25"/>
    <p:sldId id="272" r:id="rId26"/>
    <p:sldId id="270" r:id="rId27"/>
    <p:sldId id="283" r:id="rId28"/>
    <p:sldId id="271" r:id="rId29"/>
    <p:sldId id="263" r:id="rId30"/>
    <p:sldId id="267" r:id="rId31"/>
    <p:sldId id="264" r:id="rId32"/>
    <p:sldId id="266"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379269-659C-485A-83F9-EC5D7D782710}" v="257" dt="2023-06-02T11:30:33.8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233" autoAdjust="0"/>
  </p:normalViewPr>
  <p:slideViewPr>
    <p:cSldViewPr snapToGrid="0">
      <p:cViewPr varScale="1">
        <p:scale>
          <a:sx n="50" d="100"/>
          <a:sy n="50" d="100"/>
        </p:scale>
        <p:origin x="836"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6/11/relationships/changesInfo" Target="changesInfos/changesInfo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ood, Beverly L." userId="a9e41049-c449-4fc3-acf3-d21ccd9afe0a" providerId="ADAL" clId="{D4379269-659C-485A-83F9-EC5D7D782710}"/>
    <pc:docChg chg="undo redo custSel addSld delSld modSld sldOrd">
      <pc:chgData name="Wood, Beverly L." userId="a9e41049-c449-4fc3-acf3-d21ccd9afe0a" providerId="ADAL" clId="{D4379269-659C-485A-83F9-EC5D7D782710}" dt="2023-06-02T11:33:00.622" v="13364" actId="20577"/>
      <pc:docMkLst>
        <pc:docMk/>
      </pc:docMkLst>
      <pc:sldChg chg="modSp mod">
        <pc:chgData name="Wood, Beverly L." userId="a9e41049-c449-4fc3-acf3-d21ccd9afe0a" providerId="ADAL" clId="{D4379269-659C-485A-83F9-EC5D7D782710}" dt="2023-05-26T15:52:55.415" v="165" actId="207"/>
        <pc:sldMkLst>
          <pc:docMk/>
          <pc:sldMk cId="2638942619" sldId="256"/>
        </pc:sldMkLst>
        <pc:spChg chg="mod">
          <ac:chgData name="Wood, Beverly L." userId="a9e41049-c449-4fc3-acf3-d21ccd9afe0a" providerId="ADAL" clId="{D4379269-659C-485A-83F9-EC5D7D782710}" dt="2023-05-26T15:52:55.415" v="165" actId="207"/>
          <ac:spMkLst>
            <pc:docMk/>
            <pc:sldMk cId="2638942619" sldId="256"/>
            <ac:spMk id="2" creationId="{00000000-0000-0000-0000-000000000000}"/>
          </ac:spMkLst>
        </pc:spChg>
        <pc:spChg chg="mod">
          <ac:chgData name="Wood, Beverly L." userId="a9e41049-c449-4fc3-acf3-d21ccd9afe0a" providerId="ADAL" clId="{D4379269-659C-485A-83F9-EC5D7D782710}" dt="2023-05-26T15:51:55.793" v="162" actId="1076"/>
          <ac:spMkLst>
            <pc:docMk/>
            <pc:sldMk cId="2638942619" sldId="256"/>
            <ac:spMk id="4" creationId="{6CC8BD97-B49F-A98B-96B2-9CB4411E7787}"/>
          </ac:spMkLst>
        </pc:spChg>
      </pc:sldChg>
      <pc:sldChg chg="modSp mod modAnim modNotesTx">
        <pc:chgData name="Wood, Beverly L." userId="a9e41049-c449-4fc3-acf3-d21ccd9afe0a" providerId="ADAL" clId="{D4379269-659C-485A-83F9-EC5D7D782710}" dt="2023-06-01T20:28:09.990" v="6725" actId="20577"/>
        <pc:sldMkLst>
          <pc:docMk/>
          <pc:sldMk cId="2331264675" sldId="257"/>
        </pc:sldMkLst>
        <pc:spChg chg="mod">
          <ac:chgData name="Wood, Beverly L." userId="a9e41049-c449-4fc3-acf3-d21ccd9afe0a" providerId="ADAL" clId="{D4379269-659C-485A-83F9-EC5D7D782710}" dt="2023-05-26T15:54:30.163" v="174" actId="207"/>
          <ac:spMkLst>
            <pc:docMk/>
            <pc:sldMk cId="2331264675" sldId="257"/>
            <ac:spMk id="2" creationId="{00000000-0000-0000-0000-000000000000}"/>
          </ac:spMkLst>
        </pc:spChg>
        <pc:spChg chg="mod">
          <ac:chgData name="Wood, Beverly L." userId="a9e41049-c449-4fc3-acf3-d21ccd9afe0a" providerId="ADAL" clId="{D4379269-659C-485A-83F9-EC5D7D782710}" dt="2023-05-26T15:54:13.378" v="173" actId="113"/>
          <ac:spMkLst>
            <pc:docMk/>
            <pc:sldMk cId="2331264675" sldId="257"/>
            <ac:spMk id="3" creationId="{00000000-0000-0000-0000-000000000000}"/>
          </ac:spMkLst>
        </pc:spChg>
      </pc:sldChg>
      <pc:sldChg chg="modSp mod modAnim">
        <pc:chgData name="Wood, Beverly L." userId="a9e41049-c449-4fc3-acf3-d21ccd9afe0a" providerId="ADAL" clId="{D4379269-659C-485A-83F9-EC5D7D782710}" dt="2023-06-01T20:45:16.238" v="7027"/>
        <pc:sldMkLst>
          <pc:docMk/>
          <pc:sldMk cId="4151397610" sldId="258"/>
        </pc:sldMkLst>
        <pc:spChg chg="mod">
          <ac:chgData name="Wood, Beverly L." userId="a9e41049-c449-4fc3-acf3-d21ccd9afe0a" providerId="ADAL" clId="{D4379269-659C-485A-83F9-EC5D7D782710}" dt="2023-05-26T15:54:50.553" v="177" actId="207"/>
          <ac:spMkLst>
            <pc:docMk/>
            <pc:sldMk cId="4151397610" sldId="258"/>
            <ac:spMk id="2" creationId="{00000000-0000-0000-0000-000000000000}"/>
          </ac:spMkLst>
        </pc:spChg>
        <pc:spChg chg="mod">
          <ac:chgData name="Wood, Beverly L." userId="a9e41049-c449-4fc3-acf3-d21ccd9afe0a" providerId="ADAL" clId="{D4379269-659C-485A-83F9-EC5D7D782710}" dt="2023-06-01T20:44:57.796" v="7023" actId="113"/>
          <ac:spMkLst>
            <pc:docMk/>
            <pc:sldMk cId="4151397610" sldId="258"/>
            <ac:spMk id="3" creationId="{00000000-0000-0000-0000-000000000000}"/>
          </ac:spMkLst>
        </pc:spChg>
      </pc:sldChg>
      <pc:sldChg chg="del">
        <pc:chgData name="Wood, Beverly L." userId="a9e41049-c449-4fc3-acf3-d21ccd9afe0a" providerId="ADAL" clId="{D4379269-659C-485A-83F9-EC5D7D782710}" dt="2023-05-26T15:14:47.974" v="0" actId="2696"/>
        <pc:sldMkLst>
          <pc:docMk/>
          <pc:sldMk cId="3720083105" sldId="259"/>
        </pc:sldMkLst>
      </pc:sldChg>
      <pc:sldChg chg="modSp mod">
        <pc:chgData name="Wood, Beverly L." userId="a9e41049-c449-4fc3-acf3-d21ccd9afe0a" providerId="ADAL" clId="{D4379269-659C-485A-83F9-EC5D7D782710}" dt="2023-06-02T11:30:33.807" v="13093" actId="113"/>
        <pc:sldMkLst>
          <pc:docMk/>
          <pc:sldMk cId="593736490" sldId="260"/>
        </pc:sldMkLst>
        <pc:spChg chg="mod">
          <ac:chgData name="Wood, Beverly L." userId="a9e41049-c449-4fc3-acf3-d21ccd9afe0a" providerId="ADAL" clId="{D4379269-659C-485A-83F9-EC5D7D782710}" dt="2023-05-26T19:08:10.107" v="243" actId="207"/>
          <ac:spMkLst>
            <pc:docMk/>
            <pc:sldMk cId="593736490" sldId="260"/>
            <ac:spMk id="2" creationId="{00000000-0000-0000-0000-000000000000}"/>
          </ac:spMkLst>
        </pc:spChg>
        <pc:spChg chg="mod">
          <ac:chgData name="Wood, Beverly L." userId="a9e41049-c449-4fc3-acf3-d21ccd9afe0a" providerId="ADAL" clId="{D4379269-659C-485A-83F9-EC5D7D782710}" dt="2023-06-02T11:30:33.807" v="13093" actId="113"/>
          <ac:spMkLst>
            <pc:docMk/>
            <pc:sldMk cId="593736490" sldId="260"/>
            <ac:spMk id="3" creationId="{00000000-0000-0000-0000-000000000000}"/>
          </ac:spMkLst>
        </pc:spChg>
      </pc:sldChg>
      <pc:sldChg chg="modSp mod">
        <pc:chgData name="Wood, Beverly L." userId="a9e41049-c449-4fc3-acf3-d21ccd9afe0a" providerId="ADAL" clId="{D4379269-659C-485A-83F9-EC5D7D782710}" dt="2023-05-26T19:08:42.521" v="247" actId="207"/>
        <pc:sldMkLst>
          <pc:docMk/>
          <pc:sldMk cId="2898692723" sldId="263"/>
        </pc:sldMkLst>
        <pc:spChg chg="mod">
          <ac:chgData name="Wood, Beverly L." userId="a9e41049-c449-4fc3-acf3-d21ccd9afe0a" providerId="ADAL" clId="{D4379269-659C-485A-83F9-EC5D7D782710}" dt="2023-05-26T19:08:42.521" v="247" actId="207"/>
          <ac:spMkLst>
            <pc:docMk/>
            <pc:sldMk cId="2898692723" sldId="263"/>
            <ac:spMk id="2" creationId="{00000000-0000-0000-0000-000000000000}"/>
          </ac:spMkLst>
        </pc:spChg>
      </pc:sldChg>
      <pc:sldChg chg="modSp mod">
        <pc:chgData name="Wood, Beverly L." userId="a9e41049-c449-4fc3-acf3-d21ccd9afe0a" providerId="ADAL" clId="{D4379269-659C-485A-83F9-EC5D7D782710}" dt="2023-05-26T19:08:52.023" v="248" actId="207"/>
        <pc:sldMkLst>
          <pc:docMk/>
          <pc:sldMk cId="1912008095" sldId="264"/>
        </pc:sldMkLst>
        <pc:spChg chg="mod">
          <ac:chgData name="Wood, Beverly L." userId="a9e41049-c449-4fc3-acf3-d21ccd9afe0a" providerId="ADAL" clId="{D4379269-659C-485A-83F9-EC5D7D782710}" dt="2023-05-26T19:08:52.023" v="248" actId="207"/>
          <ac:spMkLst>
            <pc:docMk/>
            <pc:sldMk cId="1912008095" sldId="264"/>
            <ac:spMk id="2" creationId="{00000000-0000-0000-0000-000000000000}"/>
          </ac:spMkLst>
        </pc:spChg>
      </pc:sldChg>
      <pc:sldChg chg="del">
        <pc:chgData name="Wood, Beverly L." userId="a9e41049-c449-4fc3-acf3-d21ccd9afe0a" providerId="ADAL" clId="{D4379269-659C-485A-83F9-EC5D7D782710}" dt="2023-05-26T19:09:34.851" v="249" actId="47"/>
        <pc:sldMkLst>
          <pc:docMk/>
          <pc:sldMk cId="1512081323" sldId="265"/>
        </pc:sldMkLst>
      </pc:sldChg>
      <pc:sldChg chg="addSp modSp mod modNotesTx">
        <pc:chgData name="Wood, Beverly L." userId="a9e41049-c449-4fc3-acf3-d21ccd9afe0a" providerId="ADAL" clId="{D4379269-659C-485A-83F9-EC5D7D782710}" dt="2023-06-02T11:33:00.622" v="13364" actId="20577"/>
        <pc:sldMkLst>
          <pc:docMk/>
          <pc:sldMk cId="354950564" sldId="266"/>
        </pc:sldMkLst>
        <pc:spChg chg="mod">
          <ac:chgData name="Wood, Beverly L." userId="a9e41049-c449-4fc3-acf3-d21ccd9afe0a" providerId="ADAL" clId="{D4379269-659C-485A-83F9-EC5D7D782710}" dt="2023-06-01T02:25:34.373" v="3870" actId="207"/>
          <ac:spMkLst>
            <pc:docMk/>
            <pc:sldMk cId="354950564" sldId="266"/>
            <ac:spMk id="2" creationId="{00000000-0000-0000-0000-000000000000}"/>
          </ac:spMkLst>
        </pc:spChg>
        <pc:spChg chg="mod">
          <ac:chgData name="Wood, Beverly L." userId="a9e41049-c449-4fc3-acf3-d21ccd9afe0a" providerId="ADAL" clId="{D4379269-659C-485A-83F9-EC5D7D782710}" dt="2023-06-01T02:28:01.640" v="3964" actId="108"/>
          <ac:spMkLst>
            <pc:docMk/>
            <pc:sldMk cId="354950564" sldId="266"/>
            <ac:spMk id="3" creationId="{00000000-0000-0000-0000-000000000000}"/>
          </ac:spMkLst>
        </pc:spChg>
        <pc:spChg chg="add mod">
          <ac:chgData name="Wood, Beverly L." userId="a9e41049-c449-4fc3-acf3-d21ccd9afe0a" providerId="ADAL" clId="{D4379269-659C-485A-83F9-EC5D7D782710}" dt="2023-06-01T02:28:07.013" v="3965" actId="1076"/>
          <ac:spMkLst>
            <pc:docMk/>
            <pc:sldMk cId="354950564" sldId="266"/>
            <ac:spMk id="4" creationId="{D4C8D970-46E4-552C-26E9-F26A8C886A4C}"/>
          </ac:spMkLst>
        </pc:spChg>
      </pc:sldChg>
      <pc:sldChg chg="modSp mod">
        <pc:chgData name="Wood, Beverly L." userId="a9e41049-c449-4fc3-acf3-d21ccd9afe0a" providerId="ADAL" clId="{D4379269-659C-485A-83F9-EC5D7D782710}" dt="2023-06-01T02:25:28.384" v="3869" actId="207"/>
        <pc:sldMkLst>
          <pc:docMk/>
          <pc:sldMk cId="1205287785" sldId="267"/>
        </pc:sldMkLst>
        <pc:spChg chg="mod">
          <ac:chgData name="Wood, Beverly L." userId="a9e41049-c449-4fc3-acf3-d21ccd9afe0a" providerId="ADAL" clId="{D4379269-659C-485A-83F9-EC5D7D782710}" dt="2023-06-01T02:25:28.384" v="3869" actId="207"/>
          <ac:spMkLst>
            <pc:docMk/>
            <pc:sldMk cId="1205287785" sldId="267"/>
            <ac:spMk id="2" creationId="{00000000-0000-0000-0000-000000000000}"/>
          </ac:spMkLst>
        </pc:spChg>
      </pc:sldChg>
      <pc:sldChg chg="del">
        <pc:chgData name="Wood, Beverly L." userId="a9e41049-c449-4fc3-acf3-d21ccd9afe0a" providerId="ADAL" clId="{D4379269-659C-485A-83F9-EC5D7D782710}" dt="2023-05-26T19:09:34.851" v="249" actId="47"/>
        <pc:sldMkLst>
          <pc:docMk/>
          <pc:sldMk cId="3368101633" sldId="268"/>
        </pc:sldMkLst>
      </pc:sldChg>
      <pc:sldChg chg="del">
        <pc:chgData name="Wood, Beverly L." userId="a9e41049-c449-4fc3-acf3-d21ccd9afe0a" providerId="ADAL" clId="{D4379269-659C-485A-83F9-EC5D7D782710}" dt="2023-05-26T19:09:34.851" v="249" actId="47"/>
        <pc:sldMkLst>
          <pc:docMk/>
          <pc:sldMk cId="166565137" sldId="269"/>
        </pc:sldMkLst>
      </pc:sldChg>
      <pc:sldChg chg="modSp mod">
        <pc:chgData name="Wood, Beverly L." userId="a9e41049-c449-4fc3-acf3-d21ccd9afe0a" providerId="ADAL" clId="{D4379269-659C-485A-83F9-EC5D7D782710}" dt="2023-06-01T02:25:04.697" v="3867" actId="6549"/>
        <pc:sldMkLst>
          <pc:docMk/>
          <pc:sldMk cId="3580192397" sldId="270"/>
        </pc:sldMkLst>
        <pc:spChg chg="mod">
          <ac:chgData name="Wood, Beverly L." userId="a9e41049-c449-4fc3-acf3-d21ccd9afe0a" providerId="ADAL" clId="{D4379269-659C-485A-83F9-EC5D7D782710}" dt="2023-05-26T19:08:17.070" v="245" actId="207"/>
          <ac:spMkLst>
            <pc:docMk/>
            <pc:sldMk cId="3580192397" sldId="270"/>
            <ac:spMk id="2" creationId="{00000000-0000-0000-0000-000000000000}"/>
          </ac:spMkLst>
        </pc:spChg>
        <pc:spChg chg="mod">
          <ac:chgData name="Wood, Beverly L." userId="a9e41049-c449-4fc3-acf3-d21ccd9afe0a" providerId="ADAL" clId="{D4379269-659C-485A-83F9-EC5D7D782710}" dt="2023-06-01T02:25:04.697" v="3867" actId="6549"/>
          <ac:spMkLst>
            <pc:docMk/>
            <pc:sldMk cId="3580192397" sldId="270"/>
            <ac:spMk id="3" creationId="{00000000-0000-0000-0000-000000000000}"/>
          </ac:spMkLst>
        </pc:spChg>
      </pc:sldChg>
      <pc:sldChg chg="modSp mod">
        <pc:chgData name="Wood, Beverly L." userId="a9e41049-c449-4fc3-acf3-d21ccd9afe0a" providerId="ADAL" clId="{D4379269-659C-485A-83F9-EC5D7D782710}" dt="2023-06-02T11:30:26.391" v="13092" actId="113"/>
        <pc:sldMkLst>
          <pc:docMk/>
          <pc:sldMk cId="1021930360" sldId="271"/>
        </pc:sldMkLst>
        <pc:spChg chg="mod">
          <ac:chgData name="Wood, Beverly L." userId="a9e41049-c449-4fc3-acf3-d21ccd9afe0a" providerId="ADAL" clId="{D4379269-659C-485A-83F9-EC5D7D782710}" dt="2023-06-01T02:25:21.245" v="3868" actId="207"/>
          <ac:spMkLst>
            <pc:docMk/>
            <pc:sldMk cId="1021930360" sldId="271"/>
            <ac:spMk id="2" creationId="{00000000-0000-0000-0000-000000000000}"/>
          </ac:spMkLst>
        </pc:spChg>
        <pc:spChg chg="mod">
          <ac:chgData name="Wood, Beverly L." userId="a9e41049-c449-4fc3-acf3-d21ccd9afe0a" providerId="ADAL" clId="{D4379269-659C-485A-83F9-EC5D7D782710}" dt="2023-06-02T11:30:26.391" v="13092" actId="113"/>
          <ac:spMkLst>
            <pc:docMk/>
            <pc:sldMk cId="1021930360" sldId="271"/>
            <ac:spMk id="3" creationId="{00000000-0000-0000-0000-000000000000}"/>
          </ac:spMkLst>
        </pc:spChg>
      </pc:sldChg>
      <pc:sldChg chg="delSp mod modNotesTx">
        <pc:chgData name="Wood, Beverly L." userId="a9e41049-c449-4fc3-acf3-d21ccd9afe0a" providerId="ADAL" clId="{D4379269-659C-485A-83F9-EC5D7D782710}" dt="2023-06-02T11:26:15.909" v="12998" actId="403"/>
        <pc:sldMkLst>
          <pc:docMk/>
          <pc:sldMk cId="1003111012" sldId="272"/>
        </pc:sldMkLst>
        <pc:spChg chg="del">
          <ac:chgData name="Wood, Beverly L." userId="a9e41049-c449-4fc3-acf3-d21ccd9afe0a" providerId="ADAL" clId="{D4379269-659C-485A-83F9-EC5D7D782710}" dt="2023-06-01T02:24:57.506" v="3865" actId="478"/>
          <ac:spMkLst>
            <pc:docMk/>
            <pc:sldMk cId="1003111012" sldId="272"/>
            <ac:spMk id="2" creationId="{00000000-0000-0000-0000-000000000000}"/>
          </ac:spMkLst>
        </pc:spChg>
        <pc:spChg chg="del">
          <ac:chgData name="Wood, Beverly L." userId="a9e41049-c449-4fc3-acf3-d21ccd9afe0a" providerId="ADAL" clId="{D4379269-659C-485A-83F9-EC5D7D782710}" dt="2023-06-01T02:24:59.040" v="3866" actId="478"/>
          <ac:spMkLst>
            <pc:docMk/>
            <pc:sldMk cId="1003111012" sldId="272"/>
            <ac:spMk id="3" creationId="{00000000-0000-0000-0000-000000000000}"/>
          </ac:spMkLst>
        </pc:spChg>
      </pc:sldChg>
      <pc:sldChg chg="del">
        <pc:chgData name="Wood, Beverly L." userId="a9e41049-c449-4fc3-acf3-d21ccd9afe0a" providerId="ADAL" clId="{D4379269-659C-485A-83F9-EC5D7D782710}" dt="2023-05-26T15:19:05.730" v="110" actId="2696"/>
        <pc:sldMkLst>
          <pc:docMk/>
          <pc:sldMk cId="1299387277" sldId="273"/>
        </pc:sldMkLst>
      </pc:sldChg>
      <pc:sldChg chg="modSp mod ord setBg modAnim">
        <pc:chgData name="Wood, Beverly L." userId="a9e41049-c449-4fc3-acf3-d21ccd9afe0a" providerId="ADAL" clId="{D4379269-659C-485A-83F9-EC5D7D782710}" dt="2023-06-01T20:29:02.818" v="6726"/>
        <pc:sldMkLst>
          <pc:docMk/>
          <pc:sldMk cId="2780169621" sldId="274"/>
        </pc:sldMkLst>
        <pc:spChg chg="mod">
          <ac:chgData name="Wood, Beverly L." userId="a9e41049-c449-4fc3-acf3-d21ccd9afe0a" providerId="ADAL" clId="{D4379269-659C-485A-83F9-EC5D7D782710}" dt="2023-05-26T15:54:43.517" v="176" actId="207"/>
          <ac:spMkLst>
            <pc:docMk/>
            <pc:sldMk cId="2780169621" sldId="274"/>
            <ac:spMk id="2" creationId="{F499FCFE-EFCC-4404-8163-0366B886DDBE}"/>
          </ac:spMkLst>
        </pc:spChg>
        <pc:spChg chg="mod">
          <ac:chgData name="Wood, Beverly L." userId="a9e41049-c449-4fc3-acf3-d21ccd9afe0a" providerId="ADAL" clId="{D4379269-659C-485A-83F9-EC5D7D782710}" dt="2023-05-26T15:19:32.023" v="119" actId="20577"/>
          <ac:spMkLst>
            <pc:docMk/>
            <pc:sldMk cId="2780169621" sldId="274"/>
            <ac:spMk id="3" creationId="{7B8EDF9D-F24A-453C-BE0D-D8D79FE00758}"/>
          </ac:spMkLst>
        </pc:spChg>
      </pc:sldChg>
      <pc:sldChg chg="del">
        <pc:chgData name="Wood, Beverly L." userId="a9e41049-c449-4fc3-acf3-d21ccd9afe0a" providerId="ADAL" clId="{D4379269-659C-485A-83F9-EC5D7D782710}" dt="2023-05-26T19:09:34.851" v="249" actId="47"/>
        <pc:sldMkLst>
          <pc:docMk/>
          <pc:sldMk cId="3276566303" sldId="275"/>
        </pc:sldMkLst>
      </pc:sldChg>
      <pc:sldChg chg="del">
        <pc:chgData name="Wood, Beverly L." userId="a9e41049-c449-4fc3-acf3-d21ccd9afe0a" providerId="ADAL" clId="{D4379269-659C-485A-83F9-EC5D7D782710}" dt="2023-05-26T19:09:34.851" v="249" actId="47"/>
        <pc:sldMkLst>
          <pc:docMk/>
          <pc:sldMk cId="1737849574" sldId="276"/>
        </pc:sldMkLst>
      </pc:sldChg>
      <pc:sldChg chg="modSp mod modNotesTx">
        <pc:chgData name="Wood, Beverly L." userId="a9e41049-c449-4fc3-acf3-d21ccd9afe0a" providerId="ADAL" clId="{D4379269-659C-485A-83F9-EC5D7D782710}" dt="2023-06-01T20:30:50.460" v="6773" actId="20577"/>
        <pc:sldMkLst>
          <pc:docMk/>
          <pc:sldMk cId="711612218" sldId="277"/>
        </pc:sldMkLst>
        <pc:spChg chg="mod">
          <ac:chgData name="Wood, Beverly L." userId="a9e41049-c449-4fc3-acf3-d21ccd9afe0a" providerId="ADAL" clId="{D4379269-659C-485A-83F9-EC5D7D782710}" dt="2023-06-01T18:32:59.296" v="3966" actId="6549"/>
          <ac:spMkLst>
            <pc:docMk/>
            <pc:sldMk cId="711612218" sldId="277"/>
            <ac:spMk id="3" creationId="{2DC84930-51E9-4807-A9E7-4BD954A6C404}"/>
          </ac:spMkLst>
        </pc:spChg>
      </pc:sldChg>
      <pc:sldChg chg="modSp mod">
        <pc:chgData name="Wood, Beverly L." userId="a9e41049-c449-4fc3-acf3-d21ccd9afe0a" providerId="ADAL" clId="{D4379269-659C-485A-83F9-EC5D7D782710}" dt="2023-05-26T15:55:06.933" v="178" actId="207"/>
        <pc:sldMkLst>
          <pc:docMk/>
          <pc:sldMk cId="3664012051" sldId="278"/>
        </pc:sldMkLst>
        <pc:spChg chg="mod">
          <ac:chgData name="Wood, Beverly L." userId="a9e41049-c449-4fc3-acf3-d21ccd9afe0a" providerId="ADAL" clId="{D4379269-659C-485A-83F9-EC5D7D782710}" dt="2023-05-26T15:55:06.933" v="178" actId="207"/>
          <ac:spMkLst>
            <pc:docMk/>
            <pc:sldMk cId="3664012051" sldId="278"/>
            <ac:spMk id="2" creationId="{A91DB0FE-4DBB-4EAA-A807-AFC3B017997B}"/>
          </ac:spMkLst>
        </pc:spChg>
      </pc:sldChg>
      <pc:sldChg chg="modSp mod modNotesTx">
        <pc:chgData name="Wood, Beverly L." userId="a9e41049-c449-4fc3-acf3-d21ccd9afe0a" providerId="ADAL" clId="{D4379269-659C-485A-83F9-EC5D7D782710}" dt="2023-06-01T20:44:50.613" v="7022" actId="113"/>
        <pc:sldMkLst>
          <pc:docMk/>
          <pc:sldMk cId="4058192601" sldId="280"/>
        </pc:sldMkLst>
        <pc:spChg chg="mod">
          <ac:chgData name="Wood, Beverly L." userId="a9e41049-c449-4fc3-acf3-d21ccd9afe0a" providerId="ADAL" clId="{D4379269-659C-485A-83F9-EC5D7D782710}" dt="2023-05-26T15:54:36.784" v="175" actId="207"/>
          <ac:spMkLst>
            <pc:docMk/>
            <pc:sldMk cId="4058192601" sldId="280"/>
            <ac:spMk id="2" creationId="{869CAF5C-41EA-40DE-80BC-490FE5D193AB}"/>
          </ac:spMkLst>
        </pc:spChg>
        <pc:spChg chg="mod">
          <ac:chgData name="Wood, Beverly L." userId="a9e41049-c449-4fc3-acf3-d21ccd9afe0a" providerId="ADAL" clId="{D4379269-659C-485A-83F9-EC5D7D782710}" dt="2023-06-01T20:44:50.613" v="7022" actId="113"/>
          <ac:spMkLst>
            <pc:docMk/>
            <pc:sldMk cId="4058192601" sldId="280"/>
            <ac:spMk id="3" creationId="{F859BD99-80D7-4B63-9280-48E110FE3643}"/>
          </ac:spMkLst>
        </pc:spChg>
      </pc:sldChg>
      <pc:sldChg chg="addSp delSp modSp add mod modNotesTx">
        <pc:chgData name="Wood, Beverly L." userId="a9e41049-c449-4fc3-acf3-d21ccd9afe0a" providerId="ADAL" clId="{D4379269-659C-485A-83F9-EC5D7D782710}" dt="2023-06-01T20:45:39.353" v="7028"/>
        <pc:sldMkLst>
          <pc:docMk/>
          <pc:sldMk cId="4088090655" sldId="281"/>
        </pc:sldMkLst>
        <pc:spChg chg="del">
          <ac:chgData name="Wood, Beverly L." userId="a9e41049-c449-4fc3-acf3-d21ccd9afe0a" providerId="ADAL" clId="{D4379269-659C-485A-83F9-EC5D7D782710}" dt="2023-05-26T15:57:24.979" v="188" actId="478"/>
          <ac:spMkLst>
            <pc:docMk/>
            <pc:sldMk cId="4088090655" sldId="281"/>
            <ac:spMk id="2" creationId="{23F02EF1-DB00-4818-89A1-7D6B64191C07}"/>
          </ac:spMkLst>
        </pc:spChg>
        <pc:spChg chg="mod">
          <ac:chgData name="Wood, Beverly L." userId="a9e41049-c449-4fc3-acf3-d21ccd9afe0a" providerId="ADAL" clId="{D4379269-659C-485A-83F9-EC5D7D782710}" dt="2023-06-01T20:36:51.303" v="6877" actId="1076"/>
          <ac:spMkLst>
            <pc:docMk/>
            <pc:sldMk cId="4088090655" sldId="281"/>
            <ac:spMk id="3" creationId="{2DC84930-51E9-4807-A9E7-4BD954A6C404}"/>
          </ac:spMkLst>
        </pc:spChg>
        <pc:spChg chg="add del mod">
          <ac:chgData name="Wood, Beverly L." userId="a9e41049-c449-4fc3-acf3-d21ccd9afe0a" providerId="ADAL" clId="{D4379269-659C-485A-83F9-EC5D7D782710}" dt="2023-06-01T20:36:04.552" v="6873" actId="478"/>
          <ac:spMkLst>
            <pc:docMk/>
            <pc:sldMk cId="4088090655" sldId="281"/>
            <ac:spMk id="5" creationId="{599949C6-721C-8819-657E-D3A60D9354BB}"/>
          </ac:spMkLst>
        </pc:spChg>
      </pc:sldChg>
      <pc:sldChg chg="modSp add mod">
        <pc:chgData name="Wood, Beverly L." userId="a9e41049-c449-4fc3-acf3-d21ccd9afe0a" providerId="ADAL" clId="{D4379269-659C-485A-83F9-EC5D7D782710}" dt="2023-05-26T19:19:24.230" v="355"/>
        <pc:sldMkLst>
          <pc:docMk/>
          <pc:sldMk cId="2314538175" sldId="282"/>
        </pc:sldMkLst>
        <pc:spChg chg="mod">
          <ac:chgData name="Wood, Beverly L." userId="a9e41049-c449-4fc3-acf3-d21ccd9afe0a" providerId="ADAL" clId="{D4379269-659C-485A-83F9-EC5D7D782710}" dt="2023-05-26T19:19:24.230" v="355"/>
          <ac:spMkLst>
            <pc:docMk/>
            <pc:sldMk cId="2314538175" sldId="282"/>
            <ac:spMk id="3" creationId="{2DC84930-51E9-4807-A9E7-4BD954A6C404}"/>
          </ac:spMkLst>
        </pc:spChg>
      </pc:sldChg>
      <pc:sldChg chg="modSp mod">
        <pc:chgData name="Wood, Beverly L." userId="a9e41049-c449-4fc3-acf3-d21ccd9afe0a" providerId="ADAL" clId="{D4379269-659C-485A-83F9-EC5D7D782710}" dt="2023-05-26T19:08:23.219" v="246" actId="207"/>
        <pc:sldMkLst>
          <pc:docMk/>
          <pc:sldMk cId="1553462765" sldId="283"/>
        </pc:sldMkLst>
        <pc:spChg chg="mod">
          <ac:chgData name="Wood, Beverly L." userId="a9e41049-c449-4fc3-acf3-d21ccd9afe0a" providerId="ADAL" clId="{D4379269-659C-485A-83F9-EC5D7D782710}" dt="2023-05-26T19:08:23.219" v="246" actId="207"/>
          <ac:spMkLst>
            <pc:docMk/>
            <pc:sldMk cId="1553462765" sldId="283"/>
            <ac:spMk id="2" creationId="{00000000-0000-0000-0000-000000000000}"/>
          </ac:spMkLst>
        </pc:spChg>
      </pc:sldChg>
      <pc:sldChg chg="addSp delSp modSp new mod modNotesTx">
        <pc:chgData name="Wood, Beverly L." userId="a9e41049-c449-4fc3-acf3-d21ccd9afe0a" providerId="ADAL" clId="{D4379269-659C-485A-83F9-EC5D7D782710}" dt="2023-06-01T18:37:02.989" v="4017" actId="255"/>
        <pc:sldMkLst>
          <pc:docMk/>
          <pc:sldMk cId="1940030119" sldId="284"/>
        </pc:sldMkLst>
        <pc:spChg chg="add del mod">
          <ac:chgData name="Wood, Beverly L." userId="a9e41049-c449-4fc3-acf3-d21ccd9afe0a" providerId="ADAL" clId="{D4379269-659C-485A-83F9-EC5D7D782710}" dt="2023-05-26T19:59:35.895" v="471" actId="478"/>
          <ac:spMkLst>
            <pc:docMk/>
            <pc:sldMk cId="1940030119" sldId="284"/>
            <ac:spMk id="3" creationId="{4C46462A-DAF2-E822-88A5-7F53C0589030}"/>
          </ac:spMkLst>
        </pc:spChg>
        <pc:spChg chg="add mod">
          <ac:chgData name="Wood, Beverly L." userId="a9e41049-c449-4fc3-acf3-d21ccd9afe0a" providerId="ADAL" clId="{D4379269-659C-485A-83F9-EC5D7D782710}" dt="2023-05-26T21:05:13.122" v="1125" actId="207"/>
          <ac:spMkLst>
            <pc:docMk/>
            <pc:sldMk cId="1940030119" sldId="284"/>
            <ac:spMk id="4" creationId="{C8398850-A60B-4A1B-CA28-123CE7AB9EB6}"/>
          </ac:spMkLst>
        </pc:spChg>
        <pc:picChg chg="add del mod">
          <ac:chgData name="Wood, Beverly L." userId="a9e41049-c449-4fc3-acf3-d21ccd9afe0a" providerId="ADAL" clId="{D4379269-659C-485A-83F9-EC5D7D782710}" dt="2023-05-26T19:24:15.058" v="358" actId="478"/>
          <ac:picMkLst>
            <pc:docMk/>
            <pc:sldMk cId="1940030119" sldId="284"/>
            <ac:picMk id="2" creationId="{3EDDEA13-E53D-7155-3CB5-3E771B2CBBAF}"/>
          </ac:picMkLst>
        </pc:picChg>
      </pc:sldChg>
      <pc:sldChg chg="addSp delSp modSp add mod modNotesTx">
        <pc:chgData name="Wood, Beverly L." userId="a9e41049-c449-4fc3-acf3-d21ccd9afe0a" providerId="ADAL" clId="{D4379269-659C-485A-83F9-EC5D7D782710}" dt="2023-06-01T18:35:29.069" v="4014" actId="403"/>
        <pc:sldMkLst>
          <pc:docMk/>
          <pc:sldMk cId="3834626091" sldId="285"/>
        </pc:sldMkLst>
        <pc:spChg chg="mod">
          <ac:chgData name="Wood, Beverly L." userId="a9e41049-c449-4fc3-acf3-d21ccd9afe0a" providerId="ADAL" clId="{D4379269-659C-485A-83F9-EC5D7D782710}" dt="2023-05-26T19:26:43.346" v="371" actId="255"/>
          <ac:spMkLst>
            <pc:docMk/>
            <pc:sldMk cId="3834626091" sldId="285"/>
            <ac:spMk id="3" creationId="{4C46462A-DAF2-E822-88A5-7F53C0589030}"/>
          </ac:spMkLst>
        </pc:spChg>
        <pc:picChg chg="del">
          <ac:chgData name="Wood, Beverly L." userId="a9e41049-c449-4fc3-acf3-d21ccd9afe0a" providerId="ADAL" clId="{D4379269-659C-485A-83F9-EC5D7D782710}" dt="2023-05-26T19:24:18.446" v="359" actId="478"/>
          <ac:picMkLst>
            <pc:docMk/>
            <pc:sldMk cId="3834626091" sldId="285"/>
            <ac:picMk id="2" creationId="{3EDDEA13-E53D-7155-3CB5-3E771B2CBBAF}"/>
          </ac:picMkLst>
        </pc:picChg>
        <pc:picChg chg="add mod">
          <ac:chgData name="Wood, Beverly L." userId="a9e41049-c449-4fc3-acf3-d21ccd9afe0a" providerId="ADAL" clId="{D4379269-659C-485A-83F9-EC5D7D782710}" dt="2023-05-26T21:05:40.630" v="1126" actId="1076"/>
          <ac:picMkLst>
            <pc:docMk/>
            <pc:sldMk cId="3834626091" sldId="285"/>
            <ac:picMk id="5" creationId="{B2DEA91A-BBBE-7748-79B9-34EBDA64FA9C}"/>
          </ac:picMkLst>
        </pc:picChg>
      </pc:sldChg>
      <pc:sldChg chg="addSp delSp modSp new mod modAnim modNotesTx">
        <pc:chgData name="Wood, Beverly L." userId="a9e41049-c449-4fc3-acf3-d21ccd9afe0a" providerId="ADAL" clId="{D4379269-659C-485A-83F9-EC5D7D782710}" dt="2023-06-01T18:44:23.927" v="4225" actId="20577"/>
        <pc:sldMkLst>
          <pc:docMk/>
          <pc:sldMk cId="359535956" sldId="286"/>
        </pc:sldMkLst>
        <pc:spChg chg="add del mod">
          <ac:chgData name="Wood, Beverly L." userId="a9e41049-c449-4fc3-acf3-d21ccd9afe0a" providerId="ADAL" clId="{D4379269-659C-485A-83F9-EC5D7D782710}" dt="2023-05-26T21:15:19.597" v="1450"/>
          <ac:spMkLst>
            <pc:docMk/>
            <pc:sldMk cId="359535956" sldId="286"/>
            <ac:spMk id="4" creationId="{CB433DD5-A584-EBF1-DAE7-F6CA1B232C0E}"/>
          </ac:spMkLst>
        </pc:spChg>
        <pc:spChg chg="add mod">
          <ac:chgData name="Wood, Beverly L." userId="a9e41049-c449-4fc3-acf3-d21ccd9afe0a" providerId="ADAL" clId="{D4379269-659C-485A-83F9-EC5D7D782710}" dt="2023-06-01T01:45:50.151" v="2391" actId="20577"/>
          <ac:spMkLst>
            <pc:docMk/>
            <pc:sldMk cId="359535956" sldId="286"/>
            <ac:spMk id="7" creationId="{A3E16369-DC76-D9E0-B3BE-DEB012539C7C}"/>
          </ac:spMkLst>
        </pc:spChg>
        <pc:spChg chg="add mod">
          <ac:chgData name="Wood, Beverly L." userId="a9e41049-c449-4fc3-acf3-d21ccd9afe0a" providerId="ADAL" clId="{D4379269-659C-485A-83F9-EC5D7D782710}" dt="2023-05-27T18:02:06.533" v="2306" actId="207"/>
          <ac:spMkLst>
            <pc:docMk/>
            <pc:sldMk cId="359535956" sldId="286"/>
            <ac:spMk id="8" creationId="{16F109D8-0804-A415-F1A3-93B7B3D88FAF}"/>
          </ac:spMkLst>
        </pc:spChg>
        <pc:picChg chg="add mod">
          <ac:chgData name="Wood, Beverly L." userId="a9e41049-c449-4fc3-acf3-d21ccd9afe0a" providerId="ADAL" clId="{D4379269-659C-485A-83F9-EC5D7D782710}" dt="2023-05-26T21:13:14.934" v="1447" actId="1076"/>
          <ac:picMkLst>
            <pc:docMk/>
            <pc:sldMk cId="359535956" sldId="286"/>
            <ac:picMk id="3" creationId="{D14E068B-A7E1-4B82-3F17-29B0C1D1E0F8}"/>
          </ac:picMkLst>
        </pc:picChg>
        <pc:picChg chg="add mod">
          <ac:chgData name="Wood, Beverly L." userId="a9e41049-c449-4fc3-acf3-d21ccd9afe0a" providerId="ADAL" clId="{D4379269-659C-485A-83F9-EC5D7D782710}" dt="2023-05-26T21:15:30.654" v="1454" actId="14100"/>
          <ac:picMkLst>
            <pc:docMk/>
            <pc:sldMk cId="359535956" sldId="286"/>
            <ac:picMk id="6" creationId="{EB55B14A-8FC5-AE36-3E57-49FBB6C24F5C}"/>
          </ac:picMkLst>
        </pc:picChg>
      </pc:sldChg>
      <pc:sldChg chg="addSp delSp modSp add mod delAnim modAnim modNotesTx">
        <pc:chgData name="Wood, Beverly L." userId="a9e41049-c449-4fc3-acf3-d21ccd9afe0a" providerId="ADAL" clId="{D4379269-659C-485A-83F9-EC5D7D782710}" dt="2023-06-01T18:47:07.545" v="4241" actId="403"/>
        <pc:sldMkLst>
          <pc:docMk/>
          <pc:sldMk cId="3486125297" sldId="287"/>
        </pc:sldMkLst>
        <pc:spChg chg="add mod">
          <ac:chgData name="Wood, Beverly L." userId="a9e41049-c449-4fc3-acf3-d21ccd9afe0a" providerId="ADAL" clId="{D4379269-659C-485A-83F9-EC5D7D782710}" dt="2023-06-01T01:52:25.047" v="2440" actId="164"/>
          <ac:spMkLst>
            <pc:docMk/>
            <pc:sldMk cId="3486125297" sldId="287"/>
            <ac:spMk id="6" creationId="{A0B2A66D-7659-1038-B3E6-1164B667906B}"/>
          </ac:spMkLst>
        </pc:spChg>
        <pc:spChg chg="mod">
          <ac:chgData name="Wood, Beverly L." userId="a9e41049-c449-4fc3-acf3-d21ccd9afe0a" providerId="ADAL" clId="{D4379269-659C-485A-83F9-EC5D7D782710}" dt="2023-06-01T01:52:25.047" v="2440" actId="164"/>
          <ac:spMkLst>
            <pc:docMk/>
            <pc:sldMk cId="3486125297" sldId="287"/>
            <ac:spMk id="7" creationId="{A3E16369-DC76-D9E0-B3BE-DEB012539C7C}"/>
          </ac:spMkLst>
        </pc:spChg>
        <pc:spChg chg="mod">
          <ac:chgData name="Wood, Beverly L." userId="a9e41049-c449-4fc3-acf3-d21ccd9afe0a" providerId="ADAL" clId="{D4379269-659C-485A-83F9-EC5D7D782710}" dt="2023-05-27T18:07:15.609" v="2343" actId="20577"/>
          <ac:spMkLst>
            <pc:docMk/>
            <pc:sldMk cId="3486125297" sldId="287"/>
            <ac:spMk id="8" creationId="{16F109D8-0804-A415-F1A3-93B7B3D88FAF}"/>
          </ac:spMkLst>
        </pc:spChg>
        <pc:spChg chg="add mod">
          <ac:chgData name="Wood, Beverly L." userId="a9e41049-c449-4fc3-acf3-d21ccd9afe0a" providerId="ADAL" clId="{D4379269-659C-485A-83F9-EC5D7D782710}" dt="2023-06-01T01:48:09.570" v="2402" actId="164"/>
          <ac:spMkLst>
            <pc:docMk/>
            <pc:sldMk cId="3486125297" sldId="287"/>
            <ac:spMk id="10" creationId="{21896A70-FE78-55DC-38E5-BC4D6341FD05}"/>
          </ac:spMkLst>
        </pc:spChg>
        <pc:spChg chg="add mod">
          <ac:chgData name="Wood, Beverly L." userId="a9e41049-c449-4fc3-acf3-d21ccd9afe0a" providerId="ADAL" clId="{D4379269-659C-485A-83F9-EC5D7D782710}" dt="2023-06-01T01:48:09.570" v="2402" actId="164"/>
          <ac:spMkLst>
            <pc:docMk/>
            <pc:sldMk cId="3486125297" sldId="287"/>
            <ac:spMk id="11" creationId="{35C8A223-4451-84AE-DC78-5664DE065F55}"/>
          </ac:spMkLst>
        </pc:spChg>
        <pc:grpChg chg="add mod">
          <ac:chgData name="Wood, Beverly L." userId="a9e41049-c449-4fc3-acf3-d21ccd9afe0a" providerId="ADAL" clId="{D4379269-659C-485A-83F9-EC5D7D782710}" dt="2023-06-01T01:48:09.570" v="2402" actId="164"/>
          <ac:grpSpMkLst>
            <pc:docMk/>
            <pc:sldMk cId="3486125297" sldId="287"/>
            <ac:grpSpMk id="12" creationId="{4232895E-0B3F-0503-FFFF-A2A1B34A355C}"/>
          </ac:grpSpMkLst>
        </pc:grpChg>
        <pc:grpChg chg="add mod">
          <ac:chgData name="Wood, Beverly L." userId="a9e41049-c449-4fc3-acf3-d21ccd9afe0a" providerId="ADAL" clId="{D4379269-659C-485A-83F9-EC5D7D782710}" dt="2023-06-01T01:52:25.047" v="2440" actId="164"/>
          <ac:grpSpMkLst>
            <pc:docMk/>
            <pc:sldMk cId="3486125297" sldId="287"/>
            <ac:grpSpMk id="13" creationId="{14ECFDB8-46E1-4B4E-26B2-1E42F757204B}"/>
          </ac:grpSpMkLst>
        </pc:grpChg>
        <pc:picChg chg="del">
          <ac:chgData name="Wood, Beverly L." userId="a9e41049-c449-4fc3-acf3-d21ccd9afe0a" providerId="ADAL" clId="{D4379269-659C-485A-83F9-EC5D7D782710}" dt="2023-05-30T20:10:33.822" v="2351" actId="478"/>
          <ac:picMkLst>
            <pc:docMk/>
            <pc:sldMk cId="3486125297" sldId="287"/>
            <ac:picMk id="3" creationId="{D14E068B-A7E1-4B82-3F17-29B0C1D1E0F8}"/>
          </ac:picMkLst>
        </pc:picChg>
        <pc:picChg chg="add mod">
          <ac:chgData name="Wood, Beverly L." userId="a9e41049-c449-4fc3-acf3-d21ccd9afe0a" providerId="ADAL" clId="{D4379269-659C-485A-83F9-EC5D7D782710}" dt="2023-06-01T01:52:25.047" v="2440" actId="164"/>
          <ac:picMkLst>
            <pc:docMk/>
            <pc:sldMk cId="3486125297" sldId="287"/>
            <ac:picMk id="3" creationId="{E7A0B479-C3E6-D16C-22B4-93CFE3C168F7}"/>
          </ac:picMkLst>
        </pc:picChg>
        <pc:picChg chg="add mod">
          <ac:chgData name="Wood, Beverly L." userId="a9e41049-c449-4fc3-acf3-d21ccd9afe0a" providerId="ADAL" clId="{D4379269-659C-485A-83F9-EC5D7D782710}" dt="2023-06-01T01:52:25.047" v="2440" actId="164"/>
          <ac:picMkLst>
            <pc:docMk/>
            <pc:sldMk cId="3486125297" sldId="287"/>
            <ac:picMk id="4" creationId="{5464530C-5BBF-B1D6-CDA3-F0BF76409292}"/>
          </ac:picMkLst>
        </pc:picChg>
        <pc:picChg chg="del">
          <ac:chgData name="Wood, Beverly L." userId="a9e41049-c449-4fc3-acf3-d21ccd9afe0a" providerId="ADAL" clId="{D4379269-659C-485A-83F9-EC5D7D782710}" dt="2023-05-30T20:09:23.684" v="2347" actId="478"/>
          <ac:picMkLst>
            <pc:docMk/>
            <pc:sldMk cId="3486125297" sldId="287"/>
            <ac:picMk id="6" creationId="{EB55B14A-8FC5-AE36-3E57-49FBB6C24F5C}"/>
          </ac:picMkLst>
        </pc:picChg>
        <pc:picChg chg="add mod">
          <ac:chgData name="Wood, Beverly L." userId="a9e41049-c449-4fc3-acf3-d21ccd9afe0a" providerId="ADAL" clId="{D4379269-659C-485A-83F9-EC5D7D782710}" dt="2023-05-30T20:11:14.454" v="2355" actId="1076"/>
          <ac:picMkLst>
            <pc:docMk/>
            <pc:sldMk cId="3486125297" sldId="287"/>
            <ac:picMk id="9" creationId="{011ABE5E-75BB-77D3-77D8-D5DB4A5BE815}"/>
          </ac:picMkLst>
        </pc:picChg>
      </pc:sldChg>
      <pc:sldChg chg="addSp delSp modSp add mod delAnim modAnim modNotesTx">
        <pc:chgData name="Wood, Beverly L." userId="a9e41049-c449-4fc3-acf3-d21ccd9afe0a" providerId="ADAL" clId="{D4379269-659C-485A-83F9-EC5D7D782710}" dt="2023-06-01T19:07:52.989" v="4782"/>
        <pc:sldMkLst>
          <pc:docMk/>
          <pc:sldMk cId="827097455" sldId="288"/>
        </pc:sldMkLst>
        <pc:spChg chg="add mod">
          <ac:chgData name="Wood, Beverly L." userId="a9e41049-c449-4fc3-acf3-d21ccd9afe0a" providerId="ADAL" clId="{D4379269-659C-485A-83F9-EC5D7D782710}" dt="2023-06-01T19:07:48.118" v="4780" actId="164"/>
          <ac:spMkLst>
            <pc:docMk/>
            <pc:sldMk cId="827097455" sldId="288"/>
            <ac:spMk id="4" creationId="{6F8DFEA8-B80E-635D-1684-B779AD2BDB41}"/>
          </ac:spMkLst>
        </pc:spChg>
        <pc:spChg chg="del mod">
          <ac:chgData name="Wood, Beverly L." userId="a9e41049-c449-4fc3-acf3-d21ccd9afe0a" providerId="ADAL" clId="{D4379269-659C-485A-83F9-EC5D7D782710}" dt="2023-06-01T02:19:36.488" v="3735" actId="478"/>
          <ac:spMkLst>
            <pc:docMk/>
            <pc:sldMk cId="827097455" sldId="288"/>
            <ac:spMk id="8" creationId="{16F109D8-0804-A415-F1A3-93B7B3D88FAF}"/>
          </ac:spMkLst>
        </pc:spChg>
        <pc:spChg chg="add mod topLvl">
          <ac:chgData name="Wood, Beverly L." userId="a9e41049-c449-4fc3-acf3-d21ccd9afe0a" providerId="ADAL" clId="{D4379269-659C-485A-83F9-EC5D7D782710}" dt="2023-06-01T19:04:00.794" v="4707" actId="164"/>
          <ac:spMkLst>
            <pc:docMk/>
            <pc:sldMk cId="827097455" sldId="288"/>
            <ac:spMk id="24" creationId="{FBA9D907-E343-FE7F-2CBC-B73369C9B437}"/>
          </ac:spMkLst>
        </pc:spChg>
        <pc:grpChg chg="add del mod">
          <ac:chgData name="Wood, Beverly L." userId="a9e41049-c449-4fc3-acf3-d21ccd9afe0a" providerId="ADAL" clId="{D4379269-659C-485A-83F9-EC5D7D782710}" dt="2023-06-01T19:02:44.952" v="4695" actId="165"/>
          <ac:grpSpMkLst>
            <pc:docMk/>
            <pc:sldMk cId="827097455" sldId="288"/>
            <ac:grpSpMk id="2" creationId="{9298EADF-F8C0-A79E-1C05-69FB44E4035D}"/>
          </ac:grpSpMkLst>
        </pc:grpChg>
        <pc:grpChg chg="add mod">
          <ac:chgData name="Wood, Beverly L." userId="a9e41049-c449-4fc3-acf3-d21ccd9afe0a" providerId="ADAL" clId="{D4379269-659C-485A-83F9-EC5D7D782710}" dt="2023-06-01T19:07:48.118" v="4780" actId="164"/>
          <ac:grpSpMkLst>
            <pc:docMk/>
            <pc:sldMk cId="827097455" sldId="288"/>
            <ac:grpSpMk id="5" creationId="{E510D5FC-4233-0E87-9A25-1405FE9FE0AE}"/>
          </ac:grpSpMkLst>
        </pc:grpChg>
        <pc:grpChg chg="add mod">
          <ac:chgData name="Wood, Beverly L." userId="a9e41049-c449-4fc3-acf3-d21ccd9afe0a" providerId="ADAL" clId="{D4379269-659C-485A-83F9-EC5D7D782710}" dt="2023-06-01T19:06:39.782" v="4724" actId="164"/>
          <ac:grpSpMkLst>
            <pc:docMk/>
            <pc:sldMk cId="827097455" sldId="288"/>
            <ac:grpSpMk id="6" creationId="{3EDE54B4-2F07-E374-7B2E-2756CD477DDC}"/>
          </ac:grpSpMkLst>
        </pc:grpChg>
        <pc:grpChg chg="add mod">
          <ac:chgData name="Wood, Beverly L." userId="a9e41049-c449-4fc3-acf3-d21ccd9afe0a" providerId="ADAL" clId="{D4379269-659C-485A-83F9-EC5D7D782710}" dt="2023-06-01T19:07:48.118" v="4780" actId="164"/>
          <ac:grpSpMkLst>
            <pc:docMk/>
            <pc:sldMk cId="827097455" sldId="288"/>
            <ac:grpSpMk id="7" creationId="{D113B826-4A38-9D8D-72C2-A656AAD26B29}"/>
          </ac:grpSpMkLst>
        </pc:grpChg>
        <pc:grpChg chg="del">
          <ac:chgData name="Wood, Beverly L." userId="a9e41049-c449-4fc3-acf3-d21ccd9afe0a" providerId="ADAL" clId="{D4379269-659C-485A-83F9-EC5D7D782710}" dt="2023-06-01T01:59:22.219" v="2854" actId="478"/>
          <ac:grpSpMkLst>
            <pc:docMk/>
            <pc:sldMk cId="827097455" sldId="288"/>
            <ac:grpSpMk id="12" creationId="{4232895E-0B3F-0503-FFFF-A2A1B34A355C}"/>
          </ac:grpSpMkLst>
        </pc:grpChg>
        <pc:grpChg chg="del">
          <ac:chgData name="Wood, Beverly L." userId="a9e41049-c449-4fc3-acf3-d21ccd9afe0a" providerId="ADAL" clId="{D4379269-659C-485A-83F9-EC5D7D782710}" dt="2023-06-01T02:11:32.756" v="3363" actId="478"/>
          <ac:grpSpMkLst>
            <pc:docMk/>
            <pc:sldMk cId="827097455" sldId="288"/>
            <ac:grpSpMk id="13" creationId="{14ECFDB8-46E1-4B4E-26B2-1E42F757204B}"/>
          </ac:grpSpMkLst>
        </pc:grpChg>
        <pc:picChg chg="add del mod">
          <ac:chgData name="Wood, Beverly L." userId="a9e41049-c449-4fc3-acf3-d21ccd9afe0a" providerId="ADAL" clId="{D4379269-659C-485A-83F9-EC5D7D782710}" dt="2023-06-01T02:05:05.615" v="3280" actId="478"/>
          <ac:picMkLst>
            <pc:docMk/>
            <pc:sldMk cId="827097455" sldId="288"/>
            <ac:picMk id="5" creationId="{A421E9D4-2617-318A-80AC-F43F4AC8E768}"/>
          </ac:picMkLst>
        </pc:picChg>
        <pc:picChg chg="del">
          <ac:chgData name="Wood, Beverly L." userId="a9e41049-c449-4fc3-acf3-d21ccd9afe0a" providerId="ADAL" clId="{D4379269-659C-485A-83F9-EC5D7D782710}" dt="2023-06-01T01:59:26.461" v="2855" actId="478"/>
          <ac:picMkLst>
            <pc:docMk/>
            <pc:sldMk cId="827097455" sldId="288"/>
            <ac:picMk id="9" creationId="{011ABE5E-75BB-77D3-77D8-D5DB4A5BE815}"/>
          </ac:picMkLst>
        </pc:picChg>
        <pc:picChg chg="add mod">
          <ac:chgData name="Wood, Beverly L." userId="a9e41049-c449-4fc3-acf3-d21ccd9afe0a" providerId="ADAL" clId="{D4379269-659C-485A-83F9-EC5D7D782710}" dt="2023-06-01T19:06:42.763" v="4729" actId="1076"/>
          <ac:picMkLst>
            <pc:docMk/>
            <pc:sldMk cId="827097455" sldId="288"/>
            <ac:picMk id="15" creationId="{BD658015-B59C-9F4B-052A-15CD99DE513D}"/>
          </ac:picMkLst>
        </pc:picChg>
        <pc:picChg chg="add mod topLvl">
          <ac:chgData name="Wood, Beverly L." userId="a9e41049-c449-4fc3-acf3-d21ccd9afe0a" providerId="ADAL" clId="{D4379269-659C-485A-83F9-EC5D7D782710}" dt="2023-06-01T19:04:00.794" v="4707" actId="164"/>
          <ac:picMkLst>
            <pc:docMk/>
            <pc:sldMk cId="827097455" sldId="288"/>
            <ac:picMk id="17" creationId="{24EFB599-8DF4-056B-A182-EB539C51353A}"/>
          </ac:picMkLst>
        </pc:picChg>
        <pc:picChg chg="add del mod">
          <ac:chgData name="Wood, Beverly L." userId="a9e41049-c449-4fc3-acf3-d21ccd9afe0a" providerId="ADAL" clId="{D4379269-659C-485A-83F9-EC5D7D782710}" dt="2023-06-01T02:16:57.048" v="3377" actId="478"/>
          <ac:picMkLst>
            <pc:docMk/>
            <pc:sldMk cId="827097455" sldId="288"/>
            <ac:picMk id="19" creationId="{5C4B72D1-0543-F742-881A-FCE69C18056D}"/>
          </ac:picMkLst>
        </pc:picChg>
        <pc:picChg chg="add mod topLvl">
          <ac:chgData name="Wood, Beverly L." userId="a9e41049-c449-4fc3-acf3-d21ccd9afe0a" providerId="ADAL" clId="{D4379269-659C-485A-83F9-EC5D7D782710}" dt="2023-06-01T19:07:48.118" v="4780" actId="164"/>
          <ac:picMkLst>
            <pc:docMk/>
            <pc:sldMk cId="827097455" sldId="288"/>
            <ac:picMk id="21" creationId="{F6D87F8C-6475-A37F-481A-FC7904CD629C}"/>
          </ac:picMkLst>
        </pc:picChg>
        <pc:picChg chg="add mod topLvl">
          <ac:chgData name="Wood, Beverly L." userId="a9e41049-c449-4fc3-acf3-d21ccd9afe0a" providerId="ADAL" clId="{D4379269-659C-485A-83F9-EC5D7D782710}" dt="2023-06-01T19:04:00.794" v="4707" actId="164"/>
          <ac:picMkLst>
            <pc:docMk/>
            <pc:sldMk cId="827097455" sldId="288"/>
            <ac:picMk id="23" creationId="{6C2FCF06-8E0B-6006-D1CE-0FB07EE53399}"/>
          </ac:picMkLst>
        </pc:picChg>
      </pc:sldChg>
      <pc:sldChg chg="addSp delSp modSp new mod modNotesTx">
        <pc:chgData name="Wood, Beverly L." userId="a9e41049-c449-4fc3-acf3-d21ccd9afe0a" providerId="ADAL" clId="{D4379269-659C-485A-83F9-EC5D7D782710}" dt="2023-06-01T21:06:23.241" v="8442" actId="20577"/>
        <pc:sldMkLst>
          <pc:docMk/>
          <pc:sldMk cId="3176612665" sldId="289"/>
        </pc:sldMkLst>
        <pc:spChg chg="add mod">
          <ac:chgData name="Wood, Beverly L." userId="a9e41049-c449-4fc3-acf3-d21ccd9afe0a" providerId="ADAL" clId="{D4379269-659C-485A-83F9-EC5D7D782710}" dt="2023-06-01T20:41:25.233" v="6894" actId="404"/>
          <ac:spMkLst>
            <pc:docMk/>
            <pc:sldMk cId="3176612665" sldId="289"/>
            <ac:spMk id="3" creationId="{D86997B5-3070-285C-0031-199F39D7E0D3}"/>
          </ac:spMkLst>
        </pc:spChg>
        <pc:picChg chg="add del">
          <ac:chgData name="Wood, Beverly L." userId="a9e41049-c449-4fc3-acf3-d21ccd9afe0a" providerId="ADAL" clId="{D4379269-659C-485A-83F9-EC5D7D782710}" dt="2023-06-01T20:39:35.330" v="6888" actId="22"/>
          <ac:picMkLst>
            <pc:docMk/>
            <pc:sldMk cId="3176612665" sldId="289"/>
            <ac:picMk id="5" creationId="{EE0C7E1C-8A5A-4346-EE5A-0F89F1A27D2C}"/>
          </ac:picMkLst>
        </pc:picChg>
        <pc:picChg chg="add mod">
          <ac:chgData name="Wood, Beverly L." userId="a9e41049-c449-4fc3-acf3-d21ccd9afe0a" providerId="ADAL" clId="{D4379269-659C-485A-83F9-EC5D7D782710}" dt="2023-06-01T20:40:59.470" v="6890" actId="1076"/>
          <ac:picMkLst>
            <pc:docMk/>
            <pc:sldMk cId="3176612665" sldId="289"/>
            <ac:picMk id="7" creationId="{40D3540F-CA75-0B27-8EB4-2C8EDCBF5F79}"/>
          </ac:picMkLst>
        </pc:picChg>
      </pc:sldChg>
      <pc:sldChg chg="addSp delSp modSp add mod delAnim modAnim modNotesTx">
        <pc:chgData name="Wood, Beverly L." userId="a9e41049-c449-4fc3-acf3-d21ccd9afe0a" providerId="ADAL" clId="{D4379269-659C-485A-83F9-EC5D7D782710}" dt="2023-06-01T20:10:26.393" v="5713" actId="20577"/>
        <pc:sldMkLst>
          <pc:docMk/>
          <pc:sldMk cId="3518624753" sldId="290"/>
        </pc:sldMkLst>
        <pc:spChg chg="del">
          <ac:chgData name="Wood, Beverly L." userId="a9e41049-c449-4fc3-acf3-d21ccd9afe0a" providerId="ADAL" clId="{D4379269-659C-485A-83F9-EC5D7D782710}" dt="2023-06-01T19:11:52.470" v="4788" actId="478"/>
          <ac:spMkLst>
            <pc:docMk/>
            <pc:sldMk cId="3518624753" sldId="290"/>
            <ac:spMk id="4" creationId="{6F8DFEA8-B80E-635D-1684-B779AD2BDB41}"/>
          </ac:spMkLst>
        </pc:spChg>
        <pc:spChg chg="add mod">
          <ac:chgData name="Wood, Beverly L." userId="a9e41049-c449-4fc3-acf3-d21ccd9afe0a" providerId="ADAL" clId="{D4379269-659C-485A-83F9-EC5D7D782710}" dt="2023-06-01T20:10:26.393" v="5713" actId="20577"/>
          <ac:spMkLst>
            <pc:docMk/>
            <pc:sldMk cId="3518624753" sldId="290"/>
            <ac:spMk id="9" creationId="{86229B85-AD98-2B84-3E39-DDB380D11C19}"/>
          </ac:spMkLst>
        </pc:spChg>
        <pc:spChg chg="del mod">
          <ac:chgData name="Wood, Beverly L." userId="a9e41049-c449-4fc3-acf3-d21ccd9afe0a" providerId="ADAL" clId="{D4379269-659C-485A-83F9-EC5D7D782710}" dt="2023-06-01T19:11:48.972" v="4787" actId="478"/>
          <ac:spMkLst>
            <pc:docMk/>
            <pc:sldMk cId="3518624753" sldId="290"/>
            <ac:spMk id="24" creationId="{FBA9D907-E343-FE7F-2CBC-B73369C9B437}"/>
          </ac:spMkLst>
        </pc:spChg>
        <pc:grpChg chg="del">
          <ac:chgData name="Wood, Beverly L." userId="a9e41049-c449-4fc3-acf3-d21ccd9afe0a" providerId="ADAL" clId="{D4379269-659C-485A-83F9-EC5D7D782710}" dt="2023-06-01T19:11:53.370" v="4789" actId="478"/>
          <ac:grpSpMkLst>
            <pc:docMk/>
            <pc:sldMk cId="3518624753" sldId="290"/>
            <ac:grpSpMk id="7" creationId="{D113B826-4A38-9D8D-72C2-A656AAD26B29}"/>
          </ac:grpSpMkLst>
        </pc:grpChg>
        <pc:picChg chg="add mod">
          <ac:chgData name="Wood, Beverly L." userId="a9e41049-c449-4fc3-acf3-d21ccd9afe0a" providerId="ADAL" clId="{D4379269-659C-485A-83F9-EC5D7D782710}" dt="2023-06-01T19:16:42.329" v="5046" actId="1076"/>
          <ac:picMkLst>
            <pc:docMk/>
            <pc:sldMk cId="3518624753" sldId="290"/>
            <ac:picMk id="3" creationId="{C01EC1E6-EAC9-6C48-F660-B146DC7EC013}"/>
          </ac:picMkLst>
        </pc:picChg>
        <pc:picChg chg="add del mod">
          <ac:chgData name="Wood, Beverly L." userId="a9e41049-c449-4fc3-acf3-d21ccd9afe0a" providerId="ADAL" clId="{D4379269-659C-485A-83F9-EC5D7D782710}" dt="2023-06-01T20:09:09.221" v="5708" actId="21"/>
          <ac:picMkLst>
            <pc:docMk/>
            <pc:sldMk cId="3518624753" sldId="290"/>
            <ac:picMk id="8" creationId="{CFF0282E-01DC-9170-0426-C729C63363C0}"/>
          </ac:picMkLst>
        </pc:picChg>
        <pc:picChg chg="add mod">
          <ac:chgData name="Wood, Beverly L." userId="a9e41049-c449-4fc3-acf3-d21ccd9afe0a" providerId="ADAL" clId="{D4379269-659C-485A-83F9-EC5D7D782710}" dt="2023-06-01T20:09:31.515" v="5710" actId="1076"/>
          <ac:picMkLst>
            <pc:docMk/>
            <pc:sldMk cId="3518624753" sldId="290"/>
            <ac:picMk id="11" creationId="{BD8E3BB7-7548-38BC-E05A-3955225A228E}"/>
          </ac:picMkLst>
        </pc:picChg>
        <pc:picChg chg="add mod">
          <ac:chgData name="Wood, Beverly L." userId="a9e41049-c449-4fc3-acf3-d21ccd9afe0a" providerId="ADAL" clId="{D4379269-659C-485A-83F9-EC5D7D782710}" dt="2023-06-01T20:09:49.479" v="5712" actId="1076"/>
          <ac:picMkLst>
            <pc:docMk/>
            <pc:sldMk cId="3518624753" sldId="290"/>
            <ac:picMk id="13" creationId="{3A6947EF-061F-F612-9183-CF9B995408D8}"/>
          </ac:picMkLst>
        </pc:picChg>
        <pc:picChg chg="del">
          <ac:chgData name="Wood, Beverly L." userId="a9e41049-c449-4fc3-acf3-d21ccd9afe0a" providerId="ADAL" clId="{D4379269-659C-485A-83F9-EC5D7D782710}" dt="2023-06-01T19:11:44.747" v="4785" actId="478"/>
          <ac:picMkLst>
            <pc:docMk/>
            <pc:sldMk cId="3518624753" sldId="290"/>
            <ac:picMk id="15" creationId="{BD658015-B59C-9F4B-052A-15CD99DE513D}"/>
          </ac:picMkLst>
        </pc:picChg>
      </pc:sldChg>
      <pc:sldChg chg="addSp modSp new mod modNotesTx">
        <pc:chgData name="Wood, Beverly L." userId="a9e41049-c449-4fc3-acf3-d21ccd9afe0a" providerId="ADAL" clId="{D4379269-659C-485A-83F9-EC5D7D782710}" dt="2023-06-01T20:21:26.547" v="6022" actId="20577"/>
        <pc:sldMkLst>
          <pc:docMk/>
          <pc:sldMk cId="3631643909" sldId="291"/>
        </pc:sldMkLst>
        <pc:spChg chg="add mod">
          <ac:chgData name="Wood, Beverly L." userId="a9e41049-c449-4fc3-acf3-d21ccd9afe0a" providerId="ADAL" clId="{D4379269-659C-485A-83F9-EC5D7D782710}" dt="2023-06-01T20:11:45.513" v="5737" actId="20577"/>
          <ac:spMkLst>
            <pc:docMk/>
            <pc:sldMk cId="3631643909" sldId="291"/>
            <ac:spMk id="2" creationId="{56A23820-1AF4-388D-495D-337034283AD5}"/>
          </ac:spMkLst>
        </pc:spChg>
        <pc:picChg chg="add mod">
          <ac:chgData name="Wood, Beverly L." userId="a9e41049-c449-4fc3-acf3-d21ccd9afe0a" providerId="ADAL" clId="{D4379269-659C-485A-83F9-EC5D7D782710}" dt="2023-06-01T20:12:20.837" v="5740" actId="1076"/>
          <ac:picMkLst>
            <pc:docMk/>
            <pc:sldMk cId="3631643909" sldId="291"/>
            <ac:picMk id="4" creationId="{F81EB8A3-FF62-9038-F1F5-42728118B7F5}"/>
          </ac:picMkLst>
        </pc:picChg>
      </pc:sldChg>
      <pc:sldChg chg="addSp modSp new mod modAnim modNotesTx">
        <pc:chgData name="Wood, Beverly L." userId="a9e41049-c449-4fc3-acf3-d21ccd9afe0a" providerId="ADAL" clId="{D4379269-659C-485A-83F9-EC5D7D782710}" dt="2023-06-01T21:36:28.308" v="10106" actId="20577"/>
        <pc:sldMkLst>
          <pc:docMk/>
          <pc:sldMk cId="1480379256" sldId="292"/>
        </pc:sldMkLst>
        <pc:spChg chg="add mod">
          <ac:chgData name="Wood, Beverly L." userId="a9e41049-c449-4fc3-acf3-d21ccd9afe0a" providerId="ADAL" clId="{D4379269-659C-485A-83F9-EC5D7D782710}" dt="2023-06-01T21:07:52.672" v="8459" actId="20577"/>
          <ac:spMkLst>
            <pc:docMk/>
            <pc:sldMk cId="1480379256" sldId="292"/>
            <ac:spMk id="2" creationId="{DB87346E-B8C1-5C49-3689-86C03EF4FA4E}"/>
          </ac:spMkLst>
        </pc:spChg>
        <pc:picChg chg="add mod">
          <ac:chgData name="Wood, Beverly L." userId="a9e41049-c449-4fc3-acf3-d21ccd9afe0a" providerId="ADAL" clId="{D4379269-659C-485A-83F9-EC5D7D782710}" dt="2023-06-01T21:13:23.913" v="8872" actId="14100"/>
          <ac:picMkLst>
            <pc:docMk/>
            <pc:sldMk cId="1480379256" sldId="292"/>
            <ac:picMk id="4" creationId="{971114B0-7376-9BD5-6598-483AF3F054F1}"/>
          </ac:picMkLst>
        </pc:picChg>
        <pc:picChg chg="add mod">
          <ac:chgData name="Wood, Beverly L." userId="a9e41049-c449-4fc3-acf3-d21ccd9afe0a" providerId="ADAL" clId="{D4379269-659C-485A-83F9-EC5D7D782710}" dt="2023-06-01T21:22:45.612" v="9148" actId="1076"/>
          <ac:picMkLst>
            <pc:docMk/>
            <pc:sldMk cId="1480379256" sldId="292"/>
            <ac:picMk id="1026" creationId="{CCF2C7EA-F992-BA9B-FDDF-4FCEE1F1EBF6}"/>
          </ac:picMkLst>
        </pc:picChg>
      </pc:sldChg>
      <pc:sldChg chg="addSp modSp new mod modNotesTx">
        <pc:chgData name="Wood, Beverly L." userId="a9e41049-c449-4fc3-acf3-d21ccd9afe0a" providerId="ADAL" clId="{D4379269-659C-485A-83F9-EC5D7D782710}" dt="2023-06-02T11:04:02.092" v="11677" actId="20577"/>
        <pc:sldMkLst>
          <pc:docMk/>
          <pc:sldMk cId="720223106" sldId="293"/>
        </pc:sldMkLst>
        <pc:spChg chg="add mod">
          <ac:chgData name="Wood, Beverly L." userId="a9e41049-c449-4fc3-acf3-d21ccd9afe0a" providerId="ADAL" clId="{D4379269-659C-485A-83F9-EC5D7D782710}" dt="2023-06-01T21:41:37.253" v="10178" actId="1582"/>
          <ac:spMkLst>
            <pc:docMk/>
            <pc:sldMk cId="720223106" sldId="293"/>
            <ac:spMk id="5" creationId="{9E87F8F2-ECC8-FB21-6FAC-36E07C79ADEA}"/>
          </ac:spMkLst>
        </pc:spChg>
        <pc:picChg chg="add mod">
          <ac:chgData name="Wood, Beverly L." userId="a9e41049-c449-4fc3-acf3-d21ccd9afe0a" providerId="ADAL" clId="{D4379269-659C-485A-83F9-EC5D7D782710}" dt="2023-06-02T10:49:20.253" v="11047" actId="1076"/>
          <ac:picMkLst>
            <pc:docMk/>
            <pc:sldMk cId="720223106" sldId="293"/>
            <ac:picMk id="3" creationId="{E5DEB186-CA9A-EE6B-3F6F-A5352B222614}"/>
          </ac:picMkLst>
        </pc:picChg>
        <pc:picChg chg="add mod">
          <ac:chgData name="Wood, Beverly L." userId="a9e41049-c449-4fc3-acf3-d21ccd9afe0a" providerId="ADAL" clId="{D4379269-659C-485A-83F9-EC5D7D782710}" dt="2023-06-01T21:39:08.724" v="10163" actId="14100"/>
          <ac:picMkLst>
            <pc:docMk/>
            <pc:sldMk cId="720223106" sldId="293"/>
            <ac:picMk id="7" creationId="{DC390F41-FD6D-C12D-608A-37EB70D7A35E}"/>
          </ac:picMkLst>
        </pc:picChg>
        <pc:picChg chg="add mod">
          <ac:chgData name="Wood, Beverly L." userId="a9e41049-c449-4fc3-acf3-d21ccd9afe0a" providerId="ADAL" clId="{D4379269-659C-485A-83F9-EC5D7D782710}" dt="2023-06-02T10:49:27.692" v="11048" actId="1076"/>
          <ac:picMkLst>
            <pc:docMk/>
            <pc:sldMk cId="720223106" sldId="293"/>
            <ac:picMk id="9" creationId="{890BCC22-8537-B2F5-F385-5E5D225D0904}"/>
          </ac:picMkLst>
        </pc:picChg>
      </pc:sldChg>
      <pc:sldChg chg="addSp modSp new mod modNotesTx">
        <pc:chgData name="Wood, Beverly L." userId="a9e41049-c449-4fc3-acf3-d21ccd9afe0a" providerId="ADAL" clId="{D4379269-659C-485A-83F9-EC5D7D782710}" dt="2023-06-02T11:11:50.455" v="12459" actId="20577"/>
        <pc:sldMkLst>
          <pc:docMk/>
          <pc:sldMk cId="4275550982" sldId="294"/>
        </pc:sldMkLst>
        <pc:spChg chg="add mod">
          <ac:chgData name="Wood, Beverly L." userId="a9e41049-c449-4fc3-acf3-d21ccd9afe0a" providerId="ADAL" clId="{D4379269-659C-485A-83F9-EC5D7D782710}" dt="2023-06-02T10:58:24.750" v="11390" actId="20577"/>
          <ac:spMkLst>
            <pc:docMk/>
            <pc:sldMk cId="4275550982" sldId="294"/>
            <ac:spMk id="4" creationId="{804641CD-CBD0-2F81-83B7-4B4E820E1EBC}"/>
          </ac:spMkLst>
        </pc:spChg>
        <pc:spChg chg="add mod">
          <ac:chgData name="Wood, Beverly L." userId="a9e41049-c449-4fc3-acf3-d21ccd9afe0a" providerId="ADAL" clId="{D4379269-659C-485A-83F9-EC5D7D782710}" dt="2023-06-02T11:06:11.844" v="11827" actId="20577"/>
          <ac:spMkLst>
            <pc:docMk/>
            <pc:sldMk cId="4275550982" sldId="294"/>
            <ac:spMk id="7" creationId="{0E5A7D0D-CB13-E7B1-1C48-1D6F6829DE40}"/>
          </ac:spMkLst>
        </pc:spChg>
        <pc:picChg chg="add mod">
          <ac:chgData name="Wood, Beverly L." userId="a9e41049-c449-4fc3-acf3-d21ccd9afe0a" providerId="ADAL" clId="{D4379269-659C-485A-83F9-EC5D7D782710}" dt="2023-06-02T10:57:28.685" v="11354" actId="14100"/>
          <ac:picMkLst>
            <pc:docMk/>
            <pc:sldMk cId="4275550982" sldId="294"/>
            <ac:picMk id="3" creationId="{256E71D7-88F7-1A0E-9D8E-8B008357143D}"/>
          </ac:picMkLst>
        </pc:picChg>
        <pc:picChg chg="add mod">
          <ac:chgData name="Wood, Beverly L." userId="a9e41049-c449-4fc3-acf3-d21ccd9afe0a" providerId="ADAL" clId="{D4379269-659C-485A-83F9-EC5D7D782710}" dt="2023-06-02T10:59:03.047" v="11392" actId="1076"/>
          <ac:picMkLst>
            <pc:docMk/>
            <pc:sldMk cId="4275550982" sldId="294"/>
            <ac:picMk id="6" creationId="{E8DA55E0-AE10-B3C7-06E2-710AA3D90753}"/>
          </ac:picMkLst>
        </pc:picChg>
      </pc:sldChg>
      <pc:sldChg chg="addSp modSp new mod modNotesTx">
        <pc:chgData name="Wood, Beverly L." userId="a9e41049-c449-4fc3-acf3-d21ccd9afe0a" providerId="ADAL" clId="{D4379269-659C-485A-83F9-EC5D7D782710}" dt="2023-06-02T11:25:19.079" v="12960" actId="20577"/>
        <pc:sldMkLst>
          <pc:docMk/>
          <pc:sldMk cId="1715789395" sldId="295"/>
        </pc:sldMkLst>
        <pc:spChg chg="add mod">
          <ac:chgData name="Wood, Beverly L." userId="a9e41049-c449-4fc3-acf3-d21ccd9afe0a" providerId="ADAL" clId="{D4379269-659C-485A-83F9-EC5D7D782710}" dt="2023-06-02T11:14:32.616" v="12547" actId="114"/>
          <ac:spMkLst>
            <pc:docMk/>
            <pc:sldMk cId="1715789395" sldId="295"/>
            <ac:spMk id="5" creationId="{921F874C-74E7-02D4-F2F8-D52784FE8C3C}"/>
          </ac:spMkLst>
        </pc:spChg>
        <pc:picChg chg="add mod">
          <ac:chgData name="Wood, Beverly L." userId="a9e41049-c449-4fc3-acf3-d21ccd9afe0a" providerId="ADAL" clId="{D4379269-659C-485A-83F9-EC5D7D782710}" dt="2023-06-02T11:13:37.840" v="12540" actId="1076"/>
          <ac:picMkLst>
            <pc:docMk/>
            <pc:sldMk cId="1715789395" sldId="295"/>
            <ac:picMk id="3" creationId="{6DE21A60-D9EE-139D-438D-B0FC18D15A36}"/>
          </ac:picMkLst>
        </pc:picChg>
        <pc:picChg chg="add mod">
          <ac:chgData name="Wood, Beverly L." userId="a9e41049-c449-4fc3-acf3-d21ccd9afe0a" providerId="ADAL" clId="{D4379269-659C-485A-83F9-EC5D7D782710}" dt="2023-06-02T11:17:45.840" v="12610" actId="1076"/>
          <ac:picMkLst>
            <pc:docMk/>
            <pc:sldMk cId="1715789395" sldId="295"/>
            <ac:picMk id="7" creationId="{7634F87E-F311-09A0-7291-2F4C35D7AA0E}"/>
          </ac:picMkLst>
        </pc:picChg>
      </pc:sldChg>
      <pc:sldChg chg="addSp modSp new mod modNotesTx">
        <pc:chgData name="Wood, Beverly L." userId="a9e41049-c449-4fc3-acf3-d21ccd9afe0a" providerId="ADAL" clId="{D4379269-659C-485A-83F9-EC5D7D782710}" dt="2023-06-02T11:29:17.398" v="13091" actId="20577"/>
        <pc:sldMkLst>
          <pc:docMk/>
          <pc:sldMk cId="2015132576" sldId="296"/>
        </pc:sldMkLst>
        <pc:spChg chg="add mod">
          <ac:chgData name="Wood, Beverly L." userId="a9e41049-c449-4fc3-acf3-d21ccd9afe0a" providerId="ADAL" clId="{D4379269-659C-485A-83F9-EC5D7D782710}" dt="2023-06-02T11:28:43.823" v="13009" actId="1076"/>
          <ac:spMkLst>
            <pc:docMk/>
            <pc:sldMk cId="2015132576" sldId="296"/>
            <ac:spMk id="2" creationId="{B7CD52A3-FA57-503D-1894-570A6531D670}"/>
          </ac:spMkLst>
        </pc:spChg>
        <pc:picChg chg="add mod">
          <ac:chgData name="Wood, Beverly L." userId="a9e41049-c449-4fc3-acf3-d21ccd9afe0a" providerId="ADAL" clId="{D4379269-659C-485A-83F9-EC5D7D782710}" dt="2023-06-02T11:28:39.360" v="13008" actId="1076"/>
          <ac:picMkLst>
            <pc:docMk/>
            <pc:sldMk cId="2015132576" sldId="296"/>
            <ac:picMk id="2050" creationId="{227F9D73-5AE7-AB62-64E4-AE2AE65E1CC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2808DD-F120-4DA5-9282-E1F530C424FC}" type="datetimeFigureOut">
              <a:rPr lang="en-US" smtClean="0"/>
              <a:t>6/1/2023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C1997E-38FA-416E-8F55-E121F98F4A75}" type="slidenum">
              <a:rPr lang="en-US" smtClean="0"/>
              <a:t>‹#›</a:t>
            </a:fld>
            <a:endParaRPr lang="en-US"/>
          </a:p>
        </p:txBody>
      </p:sp>
    </p:spTree>
    <p:extLst>
      <p:ext uri="{BB962C8B-B14F-4D97-AF65-F5344CB8AC3E}">
        <p14:creationId xmlns:p14="http://schemas.microsoft.com/office/powerpoint/2010/main" val="1050993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C1997E-38FA-416E-8F55-E121F98F4A75}" type="slidenum">
              <a:rPr lang="en-US" smtClean="0"/>
              <a:t>1</a:t>
            </a:fld>
            <a:endParaRPr lang="en-US"/>
          </a:p>
        </p:txBody>
      </p:sp>
    </p:spTree>
    <p:extLst>
      <p:ext uri="{BB962C8B-B14F-4D97-AF65-F5344CB8AC3E}">
        <p14:creationId xmlns:p14="http://schemas.microsoft.com/office/powerpoint/2010/main" val="3871942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Not surprisingly, cognitive tasks ask student to think about what they read from the primary historical source.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[CLICK] This is the first quote that comes from Galton’s paper.  All quotes have the upper and lower dividers to distinguish them from other text in the PSP. (</a:t>
            </a:r>
            <a:r>
              <a:rPr lang="en-US" sz="1800" i="1" dirty="0"/>
              <a:t>I’ll read it to you</a:t>
            </a:r>
            <a:r>
              <a:rPr lang="en-US" sz="1800" dirty="0"/>
              <a:t>).</a:t>
            </a:r>
          </a:p>
          <a:p>
            <a:r>
              <a:rPr lang="en-US" sz="1800" dirty="0"/>
              <a:t>[CLICK] This style label is the indication for student activities among the explanatory text and quotes.</a:t>
            </a:r>
          </a:p>
          <a:p>
            <a:r>
              <a:rPr lang="en-US" sz="1800" dirty="0"/>
              <a:t>[CLICK] And these are the first two cognitive tasks.  For my asynchronous online courses, these are the kinds of tasks to do in a discussion prompt or in a small group discussion.</a:t>
            </a:r>
          </a:p>
        </p:txBody>
      </p:sp>
      <p:sp>
        <p:nvSpPr>
          <p:cNvPr id="4" name="Slide Number Placeholder 3"/>
          <p:cNvSpPr>
            <a:spLocks noGrp="1"/>
          </p:cNvSpPr>
          <p:nvPr>
            <p:ph type="sldNum" sz="quarter" idx="5"/>
          </p:nvPr>
        </p:nvSpPr>
        <p:spPr/>
        <p:txBody>
          <a:bodyPr/>
          <a:lstStyle/>
          <a:p>
            <a:fld id="{D3C1997E-38FA-416E-8F55-E121F98F4A75}" type="slidenum">
              <a:rPr lang="en-US" smtClean="0"/>
              <a:t>10</a:t>
            </a:fld>
            <a:endParaRPr lang="en-US"/>
          </a:p>
        </p:txBody>
      </p:sp>
    </p:spTree>
    <p:extLst>
      <p:ext uri="{BB962C8B-B14F-4D97-AF65-F5344CB8AC3E}">
        <p14:creationId xmlns:p14="http://schemas.microsoft.com/office/powerpoint/2010/main" val="1325358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The next quote from Galton is key to the calculation tasks! [CLICK] (</a:t>
            </a:r>
            <a:r>
              <a:rPr lang="en-US" sz="1800" i="1" dirty="0"/>
              <a:t>read the excerpts</a:t>
            </a:r>
            <a:r>
              <a:rPr lang="en-US" sz="1800" dirty="0"/>
              <a:t>)</a:t>
            </a:r>
          </a:p>
          <a:p>
            <a:r>
              <a:rPr lang="en-US" sz="1800" dirty="0"/>
              <a:t>[CLICK] These two tasks are calculations based on that ratio “towards mediocrity”.  Task 4 that I didn’t copy here was to write an equation that would describe the relationship between parent and child using the 2/3 value.  </a:t>
            </a:r>
          </a:p>
          <a:p>
            <a:r>
              <a:rPr lang="en-US" sz="1800" dirty="0"/>
              <a:t>Give these two a try and consult your neighbors.</a:t>
            </a:r>
          </a:p>
        </p:txBody>
      </p:sp>
      <p:sp>
        <p:nvSpPr>
          <p:cNvPr id="4" name="Slide Number Placeholder 3"/>
          <p:cNvSpPr>
            <a:spLocks noGrp="1"/>
          </p:cNvSpPr>
          <p:nvPr>
            <p:ph type="sldNum" sz="quarter" idx="5"/>
          </p:nvPr>
        </p:nvSpPr>
        <p:spPr/>
        <p:txBody>
          <a:bodyPr/>
          <a:lstStyle/>
          <a:p>
            <a:fld id="{D3C1997E-38FA-416E-8F55-E121F98F4A75}" type="slidenum">
              <a:rPr lang="en-US" smtClean="0"/>
              <a:t>11</a:t>
            </a:fld>
            <a:endParaRPr lang="en-US"/>
          </a:p>
        </p:txBody>
      </p:sp>
    </p:spTree>
    <p:extLst>
      <p:ext uri="{BB962C8B-B14F-4D97-AF65-F5344CB8AC3E}">
        <p14:creationId xmlns:p14="http://schemas.microsoft.com/office/powerpoint/2010/main" val="4209054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Between Tasks 5 and 8 there is a lengthier quote that contains Galton’s background on the data collection and the table about to be presented:</a:t>
            </a:r>
          </a:p>
          <a:p>
            <a:pPr marL="228600" indent="-228600">
              <a:buFont typeface="+mj-lt"/>
              <a:buAutoNum type="arabicPeriod"/>
            </a:pPr>
            <a:r>
              <a:rPr lang="en-US" sz="1800" dirty="0"/>
              <a:t>He recorded the heights of 930 adult children and the corresponding heights of their parents, “205 in number”</a:t>
            </a:r>
          </a:p>
          <a:p>
            <a:pPr marL="228600" indent="-228600">
              <a:buFont typeface="+mj-lt"/>
              <a:buAutoNum type="arabicPeriod"/>
            </a:pPr>
            <a:r>
              <a:rPr lang="en-US" sz="1800" dirty="0"/>
              <a:t>The “transmuting” of female parent heights by 1/12</a:t>
            </a:r>
            <a:r>
              <a:rPr lang="en-US" sz="1800" baseline="30000" dirty="0"/>
              <a:t>th</a:t>
            </a:r>
            <a:r>
              <a:rPr lang="en-US" sz="1800" dirty="0"/>
              <a:t> – multiplying by 1.05 – before averaging with the male parent height. He called this the “mid-parental height”.</a:t>
            </a:r>
          </a:p>
          <a:p>
            <a:pPr marL="0" indent="0">
              <a:buFont typeface="+mj-lt"/>
              <a:buNone/>
            </a:pPr>
            <a:r>
              <a:rPr lang="en-US" sz="1800" dirty="0"/>
              <a:t>(</a:t>
            </a:r>
            <a:r>
              <a:rPr lang="en-US" sz="1800" i="1" dirty="0"/>
              <a:t>hand out the data sheets</a:t>
            </a:r>
            <a:r>
              <a:rPr lang="en-US" sz="1800" dirty="0"/>
              <a:t>)</a:t>
            </a:r>
          </a:p>
          <a:p>
            <a:pPr marL="0" indent="0">
              <a:buFont typeface="+mj-lt"/>
              <a:buNone/>
            </a:pPr>
            <a:r>
              <a:rPr lang="en-US" sz="1800" dirty="0"/>
              <a:t>[CLICK] Again, quoting Galton, (</a:t>
            </a:r>
            <a:r>
              <a:rPr lang="en-US" sz="1800" i="1" dirty="0"/>
              <a:t>read aloud)</a:t>
            </a:r>
            <a:r>
              <a:rPr lang="en-US" sz="1800" dirty="0"/>
              <a:t> </a:t>
            </a:r>
          </a:p>
          <a:p>
            <a:pPr marL="0" indent="0">
              <a:buFont typeface="+mj-lt"/>
              <a:buNone/>
            </a:pPr>
            <a:r>
              <a:rPr lang="en-US" sz="1800" dirty="0"/>
              <a:t>[CLICK] Notice that Tasks 9 &amp; 10 are cognitive and might preface a discussion (in class or online) or be homework if you dole this out in small chunks.  Talk to a neighbor about your own observations or questions then use the table to answer the two direct questions in Task 11. </a:t>
            </a:r>
          </a:p>
        </p:txBody>
      </p:sp>
      <p:sp>
        <p:nvSpPr>
          <p:cNvPr id="4" name="Slide Number Placeholder 3"/>
          <p:cNvSpPr>
            <a:spLocks noGrp="1"/>
          </p:cNvSpPr>
          <p:nvPr>
            <p:ph type="sldNum" sz="quarter" idx="5"/>
          </p:nvPr>
        </p:nvSpPr>
        <p:spPr/>
        <p:txBody>
          <a:bodyPr/>
          <a:lstStyle/>
          <a:p>
            <a:fld id="{D3C1997E-38FA-416E-8F55-E121F98F4A75}" type="slidenum">
              <a:rPr lang="en-US" smtClean="0"/>
              <a:t>12</a:t>
            </a:fld>
            <a:endParaRPr lang="en-US"/>
          </a:p>
        </p:txBody>
      </p:sp>
    </p:spTree>
    <p:extLst>
      <p:ext uri="{BB962C8B-B14F-4D97-AF65-F5344CB8AC3E}">
        <p14:creationId xmlns:p14="http://schemas.microsoft.com/office/powerpoint/2010/main" val="4052717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Unless you were thinking beyond what most of my students would have thought on Task 5, you probably ran into a seeming contradiction in looking at the data table in Task 11. That brings us to the next Galton quote [CLICK], which poses the greatest challenge for 21</a:t>
            </a:r>
            <a:r>
              <a:rPr lang="en-US" sz="1800" baseline="30000" dirty="0"/>
              <a:t>st</a:t>
            </a:r>
            <a:r>
              <a:rPr lang="en-US" sz="1800" dirty="0"/>
              <a:t>-century readers of Galton. (</a:t>
            </a:r>
            <a:r>
              <a:rPr lang="en-US" sz="1800" i="1" dirty="0"/>
              <a:t>read aloud</a:t>
            </a:r>
            <a:r>
              <a:rPr lang="en-US" sz="1800" i="0" dirty="0"/>
              <a:t>)</a:t>
            </a:r>
            <a:r>
              <a:rPr lang="en-US" sz="1800" dirty="0"/>
              <a:t>  </a:t>
            </a:r>
          </a:p>
          <a:p>
            <a:endParaRPr lang="en-US" sz="1800" dirty="0"/>
          </a:p>
          <a:p>
            <a:r>
              <a:rPr lang="en-US" sz="1800" dirty="0"/>
              <a:t>This is the kind of thing that not all students will appreciate the effort to make sense of unfamiliar vocabulary! Scaffolding the reading or a Socratic discussion might merge the reading with the tasks.</a:t>
            </a:r>
          </a:p>
        </p:txBody>
      </p:sp>
      <p:sp>
        <p:nvSpPr>
          <p:cNvPr id="4" name="Slide Number Placeholder 3"/>
          <p:cNvSpPr>
            <a:spLocks noGrp="1"/>
          </p:cNvSpPr>
          <p:nvPr>
            <p:ph type="sldNum" sz="quarter" idx="5"/>
          </p:nvPr>
        </p:nvSpPr>
        <p:spPr/>
        <p:txBody>
          <a:bodyPr/>
          <a:lstStyle/>
          <a:p>
            <a:fld id="{D3C1997E-38FA-416E-8F55-E121F98F4A75}" type="slidenum">
              <a:rPr lang="en-US" smtClean="0"/>
              <a:t>13</a:t>
            </a:fld>
            <a:endParaRPr lang="en-US"/>
          </a:p>
        </p:txBody>
      </p:sp>
    </p:spTree>
    <p:extLst>
      <p:ext uri="{BB962C8B-B14F-4D97-AF65-F5344CB8AC3E}">
        <p14:creationId xmlns:p14="http://schemas.microsoft.com/office/powerpoint/2010/main" val="13484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i="1" dirty="0"/>
              <a:t>read aloud</a:t>
            </a:r>
            <a:r>
              <a:rPr lang="en-US" i="0" dirty="0"/>
              <a:t>) </a:t>
            </a:r>
          </a:p>
          <a:p>
            <a:r>
              <a:rPr lang="en-US" dirty="0"/>
              <a:t>Tasks 14-16 are the last for students to engage with the Primary Historical Source (</a:t>
            </a:r>
            <a:r>
              <a:rPr lang="en-US" i="1" dirty="0"/>
              <a:t>hand out slips</a:t>
            </a:r>
            <a:r>
              <a:rPr lang="en-US" i="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TIME CHECK!!!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dirty="0"/>
              <a:t>1:40 or earlier, give them time to work on Task 14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dirty="0"/>
              <a:t>Later than that, hand out the last page at the same time and move on</a:t>
            </a:r>
            <a:endParaRPr lang="en-US" dirty="0"/>
          </a:p>
          <a:p>
            <a:endParaRPr lang="en-US" dirty="0"/>
          </a:p>
        </p:txBody>
      </p:sp>
      <p:sp>
        <p:nvSpPr>
          <p:cNvPr id="4" name="Slide Number Placeholder 3"/>
          <p:cNvSpPr>
            <a:spLocks noGrp="1"/>
          </p:cNvSpPr>
          <p:nvPr>
            <p:ph type="sldNum" sz="quarter" idx="5"/>
          </p:nvPr>
        </p:nvSpPr>
        <p:spPr/>
        <p:txBody>
          <a:bodyPr/>
          <a:lstStyle/>
          <a:p>
            <a:fld id="{D3C1997E-38FA-416E-8F55-E121F98F4A75}" type="slidenum">
              <a:rPr lang="en-US" smtClean="0"/>
              <a:t>14</a:t>
            </a:fld>
            <a:endParaRPr lang="en-US"/>
          </a:p>
        </p:txBody>
      </p:sp>
    </p:spTree>
    <p:extLst>
      <p:ext uri="{BB962C8B-B14F-4D97-AF65-F5344CB8AC3E}">
        <p14:creationId xmlns:p14="http://schemas.microsoft.com/office/powerpoint/2010/main" val="735244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Copy the graphs covered, maybe a few Tasks and talk about the separation between discussions and assignments.</a:t>
            </a:r>
          </a:p>
          <a:p>
            <a:endParaRPr lang="en-US" dirty="0"/>
          </a:p>
        </p:txBody>
      </p:sp>
      <p:sp>
        <p:nvSpPr>
          <p:cNvPr id="4" name="Slide Number Placeholder 3"/>
          <p:cNvSpPr>
            <a:spLocks noGrp="1"/>
          </p:cNvSpPr>
          <p:nvPr>
            <p:ph type="sldNum" sz="quarter" idx="5"/>
          </p:nvPr>
        </p:nvSpPr>
        <p:spPr/>
        <p:txBody>
          <a:bodyPr/>
          <a:lstStyle/>
          <a:p>
            <a:fld id="{D3C1997E-38FA-416E-8F55-E121F98F4A75}" type="slidenum">
              <a:rPr lang="en-US" smtClean="0"/>
              <a:t>15</a:t>
            </a:fld>
            <a:endParaRPr lang="en-US"/>
          </a:p>
        </p:txBody>
      </p:sp>
    </p:spTree>
    <p:extLst>
      <p:ext uri="{BB962C8B-B14F-4D97-AF65-F5344CB8AC3E}">
        <p14:creationId xmlns:p14="http://schemas.microsoft.com/office/powerpoint/2010/main" val="844019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Like the previous PSP, this one starts with an introduction.  In this case, a paragraph setting up the expectation of seeing types of data visualizations that won’t match – or only appear to match – the sorts that we see in everyday life today.</a:t>
            </a:r>
          </a:p>
          <a:p>
            <a:endParaRPr lang="en-US" sz="1800" dirty="0"/>
          </a:p>
          <a:p>
            <a:r>
              <a:rPr lang="en-US" sz="1800" dirty="0"/>
              <a:t>This is the first “quotation” from a primary source dated in the 10</a:t>
            </a:r>
            <a:r>
              <a:rPr lang="en-US" sz="1800" baseline="30000" dirty="0"/>
              <a:t>th</a:t>
            </a:r>
            <a:r>
              <a:rPr lang="en-US" sz="1800" dirty="0"/>
              <a:t> or 11</a:t>
            </a:r>
            <a:r>
              <a:rPr lang="en-US" sz="1800" baseline="30000" dirty="0"/>
              <a:t>th</a:t>
            </a:r>
            <a:r>
              <a:rPr lang="en-US" sz="1800" dirty="0"/>
              <a:t> century.  So much for Dominic’s naïveté about the history of statistics!  </a:t>
            </a:r>
            <a:r>
              <a:rPr lang="en-US" sz="1800" dirty="0">
                <a:sym typeface="Wingdings" panose="05000000000000000000" pitchFamily="2" charset="2"/>
              </a:rPr>
              <a:t>  </a:t>
            </a:r>
            <a:r>
              <a:rPr lang="en-US" sz="1800" dirty="0"/>
              <a:t>Accompanying explanation describes this as coming from an appendix to a commentary on the first century work of Cicero. The appendix reviews the physics and astronomy as known to Cicero.</a:t>
            </a:r>
          </a:p>
          <a:p>
            <a:endParaRPr lang="en-US" sz="1800" dirty="0"/>
          </a:p>
          <a:p>
            <a:r>
              <a:rPr lang="en-US" sz="1800" dirty="0"/>
              <a:t>Task 1a is to think about what the missing axis labels should be.  Task 1b is to contemplate the reason for the grid system of this drawing.  Share your initial ideas with a neighbor.</a:t>
            </a:r>
          </a:p>
          <a:p>
            <a:endParaRPr lang="en-US" sz="1800" dirty="0"/>
          </a:p>
          <a:p>
            <a:r>
              <a:rPr lang="en-US" sz="1800" dirty="0"/>
              <a:t>For another layer of history, a 20th-century mathematician is quoted that dispels the idea of a time series graph and Task 2 asks if they want to reconsider their answer to Task 1a.</a:t>
            </a:r>
          </a:p>
          <a:p>
            <a:endParaRPr lang="en-US" sz="1800" dirty="0"/>
          </a:p>
          <a:p>
            <a:r>
              <a:rPr lang="en-US" sz="1800" dirty="0"/>
              <a:t>Quick thanks to the </a:t>
            </a:r>
            <a:r>
              <a:rPr lang="en-US" sz="1800" dirty="0" err="1"/>
              <a:t>Astrostatistics</a:t>
            </a:r>
            <a:r>
              <a:rPr lang="en-US" sz="1800" dirty="0"/>
              <a:t> group at ASA and an astronomer colleague for helping me get the terms right, adding some footnotes for interested readers.</a:t>
            </a:r>
          </a:p>
        </p:txBody>
      </p:sp>
      <p:sp>
        <p:nvSpPr>
          <p:cNvPr id="4" name="Slide Number Placeholder 3"/>
          <p:cNvSpPr>
            <a:spLocks noGrp="1"/>
          </p:cNvSpPr>
          <p:nvPr>
            <p:ph type="sldNum" sz="quarter" idx="5"/>
          </p:nvPr>
        </p:nvSpPr>
        <p:spPr/>
        <p:txBody>
          <a:bodyPr/>
          <a:lstStyle/>
          <a:p>
            <a:fld id="{D3C1997E-38FA-416E-8F55-E121F98F4A75}" type="slidenum">
              <a:rPr lang="en-US" smtClean="0"/>
              <a:t>16</a:t>
            </a:fld>
            <a:endParaRPr lang="en-US"/>
          </a:p>
        </p:txBody>
      </p:sp>
    </p:spTree>
    <p:extLst>
      <p:ext uri="{BB962C8B-B14F-4D97-AF65-F5344CB8AC3E}">
        <p14:creationId xmlns:p14="http://schemas.microsoft.com/office/powerpoint/2010/main" val="1857416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The next section has some technical details regarding the laborious printing process prior to moveable type, giving credit to China and Korea for their moveable type prior to any in Europe.  Gutenberg’s use of a metal alloy made it commercially profitable, giving rise to opportunity to include some printed graphics when absolutely necessary.</a:t>
            </a:r>
          </a:p>
          <a:p>
            <a:endParaRPr lang="en-US" sz="1800" dirty="0"/>
          </a:p>
          <a:p>
            <a:r>
              <a:rPr lang="en-US" sz="1800" dirty="0"/>
              <a:t>Most of my students have a terrible time with this graph from the mid-1600s.  They really want it to be a simple dot plot but are confused by the labels.  Task 3 asks about the spread of the data points and their relation to each other.  </a:t>
            </a:r>
            <a:r>
              <a:rPr lang="en-US" sz="1800" b="1" dirty="0"/>
              <a:t>Any ideas?  </a:t>
            </a:r>
            <a:r>
              <a:rPr lang="en-US" sz="1800" b="0" dirty="0"/>
              <a:t>(variation among the four astronomer’s estimates) Task 4 is a group/class guessing game about the distance from their classroom to some other place – no Google Maps! – and creation of their own graph of the estimated distances.</a:t>
            </a:r>
            <a:endParaRPr lang="en-US" sz="1800" b="1" dirty="0"/>
          </a:p>
          <a:p>
            <a:endParaRPr lang="en-US" sz="1800" dirty="0"/>
          </a:p>
          <a:p>
            <a:r>
              <a:rPr lang="en-US" sz="1800" dirty="0"/>
              <a:t>I have not checked all 90-some PSPs, but I suspect that this one has the longest Notes to Instructors section!  There is a table that is a type up of every word that is readable on any web source we found or described by a science historian we knew about for the 8 figures of this PSP.  The references take more than a page, links to online images that could be projected in a classroom, and multiple alternative tasks or activities for many of those figures, including this one.  In all cases, even with GPS, there should be some variability, though perhaps not as much as this one! [CLICK]</a:t>
            </a:r>
          </a:p>
        </p:txBody>
      </p:sp>
      <p:sp>
        <p:nvSpPr>
          <p:cNvPr id="4" name="Slide Number Placeholder 3"/>
          <p:cNvSpPr>
            <a:spLocks noGrp="1"/>
          </p:cNvSpPr>
          <p:nvPr>
            <p:ph type="sldNum" sz="quarter" idx="5"/>
          </p:nvPr>
        </p:nvSpPr>
        <p:spPr/>
        <p:txBody>
          <a:bodyPr/>
          <a:lstStyle/>
          <a:p>
            <a:fld id="{D3C1997E-38FA-416E-8F55-E121F98F4A75}" type="slidenum">
              <a:rPr lang="en-US" smtClean="0"/>
              <a:t>17</a:t>
            </a:fld>
            <a:endParaRPr lang="en-US"/>
          </a:p>
        </p:txBody>
      </p:sp>
    </p:spTree>
    <p:extLst>
      <p:ext uri="{BB962C8B-B14F-4D97-AF65-F5344CB8AC3E}">
        <p14:creationId xmlns:p14="http://schemas.microsoft.com/office/powerpoint/2010/main" val="38146175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The field testing on this PSP repeatedly mentioned the difficulty in reading the images scaled down to fit standard paper width.  Our 2019 revision added the Table of Figures I’ve mentioned to help with readability.  The two with beige backgrounds have tasks on interpretation of the intended message and comparison to the modern usage of bar and pie charts. The third is much more complicated so the task has six direct questions about the left and right axes, vertical and slanted lines, and the circles’ radii to draw attention to the detail being represented here.  There is also a question about the context of any modern one like it – so far, no one has – or if we could find one to use in this style.</a:t>
            </a:r>
          </a:p>
          <a:p>
            <a:endParaRPr lang="en-US" sz="1800" dirty="0"/>
          </a:p>
          <a:p>
            <a:r>
              <a:rPr lang="en-US" sz="1800" dirty="0"/>
              <a:t>One of the TRIUMPHS team members worked with math education graduate student to expand the library of statistics PSP with four others focused on Playfair with additional graphs and different tasks.  The placement and presentation order will fit a variety of statistical contexts. </a:t>
            </a:r>
          </a:p>
        </p:txBody>
      </p:sp>
      <p:sp>
        <p:nvSpPr>
          <p:cNvPr id="4" name="Slide Number Placeholder 3"/>
          <p:cNvSpPr>
            <a:spLocks noGrp="1"/>
          </p:cNvSpPr>
          <p:nvPr>
            <p:ph type="sldNum" sz="quarter" idx="5"/>
          </p:nvPr>
        </p:nvSpPr>
        <p:spPr/>
        <p:txBody>
          <a:bodyPr/>
          <a:lstStyle/>
          <a:p>
            <a:fld id="{D3C1997E-38FA-416E-8F55-E121F98F4A75}" type="slidenum">
              <a:rPr lang="en-US" smtClean="0"/>
              <a:t>18</a:t>
            </a:fld>
            <a:endParaRPr lang="en-US"/>
          </a:p>
        </p:txBody>
      </p:sp>
    </p:spTree>
    <p:extLst>
      <p:ext uri="{BB962C8B-B14F-4D97-AF65-F5344CB8AC3E}">
        <p14:creationId xmlns:p14="http://schemas.microsoft.com/office/powerpoint/2010/main" val="26164095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sure most of you have seen these two before! A few of my students recognize one or the other from history classes.  Task 9 asks them to speculate on the physical tools that Nightingale would have needed, compare wedges of the same month in the two years, again to consider contemporary information that might be displayed like this.  Task 10 is a think-pair (and could be share) activity to uncover all of the variables in Minard’s chart and why each was important for telling the story of Napoleon’s disastrous march on Russia.  Once I carefully read the text on this image, I was struck by the fact that never once is Napoleon’s name used! A significant point that Minard was making with this chart.</a:t>
            </a:r>
          </a:p>
        </p:txBody>
      </p:sp>
      <p:sp>
        <p:nvSpPr>
          <p:cNvPr id="4" name="Slide Number Placeholder 3"/>
          <p:cNvSpPr>
            <a:spLocks noGrp="1"/>
          </p:cNvSpPr>
          <p:nvPr>
            <p:ph type="sldNum" sz="quarter" idx="5"/>
          </p:nvPr>
        </p:nvSpPr>
        <p:spPr/>
        <p:txBody>
          <a:bodyPr/>
          <a:lstStyle/>
          <a:p>
            <a:fld id="{D3C1997E-38FA-416E-8F55-E121F98F4A75}" type="slidenum">
              <a:rPr lang="en-US" smtClean="0"/>
              <a:t>19</a:t>
            </a:fld>
            <a:endParaRPr lang="en-US"/>
          </a:p>
        </p:txBody>
      </p:sp>
    </p:spTree>
    <p:extLst>
      <p:ext uri="{BB962C8B-B14F-4D97-AF65-F5344CB8AC3E}">
        <p14:creationId xmlns:p14="http://schemas.microsoft.com/office/powerpoint/2010/main" val="1519671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Calisto MT" panose="02040603050505030304" pitchFamily="18" charset="0"/>
              </a:rPr>
              <a:t>I met this team at a workshop during JMM 2018 that I chose to attend because the first project related statistics had just been published.  Dominic said, “this will be the only one because statistics is relatively new topic in mathematics.”  I objected to that statement on several accounts, and he encouraged me to write my own.  I found a doctoral student also interested in the history of statistics and we were published by the end of the year!</a:t>
            </a:r>
          </a:p>
        </p:txBody>
      </p:sp>
      <p:sp>
        <p:nvSpPr>
          <p:cNvPr id="4" name="Slide Number Placeholder 3"/>
          <p:cNvSpPr>
            <a:spLocks noGrp="1"/>
          </p:cNvSpPr>
          <p:nvPr>
            <p:ph type="sldNum" sz="quarter" idx="5"/>
          </p:nvPr>
        </p:nvSpPr>
        <p:spPr/>
        <p:txBody>
          <a:bodyPr/>
          <a:lstStyle/>
          <a:p>
            <a:fld id="{D3C1997E-38FA-416E-8F55-E121F98F4A75}" type="slidenum">
              <a:rPr lang="en-US" smtClean="0"/>
              <a:t>2</a:t>
            </a:fld>
            <a:endParaRPr lang="en-US"/>
          </a:p>
        </p:txBody>
      </p:sp>
    </p:spTree>
    <p:extLst>
      <p:ext uri="{BB962C8B-B14F-4D97-AF65-F5344CB8AC3E}">
        <p14:creationId xmlns:p14="http://schemas.microsoft.com/office/powerpoint/2010/main" val="25133310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set of tasks does not come with an image but with Edward Tufte’s </a:t>
            </a:r>
            <a:r>
              <a:rPr lang="en-US" sz="1800" b="0" i="0" u="none" strike="noStrike" baseline="0" dirty="0">
                <a:latin typeface="CMBX12"/>
              </a:rPr>
              <a:t>Principles of Graphical Excellence and data-ink ratio as well as links to Hans </a:t>
            </a:r>
            <a:r>
              <a:rPr lang="en-US" sz="1800" b="0" i="0" u="none" strike="noStrike" baseline="0" dirty="0" err="1">
                <a:latin typeface="CMBX12"/>
              </a:rPr>
              <a:t>Rosling’s</a:t>
            </a:r>
            <a:r>
              <a:rPr lang="en-US" sz="1800" b="0" i="0" u="none" strike="noStrike" baseline="0" dirty="0">
                <a:latin typeface="CMBX12"/>
              </a:rPr>
              <a:t> video and the </a:t>
            </a:r>
            <a:r>
              <a:rPr lang="en-US" sz="1800" b="0" i="0" u="none" strike="noStrike" baseline="0" dirty="0" err="1">
                <a:latin typeface="CMBX12"/>
              </a:rPr>
              <a:t>Gapminder</a:t>
            </a:r>
            <a:r>
              <a:rPr lang="en-US" sz="1800" b="0" i="0" u="none" strike="noStrike" baseline="0" dirty="0">
                <a:latin typeface="CMBX12"/>
              </a:rPr>
              <a:t> tool used to create it. The tasks ask students to evaluate the previous graphs on Tufte’s standards and choose a single non-US country to tell the story using </a:t>
            </a:r>
            <a:r>
              <a:rPr lang="en-US" sz="1800" b="0" i="0" u="none" strike="noStrike" baseline="0" dirty="0" err="1">
                <a:latin typeface="CMBX12"/>
              </a:rPr>
              <a:t>Gapminder’s</a:t>
            </a:r>
            <a:r>
              <a:rPr lang="en-US" sz="1800" b="0" i="0" u="none" strike="noStrike" baseline="0" dirty="0">
                <a:latin typeface="CMBX12"/>
              </a:rPr>
              <a:t> visualization (and some reading about that country’s history).</a:t>
            </a:r>
          </a:p>
          <a:p>
            <a:endParaRPr lang="en-US" sz="1800" b="0" i="0" u="none" strike="noStrike" baseline="0" dirty="0">
              <a:latin typeface="CMBX12"/>
            </a:endParaRPr>
          </a:p>
          <a:p>
            <a:r>
              <a:rPr lang="en-US" sz="1800" b="0" i="0" u="none" strike="noStrike" baseline="0" dirty="0">
                <a:latin typeface="CMBX12"/>
              </a:rPr>
              <a:t>TIME CHECK!!!</a:t>
            </a:r>
          </a:p>
          <a:p>
            <a:pPr marL="285750" indent="-285750">
              <a:buFont typeface="Arial" panose="020B0604020202020204" pitchFamily="34" charset="0"/>
              <a:buChar char="•"/>
            </a:pPr>
            <a:r>
              <a:rPr lang="en-US" sz="1800" b="0" i="0" u="none" strike="noStrike" baseline="0" dirty="0">
                <a:latin typeface="CMBX12"/>
              </a:rPr>
              <a:t>Must be before 2:15 to even continue!   </a:t>
            </a:r>
            <a:endParaRPr lang="en-US" dirty="0"/>
          </a:p>
        </p:txBody>
      </p:sp>
      <p:sp>
        <p:nvSpPr>
          <p:cNvPr id="4" name="Slide Number Placeholder 3"/>
          <p:cNvSpPr>
            <a:spLocks noGrp="1"/>
          </p:cNvSpPr>
          <p:nvPr>
            <p:ph type="sldNum" sz="quarter" idx="5"/>
          </p:nvPr>
        </p:nvSpPr>
        <p:spPr/>
        <p:txBody>
          <a:bodyPr/>
          <a:lstStyle/>
          <a:p>
            <a:fld id="{D3C1997E-38FA-416E-8F55-E121F98F4A75}" type="slidenum">
              <a:rPr lang="en-US" smtClean="0"/>
              <a:t>20</a:t>
            </a:fld>
            <a:endParaRPr lang="en-US"/>
          </a:p>
        </p:txBody>
      </p:sp>
    </p:spTree>
    <p:extLst>
      <p:ext uri="{BB962C8B-B14F-4D97-AF65-F5344CB8AC3E}">
        <p14:creationId xmlns:p14="http://schemas.microsoft.com/office/powerpoint/2010/main" val="41342574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C1997E-38FA-416E-8F55-E121F98F4A75}" type="slidenum">
              <a:rPr lang="en-US" smtClean="0"/>
              <a:t>21</a:t>
            </a:fld>
            <a:endParaRPr lang="en-US"/>
          </a:p>
        </p:txBody>
      </p:sp>
    </p:spTree>
    <p:extLst>
      <p:ext uri="{BB962C8B-B14F-4D97-AF65-F5344CB8AC3E}">
        <p14:creationId xmlns:p14="http://schemas.microsoft.com/office/powerpoint/2010/main" val="996519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first – and purportedly only – PSP in the statistics category.</a:t>
            </a:r>
          </a:p>
        </p:txBody>
      </p:sp>
      <p:sp>
        <p:nvSpPr>
          <p:cNvPr id="4" name="Slide Number Placeholder 3"/>
          <p:cNvSpPr>
            <a:spLocks noGrp="1"/>
          </p:cNvSpPr>
          <p:nvPr>
            <p:ph type="sldNum" sz="quarter" idx="5"/>
          </p:nvPr>
        </p:nvSpPr>
        <p:spPr/>
        <p:txBody>
          <a:bodyPr/>
          <a:lstStyle/>
          <a:p>
            <a:fld id="{D3C1997E-38FA-416E-8F55-E121F98F4A75}" type="slidenum">
              <a:rPr lang="en-US" smtClean="0"/>
              <a:t>22</a:t>
            </a:fld>
            <a:endParaRPr lang="en-US"/>
          </a:p>
        </p:txBody>
      </p:sp>
    </p:spTree>
    <p:extLst>
      <p:ext uri="{BB962C8B-B14F-4D97-AF65-F5344CB8AC3E}">
        <p14:creationId xmlns:p14="http://schemas.microsoft.com/office/powerpoint/2010/main" val="6008887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C1997E-38FA-416E-8F55-E121F98F4A75}" type="slidenum">
              <a:rPr lang="en-US" smtClean="0"/>
              <a:t>23</a:t>
            </a:fld>
            <a:endParaRPr lang="en-US"/>
          </a:p>
        </p:txBody>
      </p:sp>
    </p:spTree>
    <p:extLst>
      <p:ext uri="{BB962C8B-B14F-4D97-AF65-F5344CB8AC3E}">
        <p14:creationId xmlns:p14="http://schemas.microsoft.com/office/powerpoint/2010/main" val="22192903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This is the table for Arbuthnot’s work.</a:t>
            </a:r>
          </a:p>
        </p:txBody>
      </p:sp>
      <p:sp>
        <p:nvSpPr>
          <p:cNvPr id="4" name="Slide Number Placeholder 3"/>
          <p:cNvSpPr>
            <a:spLocks noGrp="1"/>
          </p:cNvSpPr>
          <p:nvPr>
            <p:ph type="sldNum" sz="quarter" idx="5"/>
          </p:nvPr>
        </p:nvSpPr>
        <p:spPr/>
        <p:txBody>
          <a:bodyPr/>
          <a:lstStyle/>
          <a:p>
            <a:fld id="{D3C1997E-38FA-416E-8F55-E121F98F4A75}" type="slidenum">
              <a:rPr lang="en-US" smtClean="0"/>
              <a:t>24</a:t>
            </a:fld>
            <a:endParaRPr lang="en-US"/>
          </a:p>
        </p:txBody>
      </p:sp>
    </p:spTree>
    <p:extLst>
      <p:ext uri="{BB962C8B-B14F-4D97-AF65-F5344CB8AC3E}">
        <p14:creationId xmlns:p14="http://schemas.microsoft.com/office/powerpoint/2010/main" val="11619159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C1997E-38FA-416E-8F55-E121F98F4A75}" type="slidenum">
              <a:rPr lang="en-US" smtClean="0"/>
              <a:t>25</a:t>
            </a:fld>
            <a:endParaRPr lang="en-US"/>
          </a:p>
        </p:txBody>
      </p:sp>
    </p:spTree>
    <p:extLst>
      <p:ext uri="{BB962C8B-B14F-4D97-AF65-F5344CB8AC3E}">
        <p14:creationId xmlns:p14="http://schemas.microsoft.com/office/powerpoint/2010/main" val="17472097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C1997E-38FA-416E-8F55-E121F98F4A75}" type="slidenum">
              <a:rPr lang="en-US" smtClean="0"/>
              <a:t>26</a:t>
            </a:fld>
            <a:endParaRPr lang="en-US"/>
          </a:p>
        </p:txBody>
      </p:sp>
    </p:spTree>
    <p:extLst>
      <p:ext uri="{BB962C8B-B14F-4D97-AF65-F5344CB8AC3E}">
        <p14:creationId xmlns:p14="http://schemas.microsoft.com/office/powerpoint/2010/main" val="8457954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C1997E-38FA-416E-8F55-E121F98F4A75}" type="slidenum">
              <a:rPr lang="en-US" smtClean="0"/>
              <a:t>27</a:t>
            </a:fld>
            <a:endParaRPr lang="en-US"/>
          </a:p>
        </p:txBody>
      </p:sp>
    </p:spTree>
    <p:extLst>
      <p:ext uri="{BB962C8B-B14F-4D97-AF65-F5344CB8AC3E}">
        <p14:creationId xmlns:p14="http://schemas.microsoft.com/office/powerpoint/2010/main" val="34938501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C1997E-38FA-416E-8F55-E121F98F4A75}" type="slidenum">
              <a:rPr lang="en-US" smtClean="0"/>
              <a:t>28</a:t>
            </a:fld>
            <a:endParaRPr lang="en-US"/>
          </a:p>
        </p:txBody>
      </p:sp>
    </p:spTree>
    <p:extLst>
      <p:ext uri="{BB962C8B-B14F-4D97-AF65-F5344CB8AC3E}">
        <p14:creationId xmlns:p14="http://schemas.microsoft.com/office/powerpoint/2010/main" val="31390093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C1997E-38FA-416E-8F55-E121F98F4A75}" type="slidenum">
              <a:rPr lang="en-US" smtClean="0"/>
              <a:t>29</a:t>
            </a:fld>
            <a:endParaRPr lang="en-US"/>
          </a:p>
        </p:txBody>
      </p:sp>
    </p:spTree>
    <p:extLst>
      <p:ext uri="{BB962C8B-B14F-4D97-AF65-F5344CB8AC3E}">
        <p14:creationId xmlns:p14="http://schemas.microsoft.com/office/powerpoint/2010/main" val="3994914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C1997E-38FA-416E-8F55-E121F98F4A75}" type="slidenum">
              <a:rPr lang="en-US" smtClean="0"/>
              <a:t>3</a:t>
            </a:fld>
            <a:endParaRPr lang="en-US"/>
          </a:p>
        </p:txBody>
      </p:sp>
    </p:spTree>
    <p:extLst>
      <p:ext uri="{BB962C8B-B14F-4D97-AF65-F5344CB8AC3E}">
        <p14:creationId xmlns:p14="http://schemas.microsoft.com/office/powerpoint/2010/main" val="26394697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C1997E-38FA-416E-8F55-E121F98F4A75}" type="slidenum">
              <a:rPr lang="en-US" smtClean="0"/>
              <a:t>30</a:t>
            </a:fld>
            <a:endParaRPr lang="en-US"/>
          </a:p>
        </p:txBody>
      </p:sp>
    </p:spTree>
    <p:extLst>
      <p:ext uri="{BB962C8B-B14F-4D97-AF65-F5344CB8AC3E}">
        <p14:creationId xmlns:p14="http://schemas.microsoft.com/office/powerpoint/2010/main" val="15732550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working on a proposal for sabbatical to create some more PSPs in the Probability and Statistics category.  I’m thinking about linear regression, Bayes’ rule, and gaming probabilities.  I’m open to more ideas </a:t>
            </a:r>
            <a:r>
              <a:rPr lang="en-US"/>
              <a:t>or collaborators!</a:t>
            </a:r>
            <a:endParaRPr lang="en-US" dirty="0"/>
          </a:p>
        </p:txBody>
      </p:sp>
      <p:sp>
        <p:nvSpPr>
          <p:cNvPr id="4" name="Slide Number Placeholder 3"/>
          <p:cNvSpPr>
            <a:spLocks noGrp="1"/>
          </p:cNvSpPr>
          <p:nvPr>
            <p:ph type="sldNum" sz="quarter" idx="5"/>
          </p:nvPr>
        </p:nvSpPr>
        <p:spPr/>
        <p:txBody>
          <a:bodyPr/>
          <a:lstStyle/>
          <a:p>
            <a:fld id="{D3C1997E-38FA-416E-8F55-E121F98F4A75}" type="slidenum">
              <a:rPr lang="en-US" smtClean="0"/>
              <a:t>31</a:t>
            </a:fld>
            <a:endParaRPr lang="en-US"/>
          </a:p>
        </p:txBody>
      </p:sp>
    </p:spTree>
    <p:extLst>
      <p:ext uri="{BB962C8B-B14F-4D97-AF65-F5344CB8AC3E}">
        <p14:creationId xmlns:p14="http://schemas.microsoft.com/office/powerpoint/2010/main" val="2205967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C1997E-38FA-416E-8F55-E121F98F4A75}" type="slidenum">
              <a:rPr lang="en-US" smtClean="0"/>
              <a:t>4</a:t>
            </a:fld>
            <a:endParaRPr lang="en-US"/>
          </a:p>
        </p:txBody>
      </p:sp>
    </p:spTree>
    <p:extLst>
      <p:ext uri="{BB962C8B-B14F-4D97-AF65-F5344CB8AC3E}">
        <p14:creationId xmlns:p14="http://schemas.microsoft.com/office/powerpoint/2010/main" val="1911471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C1997E-38FA-416E-8F55-E121F98F4A75}" type="slidenum">
              <a:rPr lang="en-US" smtClean="0"/>
              <a:t>5</a:t>
            </a:fld>
            <a:endParaRPr lang="en-US"/>
          </a:p>
        </p:txBody>
      </p:sp>
    </p:spTree>
    <p:extLst>
      <p:ext uri="{BB962C8B-B14F-4D97-AF65-F5344CB8AC3E}">
        <p14:creationId xmlns:p14="http://schemas.microsoft.com/office/powerpoint/2010/main" val="2970636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C1997E-38FA-416E-8F55-E121F98F4A75}" type="slidenum">
              <a:rPr lang="en-US" smtClean="0"/>
              <a:t>6</a:t>
            </a:fld>
            <a:endParaRPr lang="en-US"/>
          </a:p>
        </p:txBody>
      </p:sp>
    </p:spTree>
    <p:extLst>
      <p:ext uri="{BB962C8B-B14F-4D97-AF65-F5344CB8AC3E}">
        <p14:creationId xmlns:p14="http://schemas.microsoft.com/office/powerpoint/2010/main" val="1734918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https://blogs.ursinus.edu/triumphs/</a:t>
            </a:r>
          </a:p>
          <a:p>
            <a:endParaRPr lang="en-US" sz="1800" dirty="0"/>
          </a:p>
          <a:p>
            <a:r>
              <a:rPr lang="en-US" sz="1800" dirty="0"/>
              <a:t>https://digitalcommons.ursinus.edu/triumphs_statistics/</a:t>
            </a:r>
          </a:p>
          <a:p>
            <a:endParaRPr lang="en-US" sz="1800" dirty="0"/>
          </a:p>
          <a:p>
            <a:r>
              <a:rPr lang="en-US" sz="1800" dirty="0"/>
              <a:t>We’ll work the shortest and newest one first to be sure I can keep my promise that you will have completed at least one of the three PSPs I’m sharing today.</a:t>
            </a:r>
          </a:p>
        </p:txBody>
      </p:sp>
      <p:sp>
        <p:nvSpPr>
          <p:cNvPr id="4" name="Slide Number Placeholder 3"/>
          <p:cNvSpPr>
            <a:spLocks noGrp="1"/>
          </p:cNvSpPr>
          <p:nvPr>
            <p:ph type="sldNum" sz="quarter" idx="5"/>
          </p:nvPr>
        </p:nvSpPr>
        <p:spPr/>
        <p:txBody>
          <a:bodyPr/>
          <a:lstStyle/>
          <a:p>
            <a:fld id="{D3C1997E-38FA-416E-8F55-E121F98F4A75}" type="slidenum">
              <a:rPr lang="en-US" smtClean="0"/>
              <a:t>7</a:t>
            </a:fld>
            <a:endParaRPr lang="en-US"/>
          </a:p>
        </p:txBody>
      </p:sp>
    </p:spTree>
    <p:extLst>
      <p:ext uri="{BB962C8B-B14F-4D97-AF65-F5344CB8AC3E}">
        <p14:creationId xmlns:p14="http://schemas.microsoft.com/office/powerpoint/2010/main" val="64234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Five paragraph introduction on the first page of this PSP begins with recognition of the multiple levels of the word “regression” in a first-year statistics course then distinguishes those from the word “regress” as in “to go back, usually to a previous state.”  The rest of that first page is about Galton’s work on heredity; the Notes for Instructors section includes further information about the controversial nature of his work, his own coining of the word “eugenics”, and a reference document for further reading about Galton’s brand of eugenics.</a:t>
            </a:r>
          </a:p>
        </p:txBody>
      </p:sp>
      <p:sp>
        <p:nvSpPr>
          <p:cNvPr id="4" name="Slide Number Placeholder 3"/>
          <p:cNvSpPr>
            <a:spLocks noGrp="1"/>
          </p:cNvSpPr>
          <p:nvPr>
            <p:ph type="sldNum" sz="quarter" idx="5"/>
          </p:nvPr>
        </p:nvSpPr>
        <p:spPr/>
        <p:txBody>
          <a:bodyPr/>
          <a:lstStyle/>
          <a:p>
            <a:fld id="{D3C1997E-38FA-416E-8F55-E121F98F4A75}" type="slidenum">
              <a:rPr lang="en-US" smtClean="0"/>
              <a:t>8</a:t>
            </a:fld>
            <a:endParaRPr lang="en-US"/>
          </a:p>
        </p:txBody>
      </p:sp>
    </p:spTree>
    <p:extLst>
      <p:ext uri="{BB962C8B-B14F-4D97-AF65-F5344CB8AC3E}">
        <p14:creationId xmlns:p14="http://schemas.microsoft.com/office/powerpoint/2010/main" val="3393512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This 1886 article by Sir Francis Galton serves as the primary historical document and the table of data that comes from it for students to use.  You won’t be able to read it from the slide, so I have some print outs to use when we get to the calculation tasks.</a:t>
            </a:r>
          </a:p>
        </p:txBody>
      </p:sp>
      <p:sp>
        <p:nvSpPr>
          <p:cNvPr id="4" name="Slide Number Placeholder 3"/>
          <p:cNvSpPr>
            <a:spLocks noGrp="1"/>
          </p:cNvSpPr>
          <p:nvPr>
            <p:ph type="sldNum" sz="quarter" idx="5"/>
          </p:nvPr>
        </p:nvSpPr>
        <p:spPr/>
        <p:txBody>
          <a:bodyPr/>
          <a:lstStyle/>
          <a:p>
            <a:fld id="{D3C1997E-38FA-416E-8F55-E121F98F4A75}" type="slidenum">
              <a:rPr lang="en-US" smtClean="0"/>
              <a:t>9</a:t>
            </a:fld>
            <a:endParaRPr lang="en-US"/>
          </a:p>
        </p:txBody>
      </p:sp>
    </p:spTree>
    <p:extLst>
      <p:ext uri="{BB962C8B-B14F-4D97-AF65-F5344CB8AC3E}">
        <p14:creationId xmlns:p14="http://schemas.microsoft.com/office/powerpoint/2010/main" val="1023285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39627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02868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85869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17921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93560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6/1/2023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11822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6/1/2023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81276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89308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097562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362821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04828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123063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277538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6/1/2023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16864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409467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258598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06053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028568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601339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489627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094257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26002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303308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985397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6/1/2023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256320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6/1/2023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111660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398596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01026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6/1/2023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27533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63036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39151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17958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85552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59570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B61BEF0D-F0BB-DE4B-95CE-6DB70DBA9567}" type="datetimeFigureOut">
              <a:rPr lang="en-US" smtClean="0"/>
              <a:pPr/>
              <a:t>6/1/2023</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0577967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B61BEF0D-F0BB-DE4B-95CE-6DB70DBA9567}" type="datetimeFigureOut">
              <a:rPr lang="en-US" smtClean="0"/>
              <a:pPr/>
              <a:t>6/1/2023</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77508689"/>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4.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4.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4.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6.emf"/><Relationship Id="rId4" Type="http://schemas.openxmlformats.org/officeDocument/2006/relationships/image" Target="../media/image25.emf"/></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4.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4.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7.emf"/></Relationships>
</file>

<file path=ppt/slides/_rels/slide2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i="1" dirty="0">
                <a:solidFill>
                  <a:srgbClr val="FFC000"/>
                </a:solidFill>
              </a:rPr>
              <a:t>2F: Teaching Statistics From Primary Source Documents</a:t>
            </a:r>
            <a:endParaRPr lang="en-US" dirty="0">
              <a:solidFill>
                <a:srgbClr val="FFC000"/>
              </a:solidFill>
            </a:endParaRPr>
          </a:p>
        </p:txBody>
      </p:sp>
      <p:sp>
        <p:nvSpPr>
          <p:cNvPr id="3" name="Subtitle 2"/>
          <p:cNvSpPr>
            <a:spLocks noGrp="1"/>
          </p:cNvSpPr>
          <p:nvPr>
            <p:ph type="subTitle" idx="1"/>
          </p:nvPr>
        </p:nvSpPr>
        <p:spPr>
          <a:xfrm>
            <a:off x="6270171" y="4607989"/>
            <a:ext cx="4540556" cy="1049867"/>
          </a:xfrm>
        </p:spPr>
        <p:txBody>
          <a:bodyPr/>
          <a:lstStyle/>
          <a:p>
            <a:r>
              <a:rPr lang="en-US" dirty="0"/>
              <a:t>Dominic Klyve</a:t>
            </a:r>
          </a:p>
          <a:p>
            <a:r>
              <a:rPr lang="en-US" dirty="0"/>
              <a:t>Central Washington University</a:t>
            </a:r>
          </a:p>
        </p:txBody>
      </p:sp>
      <p:sp>
        <p:nvSpPr>
          <p:cNvPr id="4" name="Subtitle 2">
            <a:extLst>
              <a:ext uri="{FF2B5EF4-FFF2-40B4-BE49-F238E27FC236}">
                <a16:creationId xmlns:a16="http://schemas.microsoft.com/office/drawing/2014/main" id="{6CC8BD97-B49F-A98B-96B2-9CB4411E7787}"/>
              </a:ext>
            </a:extLst>
          </p:cNvPr>
          <p:cNvSpPr txBox="1">
            <a:spLocks/>
          </p:cNvSpPr>
          <p:nvPr/>
        </p:nvSpPr>
        <p:spPr>
          <a:xfrm>
            <a:off x="1598051" y="4607988"/>
            <a:ext cx="4540556" cy="1049867"/>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r>
              <a:rPr lang="en-US" dirty="0"/>
              <a:t>Beverly Wood</a:t>
            </a:r>
          </a:p>
          <a:p>
            <a:r>
              <a:rPr lang="en-US" dirty="0"/>
              <a:t>Embry-Riddle Aeronautical University</a:t>
            </a:r>
          </a:p>
        </p:txBody>
      </p:sp>
    </p:spTree>
    <p:extLst>
      <p:ext uri="{BB962C8B-B14F-4D97-AF65-F5344CB8AC3E}">
        <p14:creationId xmlns:p14="http://schemas.microsoft.com/office/powerpoint/2010/main" val="2638942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4E068B-A7E1-4B82-3F17-29B0C1D1E0F8}"/>
              </a:ext>
            </a:extLst>
          </p:cNvPr>
          <p:cNvPicPr>
            <a:picLocks noChangeAspect="1"/>
          </p:cNvPicPr>
          <p:nvPr/>
        </p:nvPicPr>
        <p:blipFill>
          <a:blip r:embed="rId3"/>
          <a:stretch>
            <a:fillRect/>
          </a:stretch>
        </p:blipFill>
        <p:spPr>
          <a:xfrm>
            <a:off x="1939980" y="501106"/>
            <a:ext cx="8567492" cy="2777672"/>
          </a:xfrm>
          <a:prstGeom prst="rect">
            <a:avLst/>
          </a:prstGeom>
        </p:spPr>
      </p:pic>
      <p:pic>
        <p:nvPicPr>
          <p:cNvPr id="6" name="Picture 5">
            <a:extLst>
              <a:ext uri="{FF2B5EF4-FFF2-40B4-BE49-F238E27FC236}">
                <a16:creationId xmlns:a16="http://schemas.microsoft.com/office/drawing/2014/main" id="{EB55B14A-8FC5-AE36-3E57-49FBB6C24F5C}"/>
              </a:ext>
            </a:extLst>
          </p:cNvPr>
          <p:cNvPicPr>
            <a:picLocks noChangeAspect="1"/>
          </p:cNvPicPr>
          <p:nvPr/>
        </p:nvPicPr>
        <p:blipFill>
          <a:blip r:embed="rId4"/>
          <a:stretch>
            <a:fillRect/>
          </a:stretch>
        </p:blipFill>
        <p:spPr>
          <a:xfrm>
            <a:off x="841639" y="3757572"/>
            <a:ext cx="1297418" cy="1467572"/>
          </a:xfrm>
          <a:prstGeom prst="rect">
            <a:avLst/>
          </a:prstGeom>
        </p:spPr>
      </p:pic>
      <p:sp>
        <p:nvSpPr>
          <p:cNvPr id="7" name="TextBox 6">
            <a:extLst>
              <a:ext uri="{FF2B5EF4-FFF2-40B4-BE49-F238E27FC236}">
                <a16:creationId xmlns:a16="http://schemas.microsoft.com/office/drawing/2014/main" id="{A3E16369-DC76-D9E0-B3BE-DEB012539C7C}"/>
              </a:ext>
            </a:extLst>
          </p:cNvPr>
          <p:cNvSpPr txBox="1"/>
          <p:nvPr/>
        </p:nvSpPr>
        <p:spPr>
          <a:xfrm>
            <a:off x="2225620" y="3757572"/>
            <a:ext cx="8281852" cy="1569660"/>
          </a:xfrm>
          <a:prstGeom prst="rect">
            <a:avLst/>
          </a:prstGeom>
          <a:noFill/>
        </p:spPr>
        <p:txBody>
          <a:bodyPr wrap="square" rtlCol="0">
            <a:spAutoFit/>
          </a:bodyPr>
          <a:lstStyle/>
          <a:p>
            <a:r>
              <a:rPr lang="en-US" sz="2400" dirty="0"/>
              <a:t>Explain in your own words what Galton had discovered.</a:t>
            </a:r>
          </a:p>
          <a:p>
            <a:endParaRPr lang="en-US" sz="2400" dirty="0"/>
          </a:p>
          <a:p>
            <a:r>
              <a:rPr lang="en-US" sz="2400" dirty="0"/>
              <a:t>Give a possible explanation for why the offspring of tall plants are usually shorter than their parents.</a:t>
            </a:r>
          </a:p>
        </p:txBody>
      </p:sp>
      <p:sp>
        <p:nvSpPr>
          <p:cNvPr id="8" name="Rectangle: Rounded Corners 7">
            <a:extLst>
              <a:ext uri="{FF2B5EF4-FFF2-40B4-BE49-F238E27FC236}">
                <a16:creationId xmlns:a16="http://schemas.microsoft.com/office/drawing/2014/main" id="{16F109D8-0804-A415-F1A3-93B7B3D88FAF}"/>
              </a:ext>
            </a:extLst>
          </p:cNvPr>
          <p:cNvSpPr/>
          <p:nvPr/>
        </p:nvSpPr>
        <p:spPr>
          <a:xfrm>
            <a:off x="8095488" y="5225144"/>
            <a:ext cx="3389376" cy="1131750"/>
          </a:xfrm>
          <a:prstGeom prst="roundRect">
            <a:avLst/>
          </a:prstGeom>
          <a:solidFill>
            <a:schemeClr val="bg2">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a:solidFill>
                  <a:srgbClr val="FFC000"/>
                </a:solidFill>
              </a:rPr>
              <a:t>Cognitive Task </a:t>
            </a:r>
            <a:endParaRPr lang="en-US" sz="3200" i="1" dirty="0"/>
          </a:p>
        </p:txBody>
      </p:sp>
    </p:spTree>
    <p:extLst>
      <p:ext uri="{BB962C8B-B14F-4D97-AF65-F5344CB8AC3E}">
        <p14:creationId xmlns:p14="http://schemas.microsoft.com/office/powerpoint/2010/main" val="35953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16F109D8-0804-A415-F1A3-93B7B3D88FAF}"/>
              </a:ext>
            </a:extLst>
          </p:cNvPr>
          <p:cNvSpPr/>
          <p:nvPr/>
        </p:nvSpPr>
        <p:spPr>
          <a:xfrm>
            <a:off x="8095488" y="5225144"/>
            <a:ext cx="3389376" cy="1131750"/>
          </a:xfrm>
          <a:prstGeom prst="roundRect">
            <a:avLst/>
          </a:prstGeom>
          <a:solidFill>
            <a:schemeClr val="bg2">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a:solidFill>
                  <a:srgbClr val="FFC000"/>
                </a:solidFill>
              </a:rPr>
              <a:t>Calculation Task </a:t>
            </a:r>
            <a:endParaRPr lang="en-US" sz="3200" i="1" dirty="0"/>
          </a:p>
        </p:txBody>
      </p:sp>
      <p:pic>
        <p:nvPicPr>
          <p:cNvPr id="9" name="Picture 8">
            <a:extLst>
              <a:ext uri="{FF2B5EF4-FFF2-40B4-BE49-F238E27FC236}">
                <a16:creationId xmlns:a16="http://schemas.microsoft.com/office/drawing/2014/main" id="{011ABE5E-75BB-77D3-77D8-D5DB4A5BE815}"/>
              </a:ext>
            </a:extLst>
          </p:cNvPr>
          <p:cNvPicPr>
            <a:picLocks noChangeAspect="1"/>
          </p:cNvPicPr>
          <p:nvPr/>
        </p:nvPicPr>
        <p:blipFill>
          <a:blip r:embed="rId3"/>
          <a:stretch>
            <a:fillRect/>
          </a:stretch>
        </p:blipFill>
        <p:spPr>
          <a:xfrm>
            <a:off x="2526726" y="661398"/>
            <a:ext cx="7138548" cy="2310401"/>
          </a:xfrm>
          <a:prstGeom prst="rect">
            <a:avLst/>
          </a:prstGeom>
        </p:spPr>
      </p:pic>
      <p:grpSp>
        <p:nvGrpSpPr>
          <p:cNvPr id="13" name="Group 12">
            <a:extLst>
              <a:ext uri="{FF2B5EF4-FFF2-40B4-BE49-F238E27FC236}">
                <a16:creationId xmlns:a16="http://schemas.microsoft.com/office/drawing/2014/main" id="{14ECFDB8-46E1-4B4E-26B2-1E42F757204B}"/>
              </a:ext>
            </a:extLst>
          </p:cNvPr>
          <p:cNvGrpSpPr/>
          <p:nvPr/>
        </p:nvGrpSpPr>
        <p:grpSpPr>
          <a:xfrm>
            <a:off x="995171" y="3200377"/>
            <a:ext cx="9555844" cy="2646878"/>
            <a:chOff x="995171" y="3200377"/>
            <a:chExt cx="9555844" cy="2646878"/>
          </a:xfrm>
        </p:grpSpPr>
        <p:sp>
          <p:nvSpPr>
            <p:cNvPr id="7" name="TextBox 6">
              <a:extLst>
                <a:ext uri="{FF2B5EF4-FFF2-40B4-BE49-F238E27FC236}">
                  <a16:creationId xmlns:a16="http://schemas.microsoft.com/office/drawing/2014/main" id="{A3E16369-DC76-D9E0-B3BE-DEB012539C7C}"/>
                </a:ext>
              </a:extLst>
            </p:cNvPr>
            <p:cNvSpPr txBox="1"/>
            <p:nvPr/>
          </p:nvSpPr>
          <p:spPr>
            <a:xfrm>
              <a:off x="2269163" y="3200377"/>
              <a:ext cx="8281852" cy="1323439"/>
            </a:xfrm>
            <a:prstGeom prst="rect">
              <a:avLst/>
            </a:prstGeom>
            <a:noFill/>
          </p:spPr>
          <p:txBody>
            <a:bodyPr wrap="square" rtlCol="0">
              <a:spAutoFit/>
            </a:bodyPr>
            <a:lstStyle/>
            <a:p>
              <a:r>
                <a:rPr lang="en-US" sz="2000" dirty="0"/>
                <a:t>Let’s first try to understand Galton's claim. Assume that the height of the average adult in his study was 69 inches. If a parent were 75 inches tall, how tall would Galton predict the child to be? What if the parent were 66 inches tall?</a:t>
              </a:r>
            </a:p>
          </p:txBody>
        </p:sp>
        <p:pic>
          <p:nvPicPr>
            <p:cNvPr id="4" name="Picture 3">
              <a:extLst>
                <a:ext uri="{FF2B5EF4-FFF2-40B4-BE49-F238E27FC236}">
                  <a16:creationId xmlns:a16="http://schemas.microsoft.com/office/drawing/2014/main" id="{5464530C-5BBF-B1D6-CDA3-F0BF76409292}"/>
                </a:ext>
              </a:extLst>
            </p:cNvPr>
            <p:cNvPicPr>
              <a:picLocks noChangeAspect="1"/>
            </p:cNvPicPr>
            <p:nvPr/>
          </p:nvPicPr>
          <p:blipFill>
            <a:blip r:embed="rId4"/>
            <a:stretch>
              <a:fillRect/>
            </a:stretch>
          </p:blipFill>
          <p:spPr>
            <a:xfrm>
              <a:off x="995171" y="3429000"/>
              <a:ext cx="902101" cy="466085"/>
            </a:xfrm>
            <a:prstGeom prst="rect">
              <a:avLst/>
            </a:prstGeom>
          </p:spPr>
        </p:pic>
        <p:pic>
          <p:nvPicPr>
            <p:cNvPr id="3" name="Picture 2">
              <a:extLst>
                <a:ext uri="{FF2B5EF4-FFF2-40B4-BE49-F238E27FC236}">
                  <a16:creationId xmlns:a16="http://schemas.microsoft.com/office/drawing/2014/main" id="{E7A0B479-C3E6-D16C-22B4-93CFE3C168F7}"/>
                </a:ext>
              </a:extLst>
            </p:cNvPr>
            <p:cNvPicPr>
              <a:picLocks noChangeAspect="1"/>
            </p:cNvPicPr>
            <p:nvPr/>
          </p:nvPicPr>
          <p:blipFill>
            <a:blip r:embed="rId5"/>
            <a:stretch>
              <a:fillRect/>
            </a:stretch>
          </p:blipFill>
          <p:spPr>
            <a:xfrm>
              <a:off x="995171" y="4357087"/>
              <a:ext cx="902101" cy="466085"/>
            </a:xfrm>
            <a:prstGeom prst="rect">
              <a:avLst/>
            </a:prstGeom>
          </p:spPr>
        </p:pic>
        <p:sp>
          <p:nvSpPr>
            <p:cNvPr id="6" name="TextBox 5">
              <a:extLst>
                <a:ext uri="{FF2B5EF4-FFF2-40B4-BE49-F238E27FC236}">
                  <a16:creationId xmlns:a16="http://schemas.microsoft.com/office/drawing/2014/main" id="{A0B2A66D-7659-1038-B3E6-1164B667906B}"/>
                </a:ext>
              </a:extLst>
            </p:cNvPr>
            <p:cNvSpPr txBox="1"/>
            <p:nvPr/>
          </p:nvSpPr>
          <p:spPr>
            <a:xfrm>
              <a:off x="2269163" y="4523816"/>
              <a:ext cx="8281852" cy="1323439"/>
            </a:xfrm>
            <a:prstGeom prst="rect">
              <a:avLst/>
            </a:prstGeom>
            <a:noFill/>
          </p:spPr>
          <p:txBody>
            <a:bodyPr wrap="square">
              <a:spAutoFit/>
            </a:bodyPr>
            <a:lstStyle/>
            <a:p>
              <a:pPr algn="l"/>
              <a:r>
                <a:rPr lang="en-US" sz="2000" b="0" i="0" u="none" strike="noStrike" baseline="0" dirty="0">
                  <a:latin typeface="Calisto MT" panose="02040603050505030304" pitchFamily="18" charset="0"/>
                </a:rPr>
                <a:t>Children seem to be, on average, more "mediocre" (in terms of their height) than their parents; what if we turn the question around? If an adult child is 72 inches tall, how tall would you expect</a:t>
              </a:r>
            </a:p>
            <a:p>
              <a:pPr algn="l"/>
              <a:r>
                <a:rPr lang="en-US" sz="2000" b="0" i="0" u="none" strike="noStrike" baseline="0" dirty="0">
                  <a:latin typeface="Calisto MT" panose="02040603050505030304" pitchFamily="18" charset="0"/>
                </a:rPr>
                <a:t>the parent to be? Why?</a:t>
              </a:r>
              <a:endParaRPr lang="en-US" sz="2000" dirty="0">
                <a:latin typeface="Calisto MT" panose="02040603050505030304" pitchFamily="18" charset="0"/>
              </a:endParaRPr>
            </a:p>
          </p:txBody>
        </p:sp>
      </p:grpSp>
      <p:grpSp>
        <p:nvGrpSpPr>
          <p:cNvPr id="12" name="Group 11">
            <a:extLst>
              <a:ext uri="{FF2B5EF4-FFF2-40B4-BE49-F238E27FC236}">
                <a16:creationId xmlns:a16="http://schemas.microsoft.com/office/drawing/2014/main" id="{4232895E-0B3F-0503-FFFF-A2A1B34A355C}"/>
              </a:ext>
            </a:extLst>
          </p:cNvPr>
          <p:cNvGrpSpPr/>
          <p:nvPr/>
        </p:nvGrpSpPr>
        <p:grpSpPr>
          <a:xfrm>
            <a:off x="3679371" y="1338920"/>
            <a:ext cx="4680858" cy="494475"/>
            <a:chOff x="3679371" y="1338920"/>
            <a:chExt cx="4680858" cy="494475"/>
          </a:xfrm>
        </p:grpSpPr>
        <p:sp>
          <p:nvSpPr>
            <p:cNvPr id="10" name="Rectangle: Rounded Corners 9">
              <a:extLst>
                <a:ext uri="{FF2B5EF4-FFF2-40B4-BE49-F238E27FC236}">
                  <a16:creationId xmlns:a16="http://schemas.microsoft.com/office/drawing/2014/main" id="{21896A70-FE78-55DC-38E5-BC4D6341FD05}"/>
                </a:ext>
              </a:extLst>
            </p:cNvPr>
            <p:cNvSpPr/>
            <p:nvPr/>
          </p:nvSpPr>
          <p:spPr>
            <a:xfrm>
              <a:off x="4082143" y="1338920"/>
              <a:ext cx="4278086" cy="217715"/>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35C8A223-4451-84AE-DC78-5664DE065F55}"/>
                </a:ext>
              </a:extLst>
            </p:cNvPr>
            <p:cNvSpPr/>
            <p:nvPr/>
          </p:nvSpPr>
          <p:spPr>
            <a:xfrm>
              <a:off x="3679371" y="1545749"/>
              <a:ext cx="1164772" cy="287646"/>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86125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D658015-B59C-9F4B-052A-15CD99DE513D}"/>
              </a:ext>
            </a:extLst>
          </p:cNvPr>
          <p:cNvPicPr>
            <a:picLocks noChangeAspect="1"/>
          </p:cNvPicPr>
          <p:nvPr/>
        </p:nvPicPr>
        <p:blipFill>
          <a:blip r:embed="rId3"/>
          <a:stretch>
            <a:fillRect/>
          </a:stretch>
        </p:blipFill>
        <p:spPr>
          <a:xfrm>
            <a:off x="1808686" y="1111790"/>
            <a:ext cx="8906438" cy="2611124"/>
          </a:xfrm>
          <a:prstGeom prst="rect">
            <a:avLst/>
          </a:prstGeom>
        </p:spPr>
      </p:pic>
      <p:grpSp>
        <p:nvGrpSpPr>
          <p:cNvPr id="7" name="Group 6">
            <a:extLst>
              <a:ext uri="{FF2B5EF4-FFF2-40B4-BE49-F238E27FC236}">
                <a16:creationId xmlns:a16="http://schemas.microsoft.com/office/drawing/2014/main" id="{D113B826-4A38-9D8D-72C2-A656AAD26B29}"/>
              </a:ext>
            </a:extLst>
          </p:cNvPr>
          <p:cNvGrpSpPr/>
          <p:nvPr/>
        </p:nvGrpSpPr>
        <p:grpSpPr>
          <a:xfrm>
            <a:off x="869826" y="4046406"/>
            <a:ext cx="9845298" cy="2549254"/>
            <a:chOff x="869826" y="4046406"/>
            <a:chExt cx="9845298" cy="2549254"/>
          </a:xfrm>
        </p:grpSpPr>
        <p:pic>
          <p:nvPicPr>
            <p:cNvPr id="21" name="Picture 20">
              <a:extLst>
                <a:ext uri="{FF2B5EF4-FFF2-40B4-BE49-F238E27FC236}">
                  <a16:creationId xmlns:a16="http://schemas.microsoft.com/office/drawing/2014/main" id="{F6D87F8C-6475-A37F-481A-FC7904CD629C}"/>
                </a:ext>
              </a:extLst>
            </p:cNvPr>
            <p:cNvPicPr>
              <a:picLocks noChangeAspect="1"/>
            </p:cNvPicPr>
            <p:nvPr/>
          </p:nvPicPr>
          <p:blipFill>
            <a:blip r:embed="rId4"/>
            <a:stretch>
              <a:fillRect/>
            </a:stretch>
          </p:blipFill>
          <p:spPr>
            <a:xfrm>
              <a:off x="869826" y="5575111"/>
              <a:ext cx="938860" cy="420385"/>
            </a:xfrm>
            <a:prstGeom prst="rect">
              <a:avLst/>
            </a:prstGeom>
          </p:spPr>
        </p:pic>
        <p:grpSp>
          <p:nvGrpSpPr>
            <p:cNvPr id="5" name="Group 4">
              <a:extLst>
                <a:ext uri="{FF2B5EF4-FFF2-40B4-BE49-F238E27FC236}">
                  <a16:creationId xmlns:a16="http://schemas.microsoft.com/office/drawing/2014/main" id="{E510D5FC-4233-0E87-9A25-1405FE9FE0AE}"/>
                </a:ext>
              </a:extLst>
            </p:cNvPr>
            <p:cNvGrpSpPr/>
            <p:nvPr/>
          </p:nvGrpSpPr>
          <p:grpSpPr>
            <a:xfrm>
              <a:off x="869826" y="4046406"/>
              <a:ext cx="9845298" cy="1205215"/>
              <a:chOff x="869826" y="4046406"/>
              <a:chExt cx="9845298" cy="1205215"/>
            </a:xfrm>
          </p:grpSpPr>
          <p:pic>
            <p:nvPicPr>
              <p:cNvPr id="17" name="Picture 16">
                <a:extLst>
                  <a:ext uri="{FF2B5EF4-FFF2-40B4-BE49-F238E27FC236}">
                    <a16:creationId xmlns:a16="http://schemas.microsoft.com/office/drawing/2014/main" id="{24EFB599-8DF4-056B-A182-EB539C51353A}"/>
                  </a:ext>
                </a:extLst>
              </p:cNvPr>
              <p:cNvPicPr>
                <a:picLocks noChangeAspect="1"/>
              </p:cNvPicPr>
              <p:nvPr/>
            </p:nvPicPr>
            <p:blipFill>
              <a:blip r:embed="rId5"/>
              <a:stretch>
                <a:fillRect/>
              </a:stretch>
            </p:blipFill>
            <p:spPr>
              <a:xfrm>
                <a:off x="869826" y="4124091"/>
                <a:ext cx="938860" cy="469429"/>
              </a:xfrm>
              <a:prstGeom prst="rect">
                <a:avLst/>
              </a:prstGeom>
            </p:spPr>
          </p:pic>
          <p:pic>
            <p:nvPicPr>
              <p:cNvPr id="23" name="Picture 22">
                <a:extLst>
                  <a:ext uri="{FF2B5EF4-FFF2-40B4-BE49-F238E27FC236}">
                    <a16:creationId xmlns:a16="http://schemas.microsoft.com/office/drawing/2014/main" id="{6C2FCF06-8E0B-6006-D1CE-0FB07EE53399}"/>
                  </a:ext>
                </a:extLst>
              </p:cNvPr>
              <p:cNvPicPr>
                <a:picLocks noChangeAspect="1"/>
              </p:cNvPicPr>
              <p:nvPr/>
            </p:nvPicPr>
            <p:blipFill>
              <a:blip r:embed="rId6"/>
              <a:stretch>
                <a:fillRect/>
              </a:stretch>
            </p:blipFill>
            <p:spPr>
              <a:xfrm>
                <a:off x="869827" y="4831236"/>
                <a:ext cx="938860" cy="420385"/>
              </a:xfrm>
              <a:prstGeom prst="rect">
                <a:avLst/>
              </a:prstGeom>
            </p:spPr>
          </p:pic>
          <p:sp>
            <p:nvSpPr>
              <p:cNvPr id="24" name="TextBox 23">
                <a:extLst>
                  <a:ext uri="{FF2B5EF4-FFF2-40B4-BE49-F238E27FC236}">
                    <a16:creationId xmlns:a16="http://schemas.microsoft.com/office/drawing/2014/main" id="{FBA9D907-E343-FE7F-2CBC-B73369C9B437}"/>
                  </a:ext>
                </a:extLst>
              </p:cNvPr>
              <p:cNvSpPr txBox="1"/>
              <p:nvPr/>
            </p:nvSpPr>
            <p:spPr>
              <a:xfrm>
                <a:off x="1948543" y="4046406"/>
                <a:ext cx="8766581" cy="1200329"/>
              </a:xfrm>
              <a:prstGeom prst="rect">
                <a:avLst/>
              </a:prstGeom>
              <a:noFill/>
            </p:spPr>
            <p:txBody>
              <a:bodyPr wrap="square" rtlCol="0">
                <a:spAutoFit/>
              </a:bodyPr>
              <a:lstStyle/>
              <a:p>
                <a:r>
                  <a:rPr lang="en-US" sz="2400" dirty="0"/>
                  <a:t>Write down three things you notice about the data or the values in this table.</a:t>
                </a:r>
              </a:p>
              <a:p>
                <a:r>
                  <a:rPr lang="en-US" sz="2400" dirty="0"/>
                  <a:t>Write down at least one question that you have about the table.</a:t>
                </a:r>
              </a:p>
            </p:txBody>
          </p:sp>
        </p:grpSp>
        <p:sp>
          <p:nvSpPr>
            <p:cNvPr id="4" name="TextBox 3">
              <a:extLst>
                <a:ext uri="{FF2B5EF4-FFF2-40B4-BE49-F238E27FC236}">
                  <a16:creationId xmlns:a16="http://schemas.microsoft.com/office/drawing/2014/main" id="{6F8DFEA8-B80E-635D-1684-B779AD2BDB41}"/>
                </a:ext>
              </a:extLst>
            </p:cNvPr>
            <p:cNvSpPr txBox="1"/>
            <p:nvPr/>
          </p:nvSpPr>
          <p:spPr>
            <a:xfrm>
              <a:off x="1948543" y="5395331"/>
              <a:ext cx="8382986" cy="1200329"/>
            </a:xfrm>
            <a:prstGeom prst="rect">
              <a:avLst/>
            </a:prstGeom>
            <a:noFill/>
          </p:spPr>
          <p:txBody>
            <a:bodyPr wrap="square">
              <a:spAutoFit/>
            </a:bodyPr>
            <a:lstStyle/>
            <a:p>
              <a:r>
                <a:rPr lang="en-US" sz="2400" dirty="0"/>
                <a:t>In Task 5 you tried to predict the height of a parent, given that the child’s height is 72 inches.  Use Table 1 to find the actual value. Is that what you predicted? Why do you think this is?</a:t>
              </a:r>
            </a:p>
          </p:txBody>
        </p:sp>
      </p:grpSp>
    </p:spTree>
    <p:extLst>
      <p:ext uri="{BB962C8B-B14F-4D97-AF65-F5344CB8AC3E}">
        <p14:creationId xmlns:p14="http://schemas.microsoft.com/office/powerpoint/2010/main" val="82709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1EC1E6-EAC9-6C48-F660-B146DC7EC013}"/>
              </a:ext>
            </a:extLst>
          </p:cNvPr>
          <p:cNvPicPr>
            <a:picLocks noChangeAspect="1"/>
          </p:cNvPicPr>
          <p:nvPr/>
        </p:nvPicPr>
        <p:blipFill>
          <a:blip r:embed="rId3"/>
          <a:stretch>
            <a:fillRect/>
          </a:stretch>
        </p:blipFill>
        <p:spPr>
          <a:xfrm>
            <a:off x="1062666" y="986033"/>
            <a:ext cx="10066667" cy="3133333"/>
          </a:xfrm>
          <a:prstGeom prst="rect">
            <a:avLst/>
          </a:prstGeom>
        </p:spPr>
      </p:pic>
      <p:sp>
        <p:nvSpPr>
          <p:cNvPr id="9" name="TextBox 8">
            <a:extLst>
              <a:ext uri="{FF2B5EF4-FFF2-40B4-BE49-F238E27FC236}">
                <a16:creationId xmlns:a16="http://schemas.microsoft.com/office/drawing/2014/main" id="{86229B85-AD98-2B84-3E39-DDB380D11C19}"/>
              </a:ext>
            </a:extLst>
          </p:cNvPr>
          <p:cNvSpPr txBox="1"/>
          <p:nvPr/>
        </p:nvSpPr>
        <p:spPr>
          <a:xfrm>
            <a:off x="2362752" y="4377204"/>
            <a:ext cx="8766581" cy="2308324"/>
          </a:xfrm>
          <a:prstGeom prst="rect">
            <a:avLst/>
          </a:prstGeom>
          <a:noFill/>
        </p:spPr>
        <p:txBody>
          <a:bodyPr wrap="square" rtlCol="0">
            <a:spAutoFit/>
          </a:bodyPr>
          <a:lstStyle/>
          <a:p>
            <a:r>
              <a:rPr lang="en-US" sz="2400" dirty="0"/>
              <a:t>Look again at the table.  Is it true that the average mid-parent height of children of a given height is more “mediocre” than that of the children?</a:t>
            </a:r>
          </a:p>
          <a:p>
            <a:endParaRPr lang="en-US" sz="2400" dirty="0"/>
          </a:p>
          <a:p>
            <a:r>
              <a:rPr lang="en-US" sz="2400" dirty="0"/>
              <a:t>Give a possible explanation for why this seemingly-contradictory result might hold.</a:t>
            </a:r>
          </a:p>
        </p:txBody>
      </p:sp>
      <p:pic>
        <p:nvPicPr>
          <p:cNvPr id="11" name="Picture 10">
            <a:extLst>
              <a:ext uri="{FF2B5EF4-FFF2-40B4-BE49-F238E27FC236}">
                <a16:creationId xmlns:a16="http://schemas.microsoft.com/office/drawing/2014/main" id="{BD8E3BB7-7548-38BC-E05A-3955225A228E}"/>
              </a:ext>
            </a:extLst>
          </p:cNvPr>
          <p:cNvPicPr>
            <a:picLocks noChangeAspect="1"/>
          </p:cNvPicPr>
          <p:nvPr/>
        </p:nvPicPr>
        <p:blipFill>
          <a:blip r:embed="rId4"/>
          <a:stretch>
            <a:fillRect/>
          </a:stretch>
        </p:blipFill>
        <p:spPr>
          <a:xfrm>
            <a:off x="843047" y="4643476"/>
            <a:ext cx="1361905" cy="619048"/>
          </a:xfrm>
          <a:prstGeom prst="rect">
            <a:avLst/>
          </a:prstGeom>
        </p:spPr>
      </p:pic>
      <p:pic>
        <p:nvPicPr>
          <p:cNvPr id="13" name="Picture 12">
            <a:extLst>
              <a:ext uri="{FF2B5EF4-FFF2-40B4-BE49-F238E27FC236}">
                <a16:creationId xmlns:a16="http://schemas.microsoft.com/office/drawing/2014/main" id="{3A6947EF-061F-F612-9183-CF9B995408D8}"/>
              </a:ext>
            </a:extLst>
          </p:cNvPr>
          <p:cNvPicPr>
            <a:picLocks noChangeAspect="1"/>
          </p:cNvPicPr>
          <p:nvPr/>
        </p:nvPicPr>
        <p:blipFill>
          <a:blip r:embed="rId5"/>
          <a:stretch>
            <a:fillRect/>
          </a:stretch>
        </p:blipFill>
        <p:spPr>
          <a:xfrm>
            <a:off x="843047" y="5871967"/>
            <a:ext cx="1361905" cy="609524"/>
          </a:xfrm>
          <a:prstGeom prst="rect">
            <a:avLst/>
          </a:prstGeom>
        </p:spPr>
      </p:pic>
    </p:spTree>
    <p:extLst>
      <p:ext uri="{BB962C8B-B14F-4D97-AF65-F5344CB8AC3E}">
        <p14:creationId xmlns:p14="http://schemas.microsoft.com/office/powerpoint/2010/main" val="3518624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23820-1AF4-388D-495D-337034283AD5}"/>
              </a:ext>
            </a:extLst>
          </p:cNvPr>
          <p:cNvSpPr txBox="1">
            <a:spLocks/>
          </p:cNvSpPr>
          <p:nvPr/>
        </p:nvSpPr>
        <p:spPr>
          <a:xfrm>
            <a:off x="913795" y="609600"/>
            <a:ext cx="10353762" cy="970450"/>
          </a:xfrm>
          <a:prstGeom prst="rect">
            <a:avLst/>
          </a:prstGeom>
        </p:spPr>
        <p:txBody>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FFC000"/>
                </a:solidFill>
              </a:rPr>
              <a:t>Last Quote from Galton</a:t>
            </a:r>
          </a:p>
        </p:txBody>
      </p:sp>
      <p:pic>
        <p:nvPicPr>
          <p:cNvPr id="4" name="Picture 3">
            <a:extLst>
              <a:ext uri="{FF2B5EF4-FFF2-40B4-BE49-F238E27FC236}">
                <a16:creationId xmlns:a16="http://schemas.microsoft.com/office/drawing/2014/main" id="{F81EB8A3-FF62-9038-F1F5-42728118B7F5}"/>
              </a:ext>
            </a:extLst>
          </p:cNvPr>
          <p:cNvPicPr>
            <a:picLocks noChangeAspect="1"/>
          </p:cNvPicPr>
          <p:nvPr/>
        </p:nvPicPr>
        <p:blipFill>
          <a:blip r:embed="rId3"/>
          <a:stretch>
            <a:fillRect/>
          </a:stretch>
        </p:blipFill>
        <p:spPr>
          <a:xfrm>
            <a:off x="583133" y="1701406"/>
            <a:ext cx="11225549" cy="2039843"/>
          </a:xfrm>
          <a:prstGeom prst="rect">
            <a:avLst/>
          </a:prstGeom>
        </p:spPr>
      </p:pic>
    </p:spTree>
    <p:extLst>
      <p:ext uri="{BB962C8B-B14F-4D97-AF65-F5344CB8AC3E}">
        <p14:creationId xmlns:p14="http://schemas.microsoft.com/office/powerpoint/2010/main" val="3631643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C84930-51E9-4807-A9E7-4BD954A6C404}"/>
              </a:ext>
            </a:extLst>
          </p:cNvPr>
          <p:cNvSpPr>
            <a:spLocks noGrp="1"/>
          </p:cNvSpPr>
          <p:nvPr>
            <p:ph idx="1"/>
          </p:nvPr>
        </p:nvSpPr>
        <p:spPr>
          <a:xfrm>
            <a:off x="919119" y="1399624"/>
            <a:ext cx="10353762" cy="4058751"/>
          </a:xfrm>
        </p:spPr>
        <p:txBody>
          <a:bodyPr>
            <a:normAutofit/>
          </a:bodyPr>
          <a:lstStyle/>
          <a:p>
            <a:pPr marL="36900" indent="0" algn="ctr">
              <a:buNone/>
            </a:pPr>
            <a:endParaRPr lang="en-US" sz="4800" dirty="0"/>
          </a:p>
          <a:p>
            <a:pPr marL="36900" indent="0" algn="ctr">
              <a:buNone/>
            </a:pPr>
            <a:r>
              <a:rPr lang="en-US" sz="4800" dirty="0">
                <a:solidFill>
                  <a:srgbClr val="FFC000"/>
                </a:solidFill>
              </a:rPr>
              <a:t>Work Session 2</a:t>
            </a:r>
          </a:p>
        </p:txBody>
      </p:sp>
    </p:spTree>
    <p:extLst>
      <p:ext uri="{BB962C8B-B14F-4D97-AF65-F5344CB8AC3E}">
        <p14:creationId xmlns:p14="http://schemas.microsoft.com/office/powerpoint/2010/main" val="4088090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6997B5-3070-285C-0031-199F39D7E0D3}"/>
              </a:ext>
            </a:extLst>
          </p:cNvPr>
          <p:cNvSpPr txBox="1"/>
          <p:nvPr/>
        </p:nvSpPr>
        <p:spPr>
          <a:xfrm>
            <a:off x="1936750" y="4266952"/>
            <a:ext cx="8064500" cy="1938992"/>
          </a:xfrm>
          <a:prstGeom prst="rect">
            <a:avLst/>
          </a:prstGeom>
          <a:noFill/>
        </p:spPr>
        <p:txBody>
          <a:bodyPr wrap="square">
            <a:spAutoFit/>
          </a:bodyPr>
          <a:lstStyle/>
          <a:p>
            <a:pPr marL="36900" indent="0" algn="ctr">
              <a:buNone/>
            </a:pPr>
            <a:r>
              <a:rPr lang="en-US" sz="4800" i="1" dirty="0">
                <a:solidFill>
                  <a:srgbClr val="FFC000"/>
                </a:solidFill>
              </a:rPr>
              <a:t>Seeing and Understanding Data</a:t>
            </a:r>
          </a:p>
          <a:p>
            <a:pPr marL="36900" indent="0" algn="ctr">
              <a:buNone/>
            </a:pPr>
            <a:endParaRPr lang="en-US" sz="2000" i="1" dirty="0"/>
          </a:p>
          <a:p>
            <a:pPr marL="36900" indent="0" algn="ctr">
              <a:buNone/>
            </a:pPr>
            <a:r>
              <a:rPr lang="en-US" sz="2400" dirty="0"/>
              <a:t>Beverly Wood, Embry-Riddle Aeronautical University</a:t>
            </a:r>
          </a:p>
          <a:p>
            <a:pPr marL="36900" indent="0" algn="ctr">
              <a:buNone/>
            </a:pPr>
            <a:r>
              <a:rPr lang="en-US" sz="2400" dirty="0"/>
              <a:t>Charlotte Bolch, Midwestern University</a:t>
            </a:r>
          </a:p>
        </p:txBody>
      </p:sp>
      <p:pic>
        <p:nvPicPr>
          <p:cNvPr id="7" name="Picture 6">
            <a:extLst>
              <a:ext uri="{FF2B5EF4-FFF2-40B4-BE49-F238E27FC236}">
                <a16:creationId xmlns:a16="http://schemas.microsoft.com/office/drawing/2014/main" id="{40D3540F-CA75-0B27-8EB4-2C8EDCBF5F79}"/>
              </a:ext>
            </a:extLst>
          </p:cNvPr>
          <p:cNvPicPr>
            <a:picLocks noChangeAspect="1"/>
          </p:cNvPicPr>
          <p:nvPr/>
        </p:nvPicPr>
        <p:blipFill>
          <a:blip r:embed="rId3"/>
          <a:stretch>
            <a:fillRect/>
          </a:stretch>
        </p:blipFill>
        <p:spPr>
          <a:xfrm>
            <a:off x="2767428" y="305047"/>
            <a:ext cx="6657143" cy="3961905"/>
          </a:xfrm>
          <a:prstGeom prst="rect">
            <a:avLst/>
          </a:prstGeom>
        </p:spPr>
      </p:pic>
    </p:spTree>
    <p:extLst>
      <p:ext uri="{BB962C8B-B14F-4D97-AF65-F5344CB8AC3E}">
        <p14:creationId xmlns:p14="http://schemas.microsoft.com/office/powerpoint/2010/main" val="3176612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B87346E-B8C1-5C49-3689-86C03EF4FA4E}"/>
              </a:ext>
            </a:extLst>
          </p:cNvPr>
          <p:cNvSpPr/>
          <p:nvPr/>
        </p:nvSpPr>
        <p:spPr>
          <a:xfrm>
            <a:off x="8095488" y="5225144"/>
            <a:ext cx="3389376" cy="1131750"/>
          </a:xfrm>
          <a:prstGeom prst="roundRect">
            <a:avLst/>
          </a:prstGeom>
          <a:solidFill>
            <a:schemeClr val="bg2">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a:solidFill>
                  <a:srgbClr val="FFC000"/>
                </a:solidFill>
              </a:rPr>
              <a:t>Experimentation Task </a:t>
            </a:r>
            <a:endParaRPr lang="en-US" sz="3200" i="1" dirty="0"/>
          </a:p>
        </p:txBody>
      </p:sp>
      <p:pic>
        <p:nvPicPr>
          <p:cNvPr id="4" name="Picture 3">
            <a:extLst>
              <a:ext uri="{FF2B5EF4-FFF2-40B4-BE49-F238E27FC236}">
                <a16:creationId xmlns:a16="http://schemas.microsoft.com/office/drawing/2014/main" id="{971114B0-7376-9BD5-6598-483AF3F054F1}"/>
              </a:ext>
            </a:extLst>
          </p:cNvPr>
          <p:cNvPicPr>
            <a:picLocks noChangeAspect="1"/>
          </p:cNvPicPr>
          <p:nvPr/>
        </p:nvPicPr>
        <p:blipFill>
          <a:blip r:embed="rId3"/>
          <a:stretch>
            <a:fillRect/>
          </a:stretch>
        </p:blipFill>
        <p:spPr>
          <a:xfrm>
            <a:off x="2289609" y="501106"/>
            <a:ext cx="8484458" cy="4172494"/>
          </a:xfrm>
          <a:prstGeom prst="rect">
            <a:avLst/>
          </a:prstGeom>
        </p:spPr>
      </p:pic>
      <p:pic>
        <p:nvPicPr>
          <p:cNvPr id="1026" name="Picture 2">
            <a:extLst>
              <a:ext uri="{FF2B5EF4-FFF2-40B4-BE49-F238E27FC236}">
                <a16:creationId xmlns:a16="http://schemas.microsoft.com/office/drawing/2014/main" id="{CCF2C7EA-F992-BA9B-FDDF-4FCEE1F1EB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744663"/>
            <a:ext cx="11391900"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379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DEB186-CA9A-EE6B-3F6F-A5352B222614}"/>
              </a:ext>
            </a:extLst>
          </p:cNvPr>
          <p:cNvPicPr>
            <a:picLocks noChangeAspect="1"/>
          </p:cNvPicPr>
          <p:nvPr/>
        </p:nvPicPr>
        <p:blipFill>
          <a:blip r:embed="rId3"/>
          <a:stretch>
            <a:fillRect/>
          </a:stretch>
        </p:blipFill>
        <p:spPr>
          <a:xfrm>
            <a:off x="1831290" y="3174801"/>
            <a:ext cx="5076785" cy="3397883"/>
          </a:xfrm>
          <a:prstGeom prst="rect">
            <a:avLst/>
          </a:prstGeom>
        </p:spPr>
      </p:pic>
      <p:sp>
        <p:nvSpPr>
          <p:cNvPr id="5" name="TextBox 4">
            <a:extLst>
              <a:ext uri="{FF2B5EF4-FFF2-40B4-BE49-F238E27FC236}">
                <a16:creationId xmlns:a16="http://schemas.microsoft.com/office/drawing/2014/main" id="{9E87F8F2-ECC8-FB21-6FAC-36E07C79ADEA}"/>
              </a:ext>
            </a:extLst>
          </p:cNvPr>
          <p:cNvSpPr txBox="1"/>
          <p:nvPr/>
        </p:nvSpPr>
        <p:spPr>
          <a:xfrm>
            <a:off x="7433036" y="611932"/>
            <a:ext cx="4060785" cy="923330"/>
          </a:xfrm>
          <a:prstGeom prst="rect">
            <a:avLst/>
          </a:prstGeom>
          <a:noFill/>
          <a:ln w="28575">
            <a:solidFill>
              <a:schemeClr val="accent1"/>
            </a:solidFill>
          </a:ln>
        </p:spPr>
        <p:txBody>
          <a:bodyPr wrap="square">
            <a:spAutoFit/>
          </a:bodyPr>
          <a:lstStyle/>
          <a:p>
            <a:pPr algn="ctr"/>
            <a:r>
              <a:rPr lang="en-US" sz="3600" i="1" dirty="0">
                <a:solidFill>
                  <a:srgbClr val="FFC000"/>
                </a:solidFill>
              </a:rPr>
              <a:t>William Playfair</a:t>
            </a:r>
          </a:p>
          <a:p>
            <a:pPr algn="ctr"/>
            <a:r>
              <a:rPr lang="en-US" sz="1800" b="0" i="0" u="none" strike="noStrike" baseline="0" dirty="0">
                <a:latin typeface="CMR10"/>
              </a:rPr>
              <a:t>(</a:t>
            </a:r>
            <a:r>
              <a:rPr lang="en-US" sz="1800" b="0" i="0" u="none" strike="noStrike" baseline="0" dirty="0">
                <a:latin typeface="Calisto MT" panose="02040603050505030304" pitchFamily="18" charset="0"/>
              </a:rPr>
              <a:t>1759-1823)</a:t>
            </a:r>
            <a:endParaRPr lang="en-US" sz="3600" dirty="0">
              <a:solidFill>
                <a:srgbClr val="FFC000"/>
              </a:solidFill>
              <a:latin typeface="Calisto MT" panose="02040603050505030304" pitchFamily="18" charset="0"/>
            </a:endParaRPr>
          </a:p>
        </p:txBody>
      </p:sp>
      <p:pic>
        <p:nvPicPr>
          <p:cNvPr id="7" name="Picture 6">
            <a:extLst>
              <a:ext uri="{FF2B5EF4-FFF2-40B4-BE49-F238E27FC236}">
                <a16:creationId xmlns:a16="http://schemas.microsoft.com/office/drawing/2014/main" id="{DC390F41-FD6D-C12D-608A-37EB70D7A35E}"/>
              </a:ext>
            </a:extLst>
          </p:cNvPr>
          <p:cNvPicPr>
            <a:picLocks noChangeAspect="1"/>
          </p:cNvPicPr>
          <p:nvPr/>
        </p:nvPicPr>
        <p:blipFill>
          <a:blip r:embed="rId4"/>
          <a:stretch>
            <a:fillRect/>
          </a:stretch>
        </p:blipFill>
        <p:spPr>
          <a:xfrm>
            <a:off x="7204437" y="1787643"/>
            <a:ext cx="4289384" cy="3816451"/>
          </a:xfrm>
          <a:prstGeom prst="rect">
            <a:avLst/>
          </a:prstGeom>
        </p:spPr>
      </p:pic>
      <p:pic>
        <p:nvPicPr>
          <p:cNvPr id="9" name="Picture 8">
            <a:extLst>
              <a:ext uri="{FF2B5EF4-FFF2-40B4-BE49-F238E27FC236}">
                <a16:creationId xmlns:a16="http://schemas.microsoft.com/office/drawing/2014/main" id="{890BCC22-8537-B2F5-F385-5E5D225D0904}"/>
              </a:ext>
            </a:extLst>
          </p:cNvPr>
          <p:cNvPicPr>
            <a:picLocks noChangeAspect="1"/>
          </p:cNvPicPr>
          <p:nvPr/>
        </p:nvPicPr>
        <p:blipFill>
          <a:blip r:embed="rId5"/>
          <a:stretch>
            <a:fillRect/>
          </a:stretch>
        </p:blipFill>
        <p:spPr>
          <a:xfrm>
            <a:off x="286757" y="245778"/>
            <a:ext cx="5809243" cy="3250036"/>
          </a:xfrm>
          <a:prstGeom prst="rect">
            <a:avLst/>
          </a:prstGeom>
        </p:spPr>
      </p:pic>
    </p:spTree>
    <p:extLst>
      <p:ext uri="{BB962C8B-B14F-4D97-AF65-F5344CB8AC3E}">
        <p14:creationId xmlns:p14="http://schemas.microsoft.com/office/powerpoint/2010/main" val="720223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6E71D7-88F7-1A0E-9D8E-8B008357143D}"/>
              </a:ext>
            </a:extLst>
          </p:cNvPr>
          <p:cNvPicPr>
            <a:picLocks noChangeAspect="1"/>
          </p:cNvPicPr>
          <p:nvPr/>
        </p:nvPicPr>
        <p:blipFill>
          <a:blip r:embed="rId3"/>
          <a:stretch>
            <a:fillRect/>
          </a:stretch>
        </p:blipFill>
        <p:spPr>
          <a:xfrm>
            <a:off x="314767" y="271753"/>
            <a:ext cx="5895534" cy="3869440"/>
          </a:xfrm>
          <a:prstGeom prst="rect">
            <a:avLst/>
          </a:prstGeom>
        </p:spPr>
      </p:pic>
      <p:sp>
        <p:nvSpPr>
          <p:cNvPr id="4" name="TextBox 3">
            <a:extLst>
              <a:ext uri="{FF2B5EF4-FFF2-40B4-BE49-F238E27FC236}">
                <a16:creationId xmlns:a16="http://schemas.microsoft.com/office/drawing/2014/main" id="{804641CD-CBD0-2F81-83B7-4B4E820E1EBC}"/>
              </a:ext>
            </a:extLst>
          </p:cNvPr>
          <p:cNvSpPr txBox="1"/>
          <p:nvPr/>
        </p:nvSpPr>
        <p:spPr>
          <a:xfrm>
            <a:off x="7433036" y="611932"/>
            <a:ext cx="4060785" cy="923330"/>
          </a:xfrm>
          <a:prstGeom prst="rect">
            <a:avLst/>
          </a:prstGeom>
          <a:noFill/>
          <a:ln w="28575">
            <a:solidFill>
              <a:schemeClr val="accent1"/>
            </a:solidFill>
          </a:ln>
        </p:spPr>
        <p:txBody>
          <a:bodyPr wrap="square">
            <a:spAutoFit/>
          </a:bodyPr>
          <a:lstStyle/>
          <a:p>
            <a:pPr algn="ctr"/>
            <a:r>
              <a:rPr lang="en-US" sz="3600" i="1" dirty="0">
                <a:solidFill>
                  <a:srgbClr val="FFC000"/>
                </a:solidFill>
              </a:rPr>
              <a:t>Florence Nightingale</a:t>
            </a:r>
          </a:p>
          <a:p>
            <a:pPr algn="ctr"/>
            <a:r>
              <a:rPr lang="en-US" sz="1800" b="0" i="0" u="none" strike="noStrike" baseline="0" dirty="0">
                <a:latin typeface="CMR10"/>
              </a:rPr>
              <a:t>(</a:t>
            </a:r>
            <a:r>
              <a:rPr lang="en-US" sz="1800" b="0" i="0" u="none" strike="noStrike" baseline="0" dirty="0">
                <a:latin typeface="Calisto MT" panose="02040603050505030304" pitchFamily="18" charset="0"/>
              </a:rPr>
              <a:t>1823 - 1910)</a:t>
            </a:r>
            <a:endParaRPr lang="en-US" sz="3600" dirty="0">
              <a:solidFill>
                <a:srgbClr val="FFC000"/>
              </a:solidFill>
              <a:latin typeface="Calisto MT" panose="02040603050505030304" pitchFamily="18" charset="0"/>
            </a:endParaRPr>
          </a:p>
        </p:txBody>
      </p:sp>
      <p:pic>
        <p:nvPicPr>
          <p:cNvPr id="6" name="Picture 5">
            <a:extLst>
              <a:ext uri="{FF2B5EF4-FFF2-40B4-BE49-F238E27FC236}">
                <a16:creationId xmlns:a16="http://schemas.microsoft.com/office/drawing/2014/main" id="{E8DA55E0-AE10-B3C7-06E2-710AA3D90753}"/>
              </a:ext>
            </a:extLst>
          </p:cNvPr>
          <p:cNvPicPr>
            <a:picLocks noChangeAspect="1"/>
          </p:cNvPicPr>
          <p:nvPr/>
        </p:nvPicPr>
        <p:blipFill>
          <a:blip r:embed="rId4"/>
          <a:stretch>
            <a:fillRect/>
          </a:stretch>
        </p:blipFill>
        <p:spPr>
          <a:xfrm>
            <a:off x="4872481" y="3110057"/>
            <a:ext cx="7095238" cy="3476190"/>
          </a:xfrm>
          <a:prstGeom prst="rect">
            <a:avLst/>
          </a:prstGeom>
        </p:spPr>
      </p:pic>
      <p:sp>
        <p:nvSpPr>
          <p:cNvPr id="7" name="TextBox 6">
            <a:extLst>
              <a:ext uri="{FF2B5EF4-FFF2-40B4-BE49-F238E27FC236}">
                <a16:creationId xmlns:a16="http://schemas.microsoft.com/office/drawing/2014/main" id="{0E5A7D0D-CB13-E7B1-1C48-1D6F6829DE40}"/>
              </a:ext>
            </a:extLst>
          </p:cNvPr>
          <p:cNvSpPr txBox="1"/>
          <p:nvPr/>
        </p:nvSpPr>
        <p:spPr>
          <a:xfrm>
            <a:off x="563232" y="5254323"/>
            <a:ext cx="4060785" cy="923330"/>
          </a:xfrm>
          <a:prstGeom prst="rect">
            <a:avLst/>
          </a:prstGeom>
          <a:noFill/>
          <a:ln w="28575">
            <a:solidFill>
              <a:schemeClr val="accent1"/>
            </a:solidFill>
          </a:ln>
        </p:spPr>
        <p:txBody>
          <a:bodyPr wrap="square">
            <a:spAutoFit/>
          </a:bodyPr>
          <a:lstStyle/>
          <a:p>
            <a:pPr algn="ctr"/>
            <a:r>
              <a:rPr lang="en-US" sz="3600" i="1" dirty="0">
                <a:solidFill>
                  <a:srgbClr val="FFC000"/>
                </a:solidFill>
              </a:rPr>
              <a:t>Charles Minard</a:t>
            </a:r>
          </a:p>
          <a:p>
            <a:pPr algn="ctr"/>
            <a:r>
              <a:rPr lang="en-US" sz="1800" b="0" i="0" u="none" strike="noStrike" baseline="0" dirty="0">
                <a:latin typeface="CMR10"/>
              </a:rPr>
              <a:t>(</a:t>
            </a:r>
            <a:r>
              <a:rPr lang="en-US" sz="1800" b="0" i="0" u="none" strike="noStrike" baseline="0" dirty="0">
                <a:latin typeface="Calisto MT" panose="02040603050505030304" pitchFamily="18" charset="0"/>
              </a:rPr>
              <a:t>1823 - 1910)</a:t>
            </a:r>
            <a:endParaRPr lang="en-US" sz="3600" dirty="0">
              <a:solidFill>
                <a:srgbClr val="FFC000"/>
              </a:solidFill>
              <a:latin typeface="Calisto MT" panose="02040603050505030304" pitchFamily="18" charset="0"/>
            </a:endParaRPr>
          </a:p>
        </p:txBody>
      </p:sp>
    </p:spTree>
    <p:extLst>
      <p:ext uri="{BB962C8B-B14F-4D97-AF65-F5344CB8AC3E}">
        <p14:creationId xmlns:p14="http://schemas.microsoft.com/office/powerpoint/2010/main" val="4275550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404" y="286310"/>
            <a:ext cx="9923577" cy="1702078"/>
          </a:xfrm>
        </p:spPr>
        <p:txBody>
          <a:bodyPr/>
          <a:lstStyle/>
          <a:p>
            <a:r>
              <a:rPr lang="en-US" dirty="0">
                <a:solidFill>
                  <a:srgbClr val="FFC000"/>
                </a:solidFill>
              </a:rPr>
              <a:t>Background: Teaching with Primary Sources</a:t>
            </a:r>
          </a:p>
        </p:txBody>
      </p:sp>
      <p:sp>
        <p:nvSpPr>
          <p:cNvPr id="3" name="Content Placeholder 2"/>
          <p:cNvSpPr>
            <a:spLocks noGrp="1"/>
          </p:cNvSpPr>
          <p:nvPr>
            <p:ph idx="1"/>
          </p:nvPr>
        </p:nvSpPr>
        <p:spPr>
          <a:xfrm>
            <a:off x="1095404" y="1779382"/>
            <a:ext cx="9923578" cy="4541808"/>
          </a:xfrm>
        </p:spPr>
        <p:txBody>
          <a:bodyPr>
            <a:normAutofit/>
          </a:bodyPr>
          <a:lstStyle/>
          <a:p>
            <a:r>
              <a:rPr lang="en-US" sz="3200" b="1" dirty="0" err="1">
                <a:solidFill>
                  <a:srgbClr val="FFC000"/>
                </a:solidFill>
                <a:effectLst/>
              </a:rPr>
              <a:t>TR</a:t>
            </a:r>
            <a:r>
              <a:rPr lang="en-US" sz="3200" dirty="0" err="1">
                <a:effectLst/>
              </a:rPr>
              <a:t>ansforming</a:t>
            </a:r>
            <a:r>
              <a:rPr lang="en-US" sz="3200" dirty="0">
                <a:effectLst/>
              </a:rPr>
              <a:t> </a:t>
            </a:r>
            <a:r>
              <a:rPr lang="en-US" sz="3200" b="1" dirty="0">
                <a:solidFill>
                  <a:srgbClr val="FFC000"/>
                </a:solidFill>
                <a:effectLst/>
              </a:rPr>
              <a:t>I</a:t>
            </a:r>
            <a:r>
              <a:rPr lang="en-US" sz="3200" dirty="0">
                <a:effectLst/>
              </a:rPr>
              <a:t>nstruction in </a:t>
            </a:r>
            <a:r>
              <a:rPr lang="en-US" sz="3200" b="1" dirty="0">
                <a:solidFill>
                  <a:srgbClr val="FFC000"/>
                </a:solidFill>
                <a:effectLst/>
              </a:rPr>
              <a:t>U</a:t>
            </a:r>
            <a:r>
              <a:rPr lang="en-US" sz="3200" dirty="0">
                <a:effectLst/>
              </a:rPr>
              <a:t>ndergraduate </a:t>
            </a:r>
            <a:r>
              <a:rPr lang="en-US" sz="3200" b="1" dirty="0">
                <a:solidFill>
                  <a:srgbClr val="FFC000"/>
                </a:solidFill>
                <a:effectLst/>
              </a:rPr>
              <a:t>M</a:t>
            </a:r>
            <a:r>
              <a:rPr lang="en-US" sz="3200" dirty="0">
                <a:effectLst/>
              </a:rPr>
              <a:t>athematics via </a:t>
            </a:r>
            <a:r>
              <a:rPr lang="en-US" sz="3200" b="1" dirty="0">
                <a:solidFill>
                  <a:srgbClr val="FFC000"/>
                </a:solidFill>
                <a:effectLst/>
              </a:rPr>
              <a:t>P</a:t>
            </a:r>
            <a:r>
              <a:rPr lang="en-US" sz="3200" dirty="0">
                <a:effectLst/>
              </a:rPr>
              <a:t>rimary </a:t>
            </a:r>
            <a:r>
              <a:rPr lang="en-US" sz="3200" b="1" dirty="0">
                <a:solidFill>
                  <a:srgbClr val="FFC000"/>
                </a:solidFill>
                <a:effectLst/>
              </a:rPr>
              <a:t>H</a:t>
            </a:r>
            <a:r>
              <a:rPr lang="en-US" sz="3200" dirty="0">
                <a:effectLst/>
              </a:rPr>
              <a:t>istorical </a:t>
            </a:r>
            <a:r>
              <a:rPr lang="en-US" sz="3200" b="1" dirty="0">
                <a:solidFill>
                  <a:srgbClr val="FFC000"/>
                </a:solidFill>
                <a:effectLst/>
              </a:rPr>
              <a:t>S</a:t>
            </a:r>
            <a:r>
              <a:rPr lang="en-US" sz="3200" dirty="0">
                <a:effectLst/>
              </a:rPr>
              <a:t>ources (</a:t>
            </a:r>
            <a:r>
              <a:rPr lang="en-US" sz="3200" b="1" dirty="0">
                <a:effectLst/>
              </a:rPr>
              <a:t>TRIUMPHS</a:t>
            </a:r>
            <a:r>
              <a:rPr lang="en-US" sz="3200" dirty="0">
                <a:effectLst/>
              </a:rPr>
              <a:t>) – </a:t>
            </a:r>
            <a:r>
              <a:rPr lang="en-US" sz="2800" dirty="0">
                <a:effectLst/>
              </a:rPr>
              <a:t>PIs Janet Barnett, Kathy Clark, Dominic Klyve, Jerry Lodder, Danny Otero, Nick Scoville, Diana White </a:t>
            </a:r>
          </a:p>
          <a:p>
            <a:r>
              <a:rPr lang="en-US" sz="3200" dirty="0">
                <a:effectLst/>
              </a:rPr>
              <a:t>NSF-funded project (Collaborative Award #1524098) </a:t>
            </a:r>
          </a:p>
          <a:p>
            <a:r>
              <a:rPr lang="en-US" sz="3200" dirty="0"/>
              <a:t>Primary Source Projects (PSPs) use historical sources to teach standard topics in university mathematics.</a:t>
            </a:r>
          </a:p>
        </p:txBody>
      </p:sp>
    </p:spTree>
    <p:extLst>
      <p:ext uri="{BB962C8B-B14F-4D97-AF65-F5344CB8AC3E}">
        <p14:creationId xmlns:p14="http://schemas.microsoft.com/office/powerpoint/2010/main" val="233126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E21A60-D9EE-139D-438D-B0FC18D15A36}"/>
              </a:ext>
            </a:extLst>
          </p:cNvPr>
          <p:cNvPicPr>
            <a:picLocks noChangeAspect="1"/>
          </p:cNvPicPr>
          <p:nvPr/>
        </p:nvPicPr>
        <p:blipFill>
          <a:blip r:embed="rId3"/>
          <a:stretch>
            <a:fillRect/>
          </a:stretch>
        </p:blipFill>
        <p:spPr>
          <a:xfrm>
            <a:off x="2681700" y="447966"/>
            <a:ext cx="6600000" cy="4666667"/>
          </a:xfrm>
          <a:prstGeom prst="rect">
            <a:avLst/>
          </a:prstGeom>
        </p:spPr>
      </p:pic>
      <p:sp>
        <p:nvSpPr>
          <p:cNvPr id="5" name="TextBox 4">
            <a:extLst>
              <a:ext uri="{FF2B5EF4-FFF2-40B4-BE49-F238E27FC236}">
                <a16:creationId xmlns:a16="http://schemas.microsoft.com/office/drawing/2014/main" id="{921F874C-74E7-02D4-F2F8-D52784FE8C3C}"/>
              </a:ext>
            </a:extLst>
          </p:cNvPr>
          <p:cNvSpPr txBox="1"/>
          <p:nvPr/>
        </p:nvSpPr>
        <p:spPr>
          <a:xfrm>
            <a:off x="1219200" y="5593834"/>
            <a:ext cx="6096000" cy="523220"/>
          </a:xfrm>
          <a:prstGeom prst="rect">
            <a:avLst/>
          </a:prstGeom>
          <a:noFill/>
        </p:spPr>
        <p:txBody>
          <a:bodyPr wrap="square">
            <a:spAutoFit/>
          </a:bodyPr>
          <a:lstStyle/>
          <a:p>
            <a:r>
              <a:rPr lang="en-US" sz="2800" b="0" i="1" u="none" strike="noStrike" baseline="0" dirty="0">
                <a:latin typeface="Calisto MT" panose="02040603050505030304" pitchFamily="18" charset="0"/>
              </a:rPr>
              <a:t>200 Countries, 200 Years, 4 Minutes</a:t>
            </a:r>
            <a:endParaRPr lang="en-US" sz="2800" i="1" dirty="0">
              <a:latin typeface="Calisto MT" panose="02040603050505030304" pitchFamily="18" charset="0"/>
            </a:endParaRPr>
          </a:p>
        </p:txBody>
      </p:sp>
      <p:pic>
        <p:nvPicPr>
          <p:cNvPr id="7" name="Picture 6">
            <a:extLst>
              <a:ext uri="{FF2B5EF4-FFF2-40B4-BE49-F238E27FC236}">
                <a16:creationId xmlns:a16="http://schemas.microsoft.com/office/drawing/2014/main" id="{7634F87E-F311-09A0-7291-2F4C35D7AA0E}"/>
              </a:ext>
            </a:extLst>
          </p:cNvPr>
          <p:cNvPicPr>
            <a:picLocks noChangeAspect="1"/>
          </p:cNvPicPr>
          <p:nvPr/>
        </p:nvPicPr>
        <p:blipFill>
          <a:blip r:embed="rId4"/>
          <a:stretch>
            <a:fillRect/>
          </a:stretch>
        </p:blipFill>
        <p:spPr>
          <a:xfrm>
            <a:off x="7563276" y="5488483"/>
            <a:ext cx="3409524" cy="628571"/>
          </a:xfrm>
          <a:prstGeom prst="rect">
            <a:avLst/>
          </a:prstGeom>
        </p:spPr>
      </p:pic>
    </p:spTree>
    <p:extLst>
      <p:ext uri="{BB962C8B-B14F-4D97-AF65-F5344CB8AC3E}">
        <p14:creationId xmlns:p14="http://schemas.microsoft.com/office/powerpoint/2010/main" val="1715789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C84930-51E9-4807-A9E7-4BD954A6C404}"/>
              </a:ext>
            </a:extLst>
          </p:cNvPr>
          <p:cNvSpPr>
            <a:spLocks noGrp="1"/>
          </p:cNvSpPr>
          <p:nvPr>
            <p:ph idx="1"/>
          </p:nvPr>
        </p:nvSpPr>
        <p:spPr/>
        <p:txBody>
          <a:bodyPr>
            <a:normAutofit/>
          </a:bodyPr>
          <a:lstStyle/>
          <a:p>
            <a:pPr marL="36900" indent="0" algn="ctr">
              <a:buNone/>
            </a:pPr>
            <a:endParaRPr lang="en-US" sz="4800" dirty="0"/>
          </a:p>
          <a:p>
            <a:pPr marL="36900" indent="0" algn="ctr">
              <a:buNone/>
            </a:pPr>
            <a:r>
              <a:rPr lang="en-US" sz="4800" dirty="0">
                <a:solidFill>
                  <a:srgbClr val="FFC000"/>
                </a:solidFill>
              </a:rPr>
              <a:t>Work Session 3:</a:t>
            </a:r>
          </a:p>
          <a:p>
            <a:pPr marL="36900" indent="0" algn="ctr">
              <a:buNone/>
            </a:pPr>
            <a:r>
              <a:rPr lang="en-US" sz="4800" i="1" dirty="0"/>
              <a:t>Quantifying Certainty: the p-value</a:t>
            </a:r>
          </a:p>
          <a:p>
            <a:pPr marL="36900" marR="0" lvl="0" indent="0" algn="ctr" defTabSz="457200" rtl="0" eaLnBrk="1" fontAlgn="auto" latinLnBrk="0" hangingPunct="1">
              <a:lnSpc>
                <a:spcPct val="100000"/>
              </a:lnSpc>
              <a:spcBef>
                <a:spcPct val="20000"/>
              </a:spcBef>
              <a:spcAft>
                <a:spcPts val="600"/>
              </a:spcAft>
              <a:buClr>
                <a:srgbClr val="DBEFF9"/>
              </a:buClr>
              <a:buSzPct val="70000"/>
              <a:buFont typeface="Wingdings 2" charset="2"/>
              <a:buNone/>
              <a:tabLst/>
              <a:defRPr/>
            </a:pPr>
            <a:r>
              <a:rPr kumimoji="0" lang="en-US" sz="2400" b="0" i="0" u="none" strike="noStrike" kern="1200" cap="none" spc="0" normalizeH="0" baseline="0" noProof="0" dirty="0">
                <a:ln>
                  <a:solidFill>
                    <a:prstClr val="black">
                      <a:lumMod val="75000"/>
                      <a:lumOff val="25000"/>
                      <a:alpha val="10000"/>
                    </a:prstClr>
                  </a:solidFill>
                </a:ln>
                <a:solidFill>
                  <a:srgbClr val="DBEFF9"/>
                </a:solidFill>
                <a:effectLst>
                  <a:outerShdw blurRad="9525" dist="25400" dir="14640000" algn="tl" rotWithShape="0">
                    <a:prstClr val="black">
                      <a:alpha val="30000"/>
                    </a:prstClr>
                  </a:outerShdw>
                </a:effectLst>
                <a:uLnTx/>
                <a:uFillTx/>
                <a:latin typeface="Calisto MT" panose="02040603050505030304"/>
                <a:ea typeface="+mn-ea"/>
                <a:cs typeface="+mn-cs"/>
              </a:rPr>
              <a:t>Dominic Klyve, Central Washington University</a:t>
            </a:r>
          </a:p>
          <a:p>
            <a:pPr marL="36900" indent="0" algn="ctr">
              <a:buNone/>
            </a:pPr>
            <a:endParaRPr lang="en-US" sz="4800" i="1" dirty="0"/>
          </a:p>
        </p:txBody>
      </p:sp>
      <p:sp>
        <p:nvSpPr>
          <p:cNvPr id="5" name="Title 4">
            <a:extLst>
              <a:ext uri="{FF2B5EF4-FFF2-40B4-BE49-F238E27FC236}">
                <a16:creationId xmlns:a16="http://schemas.microsoft.com/office/drawing/2014/main" id="{599949C6-721C-8819-657E-D3A60D9354BB}"/>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314538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B7CD52A3-FA57-503D-1894-570A6531D670}"/>
              </a:ext>
            </a:extLst>
          </p:cNvPr>
          <p:cNvSpPr txBox="1">
            <a:spLocks/>
          </p:cNvSpPr>
          <p:nvPr/>
        </p:nvSpPr>
        <p:spPr>
          <a:xfrm>
            <a:off x="919119" y="4394200"/>
            <a:ext cx="10353762" cy="1689100"/>
          </a:xfrm>
          <a:prstGeom prst="rect">
            <a:avLst/>
          </a:prstGeom>
        </p:spPr>
        <p:txBody>
          <a:bodyPr>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lgn="ctr">
              <a:buFont typeface="Wingdings 2" charset="2"/>
              <a:buNone/>
            </a:pPr>
            <a:r>
              <a:rPr lang="en-US" sz="4800" i="1" dirty="0">
                <a:solidFill>
                  <a:srgbClr val="FFC000"/>
                </a:solidFill>
              </a:rPr>
              <a:t>Quantifying Certainty: the p-value</a:t>
            </a:r>
          </a:p>
          <a:p>
            <a:pPr marL="36900" indent="0" algn="ctr">
              <a:buClr>
                <a:srgbClr val="DBEFF9"/>
              </a:buClr>
              <a:buFont typeface="Wingdings 2" charset="2"/>
              <a:buNone/>
              <a:defRPr/>
            </a:pPr>
            <a:r>
              <a:rPr lang="en-US" sz="2400" dirty="0">
                <a:ln>
                  <a:solidFill>
                    <a:prstClr val="black">
                      <a:lumMod val="75000"/>
                      <a:lumOff val="25000"/>
                      <a:alpha val="10000"/>
                    </a:prstClr>
                  </a:solidFill>
                </a:ln>
                <a:solidFill>
                  <a:srgbClr val="DBEFF9"/>
                </a:solidFill>
                <a:effectLst>
                  <a:outerShdw blurRad="9525" dist="25400" dir="14640000" algn="tl" rotWithShape="0">
                    <a:prstClr val="black">
                      <a:alpha val="30000"/>
                    </a:prstClr>
                  </a:outerShdw>
                </a:effectLst>
                <a:latin typeface="Calisto MT" panose="02040603050505030304"/>
              </a:rPr>
              <a:t>Dominic Klyve, Central Washington University</a:t>
            </a:r>
          </a:p>
          <a:p>
            <a:pPr marL="36900" indent="0" algn="ctr">
              <a:buFont typeface="Wingdings 2" charset="2"/>
              <a:buNone/>
            </a:pPr>
            <a:endParaRPr lang="en-US" sz="4800" i="1" dirty="0"/>
          </a:p>
        </p:txBody>
      </p:sp>
      <p:pic>
        <p:nvPicPr>
          <p:cNvPr id="2050" name="Picture 2" descr="Baptism Bibliography for the English-Reading Layperson | Lutheran Catechism">
            <a:extLst>
              <a:ext uri="{FF2B5EF4-FFF2-40B4-BE49-F238E27FC236}">
                <a16:creationId xmlns:a16="http://schemas.microsoft.com/office/drawing/2014/main" id="{227F9D73-5AE7-AB62-64E4-AE2AE65E1C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593725"/>
            <a:ext cx="6426200" cy="3373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1325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Quantifying Certainty: the p-value</a:t>
            </a:r>
            <a:endParaRPr lang="en-US" sz="5400" dirty="0">
              <a:solidFill>
                <a:srgbClr val="FFC000"/>
              </a:solidFill>
            </a:endParaRPr>
          </a:p>
        </p:txBody>
      </p:sp>
      <p:sp>
        <p:nvSpPr>
          <p:cNvPr id="3" name="Content Placeholder 2"/>
          <p:cNvSpPr>
            <a:spLocks noGrp="1"/>
          </p:cNvSpPr>
          <p:nvPr>
            <p:ph idx="1"/>
          </p:nvPr>
        </p:nvSpPr>
        <p:spPr/>
        <p:txBody>
          <a:bodyPr>
            <a:normAutofit/>
          </a:bodyPr>
          <a:lstStyle/>
          <a:p>
            <a:pPr marL="36900" indent="0">
              <a:buNone/>
            </a:pPr>
            <a:r>
              <a:rPr lang="en-US" sz="3200" b="1" dirty="0"/>
              <a:t>Source 1</a:t>
            </a:r>
            <a:r>
              <a:rPr lang="en-US" sz="3200" dirty="0"/>
              <a:t>: John Arbuthnot’s </a:t>
            </a:r>
            <a:r>
              <a:rPr lang="en-US" sz="3200" i="1" dirty="0"/>
              <a:t>An Argument for Divine Providence, taken from the Constant Regularity observed in the Births of both Sexes</a:t>
            </a:r>
          </a:p>
          <a:p>
            <a:endParaRPr lang="en-US" sz="3200" i="1" dirty="0"/>
          </a:p>
          <a:p>
            <a:endParaRPr lang="en-US" sz="3200" i="1" dirty="0"/>
          </a:p>
          <a:p>
            <a:pPr marL="36900" indent="0">
              <a:buNone/>
            </a:pPr>
            <a:r>
              <a:rPr lang="en-US" sz="3200" dirty="0"/>
              <a:t>Arbuthnot implicitly uses a sign test – students tease out the null hypothesis, the alternate, and the p-value.</a:t>
            </a:r>
            <a:endParaRPr lang="en-US" sz="4400" dirty="0"/>
          </a:p>
        </p:txBody>
      </p:sp>
      <p:pic>
        <p:nvPicPr>
          <p:cNvPr id="4" name="Picture 3"/>
          <p:cNvPicPr>
            <a:picLocks noChangeAspect="1"/>
          </p:cNvPicPr>
          <p:nvPr/>
        </p:nvPicPr>
        <p:blipFill>
          <a:blip r:embed="rId3"/>
          <a:stretch>
            <a:fillRect/>
          </a:stretch>
        </p:blipFill>
        <p:spPr>
          <a:xfrm>
            <a:off x="399494" y="3285661"/>
            <a:ext cx="11502272" cy="1157030"/>
          </a:xfrm>
          <a:prstGeom prst="rect">
            <a:avLst/>
          </a:prstGeom>
        </p:spPr>
      </p:pic>
    </p:spTree>
    <p:extLst>
      <p:ext uri="{BB962C8B-B14F-4D97-AF65-F5344CB8AC3E}">
        <p14:creationId xmlns:p14="http://schemas.microsoft.com/office/powerpoint/2010/main" val="59373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113007" y="466329"/>
            <a:ext cx="5955337" cy="6059221"/>
          </a:xfrm>
          <a:prstGeom prst="rect">
            <a:avLst/>
          </a:prstGeom>
        </p:spPr>
      </p:pic>
    </p:spTree>
    <p:extLst>
      <p:ext uri="{BB962C8B-B14F-4D97-AF65-F5344CB8AC3E}">
        <p14:creationId xmlns:p14="http://schemas.microsoft.com/office/powerpoint/2010/main" val="1003111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548932"/>
            <a:ext cx="10353762" cy="970450"/>
          </a:xfrm>
        </p:spPr>
        <p:txBody>
          <a:bodyPr/>
          <a:lstStyle/>
          <a:p>
            <a:r>
              <a:rPr lang="en-US" dirty="0">
                <a:solidFill>
                  <a:srgbClr val="FFC000"/>
                </a:solidFill>
              </a:rPr>
              <a:t>Alternative Hypotheses</a:t>
            </a:r>
          </a:p>
        </p:txBody>
      </p:sp>
      <p:sp>
        <p:nvSpPr>
          <p:cNvPr id="3" name="Content Placeholder 2"/>
          <p:cNvSpPr>
            <a:spLocks noGrp="1"/>
          </p:cNvSpPr>
          <p:nvPr>
            <p:ph idx="1"/>
          </p:nvPr>
        </p:nvSpPr>
        <p:spPr>
          <a:xfrm>
            <a:off x="913795" y="1732449"/>
            <a:ext cx="10353762" cy="5010096"/>
          </a:xfrm>
        </p:spPr>
        <p:txBody>
          <a:bodyPr>
            <a:normAutofit/>
          </a:bodyPr>
          <a:lstStyle/>
          <a:p>
            <a:r>
              <a:rPr lang="en-US" sz="2800" dirty="0"/>
              <a:t>If we reject H</a:t>
            </a:r>
            <a:r>
              <a:rPr lang="en-US" sz="2800" baseline="-25000" dirty="0"/>
              <a:t>0</a:t>
            </a:r>
            <a:r>
              <a:rPr lang="en-US" sz="2800" dirty="0"/>
              <a:t>, we need to accept something else.  But what?</a:t>
            </a:r>
            <a:br>
              <a:rPr lang="en-US" dirty="0"/>
            </a:br>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2800" dirty="0"/>
              <a:t>Arbuthnot’s attempt reminds us that this can be tricky….</a:t>
            </a:r>
          </a:p>
        </p:txBody>
      </p:sp>
      <p:pic>
        <p:nvPicPr>
          <p:cNvPr id="4" name="Picture 3"/>
          <p:cNvPicPr>
            <a:picLocks noChangeAspect="1"/>
          </p:cNvPicPr>
          <p:nvPr/>
        </p:nvPicPr>
        <p:blipFill>
          <a:blip r:embed="rId3"/>
          <a:stretch>
            <a:fillRect/>
          </a:stretch>
        </p:blipFill>
        <p:spPr>
          <a:xfrm>
            <a:off x="987992" y="2406836"/>
            <a:ext cx="9958770" cy="2931782"/>
          </a:xfrm>
          <a:prstGeom prst="rect">
            <a:avLst/>
          </a:prstGeom>
        </p:spPr>
      </p:pic>
    </p:spTree>
    <p:extLst>
      <p:ext uri="{BB962C8B-B14F-4D97-AF65-F5344CB8AC3E}">
        <p14:creationId xmlns:p14="http://schemas.microsoft.com/office/powerpoint/2010/main" val="3580192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304800"/>
            <a:ext cx="10353762" cy="970450"/>
          </a:xfrm>
        </p:spPr>
        <p:txBody>
          <a:bodyPr>
            <a:normAutofit/>
          </a:bodyPr>
          <a:lstStyle/>
          <a:p>
            <a:r>
              <a:rPr lang="en-US" dirty="0">
                <a:solidFill>
                  <a:srgbClr val="FFC000"/>
                </a:solidFill>
              </a:rPr>
              <a:t>Certainty Thresholds</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324614" y="1275250"/>
            <a:ext cx="11665474" cy="4829175"/>
          </a:xfrm>
          <a:prstGeom prst="rect">
            <a:avLst/>
          </a:prstGeom>
        </p:spPr>
      </p:pic>
      <p:sp>
        <p:nvSpPr>
          <p:cNvPr id="5" name="TextBox 4"/>
          <p:cNvSpPr txBox="1"/>
          <p:nvPr/>
        </p:nvSpPr>
        <p:spPr>
          <a:xfrm>
            <a:off x="3552825" y="6248399"/>
            <a:ext cx="4176143"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sto MT" panose="02040603050505030304"/>
                <a:ea typeface="+mn-ea"/>
                <a:cs typeface="+mn-cs"/>
              </a:rPr>
              <a:t>First significance level?</a:t>
            </a:r>
            <a:endPar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endParaRPr>
          </a:p>
        </p:txBody>
      </p:sp>
    </p:spTree>
    <p:extLst>
      <p:ext uri="{BB962C8B-B14F-4D97-AF65-F5344CB8AC3E}">
        <p14:creationId xmlns:p14="http://schemas.microsoft.com/office/powerpoint/2010/main" val="1553462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C000"/>
                </a:solidFill>
              </a:rPr>
              <a:t>P-values were confusing even before they existed…</a:t>
            </a:r>
          </a:p>
        </p:txBody>
      </p:sp>
      <p:sp>
        <p:nvSpPr>
          <p:cNvPr id="3" name="Content Placeholder 2"/>
          <p:cNvSpPr>
            <a:spLocks noGrp="1"/>
          </p:cNvSpPr>
          <p:nvPr>
            <p:ph idx="1"/>
          </p:nvPr>
        </p:nvSpPr>
        <p:spPr/>
        <p:txBody>
          <a:bodyPr>
            <a:normAutofit/>
          </a:bodyPr>
          <a:lstStyle/>
          <a:p>
            <a:pPr marL="36900" indent="0">
              <a:buNone/>
            </a:pPr>
            <a:r>
              <a:rPr lang="en-US" sz="3200" b="1" dirty="0"/>
              <a:t>Source 2:</a:t>
            </a:r>
            <a:r>
              <a:rPr lang="en-US" sz="3200" dirty="0"/>
              <a:t> Georges-Louis Leclerc, </a:t>
            </a:r>
            <a:r>
              <a:rPr lang="en-US" sz="3200" dirty="0" err="1"/>
              <a:t>Compte</a:t>
            </a:r>
            <a:r>
              <a:rPr lang="en-US" sz="3200" dirty="0"/>
              <a:t> de Buffon’s  </a:t>
            </a:r>
            <a:br>
              <a:rPr lang="en-US" sz="3200" dirty="0"/>
            </a:br>
            <a:r>
              <a:rPr lang="en-US" sz="3200" dirty="0"/>
              <a:t> </a:t>
            </a:r>
            <a:r>
              <a:rPr lang="fr-FR" sz="3200" i="1" dirty="0">
                <a:effectLst/>
              </a:rPr>
              <a:t>Essais d'Arithmétique Morale</a:t>
            </a:r>
            <a:r>
              <a:rPr lang="fr-FR" sz="3200" dirty="0">
                <a:effectLst/>
              </a:rPr>
              <a:t> </a:t>
            </a:r>
            <a:r>
              <a:rPr lang="en-US" sz="3200" dirty="0">
                <a:effectLst/>
              </a:rPr>
              <a:t>(Essays on Moral Arithmetic) </a:t>
            </a:r>
          </a:p>
          <a:p>
            <a:r>
              <a:rPr lang="en-US" sz="3200" dirty="0">
                <a:effectLst/>
              </a:rPr>
              <a:t>Contains the “needle experiment”</a:t>
            </a:r>
          </a:p>
          <a:p>
            <a:r>
              <a:rPr lang="en-US" sz="3200" dirty="0">
                <a:effectLst/>
              </a:rPr>
              <a:t>Discusses the St. Petersburg Paradox</a:t>
            </a:r>
          </a:p>
          <a:p>
            <a:r>
              <a:rPr lang="en-US" sz="3200" dirty="0"/>
              <a:t>Works with utility theory</a:t>
            </a:r>
          </a:p>
          <a:p>
            <a:r>
              <a:rPr lang="en-US" sz="3200" dirty="0"/>
              <a:t>And an early significance threshold.</a:t>
            </a:r>
          </a:p>
        </p:txBody>
      </p:sp>
    </p:spTree>
    <p:extLst>
      <p:ext uri="{BB962C8B-B14F-4D97-AF65-F5344CB8AC3E}">
        <p14:creationId xmlns:p14="http://schemas.microsoft.com/office/powerpoint/2010/main" val="102193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Certainty thresholds</a:t>
            </a:r>
            <a:r>
              <a:rPr lang="en-US" dirty="0"/>
              <a:t>	</a:t>
            </a:r>
          </a:p>
        </p:txBody>
      </p:sp>
      <p:sp>
        <p:nvSpPr>
          <p:cNvPr id="3" name="Content Placeholder 2"/>
          <p:cNvSpPr>
            <a:spLocks noGrp="1"/>
          </p:cNvSpPr>
          <p:nvPr>
            <p:ph idx="1"/>
          </p:nvPr>
        </p:nvSpPr>
        <p:spPr/>
        <p:txBody>
          <a:bodyPr>
            <a:normAutofit/>
          </a:bodyPr>
          <a:lstStyle/>
          <a:p>
            <a:r>
              <a:rPr lang="en-US" sz="2800" dirty="0"/>
              <a:t>Georges-Louis Leclerc, </a:t>
            </a:r>
            <a:r>
              <a:rPr lang="en-US" sz="2800" dirty="0" err="1"/>
              <a:t>Compte</a:t>
            </a:r>
            <a:r>
              <a:rPr lang="en-US" sz="2800" dirty="0"/>
              <a:t> de Buffon, wrote on “moral certainty” and “physical certainty”.</a:t>
            </a:r>
          </a:p>
          <a:p>
            <a:pPr marL="36900" indent="0">
              <a:buNone/>
            </a:pPr>
            <a:endParaRPr lang="en-US" sz="2800" dirty="0"/>
          </a:p>
        </p:txBody>
      </p:sp>
      <p:pic>
        <p:nvPicPr>
          <p:cNvPr id="5" name="Picture 4"/>
          <p:cNvPicPr>
            <a:picLocks noChangeAspect="1"/>
          </p:cNvPicPr>
          <p:nvPr/>
        </p:nvPicPr>
        <p:blipFill>
          <a:blip r:embed="rId3"/>
          <a:stretch>
            <a:fillRect/>
          </a:stretch>
        </p:blipFill>
        <p:spPr>
          <a:xfrm>
            <a:off x="293114" y="2659385"/>
            <a:ext cx="11595124" cy="1325449"/>
          </a:xfrm>
          <a:prstGeom prst="rect">
            <a:avLst/>
          </a:prstGeom>
        </p:spPr>
      </p:pic>
      <p:pic>
        <p:nvPicPr>
          <p:cNvPr id="7" name="Picture 6"/>
          <p:cNvPicPr>
            <a:picLocks noChangeAspect="1"/>
          </p:cNvPicPr>
          <p:nvPr/>
        </p:nvPicPr>
        <p:blipFill>
          <a:blip r:embed="rId4"/>
          <a:stretch>
            <a:fillRect/>
          </a:stretch>
        </p:blipFill>
        <p:spPr>
          <a:xfrm>
            <a:off x="383286" y="5248275"/>
            <a:ext cx="11406752" cy="784765"/>
          </a:xfrm>
          <a:prstGeom prst="rect">
            <a:avLst/>
          </a:prstGeom>
        </p:spPr>
      </p:pic>
    </p:spTree>
    <p:extLst>
      <p:ext uri="{BB962C8B-B14F-4D97-AF65-F5344CB8AC3E}">
        <p14:creationId xmlns:p14="http://schemas.microsoft.com/office/powerpoint/2010/main" val="289869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304800"/>
            <a:ext cx="10353762" cy="970450"/>
          </a:xfrm>
        </p:spPr>
        <p:txBody>
          <a:bodyPr>
            <a:normAutofit/>
          </a:bodyPr>
          <a:lstStyle/>
          <a:p>
            <a:r>
              <a:rPr lang="en-US" dirty="0">
                <a:solidFill>
                  <a:srgbClr val="FFC000"/>
                </a:solidFill>
              </a:rPr>
              <a:t>Certainty Thresholds</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324614" y="1275250"/>
            <a:ext cx="11665474" cy="4829175"/>
          </a:xfrm>
          <a:prstGeom prst="rect">
            <a:avLst/>
          </a:prstGeom>
        </p:spPr>
      </p:pic>
      <p:sp>
        <p:nvSpPr>
          <p:cNvPr id="5" name="TextBox 4"/>
          <p:cNvSpPr txBox="1"/>
          <p:nvPr/>
        </p:nvSpPr>
        <p:spPr>
          <a:xfrm>
            <a:off x="3552825" y="6248399"/>
            <a:ext cx="4176143" cy="584775"/>
          </a:xfrm>
          <a:prstGeom prst="rect">
            <a:avLst/>
          </a:prstGeom>
          <a:noFill/>
        </p:spPr>
        <p:txBody>
          <a:bodyPr wrap="none" rtlCol="0">
            <a:spAutoFit/>
          </a:bodyPr>
          <a:lstStyle/>
          <a:p>
            <a:r>
              <a:rPr lang="en-US" sz="3200" dirty="0"/>
              <a:t>First significance level?</a:t>
            </a:r>
            <a:endParaRPr lang="en-US" dirty="0"/>
          </a:p>
        </p:txBody>
      </p:sp>
    </p:spTree>
    <p:extLst>
      <p:ext uri="{BB962C8B-B14F-4D97-AF65-F5344CB8AC3E}">
        <p14:creationId xmlns:p14="http://schemas.microsoft.com/office/powerpoint/2010/main" val="120528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CAF5C-41EA-40DE-80BC-490FE5D193AB}"/>
              </a:ext>
            </a:extLst>
          </p:cNvPr>
          <p:cNvSpPr>
            <a:spLocks noGrp="1"/>
          </p:cNvSpPr>
          <p:nvPr>
            <p:ph type="title"/>
          </p:nvPr>
        </p:nvSpPr>
        <p:spPr/>
        <p:txBody>
          <a:bodyPr/>
          <a:lstStyle/>
          <a:p>
            <a:r>
              <a:rPr lang="en-US" dirty="0">
                <a:solidFill>
                  <a:srgbClr val="FFC000"/>
                </a:solidFill>
              </a:rPr>
              <a:t>Design Principles</a:t>
            </a:r>
          </a:p>
        </p:txBody>
      </p:sp>
      <p:sp>
        <p:nvSpPr>
          <p:cNvPr id="3" name="Content Placeholder 2">
            <a:extLst>
              <a:ext uri="{FF2B5EF4-FFF2-40B4-BE49-F238E27FC236}">
                <a16:creationId xmlns:a16="http://schemas.microsoft.com/office/drawing/2014/main" id="{F859BD99-80D7-4B63-9280-48E110FE3643}"/>
              </a:ext>
            </a:extLst>
          </p:cNvPr>
          <p:cNvSpPr>
            <a:spLocks noGrp="1"/>
          </p:cNvSpPr>
          <p:nvPr>
            <p:ph idx="1"/>
          </p:nvPr>
        </p:nvSpPr>
        <p:spPr>
          <a:xfrm>
            <a:off x="913795" y="1732449"/>
            <a:ext cx="10353762" cy="4515951"/>
          </a:xfrm>
        </p:spPr>
        <p:txBody>
          <a:bodyPr>
            <a:normAutofit lnSpcReduction="10000"/>
          </a:bodyPr>
          <a:lstStyle/>
          <a:p>
            <a:pPr marL="36900" indent="0">
              <a:buNone/>
            </a:pPr>
            <a:r>
              <a:rPr lang="en-US" sz="2800" b="1" dirty="0"/>
              <a:t>All PSPs are designed to:</a:t>
            </a:r>
          </a:p>
          <a:p>
            <a:r>
              <a:rPr lang="en-US" sz="2800" dirty="0"/>
              <a:t>Move between original sources and student “Tasks”</a:t>
            </a:r>
          </a:p>
          <a:p>
            <a:r>
              <a:rPr lang="en-US" sz="2800" dirty="0"/>
              <a:t>Include a range of Tasks (computational, conceptional, experimental)</a:t>
            </a:r>
          </a:p>
          <a:p>
            <a:r>
              <a:rPr lang="en-US" sz="2800" dirty="0"/>
              <a:t>Provide a detailed “Notes to Instructors” with historical and mathematical background, sample implementation schedules, and more</a:t>
            </a:r>
          </a:p>
          <a:p>
            <a:r>
              <a:rPr lang="en-US" sz="2800" dirty="0"/>
              <a:t>Open source, LaTeX available (by request) for you to edit to fit your use</a:t>
            </a:r>
          </a:p>
        </p:txBody>
      </p:sp>
    </p:spTree>
    <p:extLst>
      <p:ext uri="{BB962C8B-B14F-4D97-AF65-F5344CB8AC3E}">
        <p14:creationId xmlns:p14="http://schemas.microsoft.com/office/powerpoint/2010/main" val="40581926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Ron Fisher and p=0.05</a:t>
            </a:r>
          </a:p>
        </p:txBody>
      </p:sp>
      <p:sp>
        <p:nvSpPr>
          <p:cNvPr id="3" name="Content Placeholder 2"/>
          <p:cNvSpPr>
            <a:spLocks noGrp="1"/>
          </p:cNvSpPr>
          <p:nvPr>
            <p:ph idx="1"/>
          </p:nvPr>
        </p:nvSpPr>
        <p:spPr/>
        <p:txBody>
          <a:bodyPr>
            <a:normAutofit/>
          </a:bodyPr>
          <a:lstStyle/>
          <a:p>
            <a:r>
              <a:rPr lang="en-US" sz="2400" dirty="0"/>
              <a:t>The Project continues with Ron Fisher, and a discussion of p=0.05.</a:t>
            </a:r>
          </a:p>
        </p:txBody>
      </p:sp>
      <p:pic>
        <p:nvPicPr>
          <p:cNvPr id="4" name="Picture 3"/>
          <p:cNvPicPr>
            <a:picLocks noChangeAspect="1"/>
          </p:cNvPicPr>
          <p:nvPr/>
        </p:nvPicPr>
        <p:blipFill>
          <a:blip r:embed="rId3"/>
          <a:stretch>
            <a:fillRect/>
          </a:stretch>
        </p:blipFill>
        <p:spPr>
          <a:xfrm>
            <a:off x="386520" y="2553904"/>
            <a:ext cx="10592238" cy="4070766"/>
          </a:xfrm>
          <a:prstGeom prst="rect">
            <a:avLst/>
          </a:prstGeom>
        </p:spPr>
      </p:pic>
    </p:spTree>
    <p:extLst>
      <p:ext uri="{BB962C8B-B14F-4D97-AF65-F5344CB8AC3E}">
        <p14:creationId xmlns:p14="http://schemas.microsoft.com/office/powerpoint/2010/main" val="1912008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247224"/>
            <a:ext cx="10353762" cy="970450"/>
          </a:xfrm>
        </p:spPr>
        <p:txBody>
          <a:bodyPr>
            <a:noAutofit/>
          </a:bodyPr>
          <a:lstStyle/>
          <a:p>
            <a:r>
              <a:rPr lang="en-US" sz="13800" dirty="0">
                <a:solidFill>
                  <a:srgbClr val="FFC000"/>
                </a:solidFill>
              </a:rPr>
              <a:t>Thank you</a:t>
            </a:r>
          </a:p>
        </p:txBody>
      </p:sp>
      <p:sp>
        <p:nvSpPr>
          <p:cNvPr id="3" name="Content Placeholder 2"/>
          <p:cNvSpPr>
            <a:spLocks noGrp="1"/>
          </p:cNvSpPr>
          <p:nvPr>
            <p:ph idx="1"/>
          </p:nvPr>
        </p:nvSpPr>
        <p:spPr>
          <a:xfrm>
            <a:off x="913795" y="3722914"/>
            <a:ext cx="5008035" cy="1469572"/>
          </a:xfrm>
          <a:effectLst>
            <a:outerShdw blurRad="25400" dir="17880000">
              <a:srgbClr val="000000">
                <a:alpha val="46000"/>
              </a:srgbClr>
            </a:outerShdw>
          </a:effectLst>
        </p:spPr>
        <p:txBody>
          <a:bodyPr vert="horz" lIns="91440" tIns="45720" rIns="91440" bIns="45720" rtlCol="0" anchor="t">
            <a:noAutofit/>
          </a:bodyPr>
          <a:lstStyle/>
          <a:p>
            <a:pPr marL="36900" indent="0" algn="ctr">
              <a:buNone/>
            </a:pPr>
            <a:r>
              <a:rPr lang="en-US" sz="3200" dirty="0"/>
              <a:t>Beverly Wood</a:t>
            </a:r>
          </a:p>
          <a:p>
            <a:pPr marL="36900" indent="0" algn="ctr">
              <a:buNone/>
            </a:pPr>
            <a:r>
              <a:rPr lang="en-US" sz="3200" dirty="0"/>
              <a:t>Beverly.Wood@erau.edu</a:t>
            </a:r>
          </a:p>
        </p:txBody>
      </p:sp>
      <p:sp>
        <p:nvSpPr>
          <p:cNvPr id="4" name="Subtitle 2">
            <a:extLst>
              <a:ext uri="{FF2B5EF4-FFF2-40B4-BE49-F238E27FC236}">
                <a16:creationId xmlns:a16="http://schemas.microsoft.com/office/drawing/2014/main" id="{D4C8D970-46E4-552C-26E9-F26A8C886A4C}"/>
              </a:ext>
            </a:extLst>
          </p:cNvPr>
          <p:cNvSpPr txBox="1">
            <a:spLocks/>
          </p:cNvSpPr>
          <p:nvPr/>
        </p:nvSpPr>
        <p:spPr>
          <a:xfrm>
            <a:off x="6270172" y="3722914"/>
            <a:ext cx="4746171" cy="1049867"/>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lgn="ctr">
              <a:buNone/>
            </a:pPr>
            <a:r>
              <a:rPr lang="en-US" sz="3200" dirty="0"/>
              <a:t>Dominic Klyve</a:t>
            </a:r>
          </a:p>
          <a:p>
            <a:pPr marL="36900" indent="0" algn="ctr">
              <a:buNone/>
            </a:pPr>
            <a:r>
              <a:rPr lang="en-US" sz="3200" dirty="0"/>
              <a:t>Dominic.Klyve@cwu.edu</a:t>
            </a:r>
          </a:p>
        </p:txBody>
      </p:sp>
    </p:spTree>
    <p:extLst>
      <p:ext uri="{BB962C8B-B14F-4D97-AF65-F5344CB8AC3E}">
        <p14:creationId xmlns:p14="http://schemas.microsoft.com/office/powerpoint/2010/main" val="354950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9FCFE-EFCC-4404-8163-0366B886DDBE}"/>
              </a:ext>
            </a:extLst>
          </p:cNvPr>
          <p:cNvSpPr>
            <a:spLocks noGrp="1"/>
          </p:cNvSpPr>
          <p:nvPr>
            <p:ph type="title"/>
          </p:nvPr>
        </p:nvSpPr>
        <p:spPr/>
        <p:txBody>
          <a:bodyPr/>
          <a:lstStyle/>
          <a:p>
            <a:r>
              <a:rPr lang="en-US" dirty="0">
                <a:solidFill>
                  <a:srgbClr val="FFC000"/>
                </a:solidFill>
              </a:rPr>
              <a:t>The TRIUMPHS Collection</a:t>
            </a:r>
          </a:p>
        </p:txBody>
      </p:sp>
      <p:sp>
        <p:nvSpPr>
          <p:cNvPr id="3" name="Content Placeholder 2">
            <a:extLst>
              <a:ext uri="{FF2B5EF4-FFF2-40B4-BE49-F238E27FC236}">
                <a16:creationId xmlns:a16="http://schemas.microsoft.com/office/drawing/2014/main" id="{7B8EDF9D-F24A-453C-BE0D-D8D79FE00758}"/>
              </a:ext>
            </a:extLst>
          </p:cNvPr>
          <p:cNvSpPr>
            <a:spLocks noGrp="1"/>
          </p:cNvSpPr>
          <p:nvPr>
            <p:ph idx="1"/>
          </p:nvPr>
        </p:nvSpPr>
        <p:spPr/>
        <p:txBody>
          <a:bodyPr>
            <a:normAutofit lnSpcReduction="10000"/>
          </a:bodyPr>
          <a:lstStyle/>
          <a:p>
            <a:r>
              <a:rPr lang="en-US" sz="3200" dirty="0"/>
              <a:t>At least 90 Primary Source Projects</a:t>
            </a:r>
          </a:p>
          <a:p>
            <a:r>
              <a:rPr lang="en-US" sz="3200" dirty="0"/>
              <a:t>All peer-reviewed &amp; expert reviewed</a:t>
            </a:r>
          </a:p>
          <a:p>
            <a:r>
              <a:rPr lang="en-US" sz="3200" dirty="0"/>
              <a:t>Field tested and revised</a:t>
            </a:r>
          </a:p>
          <a:p>
            <a:r>
              <a:rPr lang="en-US" sz="3200" dirty="0"/>
              <a:t>Used in over 240 classrooms at more than 100 different institutions across the US and Canada</a:t>
            </a:r>
          </a:p>
          <a:p>
            <a:r>
              <a:rPr lang="en-US" sz="3200" dirty="0"/>
              <a:t>Want more? Enter “TRIUMPHS Primary Sources” into your favorite search engine</a:t>
            </a:r>
          </a:p>
        </p:txBody>
      </p:sp>
    </p:spTree>
    <p:extLst>
      <p:ext uri="{BB962C8B-B14F-4D97-AF65-F5344CB8AC3E}">
        <p14:creationId xmlns:p14="http://schemas.microsoft.com/office/powerpoint/2010/main" val="2780169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1877" y="209850"/>
            <a:ext cx="8534400" cy="1778538"/>
          </a:xfrm>
        </p:spPr>
        <p:txBody>
          <a:bodyPr/>
          <a:lstStyle/>
          <a:p>
            <a:r>
              <a:rPr lang="en-US" dirty="0">
                <a:solidFill>
                  <a:srgbClr val="FFC000"/>
                </a:solidFill>
              </a:rPr>
              <a:t>Why teach with primary sources? </a:t>
            </a:r>
          </a:p>
        </p:txBody>
      </p:sp>
      <p:sp>
        <p:nvSpPr>
          <p:cNvPr id="3" name="Content Placeholder 2"/>
          <p:cNvSpPr>
            <a:spLocks noGrp="1"/>
          </p:cNvSpPr>
          <p:nvPr>
            <p:ph idx="1"/>
          </p:nvPr>
        </p:nvSpPr>
        <p:spPr>
          <a:xfrm>
            <a:off x="731843" y="1835988"/>
            <a:ext cx="10314467" cy="4541808"/>
          </a:xfrm>
        </p:spPr>
        <p:txBody>
          <a:bodyPr>
            <a:normAutofit/>
          </a:bodyPr>
          <a:lstStyle/>
          <a:p>
            <a:pPr marL="36900" indent="0">
              <a:buNone/>
            </a:pPr>
            <a:r>
              <a:rPr lang="en-US" sz="2800" b="1" dirty="0"/>
              <a:t>Using Primary sources can:</a:t>
            </a:r>
          </a:p>
          <a:p>
            <a:r>
              <a:rPr lang="en-US" sz="2800" dirty="0"/>
              <a:t>Promote reflection on present-day standards and paradigm of subject; </a:t>
            </a:r>
          </a:p>
          <a:p>
            <a:r>
              <a:rPr lang="en-US" sz="2800" dirty="0"/>
              <a:t>Hone students’ verbal and deductive skills through reading;</a:t>
            </a:r>
          </a:p>
          <a:p>
            <a:r>
              <a:rPr lang="en-US" sz="2800" dirty="0"/>
              <a:t>Provide practice moving from verbal descriptions of problems to precise mathematical formulations;</a:t>
            </a:r>
          </a:p>
          <a:p>
            <a:r>
              <a:rPr lang="en-US" sz="2800" dirty="0"/>
              <a:t>Engender cognitive dissonance when comparing a historical source with a modern textbook approach.</a:t>
            </a:r>
          </a:p>
          <a:p>
            <a:endParaRPr lang="en-US" sz="2800" dirty="0"/>
          </a:p>
        </p:txBody>
      </p:sp>
    </p:spTree>
    <p:extLst>
      <p:ext uri="{BB962C8B-B14F-4D97-AF65-F5344CB8AC3E}">
        <p14:creationId xmlns:p14="http://schemas.microsoft.com/office/powerpoint/2010/main" val="4151397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DB0FE-4DBB-4EAA-A807-AFC3B017997B}"/>
              </a:ext>
            </a:extLst>
          </p:cNvPr>
          <p:cNvSpPr>
            <a:spLocks noGrp="1"/>
          </p:cNvSpPr>
          <p:nvPr>
            <p:ph type="title"/>
          </p:nvPr>
        </p:nvSpPr>
        <p:spPr/>
        <p:txBody>
          <a:bodyPr/>
          <a:lstStyle/>
          <a:p>
            <a:r>
              <a:rPr lang="en-US" dirty="0">
                <a:solidFill>
                  <a:srgbClr val="FFC000"/>
                </a:solidFill>
              </a:rPr>
              <a:t>How people use PSPs</a:t>
            </a:r>
          </a:p>
        </p:txBody>
      </p:sp>
      <p:sp>
        <p:nvSpPr>
          <p:cNvPr id="3" name="Content Placeholder 2">
            <a:extLst>
              <a:ext uri="{FF2B5EF4-FFF2-40B4-BE49-F238E27FC236}">
                <a16:creationId xmlns:a16="http://schemas.microsoft.com/office/drawing/2014/main" id="{8A875C31-9928-4060-8EDD-DDC455FB7ABE}"/>
              </a:ext>
            </a:extLst>
          </p:cNvPr>
          <p:cNvSpPr>
            <a:spLocks noGrp="1"/>
          </p:cNvSpPr>
          <p:nvPr>
            <p:ph idx="1"/>
          </p:nvPr>
        </p:nvSpPr>
        <p:spPr/>
        <p:txBody>
          <a:bodyPr>
            <a:normAutofit/>
          </a:bodyPr>
          <a:lstStyle/>
          <a:p>
            <a:r>
              <a:rPr lang="en-US" sz="3200" dirty="0"/>
              <a:t>Replace lectures</a:t>
            </a:r>
          </a:p>
          <a:p>
            <a:r>
              <a:rPr lang="en-US" sz="3200" dirty="0"/>
              <a:t>Supplemental project</a:t>
            </a:r>
          </a:p>
          <a:p>
            <a:r>
              <a:rPr lang="en-US" sz="3200" dirty="0"/>
              <a:t>Full classes</a:t>
            </a:r>
          </a:p>
          <a:p>
            <a:r>
              <a:rPr lang="en-US" sz="3200" dirty="0"/>
              <a:t>Emergency math talks!</a:t>
            </a:r>
          </a:p>
          <a:p>
            <a:r>
              <a:rPr lang="en-US" sz="3200" dirty="0"/>
              <a:t>And more…</a:t>
            </a:r>
          </a:p>
        </p:txBody>
      </p:sp>
    </p:spTree>
    <p:extLst>
      <p:ext uri="{BB962C8B-B14F-4D97-AF65-F5344CB8AC3E}">
        <p14:creationId xmlns:p14="http://schemas.microsoft.com/office/powerpoint/2010/main" val="3664012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02EF1-DB00-4818-89A1-7D6B64191C07}"/>
              </a:ext>
            </a:extLst>
          </p:cNvPr>
          <p:cNvSpPr>
            <a:spLocks noGrp="1"/>
          </p:cNvSpPr>
          <p:nvPr>
            <p:ph type="title"/>
          </p:nvPr>
        </p:nvSpPr>
        <p:spPr/>
        <p:txBody>
          <a:bodyPr/>
          <a:lstStyle/>
          <a:p>
            <a:r>
              <a:rPr lang="en-US" dirty="0"/>
              <a:t>But why tell you about them when…?</a:t>
            </a:r>
          </a:p>
        </p:txBody>
      </p:sp>
      <p:sp>
        <p:nvSpPr>
          <p:cNvPr id="3" name="Content Placeholder 2">
            <a:extLst>
              <a:ext uri="{FF2B5EF4-FFF2-40B4-BE49-F238E27FC236}">
                <a16:creationId xmlns:a16="http://schemas.microsoft.com/office/drawing/2014/main" id="{2DC84930-51E9-4807-A9E7-4BD954A6C404}"/>
              </a:ext>
            </a:extLst>
          </p:cNvPr>
          <p:cNvSpPr>
            <a:spLocks noGrp="1"/>
          </p:cNvSpPr>
          <p:nvPr>
            <p:ph idx="1"/>
          </p:nvPr>
        </p:nvSpPr>
        <p:spPr/>
        <p:txBody>
          <a:bodyPr>
            <a:normAutofit/>
          </a:bodyPr>
          <a:lstStyle/>
          <a:p>
            <a:pPr marL="36900" indent="0" algn="ctr">
              <a:buNone/>
            </a:pPr>
            <a:endParaRPr lang="en-US" sz="4800" dirty="0"/>
          </a:p>
          <a:p>
            <a:pPr marL="36900" indent="0" algn="ctr">
              <a:buNone/>
            </a:pPr>
            <a:r>
              <a:rPr lang="en-US" sz="4800" dirty="0">
                <a:solidFill>
                  <a:srgbClr val="FFC000"/>
                </a:solidFill>
              </a:rPr>
              <a:t>Work Session 1</a:t>
            </a:r>
          </a:p>
        </p:txBody>
      </p:sp>
    </p:spTree>
    <p:extLst>
      <p:ext uri="{BB962C8B-B14F-4D97-AF65-F5344CB8AC3E}">
        <p14:creationId xmlns:p14="http://schemas.microsoft.com/office/powerpoint/2010/main" val="711612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DDEA13-E53D-7155-3CB5-3E771B2CBBAF}"/>
              </a:ext>
            </a:extLst>
          </p:cNvPr>
          <p:cNvPicPr>
            <a:picLocks noChangeAspect="1"/>
          </p:cNvPicPr>
          <p:nvPr/>
        </p:nvPicPr>
        <p:blipFill>
          <a:blip r:embed="rId3"/>
          <a:stretch>
            <a:fillRect/>
          </a:stretch>
        </p:blipFill>
        <p:spPr>
          <a:xfrm>
            <a:off x="3139953" y="359229"/>
            <a:ext cx="5912094" cy="3616811"/>
          </a:xfrm>
          <a:prstGeom prst="rect">
            <a:avLst/>
          </a:prstGeom>
          <a:ln>
            <a:solidFill>
              <a:srgbClr val="004ADE"/>
            </a:solidFill>
          </a:ln>
        </p:spPr>
      </p:pic>
      <p:sp>
        <p:nvSpPr>
          <p:cNvPr id="4" name="TextBox 3">
            <a:extLst>
              <a:ext uri="{FF2B5EF4-FFF2-40B4-BE49-F238E27FC236}">
                <a16:creationId xmlns:a16="http://schemas.microsoft.com/office/drawing/2014/main" id="{C8398850-A60B-4A1B-CA28-123CE7AB9EB6}"/>
              </a:ext>
            </a:extLst>
          </p:cNvPr>
          <p:cNvSpPr txBox="1"/>
          <p:nvPr/>
        </p:nvSpPr>
        <p:spPr>
          <a:xfrm>
            <a:off x="3139953" y="4572000"/>
            <a:ext cx="5912094" cy="1261884"/>
          </a:xfrm>
          <a:prstGeom prst="rect">
            <a:avLst/>
          </a:prstGeom>
          <a:noFill/>
        </p:spPr>
        <p:txBody>
          <a:bodyPr wrap="square" rtlCol="0">
            <a:spAutoFit/>
          </a:bodyPr>
          <a:lstStyle/>
          <a:p>
            <a:pPr marL="36900" indent="0" algn="ctr">
              <a:buNone/>
            </a:pPr>
            <a:r>
              <a:rPr lang="en-US" sz="4000" i="1" dirty="0">
                <a:solidFill>
                  <a:srgbClr val="FFC000"/>
                </a:solidFill>
              </a:rPr>
              <a:t>Regression to the Mean</a:t>
            </a:r>
          </a:p>
          <a:p>
            <a:pPr marL="36900" indent="0" algn="ctr">
              <a:buNone/>
            </a:pPr>
            <a:r>
              <a:rPr lang="en-US" sz="1800" dirty="0"/>
              <a:t>Dominic Klyve, Central Washington University</a:t>
            </a:r>
          </a:p>
          <a:p>
            <a:endParaRPr lang="en-US" dirty="0"/>
          </a:p>
        </p:txBody>
      </p:sp>
    </p:spTree>
    <p:extLst>
      <p:ext uri="{BB962C8B-B14F-4D97-AF65-F5344CB8AC3E}">
        <p14:creationId xmlns:p14="http://schemas.microsoft.com/office/powerpoint/2010/main" val="1940030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46462A-DAF2-E822-88A5-7F53C0589030}"/>
              </a:ext>
            </a:extLst>
          </p:cNvPr>
          <p:cNvSpPr txBox="1"/>
          <p:nvPr/>
        </p:nvSpPr>
        <p:spPr>
          <a:xfrm>
            <a:off x="389164" y="340663"/>
            <a:ext cx="8126186" cy="2923877"/>
          </a:xfrm>
          <a:prstGeom prst="rect">
            <a:avLst/>
          </a:prstGeom>
          <a:noFill/>
          <a:ln w="3175">
            <a:noFill/>
          </a:ln>
        </p:spPr>
        <p:txBody>
          <a:bodyPr wrap="square" rtlCol="0">
            <a:spAutoFit/>
          </a:bodyPr>
          <a:lstStyle/>
          <a:p>
            <a:r>
              <a:rPr lang="en-US" sz="2800" dirty="0">
                <a:cs typeface="Arial" panose="020B0604020202020204" pitchFamily="34" charset="0"/>
              </a:rPr>
              <a:t>Regression Toward Mediocrity in Hereditary Stature</a:t>
            </a:r>
          </a:p>
          <a:p>
            <a:r>
              <a:rPr lang="en-US" sz="2400" dirty="0">
                <a:cs typeface="Arial" panose="020B0604020202020204" pitchFamily="34" charset="0"/>
              </a:rPr>
              <a:t>By Francis Galton</a:t>
            </a:r>
          </a:p>
          <a:p>
            <a:endParaRPr lang="en-US" sz="3600" dirty="0">
              <a:cs typeface="Arial" panose="020B0604020202020204" pitchFamily="34" charset="0"/>
            </a:endParaRPr>
          </a:p>
          <a:p>
            <a:r>
              <a:rPr lang="en-US" sz="2400" i="1" dirty="0">
                <a:cs typeface="Arial" panose="020B0604020202020204" pitchFamily="34" charset="0"/>
              </a:rPr>
              <a:t>The Journal of the </a:t>
            </a:r>
          </a:p>
          <a:p>
            <a:r>
              <a:rPr lang="en-US" sz="2400" i="1" dirty="0">
                <a:cs typeface="Arial" panose="020B0604020202020204" pitchFamily="34" charset="0"/>
              </a:rPr>
              <a:t>Anthropological Institute </a:t>
            </a:r>
          </a:p>
          <a:p>
            <a:r>
              <a:rPr lang="en-US" sz="2400" i="1" dirty="0">
                <a:cs typeface="Arial" panose="020B0604020202020204" pitchFamily="34" charset="0"/>
              </a:rPr>
              <a:t>of Great Britain and Ireland</a:t>
            </a:r>
          </a:p>
          <a:p>
            <a:r>
              <a:rPr lang="en-US" sz="2400" dirty="0">
                <a:cs typeface="Arial" panose="020B0604020202020204" pitchFamily="34" charset="0"/>
              </a:rPr>
              <a:t>Vol. 15, 1886, pp. 246-263</a:t>
            </a:r>
          </a:p>
        </p:txBody>
      </p:sp>
      <p:pic>
        <p:nvPicPr>
          <p:cNvPr id="5" name="Picture 4">
            <a:extLst>
              <a:ext uri="{FF2B5EF4-FFF2-40B4-BE49-F238E27FC236}">
                <a16:creationId xmlns:a16="http://schemas.microsoft.com/office/drawing/2014/main" id="{B2DEA91A-BBBE-7748-79B9-34EBDA64FA9C}"/>
              </a:ext>
            </a:extLst>
          </p:cNvPr>
          <p:cNvPicPr>
            <a:picLocks noChangeAspect="1"/>
          </p:cNvPicPr>
          <p:nvPr/>
        </p:nvPicPr>
        <p:blipFill>
          <a:blip r:embed="rId3"/>
          <a:stretch>
            <a:fillRect/>
          </a:stretch>
        </p:blipFill>
        <p:spPr>
          <a:xfrm>
            <a:off x="3935181" y="1287642"/>
            <a:ext cx="8088167" cy="5096765"/>
          </a:xfrm>
          <a:prstGeom prst="rect">
            <a:avLst/>
          </a:prstGeom>
        </p:spPr>
      </p:pic>
    </p:spTree>
    <p:extLst>
      <p:ext uri="{BB962C8B-B14F-4D97-AF65-F5344CB8AC3E}">
        <p14:creationId xmlns:p14="http://schemas.microsoft.com/office/powerpoint/2010/main" val="38346260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1_Slat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TM04033929[[fn=Slate]]</Template>
  <TotalTime>14552</TotalTime>
  <Words>2637</Words>
  <Application>Microsoft Office PowerPoint</Application>
  <PresentationFormat>Widescreen</PresentationFormat>
  <Paragraphs>201</Paragraphs>
  <Slides>31</Slides>
  <Notes>31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31</vt:i4>
      </vt:variant>
    </vt:vector>
  </HeadingPairs>
  <TitlesOfParts>
    <vt:vector size="39" baseType="lpstr">
      <vt:lpstr>Arial</vt:lpstr>
      <vt:lpstr>Calibri</vt:lpstr>
      <vt:lpstr>Calisto MT</vt:lpstr>
      <vt:lpstr>CMBX12</vt:lpstr>
      <vt:lpstr>CMR10</vt:lpstr>
      <vt:lpstr>Wingdings 2</vt:lpstr>
      <vt:lpstr>Slate</vt:lpstr>
      <vt:lpstr>1_Slate</vt:lpstr>
      <vt:lpstr>2F: Teaching Statistics From Primary Source Documents</vt:lpstr>
      <vt:lpstr>Background: Teaching with Primary Sources</vt:lpstr>
      <vt:lpstr>Design Principles</vt:lpstr>
      <vt:lpstr>The TRIUMPHS Collection</vt:lpstr>
      <vt:lpstr>Why teach with primary sources? </vt:lpstr>
      <vt:lpstr>How people use PSPs</vt:lpstr>
      <vt:lpstr>But why tell you about them when…?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Quantifying Certainty: the p-value</vt:lpstr>
      <vt:lpstr>PowerPoint Presentation</vt:lpstr>
      <vt:lpstr>Alternative Hypotheses</vt:lpstr>
      <vt:lpstr>Certainty Thresholds</vt:lpstr>
      <vt:lpstr>P-values were confusing even before they existed…</vt:lpstr>
      <vt:lpstr>Certainty thresholds </vt:lpstr>
      <vt:lpstr>Certainty Thresholds</vt:lpstr>
      <vt:lpstr>Ron Fisher and p=0.05</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from Everywhere, Analysis for All!</dc:title>
  <dc:creator>Dominic Klyve</dc:creator>
  <cp:lastModifiedBy>Wood, Beverly L.</cp:lastModifiedBy>
  <cp:revision>44</cp:revision>
  <dcterms:created xsi:type="dcterms:W3CDTF">2015-01-10T21:42:37Z</dcterms:created>
  <dcterms:modified xsi:type="dcterms:W3CDTF">2023-06-02T11:33:02Z</dcterms:modified>
</cp:coreProperties>
</file>