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809" r:id="rId2"/>
  </p:sldMasterIdLst>
  <p:notesMasterIdLst>
    <p:notesMasterId r:id="rId10"/>
  </p:notesMasterIdLst>
  <p:handoutMasterIdLst>
    <p:handoutMasterId r:id="rId11"/>
  </p:handoutMasterIdLst>
  <p:sldIdLst>
    <p:sldId id="256" r:id="rId3"/>
    <p:sldId id="257" r:id="rId4"/>
    <p:sldId id="258" r:id="rId5"/>
    <p:sldId id="261" r:id="rId6"/>
    <p:sldId id="259" r:id="rId7"/>
    <p:sldId id="262" r:id="rId8"/>
    <p:sldId id="260" r:id="rId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782F"/>
    <a:srgbClr val="9D57A3"/>
    <a:srgbClr val="643695"/>
    <a:srgbClr val="172328"/>
    <a:srgbClr val="44545D"/>
    <a:srgbClr val="170528"/>
    <a:srgbClr val="C56ED0"/>
    <a:srgbClr val="F06F65"/>
    <a:srgbClr val="F0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422"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0D2EDF-942B-044F-8D44-6126968767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74663CB-291C-5945-94C1-0E1894AF6D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4882B9-E07E-BD4B-9085-C621425DB0CC}" type="datetimeFigureOut">
              <a:rPr lang="en-US" smtClean="0"/>
              <a:t>6/3/2023</a:t>
            </a:fld>
            <a:endParaRPr lang="en-US"/>
          </a:p>
        </p:txBody>
      </p:sp>
      <p:sp>
        <p:nvSpPr>
          <p:cNvPr id="4" name="Footer Placeholder 3">
            <a:extLst>
              <a:ext uri="{FF2B5EF4-FFF2-40B4-BE49-F238E27FC236}">
                <a16:creationId xmlns:a16="http://schemas.microsoft.com/office/drawing/2014/main" id="{B6D7A493-592E-0F47-92B7-AF2CD21323C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808A72-8E64-444C-BF78-D741E0E1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E0611A-0215-7742-A915-99D7F6562C6A}" type="slidenum">
              <a:rPr lang="en-US" smtClean="0"/>
              <a:t>‹#›</a:t>
            </a:fld>
            <a:endParaRPr lang="en-US"/>
          </a:p>
        </p:txBody>
      </p:sp>
    </p:spTree>
    <p:extLst>
      <p:ext uri="{BB962C8B-B14F-4D97-AF65-F5344CB8AC3E}">
        <p14:creationId xmlns:p14="http://schemas.microsoft.com/office/powerpoint/2010/main" val="2487435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78197-BED9-D240-8339-9D594B61AD2F}"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067D7-15DC-3043-9816-5EA71BFE1016}" type="slidenum">
              <a:rPr lang="en-US" smtClean="0"/>
              <a:t>‹#›</a:t>
            </a:fld>
            <a:endParaRPr lang="en-US"/>
          </a:p>
        </p:txBody>
      </p:sp>
    </p:spTree>
    <p:extLst>
      <p:ext uri="{BB962C8B-B14F-4D97-AF65-F5344CB8AC3E}">
        <p14:creationId xmlns:p14="http://schemas.microsoft.com/office/powerpoint/2010/main" val="250819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2.emf"/><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2.emf"/><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JMP-Title-Slide">
    <p:bg>
      <p:bgPr>
        <a:solidFill>
          <a:srgbClr val="17232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11EFE5-0794-6242-AB27-0B0BF579DD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5855367" y="0"/>
            <a:ext cx="3288633" cy="2288006"/>
          </a:xfrm>
          <a:prstGeom prst="rect">
            <a:avLst/>
          </a:prstGeom>
        </p:spPr>
      </p:pic>
      <p:pic>
        <p:nvPicPr>
          <p:cNvPr id="26" name="Picture 25">
            <a:extLst>
              <a:ext uri="{FF2B5EF4-FFF2-40B4-BE49-F238E27FC236}">
                <a16:creationId xmlns:a16="http://schemas.microsoft.com/office/drawing/2014/main" id="{76F42533-2615-8544-A13D-848122F36249}"/>
              </a:ext>
            </a:extLst>
          </p:cNvPr>
          <p:cNvPicPr>
            <a:picLocks noChangeAspect="1"/>
          </p:cNvPicPr>
          <p:nvPr userDrawn="1"/>
        </p:nvPicPr>
        <p:blipFill>
          <a:blip r:embed="rId4" cstate="screen">
            <a:alphaModFix amt="14000"/>
            <a:extLst>
              <a:ext uri="{28A0092B-C50C-407E-A947-70E740481C1C}">
                <a14:useLocalDpi xmlns:a14="http://schemas.microsoft.com/office/drawing/2010/main"/>
              </a:ext>
            </a:extLst>
          </a:blip>
          <a:stretch>
            <a:fillRect/>
          </a:stretch>
        </p:blipFill>
        <p:spPr>
          <a:xfrm>
            <a:off x="6959785" y="2903621"/>
            <a:ext cx="2184215" cy="2207207"/>
          </a:xfrm>
          <a:prstGeom prst="rect">
            <a:avLst/>
          </a:prstGeom>
        </p:spPr>
      </p:pic>
      <p:pic>
        <p:nvPicPr>
          <p:cNvPr id="18" name="Picture 17">
            <a:extLst>
              <a:ext uri="{FF2B5EF4-FFF2-40B4-BE49-F238E27FC236}">
                <a16:creationId xmlns:a16="http://schemas.microsoft.com/office/drawing/2014/main" id="{60168B0E-0D6C-B841-97E3-748F45C467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7439" y="2841098"/>
            <a:ext cx="3288633" cy="2288006"/>
          </a:xfrm>
          <a:prstGeom prst="rect">
            <a:avLst/>
          </a:prstGeom>
        </p:spPr>
      </p:pic>
      <p:sp>
        <p:nvSpPr>
          <p:cNvPr id="11" name="Rectangle 10">
            <a:extLst>
              <a:ext uri="{FF2B5EF4-FFF2-40B4-BE49-F238E27FC236}">
                <a16:creationId xmlns:a16="http://schemas.microsoft.com/office/drawing/2014/main" id="{1FA85C52-6711-7E41-A563-E61E7E809A0F}"/>
              </a:ext>
            </a:extLst>
          </p:cNvPr>
          <p:cNvSpPr/>
          <p:nvPr userDrawn="1"/>
        </p:nvSpPr>
        <p:spPr>
          <a:xfrm>
            <a:off x="877229" y="3412273"/>
            <a:ext cx="2604063" cy="1735878"/>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4900FC-D49D-AD4E-A346-D71ECB1771E0}"/>
              </a:ext>
            </a:extLst>
          </p:cNvPr>
          <p:cNvSpPr/>
          <p:nvPr userDrawn="1"/>
        </p:nvSpPr>
        <p:spPr>
          <a:xfrm rot="10800000">
            <a:off x="5657752" y="-1"/>
            <a:ext cx="2604063" cy="1664805"/>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5A2EFE3-04E0-AC47-9762-32C6CB55115D}"/>
              </a:ext>
            </a:extLst>
          </p:cNvPr>
          <p:cNvCxnSpPr>
            <a:cxnSpLocks/>
          </p:cNvCxnSpPr>
          <p:nvPr userDrawn="1"/>
        </p:nvCxnSpPr>
        <p:spPr>
          <a:xfrm>
            <a:off x="814736" y="2396055"/>
            <a:ext cx="7882376" cy="0"/>
          </a:xfrm>
          <a:prstGeom prst="line">
            <a:avLst/>
          </a:prstGeom>
          <a:ln w="12700" cap="rnd">
            <a:gradFill flip="none" rotWithShape="1">
              <a:gsLst>
                <a:gs pos="0">
                  <a:schemeClr val="accent1"/>
                </a:gs>
                <a:gs pos="100000">
                  <a:srgbClr val="172328"/>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cxnSp>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738657" y="810868"/>
            <a:ext cx="7958455" cy="1556124"/>
          </a:xfrm>
        </p:spPr>
        <p:txBody>
          <a:bodyPr anchor="b">
            <a:normAutofit/>
          </a:bodyPr>
          <a:lstStyle>
            <a:lvl1pPr marL="0" indent="0" algn="l">
              <a:buNone/>
              <a:defRPr lang="en-US" sz="3600" b="1" kern="1200" dirty="0">
                <a:solidFill>
                  <a:schemeClr val="bg1"/>
                </a:solidFill>
                <a:latin typeface="+mj-lt"/>
                <a:ea typeface="+mn-ea"/>
                <a:cs typeface="Calibri" panose="020F0502020204030204" pitchFamily="34" charset="0"/>
              </a:defRPr>
            </a:lvl1pPr>
          </a:lstStyle>
          <a:p>
            <a:pPr lvl="0"/>
            <a:r>
              <a:rPr lang="en-US"/>
              <a:t>Click to edit Master text styles</a:t>
            </a:r>
          </a:p>
        </p:txBody>
      </p:sp>
      <p:sp>
        <p:nvSpPr>
          <p:cNvPr id="10" name="Text Placeholder 34">
            <a:extLst>
              <a:ext uri="{FF2B5EF4-FFF2-40B4-BE49-F238E27FC236}">
                <a16:creationId xmlns:a16="http://schemas.microsoft.com/office/drawing/2014/main" id="{9B949CCB-8408-0B41-9681-4ECA35605A82}"/>
              </a:ext>
            </a:extLst>
          </p:cNvPr>
          <p:cNvSpPr>
            <a:spLocks noGrp="1"/>
          </p:cNvSpPr>
          <p:nvPr>
            <p:ph type="body" sz="quarter" idx="11"/>
          </p:nvPr>
        </p:nvSpPr>
        <p:spPr>
          <a:xfrm>
            <a:off x="738658" y="2503941"/>
            <a:ext cx="7958454" cy="1458912"/>
          </a:xfrm>
        </p:spPr>
        <p:txBody>
          <a:bodyPr>
            <a:normAutofit/>
          </a:bodyPr>
          <a:lstStyle>
            <a:lvl1pPr marL="0" indent="0" algn="l">
              <a:buNone/>
              <a:defRPr sz="2800" b="1">
                <a:solidFill>
                  <a:schemeClr val="accent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15" name="Picture 14">
            <a:extLst>
              <a:ext uri="{FF2B5EF4-FFF2-40B4-BE49-F238E27FC236}">
                <a16:creationId xmlns:a16="http://schemas.microsoft.com/office/drawing/2014/main" id="{75D0E9A2-B665-A148-BEE0-DD705DF5C1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95193" y="4421382"/>
            <a:ext cx="1501919" cy="407664"/>
          </a:xfrm>
          <a:prstGeom prst="rect">
            <a:avLst/>
          </a:prstGeom>
        </p:spPr>
      </p:pic>
      <p:sp>
        <p:nvSpPr>
          <p:cNvPr id="16" name="TextBox 4">
            <a:extLst>
              <a:ext uri="{FF2B5EF4-FFF2-40B4-BE49-F238E27FC236}">
                <a16:creationId xmlns:a16="http://schemas.microsoft.com/office/drawing/2014/main" id="{10553DB2-C3E4-894B-BED3-500021E0C1C8}"/>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97567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JMP - Image Only -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14C2CC-C239-F347-A97F-E0C7E49832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6550" y="4766598"/>
            <a:ext cx="956388" cy="259591"/>
          </a:xfrm>
          <a:prstGeom prst="rect">
            <a:avLst/>
          </a:prstGeom>
        </p:spPr>
      </p:pic>
      <p:sp>
        <p:nvSpPr>
          <p:cNvPr id="5" name="TextBox 4">
            <a:extLst>
              <a:ext uri="{FF2B5EF4-FFF2-40B4-BE49-F238E27FC236}">
                <a16:creationId xmlns:a16="http://schemas.microsoft.com/office/drawing/2014/main" id="{1FF165FC-6EBE-644C-A4E2-16B6B92DD37B}"/>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1"/>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272279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JMP Closing Slide">
    <p:bg>
      <p:bgPr>
        <a:solidFill>
          <a:srgbClr val="172328"/>
        </a:soli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60F33AB-9AD7-C44E-9824-9FA2118324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5855367" y="0"/>
            <a:ext cx="3288633" cy="2288006"/>
          </a:xfrm>
          <a:prstGeom prst="rect">
            <a:avLst/>
          </a:prstGeom>
        </p:spPr>
      </p:pic>
      <p:pic>
        <p:nvPicPr>
          <p:cNvPr id="51" name="Picture 50">
            <a:extLst>
              <a:ext uri="{FF2B5EF4-FFF2-40B4-BE49-F238E27FC236}">
                <a16:creationId xmlns:a16="http://schemas.microsoft.com/office/drawing/2014/main" id="{32FE50EC-BFCD-7E45-A769-91703193CF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7439" y="2841098"/>
            <a:ext cx="3288633" cy="2288006"/>
          </a:xfrm>
          <a:prstGeom prst="rect">
            <a:avLst/>
          </a:prstGeom>
        </p:spPr>
      </p:pic>
      <p:sp>
        <p:nvSpPr>
          <p:cNvPr id="10" name="Rectangle 9">
            <a:extLst>
              <a:ext uri="{FF2B5EF4-FFF2-40B4-BE49-F238E27FC236}">
                <a16:creationId xmlns:a16="http://schemas.microsoft.com/office/drawing/2014/main" id="{F65F469A-2526-D643-91E7-DB41A025C497}"/>
              </a:ext>
            </a:extLst>
          </p:cNvPr>
          <p:cNvSpPr/>
          <p:nvPr userDrawn="1"/>
        </p:nvSpPr>
        <p:spPr>
          <a:xfrm>
            <a:off x="877229" y="3412273"/>
            <a:ext cx="2604063" cy="1735878"/>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65227A-026E-5E47-AF13-86EAFDEFD872}"/>
              </a:ext>
            </a:extLst>
          </p:cNvPr>
          <p:cNvSpPr/>
          <p:nvPr userDrawn="1"/>
        </p:nvSpPr>
        <p:spPr>
          <a:xfrm rot="10800000">
            <a:off x="5657752" y="-1"/>
            <a:ext cx="2604063" cy="1664805"/>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3DB4AB-A9DE-4660-939A-CBDF75AC178E}"/>
              </a:ext>
            </a:extLst>
          </p:cNvPr>
          <p:cNvSpPr txBox="1"/>
          <p:nvPr/>
        </p:nvSpPr>
        <p:spPr>
          <a:xfrm>
            <a:off x="4039538" y="4138459"/>
            <a:ext cx="1086259" cy="400110"/>
          </a:xfrm>
          <a:prstGeom prst="rect">
            <a:avLst/>
          </a:prstGeom>
          <a:noFill/>
        </p:spPr>
        <p:txBody>
          <a:bodyPr wrap="none" rtlCol="0">
            <a:spAutoFit/>
          </a:bodyPr>
          <a:lstStyle/>
          <a:p>
            <a:pPr algn="ctr"/>
            <a:r>
              <a:rPr lang="en-US" sz="2000" err="1">
                <a:solidFill>
                  <a:schemeClr val="accent1"/>
                </a:solidFill>
                <a:latin typeface="+mj-lt"/>
              </a:rPr>
              <a:t>jmp.com</a:t>
            </a:r>
            <a:endParaRPr lang="en-US" sz="2000">
              <a:solidFill>
                <a:schemeClr val="accent1"/>
              </a:solidFill>
              <a:latin typeface="+mj-lt"/>
            </a:endParaRPr>
          </a:p>
        </p:txBody>
      </p:sp>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1372081" y="1208476"/>
            <a:ext cx="6390694" cy="1556124"/>
          </a:xfrm>
        </p:spPr>
        <p:txBody>
          <a:bodyPr anchor="ctr">
            <a:normAutofit/>
          </a:bodyPr>
          <a:lstStyle>
            <a:lvl1pPr marL="0" indent="0" algn="ctr">
              <a:buNone/>
              <a:defRPr lang="en-US" sz="3000" b="0" kern="1200" dirty="0">
                <a:solidFill>
                  <a:schemeClr val="bg1"/>
                </a:solidFill>
                <a:latin typeface="+mj-lt"/>
                <a:ea typeface="+mn-ea"/>
                <a:cs typeface="Calibri" panose="020F0502020204030204" pitchFamily="34" charset="0"/>
              </a:defRPr>
            </a:lvl1pPr>
          </a:lstStyle>
          <a:p>
            <a:pPr lvl="0"/>
            <a:r>
              <a:rPr lang="en-US"/>
              <a:t>Click to edit Master text styles</a:t>
            </a:r>
          </a:p>
        </p:txBody>
      </p:sp>
      <p:pic>
        <p:nvPicPr>
          <p:cNvPr id="4" name="Picture 3">
            <a:extLst>
              <a:ext uri="{FF2B5EF4-FFF2-40B4-BE49-F238E27FC236}">
                <a16:creationId xmlns:a16="http://schemas.microsoft.com/office/drawing/2014/main" id="{0D1E507F-5E93-D245-AF7F-ED846A4941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2284" y="3393386"/>
            <a:ext cx="1778000" cy="482600"/>
          </a:xfrm>
          <a:prstGeom prst="rect">
            <a:avLst/>
          </a:prstGeom>
        </p:spPr>
      </p:pic>
      <p:sp>
        <p:nvSpPr>
          <p:cNvPr id="12" name="TextBox 4">
            <a:extLst>
              <a:ext uri="{FF2B5EF4-FFF2-40B4-BE49-F238E27FC236}">
                <a16:creationId xmlns:a16="http://schemas.microsoft.com/office/drawing/2014/main" id="{C8BD54B8-6E8B-BC4A-91FC-3415948B27C7}"/>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44133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JMP-Title-Slide">
    <p:bg>
      <p:bgPr>
        <a:solidFill>
          <a:srgbClr val="172328"/>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11EFE5-0794-6242-AB27-0B0BF579DD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5855367" y="0"/>
            <a:ext cx="3288633" cy="2288006"/>
          </a:xfrm>
          <a:prstGeom prst="rect">
            <a:avLst/>
          </a:prstGeom>
        </p:spPr>
      </p:pic>
      <p:pic>
        <p:nvPicPr>
          <p:cNvPr id="26" name="Picture 25">
            <a:extLst>
              <a:ext uri="{FF2B5EF4-FFF2-40B4-BE49-F238E27FC236}">
                <a16:creationId xmlns:a16="http://schemas.microsoft.com/office/drawing/2014/main" id="{76F42533-2615-8544-A13D-848122F36249}"/>
              </a:ext>
            </a:extLst>
          </p:cNvPr>
          <p:cNvPicPr>
            <a:picLocks noChangeAspect="1"/>
          </p:cNvPicPr>
          <p:nvPr userDrawn="1"/>
        </p:nvPicPr>
        <p:blipFill>
          <a:blip r:embed="rId4" cstate="screen">
            <a:alphaModFix amt="14000"/>
            <a:extLst>
              <a:ext uri="{28A0092B-C50C-407E-A947-70E740481C1C}">
                <a14:useLocalDpi xmlns:a14="http://schemas.microsoft.com/office/drawing/2010/main"/>
              </a:ext>
            </a:extLst>
          </a:blip>
          <a:stretch>
            <a:fillRect/>
          </a:stretch>
        </p:blipFill>
        <p:spPr>
          <a:xfrm>
            <a:off x="6959785" y="2903621"/>
            <a:ext cx="2184215" cy="2207207"/>
          </a:xfrm>
          <a:prstGeom prst="rect">
            <a:avLst/>
          </a:prstGeom>
        </p:spPr>
      </p:pic>
      <p:pic>
        <p:nvPicPr>
          <p:cNvPr id="18" name="Picture 17">
            <a:extLst>
              <a:ext uri="{FF2B5EF4-FFF2-40B4-BE49-F238E27FC236}">
                <a16:creationId xmlns:a16="http://schemas.microsoft.com/office/drawing/2014/main" id="{60168B0E-0D6C-B841-97E3-748F45C4678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7439" y="2841098"/>
            <a:ext cx="3288633" cy="2288006"/>
          </a:xfrm>
          <a:prstGeom prst="rect">
            <a:avLst/>
          </a:prstGeom>
        </p:spPr>
      </p:pic>
      <p:sp>
        <p:nvSpPr>
          <p:cNvPr id="11" name="Rectangle 10">
            <a:extLst>
              <a:ext uri="{FF2B5EF4-FFF2-40B4-BE49-F238E27FC236}">
                <a16:creationId xmlns:a16="http://schemas.microsoft.com/office/drawing/2014/main" id="{0FBFA74C-E186-F544-9CFB-99BF3896FE5C}"/>
              </a:ext>
            </a:extLst>
          </p:cNvPr>
          <p:cNvSpPr/>
          <p:nvPr userDrawn="1"/>
        </p:nvSpPr>
        <p:spPr>
          <a:xfrm>
            <a:off x="877229" y="3412273"/>
            <a:ext cx="2604063" cy="1735878"/>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CBA224-6CA4-514E-9544-F3F17354637A}"/>
              </a:ext>
            </a:extLst>
          </p:cNvPr>
          <p:cNvSpPr/>
          <p:nvPr userDrawn="1"/>
        </p:nvSpPr>
        <p:spPr>
          <a:xfrm rot="10800000">
            <a:off x="5657752" y="-1"/>
            <a:ext cx="2604063" cy="1664805"/>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85A2EFE3-04E0-AC47-9762-32C6CB55115D}"/>
              </a:ext>
            </a:extLst>
          </p:cNvPr>
          <p:cNvCxnSpPr>
            <a:cxnSpLocks/>
          </p:cNvCxnSpPr>
          <p:nvPr userDrawn="1"/>
        </p:nvCxnSpPr>
        <p:spPr>
          <a:xfrm>
            <a:off x="814736" y="2396055"/>
            <a:ext cx="7882376" cy="0"/>
          </a:xfrm>
          <a:prstGeom prst="line">
            <a:avLst/>
          </a:prstGeom>
          <a:ln w="12700" cap="rnd">
            <a:gradFill flip="none" rotWithShape="1">
              <a:gsLst>
                <a:gs pos="0">
                  <a:schemeClr val="accent1"/>
                </a:gs>
                <a:gs pos="100000">
                  <a:srgbClr val="172328"/>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cxnSp>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738657" y="810868"/>
            <a:ext cx="7958455" cy="1556124"/>
          </a:xfrm>
        </p:spPr>
        <p:txBody>
          <a:bodyPr anchor="b">
            <a:normAutofit/>
          </a:bodyPr>
          <a:lstStyle>
            <a:lvl1pPr marL="0" indent="0" algn="l">
              <a:buNone/>
              <a:defRPr lang="en-US" sz="3600" b="1" kern="1200" dirty="0">
                <a:solidFill>
                  <a:schemeClr val="bg1"/>
                </a:solidFill>
                <a:latin typeface="+mj-lt"/>
                <a:ea typeface="+mn-ea"/>
                <a:cs typeface="Calibri" panose="020F0502020204030204" pitchFamily="34" charset="0"/>
              </a:defRPr>
            </a:lvl1pPr>
          </a:lstStyle>
          <a:p>
            <a:pPr lvl="0"/>
            <a:r>
              <a:rPr lang="en-US"/>
              <a:t>Click to edit Master text styles</a:t>
            </a:r>
          </a:p>
        </p:txBody>
      </p:sp>
      <p:sp>
        <p:nvSpPr>
          <p:cNvPr id="10" name="Text Placeholder 34">
            <a:extLst>
              <a:ext uri="{FF2B5EF4-FFF2-40B4-BE49-F238E27FC236}">
                <a16:creationId xmlns:a16="http://schemas.microsoft.com/office/drawing/2014/main" id="{9B949CCB-8408-0B41-9681-4ECA35605A82}"/>
              </a:ext>
            </a:extLst>
          </p:cNvPr>
          <p:cNvSpPr>
            <a:spLocks noGrp="1"/>
          </p:cNvSpPr>
          <p:nvPr>
            <p:ph type="body" sz="quarter" idx="11"/>
          </p:nvPr>
        </p:nvSpPr>
        <p:spPr>
          <a:xfrm>
            <a:off x="738658" y="2503941"/>
            <a:ext cx="7958454" cy="1458912"/>
          </a:xfrm>
        </p:spPr>
        <p:txBody>
          <a:bodyPr>
            <a:normAutofit/>
          </a:bodyPr>
          <a:lstStyle>
            <a:lvl1pPr marL="0" indent="0" algn="l">
              <a:buNone/>
              <a:defRPr sz="2800" b="1">
                <a:solidFill>
                  <a:schemeClr val="accent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51B45E1B-09A2-D449-9BCB-A5A35AFD8A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62254" y="4429752"/>
            <a:ext cx="1488438" cy="404005"/>
          </a:xfrm>
          <a:prstGeom prst="rect">
            <a:avLst/>
          </a:prstGeom>
        </p:spPr>
      </p:pic>
      <p:sp>
        <p:nvSpPr>
          <p:cNvPr id="15" name="TextBox 4">
            <a:extLst>
              <a:ext uri="{FF2B5EF4-FFF2-40B4-BE49-F238E27FC236}">
                <a16:creationId xmlns:a16="http://schemas.microsoft.com/office/drawing/2014/main" id="{1DBB8D53-3E1A-E943-980C-186214BD4E98}"/>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11866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JMP - Section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0939AE4-A19C-1545-931A-C03F0E958833}"/>
              </a:ext>
            </a:extLst>
          </p:cNvPr>
          <p:cNvCxnSpPr>
            <a:cxnSpLocks/>
          </p:cNvCxnSpPr>
          <p:nvPr userDrawn="1"/>
        </p:nvCxnSpPr>
        <p:spPr>
          <a:xfrm>
            <a:off x="904877" y="1522921"/>
            <a:ext cx="0" cy="0"/>
          </a:xfrm>
          <a:prstGeom prst="line">
            <a:avLst/>
          </a:prstGeom>
          <a:ln w="12700" cap="rnd">
            <a:gradFill flip="none" rotWithShape="1">
              <a:gsLst>
                <a:gs pos="0">
                  <a:schemeClr val="accent1"/>
                </a:gs>
                <a:gs pos="100000">
                  <a:schemeClr val="tx2">
                    <a:lumMod val="50000"/>
                  </a:schemeClr>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0F8749FE-3F22-A74D-BFA3-F52F79FFA3EB}"/>
              </a:ext>
            </a:extLst>
          </p:cNvPr>
          <p:cNvSpPr>
            <a:spLocks noGrp="1"/>
          </p:cNvSpPr>
          <p:nvPr>
            <p:ph type="body" sz="quarter" idx="10"/>
          </p:nvPr>
        </p:nvSpPr>
        <p:spPr>
          <a:xfrm>
            <a:off x="828800" y="421323"/>
            <a:ext cx="7916439" cy="1076883"/>
          </a:xfrm>
        </p:spPr>
        <p:txBody>
          <a:bodyPr anchor="b" anchorCtr="0">
            <a:normAutofit/>
          </a:bodyPr>
          <a:lstStyle>
            <a:lvl1pPr marL="0" indent="0" algn="l">
              <a:buNone/>
              <a:defRPr lang="en-US" sz="3200" b="0" kern="1200" dirty="0">
                <a:solidFill>
                  <a:schemeClr val="bg1"/>
                </a:solidFill>
                <a:latin typeface="+mj-lt"/>
                <a:ea typeface="+mn-ea"/>
                <a:cs typeface="Calibri" panose="020F0502020204030204" pitchFamily="34" charset="0"/>
              </a:defRPr>
            </a:lvl1pPr>
          </a:lstStyle>
          <a:p>
            <a:pPr lvl="0"/>
            <a:r>
              <a:rPr lang="en-US"/>
              <a:t>Click to edit Master text styles</a:t>
            </a:r>
          </a:p>
        </p:txBody>
      </p:sp>
      <p:sp>
        <p:nvSpPr>
          <p:cNvPr id="8" name="Text Placeholder 34">
            <a:extLst>
              <a:ext uri="{FF2B5EF4-FFF2-40B4-BE49-F238E27FC236}">
                <a16:creationId xmlns:a16="http://schemas.microsoft.com/office/drawing/2014/main" id="{6419776C-EC96-594E-88F7-907788CC8EA8}"/>
              </a:ext>
            </a:extLst>
          </p:cNvPr>
          <p:cNvSpPr>
            <a:spLocks noGrp="1"/>
          </p:cNvSpPr>
          <p:nvPr>
            <p:ph type="body" sz="quarter" idx="11"/>
          </p:nvPr>
        </p:nvSpPr>
        <p:spPr>
          <a:xfrm>
            <a:off x="800106" y="1620133"/>
            <a:ext cx="7945133" cy="1458912"/>
          </a:xfrm>
        </p:spPr>
        <p:txBody>
          <a:bodyPr>
            <a:normAutofit/>
          </a:bodyPr>
          <a:lstStyle>
            <a:lvl1pPr marL="0" indent="0" algn="l">
              <a:buNone/>
              <a:defRPr sz="2400">
                <a:solidFill>
                  <a:schemeClr val="accent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A0F704CE-3563-064A-A176-2D62B2DAF0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9629" b="26454"/>
          <a:stretch/>
        </p:blipFill>
        <p:spPr>
          <a:xfrm flipH="1">
            <a:off x="-2" y="1593492"/>
            <a:ext cx="5847186" cy="3549214"/>
          </a:xfrm>
          <a:prstGeom prst="rect">
            <a:avLst/>
          </a:prstGeom>
          <a:noFill/>
        </p:spPr>
      </p:pic>
      <p:sp>
        <p:nvSpPr>
          <p:cNvPr id="12" name="Rectangle 11">
            <a:extLst>
              <a:ext uri="{FF2B5EF4-FFF2-40B4-BE49-F238E27FC236}">
                <a16:creationId xmlns:a16="http://schemas.microsoft.com/office/drawing/2014/main" id="{5542E4E0-B08F-DC4D-812A-CD0F6D0ECEB8}"/>
              </a:ext>
            </a:extLst>
          </p:cNvPr>
          <p:cNvSpPr/>
          <p:nvPr userDrawn="1"/>
        </p:nvSpPr>
        <p:spPr>
          <a:xfrm>
            <a:off x="2041589" y="2824663"/>
            <a:ext cx="4006041" cy="2323488"/>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5A821C8-524B-E34D-A277-A8D365230732}"/>
              </a:ext>
            </a:extLst>
          </p:cNvPr>
          <p:cNvCxnSpPr>
            <a:cxnSpLocks/>
          </p:cNvCxnSpPr>
          <p:nvPr userDrawn="1"/>
        </p:nvCxnSpPr>
        <p:spPr>
          <a:xfrm>
            <a:off x="931615" y="1498206"/>
            <a:ext cx="7882376" cy="0"/>
          </a:xfrm>
          <a:prstGeom prst="line">
            <a:avLst/>
          </a:prstGeom>
          <a:ln w="12700" cap="rnd">
            <a:gradFill flip="none" rotWithShape="1">
              <a:gsLst>
                <a:gs pos="0">
                  <a:schemeClr val="accent1"/>
                </a:gs>
                <a:gs pos="100000">
                  <a:srgbClr val="172328"/>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B6D4743-1C14-F948-8267-F759A587A4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10" name="TextBox 4">
            <a:extLst>
              <a:ext uri="{FF2B5EF4-FFF2-40B4-BE49-F238E27FC236}">
                <a16:creationId xmlns:a16="http://schemas.microsoft.com/office/drawing/2014/main" id="{F234D99B-711E-CC43-B575-F8B7227B5243}"/>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280567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P - Content - Dark Gra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000" b="0">
                <a:latin typeface="+mj-lt"/>
              </a:defRPr>
            </a:lvl1pPr>
          </a:lstStyle>
          <a:p>
            <a:r>
              <a:rPr lang="en-US"/>
              <a:t>Click to edit Master title style</a:t>
            </a:r>
          </a:p>
        </p:txBody>
      </p:sp>
      <p:sp>
        <p:nvSpPr>
          <p:cNvPr id="3" name="Content Placeholder 2"/>
          <p:cNvSpPr>
            <a:spLocks noGrp="1"/>
          </p:cNvSpPr>
          <p:nvPr>
            <p:ph idx="1"/>
          </p:nvPr>
        </p:nvSpPr>
        <p:spPr>
          <a:xfrm>
            <a:off x="628650" y="1369219"/>
            <a:ext cx="7886700" cy="3263504"/>
          </a:xfrm>
        </p:spPr>
        <p:txBody>
          <a:bodyPr/>
          <a:lstStyle>
            <a:lvl1pPr>
              <a:buClr>
                <a:schemeClr val="accent1"/>
              </a:buClr>
              <a:defRPr>
                <a:solidFill>
                  <a:schemeClr val="bg1"/>
                </a:solidFill>
                <a:latin typeface="+mj-lt"/>
              </a:defRPr>
            </a:lvl1pPr>
            <a:lvl2pPr>
              <a:buClr>
                <a:schemeClr val="accent1"/>
              </a:buClr>
              <a:defRPr>
                <a:solidFill>
                  <a:schemeClr val="bg1"/>
                </a:solidFill>
                <a:latin typeface="+mj-lt"/>
              </a:defRPr>
            </a:lvl2pPr>
            <a:lvl3pPr>
              <a:buClr>
                <a:schemeClr val="accent1"/>
              </a:buClr>
              <a:defRPr>
                <a:solidFill>
                  <a:schemeClr val="bg1"/>
                </a:solidFill>
                <a:latin typeface="+mj-lt"/>
              </a:defRPr>
            </a:lvl3pPr>
            <a:lvl4pPr>
              <a:buClr>
                <a:schemeClr val="accent1"/>
              </a:buClr>
              <a:defRPr>
                <a:solidFill>
                  <a:schemeClr val="bg1"/>
                </a:solidFill>
                <a:latin typeface="+mj-lt"/>
              </a:defRPr>
            </a:lvl4pPr>
            <a:lvl5pPr>
              <a:buClr>
                <a:schemeClr val="accent1"/>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628650" y="731838"/>
            <a:ext cx="7886700" cy="457200"/>
          </a:xfrm>
        </p:spPr>
        <p:txBody>
          <a:bodyPr anchor="t"/>
          <a:lstStyle>
            <a:lvl1pPr marL="0" indent="0" algn="ctr">
              <a:buNone/>
              <a:defRPr>
                <a:solidFill>
                  <a:schemeClr val="accent1"/>
                </a:solidFill>
              </a:defRPr>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
        <p:nvSpPr>
          <p:cNvPr id="78" name="Freeform 77">
            <a:extLst>
              <a:ext uri="{FF2B5EF4-FFF2-40B4-BE49-F238E27FC236}">
                <a16:creationId xmlns:a16="http://schemas.microsoft.com/office/drawing/2014/main" id="{590E3477-4D35-BA41-8570-25B279CC8DFF}"/>
              </a:ext>
            </a:extLst>
          </p:cNvPr>
          <p:cNvSpPr/>
          <p:nvPr userDrawn="1"/>
        </p:nvSpPr>
        <p:spPr>
          <a:xfrm>
            <a:off x="7206881" y="-19110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chemeClr val="bg1">
              <a:alpha val="10000"/>
            </a:schemeClr>
          </a:solidFill>
          <a:ln w="2052"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219645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MP - Title &amp; Subtitle - Conten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147EB8-CA07-8641-AD22-FE0BD4DD0880}"/>
              </a:ext>
            </a:extLst>
          </p:cNvPr>
          <p:cNvSpPr>
            <a:spLocks noGrp="1"/>
          </p:cNvSpPr>
          <p:nvPr>
            <p:ph type="title"/>
          </p:nvPr>
        </p:nvSpPr>
        <p:spPr>
          <a:xfrm>
            <a:off x="628650" y="273844"/>
            <a:ext cx="7886700" cy="457200"/>
          </a:xfrm>
        </p:spPr>
        <p:txBody>
          <a:bodyPr>
            <a:noAutofit/>
          </a:bodyPr>
          <a:lstStyle>
            <a:lvl1pPr>
              <a:defRPr sz="3000" b="0">
                <a:latin typeface="+mj-lt"/>
              </a:defRPr>
            </a:lvl1pPr>
          </a:lstStyle>
          <a:p>
            <a:r>
              <a:rPr lang="en-US"/>
              <a:t>Click to edit Master title style</a:t>
            </a:r>
          </a:p>
        </p:txBody>
      </p:sp>
      <p:sp>
        <p:nvSpPr>
          <p:cNvPr id="6" name="Text Placeholder 4">
            <a:extLst>
              <a:ext uri="{FF2B5EF4-FFF2-40B4-BE49-F238E27FC236}">
                <a16:creationId xmlns:a16="http://schemas.microsoft.com/office/drawing/2014/main" id="{2DF5C81A-35D4-3042-949E-431FE9B2AFD3}"/>
              </a:ext>
            </a:extLst>
          </p:cNvPr>
          <p:cNvSpPr>
            <a:spLocks noGrp="1"/>
          </p:cNvSpPr>
          <p:nvPr>
            <p:ph type="body" sz="quarter" idx="10"/>
          </p:nvPr>
        </p:nvSpPr>
        <p:spPr>
          <a:xfrm>
            <a:off x="628650" y="731838"/>
            <a:ext cx="7886700" cy="457200"/>
          </a:xfrm>
        </p:spPr>
        <p:txBody>
          <a:bodyPr anchor="t"/>
          <a:lstStyle>
            <a:lvl1pPr marL="0" indent="0" algn="ctr">
              <a:buNone/>
              <a:defRPr>
                <a:solidFill>
                  <a:schemeClr val="accent1"/>
                </a:solidFill>
              </a:defRPr>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6376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MP - Title Only - Content Slide - Gra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B72AFD-BA2F-B741-85B3-B2351B456E13}"/>
              </a:ext>
            </a:extLst>
          </p:cNvPr>
          <p:cNvSpPr>
            <a:spLocks noGrp="1"/>
          </p:cNvSpPr>
          <p:nvPr>
            <p:ph type="title"/>
          </p:nvPr>
        </p:nvSpPr>
        <p:spPr>
          <a:xfrm>
            <a:off x="628650" y="273844"/>
            <a:ext cx="7886700" cy="457200"/>
          </a:xfrm>
        </p:spPr>
        <p:txBody>
          <a:bodyPr>
            <a:noAutofit/>
          </a:bodyPr>
          <a:lstStyle>
            <a:lvl1pPr>
              <a:defRPr sz="3000" b="0">
                <a:latin typeface="+mj-lt"/>
              </a:defRPr>
            </a:lvl1pPr>
          </a:lstStyle>
          <a:p>
            <a:r>
              <a:rPr lang="en-US"/>
              <a:t>Click to edit Master title style</a:t>
            </a:r>
          </a:p>
        </p:txBody>
      </p:sp>
    </p:spTree>
    <p:custDataLst>
      <p:tags r:id="rId1"/>
    </p:custDataLst>
    <p:extLst>
      <p:ext uri="{BB962C8B-B14F-4D97-AF65-F5344CB8AC3E}">
        <p14:creationId xmlns:p14="http://schemas.microsoft.com/office/powerpoint/2010/main" val="421446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JMP - Comparison - Dark Gra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lvl1pPr>
              <a:buClr>
                <a:schemeClr val="accent1"/>
              </a:buClr>
              <a:defRPr/>
            </a:lvl1pPr>
            <a:lvl2pPr>
              <a:buClr>
                <a:schemeClr val="accent1"/>
              </a:buClr>
              <a:defRPr/>
            </a:lvl2pPr>
            <a:lvl3pPr>
              <a:buClr>
                <a:schemeClr val="accent1"/>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369219"/>
            <a:ext cx="3886200" cy="3263504"/>
          </a:xfrm>
        </p:spPr>
        <p:txBody>
          <a:bodyPr/>
          <a:lstStyle>
            <a:lvl1pPr>
              <a:buClr>
                <a:schemeClr val="accent1"/>
              </a:buClr>
              <a:defRPr/>
            </a:lvl1pPr>
            <a:lvl2pPr>
              <a:buClr>
                <a:schemeClr val="accent1"/>
              </a:buClr>
              <a:defRPr/>
            </a:lvl2pPr>
            <a:lvl3pPr>
              <a:buClr>
                <a:schemeClr val="accent1"/>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12FB117C-5DF2-7D4A-9AC5-F4B3B5F98045}"/>
              </a:ext>
            </a:extLst>
          </p:cNvPr>
          <p:cNvSpPr>
            <a:spLocks noGrp="1"/>
          </p:cNvSpPr>
          <p:nvPr>
            <p:ph type="title"/>
          </p:nvPr>
        </p:nvSpPr>
        <p:spPr>
          <a:xfrm>
            <a:off x="628650" y="273844"/>
            <a:ext cx="7886700" cy="457200"/>
          </a:xfrm>
        </p:spPr>
        <p:txBody>
          <a:bodyPr>
            <a:noAutofit/>
          </a:bodyPr>
          <a:lstStyle>
            <a:lvl1pPr>
              <a:defRPr sz="3000" b="0">
                <a:latin typeface="+mj-lt"/>
              </a:defRPr>
            </a:lvl1pPr>
          </a:lstStyle>
          <a:p>
            <a:r>
              <a:rPr lang="en-US"/>
              <a:t>Click to edit Master title style</a:t>
            </a:r>
          </a:p>
        </p:txBody>
      </p:sp>
      <p:sp>
        <p:nvSpPr>
          <p:cNvPr id="7" name="Text Placeholder 4">
            <a:extLst>
              <a:ext uri="{FF2B5EF4-FFF2-40B4-BE49-F238E27FC236}">
                <a16:creationId xmlns:a16="http://schemas.microsoft.com/office/drawing/2014/main" id="{D9B53E9A-F75D-2B41-AD79-4A273E55802D}"/>
              </a:ext>
            </a:extLst>
          </p:cNvPr>
          <p:cNvSpPr>
            <a:spLocks noGrp="1"/>
          </p:cNvSpPr>
          <p:nvPr>
            <p:ph type="body" sz="quarter" idx="10"/>
          </p:nvPr>
        </p:nvSpPr>
        <p:spPr>
          <a:xfrm>
            <a:off x="628650" y="731838"/>
            <a:ext cx="7886700" cy="457200"/>
          </a:xfrm>
        </p:spPr>
        <p:txBody>
          <a:bodyPr anchor="t"/>
          <a:lstStyle>
            <a:lvl1pPr marL="0" indent="0" algn="ctr">
              <a:buNone/>
              <a:defRPr>
                <a:solidFill>
                  <a:schemeClr val="accent1"/>
                </a:solidFill>
              </a:defRPr>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83465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JMP - Content with Caption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E60C6F-E980-EE42-AE99-4BF9E126C012}"/>
              </a:ext>
            </a:extLst>
          </p:cNvPr>
          <p:cNvSpPr/>
          <p:nvPr/>
        </p:nvSpPr>
        <p:spPr>
          <a:xfrm>
            <a:off x="0" y="0"/>
            <a:ext cx="3127248" cy="5143500"/>
          </a:xfrm>
          <a:prstGeom prst="rect">
            <a:avLst/>
          </a:prstGeom>
          <a:solidFill>
            <a:srgbClr val="44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2F2FC9C-401F-5C4C-88BC-0A45460C4F9C}"/>
              </a:ext>
            </a:extLst>
          </p:cNvPr>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2000" baseline="0">
                <a:solidFill>
                  <a:schemeClr val="accent1">
                    <a:lumMod val="60000"/>
                    <a:lumOff val="40000"/>
                  </a:schemeClr>
                </a:solidFill>
                <a:effectLst/>
                <a:latin typeface="+mj-lt"/>
              </a:defRPr>
            </a:lvl1pPr>
          </a:lstStyle>
          <a:p>
            <a:r>
              <a:rPr lang="en-US"/>
              <a:t>Click to add title</a:t>
            </a:r>
          </a:p>
        </p:txBody>
      </p:sp>
      <p:sp>
        <p:nvSpPr>
          <p:cNvPr id="4" name="Text Placeholder 4">
            <a:extLst>
              <a:ext uri="{FF2B5EF4-FFF2-40B4-BE49-F238E27FC236}">
                <a16:creationId xmlns:a16="http://schemas.microsoft.com/office/drawing/2014/main" id="{0ADB52DD-F50B-834D-99B3-5D1C55A9E47D}"/>
              </a:ext>
            </a:extLst>
          </p:cNvPr>
          <p:cNvSpPr>
            <a:spLocks noGrp="1"/>
          </p:cNvSpPr>
          <p:nvPr>
            <p:ph type="body" sz="quarter" idx="13" hasCustomPrompt="1"/>
          </p:nvPr>
        </p:nvSpPr>
        <p:spPr>
          <a:xfrm>
            <a:off x="255373" y="805770"/>
            <a:ext cx="2586681" cy="211148"/>
          </a:xfrm>
        </p:spPr>
        <p:txBody>
          <a:bodyPr wrap="square" lIns="0" tIns="0" rIns="0" bIns="0" anchor="t" anchorCtr="0">
            <a:spAutoFit/>
          </a:bodyPr>
          <a:lstStyle>
            <a:lvl1pPr marL="0" indent="-182880" algn="l">
              <a:buFont typeface="Arial" pitchFamily="34" charset="0"/>
              <a:buNone/>
              <a:defRPr sz="1600" b="0" cap="none" baseline="0">
                <a:solidFill>
                  <a:schemeClr val="bg1">
                    <a:lumMod val="85000"/>
                  </a:schemeClr>
                </a:solidFill>
                <a:effectLst/>
                <a:latin typeface="+mn-lt"/>
              </a:defRPr>
            </a:lvl1pPr>
          </a:lstStyle>
          <a:p>
            <a:pPr lvl="0"/>
            <a:r>
              <a:rPr lang="en-US"/>
              <a:t>Click to edit caption text</a:t>
            </a:r>
          </a:p>
        </p:txBody>
      </p:sp>
      <p:sp>
        <p:nvSpPr>
          <p:cNvPr id="6" name="Text Placeholder 2">
            <a:extLst>
              <a:ext uri="{FF2B5EF4-FFF2-40B4-BE49-F238E27FC236}">
                <a16:creationId xmlns:a16="http://schemas.microsoft.com/office/drawing/2014/main" id="{AC4D2804-3DAD-EE40-936A-43F13F80C8DF}"/>
              </a:ext>
            </a:extLst>
          </p:cNvPr>
          <p:cNvSpPr>
            <a:spLocks noGrp="1"/>
          </p:cNvSpPr>
          <p:nvPr>
            <p:ph type="body" sz="quarter" idx="11" hasCustomPrompt="1"/>
          </p:nvPr>
        </p:nvSpPr>
        <p:spPr>
          <a:xfrm>
            <a:off x="3127248" y="637660"/>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solidFill>
                <a:effectLst/>
                <a:latin typeface="+mj-lt"/>
              </a:defRPr>
            </a:lvl1pPr>
          </a:lstStyle>
          <a:p>
            <a:pPr lvl="0"/>
            <a:r>
              <a:rPr lang="en-US"/>
              <a:t>Click to add subtitle</a:t>
            </a:r>
          </a:p>
        </p:txBody>
      </p:sp>
      <p:sp>
        <p:nvSpPr>
          <p:cNvPr id="7" name="Content Placeholder 3">
            <a:extLst>
              <a:ext uri="{FF2B5EF4-FFF2-40B4-BE49-F238E27FC236}">
                <a16:creationId xmlns:a16="http://schemas.microsoft.com/office/drawing/2014/main" id="{6A0DAF33-5110-D340-8044-FA8F4990F845}"/>
              </a:ext>
            </a:extLst>
          </p:cNvPr>
          <p:cNvSpPr>
            <a:spLocks noGrp="1"/>
          </p:cNvSpPr>
          <p:nvPr>
            <p:ph sz="quarter" idx="15" hasCustomPrompt="1"/>
          </p:nvPr>
        </p:nvSpPr>
        <p:spPr>
          <a:xfrm>
            <a:off x="3127248" y="1112108"/>
            <a:ext cx="6016752" cy="4023882"/>
          </a:xfrm>
        </p:spPr>
        <p:txBody>
          <a:bodyPr wrap="square" lIns="365760" rIns="274320" bIns="91440" anchor="t" anchorCtr="0">
            <a:normAutofit/>
          </a:bodyPr>
          <a:lstStyle>
            <a:lvl1pPr>
              <a:buClr>
                <a:schemeClr val="accent1"/>
              </a:buClr>
              <a:defRPr sz="2000" baseline="0">
                <a:solidFill>
                  <a:schemeClr val="bg1"/>
                </a:solidFill>
              </a:defRPr>
            </a:lvl1pPr>
            <a:lvl2pPr>
              <a:buClr>
                <a:schemeClr val="accent1"/>
              </a:buClr>
              <a:defRPr baseline="0">
                <a:solidFill>
                  <a:schemeClr val="bg1">
                    <a:lumMod val="75000"/>
                  </a:schemeClr>
                </a:solidFill>
              </a:defRPr>
            </a:lvl2pPr>
            <a:lvl3pPr>
              <a:buClr>
                <a:schemeClr val="accent1"/>
              </a:buClr>
              <a:defRPr baseline="0">
                <a:solidFill>
                  <a:schemeClr val="bg1">
                    <a:lumMod val="75000"/>
                  </a:schemeClr>
                </a:solidFill>
              </a:defRPr>
            </a:lvl3pPr>
            <a:lvl4pPr>
              <a:defRPr baseline="0"/>
            </a:lvl4pPr>
            <a:lvl5pPr>
              <a:defRPr baseline="0"/>
            </a:lvl5pPr>
          </a:lstStyle>
          <a:p>
            <a:pPr lvl="0"/>
            <a:r>
              <a:rPr lang="en-US"/>
              <a:t>Click to add text or click an icon to add other content types.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841ED34-FEB5-C146-83AC-389AC6CD9768}"/>
              </a:ext>
            </a:extLst>
          </p:cNvPr>
          <p:cNvSpPr>
            <a:spLocks noGrp="1"/>
          </p:cNvSpPr>
          <p:nvPr>
            <p:ph type="body" sz="quarter" idx="16" hasCustomPrompt="1"/>
          </p:nvPr>
        </p:nvSpPr>
        <p:spPr>
          <a:xfrm>
            <a:off x="3127375" y="228887"/>
            <a:ext cx="6016625" cy="409575"/>
          </a:xfrm>
        </p:spPr>
        <p:txBody>
          <a:bodyPr>
            <a:noAutofit/>
          </a:bodyPr>
          <a:lstStyle>
            <a:lvl1pPr marL="0" indent="0" algn="ctr">
              <a:buNone/>
              <a:defRPr sz="2800" b="0">
                <a:latin typeface="+mj-lt"/>
              </a:defRPr>
            </a:lvl1pPr>
          </a:lstStyle>
          <a:p>
            <a:pPr lvl="0"/>
            <a:r>
              <a:rPr lang="en-US"/>
              <a:t>Click to add title</a:t>
            </a:r>
          </a:p>
        </p:txBody>
      </p:sp>
      <p:sp>
        <p:nvSpPr>
          <p:cNvPr id="10" name="Rectangle 9">
            <a:extLst>
              <a:ext uri="{FF2B5EF4-FFF2-40B4-BE49-F238E27FC236}">
                <a16:creationId xmlns:a16="http://schemas.microsoft.com/office/drawing/2014/main" id="{879A477C-EDC9-D846-BF71-A2162B41096B}"/>
              </a:ext>
            </a:extLst>
          </p:cNvPr>
          <p:cNvSpPr/>
          <p:nvPr userDrawn="1"/>
        </p:nvSpPr>
        <p:spPr>
          <a:xfrm>
            <a:off x="0" y="4650624"/>
            <a:ext cx="9144000" cy="49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CBC545F5-4608-424C-9A68-C0D8A1EDBCA8}"/>
              </a:ext>
            </a:extLst>
          </p:cNvPr>
          <p:cNvSpPr txBox="1"/>
          <p:nvPr userDrawn="1"/>
        </p:nvSpPr>
        <p:spPr>
          <a:xfrm>
            <a:off x="2230628" y="4628490"/>
            <a:ext cx="4673600" cy="400110"/>
          </a:xfrm>
          <a:prstGeom prst="rect">
            <a:avLst/>
          </a:prstGeom>
          <a:noFill/>
        </p:spPr>
        <p:txBody>
          <a:bodyPr wrap="square" rtlCol="0" anchor="ctr">
            <a:spAutoFit/>
          </a:bodyPr>
          <a:lstStyle/>
          <a:p>
            <a:pPr algn="ctr" defTabSz="243834"/>
            <a:r>
              <a:rPr lang="en-US" sz="2000" b="0" cap="all" spc="0" baseline="0">
                <a:solidFill>
                  <a:schemeClr val="bg1"/>
                </a:solidFill>
                <a:latin typeface="+mn-lt"/>
                <a:cs typeface="Arial" pitchFamily="34" charset="0"/>
              </a:rPr>
              <a:t>CONFIDENTIAL  •  DO NOT DISCLOSE</a:t>
            </a:r>
          </a:p>
        </p:txBody>
      </p:sp>
      <p:pic>
        <p:nvPicPr>
          <p:cNvPr id="14" name="Picture 13">
            <a:extLst>
              <a:ext uri="{FF2B5EF4-FFF2-40B4-BE49-F238E27FC236}">
                <a16:creationId xmlns:a16="http://schemas.microsoft.com/office/drawing/2014/main" id="{F6256B99-EB4A-104A-AC50-22966C775782}"/>
              </a:ext>
            </a:extLst>
          </p:cNvPr>
          <p:cNvPicPr>
            <a:picLocks noChangeAspect="1"/>
          </p:cNvPicPr>
          <p:nvPr userDrawn="1"/>
        </p:nvPicPr>
        <p:blipFill rotWithShape="1">
          <a:blip r:embed="rId3" cstate="screen">
            <a:alphaModFix amt="41000"/>
            <a:extLst>
              <a:ext uri="{28A0092B-C50C-407E-A947-70E740481C1C}">
                <a14:useLocalDpi xmlns:a14="http://schemas.microsoft.com/office/drawing/2010/main"/>
              </a:ext>
            </a:extLst>
          </a:blip>
          <a:srcRect/>
          <a:stretch/>
        </p:blipFill>
        <p:spPr>
          <a:xfrm rot="11809302" flipH="1">
            <a:off x="7448969" y="-259411"/>
            <a:ext cx="1921747" cy="849240"/>
          </a:xfrm>
          <a:prstGeom prst="rect">
            <a:avLst/>
          </a:prstGeom>
        </p:spPr>
      </p:pic>
      <p:pic>
        <p:nvPicPr>
          <p:cNvPr id="13" name="Picture 12">
            <a:extLst>
              <a:ext uri="{FF2B5EF4-FFF2-40B4-BE49-F238E27FC236}">
                <a16:creationId xmlns:a16="http://schemas.microsoft.com/office/drawing/2014/main" id="{B1E8463B-D935-914C-A29E-0E6EF5AD98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16" name="TextBox 4">
            <a:extLst>
              <a:ext uri="{FF2B5EF4-FFF2-40B4-BE49-F238E27FC236}">
                <a16:creationId xmlns:a16="http://schemas.microsoft.com/office/drawing/2014/main" id="{935AC5F7-4375-6D48-AADA-F732A80B4F06}"/>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bg1"/>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187415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JMP - Content with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5394152" y="1751961"/>
            <a:ext cx="3357562" cy="1022310"/>
          </a:xfrm>
        </p:spPr>
        <p:txBody>
          <a:bodyPr>
            <a:normAutofit/>
          </a:bodyPr>
          <a:lstStyle>
            <a:lvl1pPr marL="0" indent="0">
              <a:buNone/>
              <a:defRPr sz="2400"/>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p:nvSpPr>
        <p:spPr>
          <a:xfrm>
            <a:off x="3125188" y="-1"/>
            <a:ext cx="3004957" cy="51435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4">
            <a:extLst>
              <a:ext uri="{FF2B5EF4-FFF2-40B4-BE49-F238E27FC236}">
                <a16:creationId xmlns:a16="http://schemas.microsoft.com/office/drawing/2014/main" id="{310B4187-0EBC-5A45-8561-21E3AF78A755}"/>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SAS Institute Inc. All rights reserved.</a:t>
            </a:r>
          </a:p>
        </p:txBody>
      </p:sp>
      <p:sp>
        <p:nvSpPr>
          <p:cNvPr id="3" name="Picture Placeholder 2">
            <a:extLst>
              <a:ext uri="{FF2B5EF4-FFF2-40B4-BE49-F238E27FC236}">
                <a16:creationId xmlns:a16="http://schemas.microsoft.com/office/drawing/2014/main" id="{9290C0E4-ECBA-5946-9BAC-DC37C672894D}"/>
              </a:ext>
            </a:extLst>
          </p:cNvPr>
          <p:cNvSpPr>
            <a:spLocks noGrp="1"/>
          </p:cNvSpPr>
          <p:nvPr>
            <p:ph type="pic" sz="quarter" idx="12"/>
          </p:nvPr>
        </p:nvSpPr>
        <p:spPr>
          <a:xfrm>
            <a:off x="0" y="0"/>
            <a:ext cx="6081885" cy="5143500"/>
          </a:xfrm>
          <a:custGeom>
            <a:avLst/>
            <a:gdLst>
              <a:gd name="connsiteX0" fmla="*/ 0 w 3125788"/>
              <a:gd name="connsiteY0" fmla="*/ 5143500 h 5143500"/>
              <a:gd name="connsiteX1" fmla="*/ 781447 w 3125788"/>
              <a:gd name="connsiteY1" fmla="*/ 0 h 5143500"/>
              <a:gd name="connsiteX2" fmla="*/ 2344341 w 3125788"/>
              <a:gd name="connsiteY2" fmla="*/ 0 h 5143500"/>
              <a:gd name="connsiteX3" fmla="*/ 3125788 w 3125788"/>
              <a:gd name="connsiteY3" fmla="*/ 5143500 h 5143500"/>
              <a:gd name="connsiteX4" fmla="*/ 0 w 3125788"/>
              <a:gd name="connsiteY4" fmla="*/ 5143500 h 5143500"/>
              <a:gd name="connsiteX0" fmla="*/ 0 w 6074828"/>
              <a:gd name="connsiteY0" fmla="*/ 5143500 h 5143500"/>
              <a:gd name="connsiteX1" fmla="*/ 781447 w 6074828"/>
              <a:gd name="connsiteY1" fmla="*/ 0 h 5143500"/>
              <a:gd name="connsiteX2" fmla="*/ 6074828 w 6074828"/>
              <a:gd name="connsiteY2" fmla="*/ 0 h 5143500"/>
              <a:gd name="connsiteX3" fmla="*/ 3125788 w 6074828"/>
              <a:gd name="connsiteY3" fmla="*/ 5143500 h 5143500"/>
              <a:gd name="connsiteX4" fmla="*/ 0 w 6074828"/>
              <a:gd name="connsiteY4" fmla="*/ 5143500 h 5143500"/>
              <a:gd name="connsiteX0" fmla="*/ 7057 w 6081885"/>
              <a:gd name="connsiteY0" fmla="*/ 5143500 h 5143500"/>
              <a:gd name="connsiteX1" fmla="*/ 0 w 6081885"/>
              <a:gd name="connsiteY1" fmla="*/ 0 h 5143500"/>
              <a:gd name="connsiteX2" fmla="*/ 6081885 w 6081885"/>
              <a:gd name="connsiteY2" fmla="*/ 0 h 5143500"/>
              <a:gd name="connsiteX3" fmla="*/ 3132845 w 6081885"/>
              <a:gd name="connsiteY3" fmla="*/ 5143500 h 5143500"/>
              <a:gd name="connsiteX4" fmla="*/ 7057 w 608188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885" h="5143500">
                <a:moveTo>
                  <a:pt x="7057" y="5143500"/>
                </a:moveTo>
                <a:cubicBezTo>
                  <a:pt x="4705" y="3429000"/>
                  <a:pt x="2352" y="1714500"/>
                  <a:pt x="0" y="0"/>
                </a:cubicBezTo>
                <a:lnTo>
                  <a:pt x="6081885" y="0"/>
                </a:lnTo>
                <a:lnTo>
                  <a:pt x="3132845" y="5143500"/>
                </a:lnTo>
                <a:lnTo>
                  <a:pt x="7057" y="5143500"/>
                </a:lnTo>
                <a:close/>
              </a:path>
            </a:pathLst>
          </a:custGeom>
        </p:spPr>
        <p:txBody>
          <a:bodyPr/>
          <a:lstStyle>
            <a:lvl1pPr>
              <a:buClr>
                <a:schemeClr val="accent2">
                  <a:lumMod val="60000"/>
                  <a:lumOff val="40000"/>
                </a:schemeClr>
              </a:buClr>
              <a:defRPr/>
            </a:lvl1pPr>
          </a:lstStyle>
          <a:p>
            <a:r>
              <a:rPr lang="en-US"/>
              <a:t>Click icon to add picture</a:t>
            </a:r>
          </a:p>
        </p:txBody>
      </p:sp>
      <p:pic>
        <p:nvPicPr>
          <p:cNvPr id="7" name="Picture 6">
            <a:extLst>
              <a:ext uri="{FF2B5EF4-FFF2-40B4-BE49-F238E27FC236}">
                <a16:creationId xmlns:a16="http://schemas.microsoft.com/office/drawing/2014/main" id="{8954FD41-B294-AD43-902E-44815529AD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51213" y="4790464"/>
            <a:ext cx="1152345" cy="242263"/>
          </a:xfrm>
          <a:prstGeom prst="rect">
            <a:avLst/>
          </a:prstGeom>
        </p:spPr>
      </p:pic>
      <p:sp>
        <p:nvSpPr>
          <p:cNvPr id="11" name="Rectangle 10">
            <a:extLst>
              <a:ext uri="{FF2B5EF4-FFF2-40B4-BE49-F238E27FC236}">
                <a16:creationId xmlns:a16="http://schemas.microsoft.com/office/drawing/2014/main" id="{A3BDD397-A90C-8C4D-AD95-4A7B72415E30}"/>
              </a:ext>
            </a:extLst>
          </p:cNvPr>
          <p:cNvSpPr/>
          <p:nvPr userDrawn="1"/>
        </p:nvSpPr>
        <p:spPr>
          <a:xfrm>
            <a:off x="0" y="4650623"/>
            <a:ext cx="9144000" cy="49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FA09023-1D07-A945-AF88-E5092D87426A}"/>
              </a:ext>
            </a:extLst>
          </p:cNvPr>
          <p:cNvPicPr>
            <a:picLocks noChangeAspect="1"/>
          </p:cNvPicPr>
          <p:nvPr userDrawn="1"/>
        </p:nvPicPr>
        <p:blipFill rotWithShape="1">
          <a:blip r:embed="rId4" cstate="screen">
            <a:alphaModFix amt="41000"/>
            <a:extLst>
              <a:ext uri="{28A0092B-C50C-407E-A947-70E740481C1C}">
                <a14:useLocalDpi xmlns:a14="http://schemas.microsoft.com/office/drawing/2010/main"/>
              </a:ext>
            </a:extLst>
          </a:blip>
          <a:srcRect/>
          <a:stretch/>
        </p:blipFill>
        <p:spPr>
          <a:xfrm rot="11809302" flipH="1">
            <a:off x="7448969" y="-259411"/>
            <a:ext cx="1921747" cy="849240"/>
          </a:xfrm>
          <a:prstGeom prst="rect">
            <a:avLst/>
          </a:prstGeom>
        </p:spPr>
      </p:pic>
      <p:pic>
        <p:nvPicPr>
          <p:cNvPr id="14" name="Picture 13">
            <a:extLst>
              <a:ext uri="{FF2B5EF4-FFF2-40B4-BE49-F238E27FC236}">
                <a16:creationId xmlns:a16="http://schemas.microsoft.com/office/drawing/2014/main" id="{AE97CC14-D807-254F-9965-1BD6A6E6FE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19" name="TextBox 3">
            <a:extLst>
              <a:ext uri="{FF2B5EF4-FFF2-40B4-BE49-F238E27FC236}">
                <a16:creationId xmlns:a16="http://schemas.microsoft.com/office/drawing/2014/main" id="{375EC728-F91C-124E-93BD-AA271AFDF48F}"/>
              </a:ext>
            </a:extLst>
          </p:cNvPr>
          <p:cNvSpPr txBox="1"/>
          <p:nvPr userDrawn="1"/>
        </p:nvSpPr>
        <p:spPr>
          <a:xfrm>
            <a:off x="2231730" y="4629592"/>
            <a:ext cx="4673600" cy="400110"/>
          </a:xfrm>
          <a:prstGeom prst="rect">
            <a:avLst/>
          </a:prstGeom>
          <a:noFill/>
        </p:spPr>
        <p:txBody>
          <a:bodyPr wrap="square" rtlCol="0" anchor="ctr">
            <a:spAutoFit/>
          </a:bodyPr>
          <a:lstStyle/>
          <a:p>
            <a:pPr algn="ctr" defTabSz="243834"/>
            <a:r>
              <a:rPr lang="en-US" sz="2000" b="0" cap="all" spc="0" baseline="0">
                <a:solidFill>
                  <a:schemeClr val="bg1"/>
                </a:solidFill>
                <a:latin typeface="+mn-lt"/>
                <a:cs typeface="Arial" pitchFamily="34" charset="0"/>
              </a:rPr>
              <a:t>CONFIDENTIAL  •  DO NOT DISCLOSE</a:t>
            </a:r>
          </a:p>
        </p:txBody>
      </p:sp>
      <p:sp>
        <p:nvSpPr>
          <p:cNvPr id="20" name="TextBox 4">
            <a:extLst>
              <a:ext uri="{FF2B5EF4-FFF2-40B4-BE49-F238E27FC236}">
                <a16:creationId xmlns:a16="http://schemas.microsoft.com/office/drawing/2014/main" id="{A32B405C-621D-224F-AAAD-189379F8538D}"/>
              </a:ext>
            </a:extLst>
          </p:cNvPr>
          <p:cNvSpPr txBox="1"/>
          <p:nvPr userDrawn="1"/>
        </p:nvSpPr>
        <p:spPr>
          <a:xfrm>
            <a:off x="3311230" y="4936076"/>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bg1"/>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5106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JMP - Section Slid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0939AE4-A19C-1545-931A-C03F0E958833}"/>
              </a:ext>
            </a:extLst>
          </p:cNvPr>
          <p:cNvCxnSpPr>
            <a:cxnSpLocks/>
          </p:cNvCxnSpPr>
          <p:nvPr userDrawn="1"/>
        </p:nvCxnSpPr>
        <p:spPr>
          <a:xfrm>
            <a:off x="904877" y="1522921"/>
            <a:ext cx="0" cy="0"/>
          </a:xfrm>
          <a:prstGeom prst="line">
            <a:avLst/>
          </a:prstGeom>
          <a:ln w="12700" cap="rnd">
            <a:gradFill flip="none" rotWithShape="1">
              <a:gsLst>
                <a:gs pos="0">
                  <a:schemeClr val="accent1"/>
                </a:gs>
                <a:gs pos="100000">
                  <a:schemeClr val="tx2">
                    <a:lumMod val="50000"/>
                  </a:schemeClr>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0F8749FE-3F22-A74D-BFA3-F52F79FFA3EB}"/>
              </a:ext>
            </a:extLst>
          </p:cNvPr>
          <p:cNvSpPr>
            <a:spLocks noGrp="1"/>
          </p:cNvSpPr>
          <p:nvPr>
            <p:ph type="body" sz="quarter" idx="10"/>
          </p:nvPr>
        </p:nvSpPr>
        <p:spPr>
          <a:xfrm>
            <a:off x="828800" y="421323"/>
            <a:ext cx="7916439" cy="1076883"/>
          </a:xfrm>
        </p:spPr>
        <p:txBody>
          <a:bodyPr anchor="b" anchorCtr="0">
            <a:normAutofit/>
          </a:bodyPr>
          <a:lstStyle>
            <a:lvl1pPr marL="0" indent="0" algn="l">
              <a:buNone/>
              <a:defRPr lang="en-US" sz="3200" b="0" kern="1200" dirty="0">
                <a:solidFill>
                  <a:schemeClr val="bg1"/>
                </a:solidFill>
                <a:latin typeface="+mj-lt"/>
                <a:ea typeface="+mn-ea"/>
                <a:cs typeface="Calibri" panose="020F0502020204030204" pitchFamily="34" charset="0"/>
              </a:defRPr>
            </a:lvl1pPr>
          </a:lstStyle>
          <a:p>
            <a:pPr lvl="0"/>
            <a:r>
              <a:rPr lang="en-US"/>
              <a:t>Click to edit Master text styles</a:t>
            </a:r>
          </a:p>
        </p:txBody>
      </p:sp>
      <p:sp>
        <p:nvSpPr>
          <p:cNvPr id="8" name="Text Placeholder 34">
            <a:extLst>
              <a:ext uri="{FF2B5EF4-FFF2-40B4-BE49-F238E27FC236}">
                <a16:creationId xmlns:a16="http://schemas.microsoft.com/office/drawing/2014/main" id="{6419776C-EC96-594E-88F7-907788CC8EA8}"/>
              </a:ext>
            </a:extLst>
          </p:cNvPr>
          <p:cNvSpPr>
            <a:spLocks noGrp="1"/>
          </p:cNvSpPr>
          <p:nvPr>
            <p:ph type="body" sz="quarter" idx="11"/>
          </p:nvPr>
        </p:nvSpPr>
        <p:spPr>
          <a:xfrm>
            <a:off x="800106" y="1620133"/>
            <a:ext cx="7945133" cy="1458912"/>
          </a:xfrm>
        </p:spPr>
        <p:txBody>
          <a:bodyPr>
            <a:normAutofit/>
          </a:bodyPr>
          <a:lstStyle>
            <a:lvl1pPr marL="0" indent="0" algn="l">
              <a:buNone/>
              <a:defRPr sz="2400">
                <a:solidFill>
                  <a:schemeClr val="accent1"/>
                </a:solidFill>
                <a:latin typeface="+mj-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11" name="Picture 10">
            <a:extLst>
              <a:ext uri="{FF2B5EF4-FFF2-40B4-BE49-F238E27FC236}">
                <a16:creationId xmlns:a16="http://schemas.microsoft.com/office/drawing/2014/main" id="{A0F704CE-3563-064A-A176-2D62B2DAF0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9629" b="26454"/>
          <a:stretch/>
        </p:blipFill>
        <p:spPr>
          <a:xfrm flipH="1">
            <a:off x="-2" y="1593492"/>
            <a:ext cx="5847186" cy="3549214"/>
          </a:xfrm>
          <a:prstGeom prst="rect">
            <a:avLst/>
          </a:prstGeom>
          <a:noFill/>
        </p:spPr>
      </p:pic>
      <p:sp>
        <p:nvSpPr>
          <p:cNvPr id="12" name="Rectangle 11">
            <a:extLst>
              <a:ext uri="{FF2B5EF4-FFF2-40B4-BE49-F238E27FC236}">
                <a16:creationId xmlns:a16="http://schemas.microsoft.com/office/drawing/2014/main" id="{5542E4E0-B08F-DC4D-812A-CD0F6D0ECEB8}"/>
              </a:ext>
            </a:extLst>
          </p:cNvPr>
          <p:cNvSpPr/>
          <p:nvPr userDrawn="1"/>
        </p:nvSpPr>
        <p:spPr>
          <a:xfrm>
            <a:off x="2041589" y="2824663"/>
            <a:ext cx="4006041" cy="2323488"/>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5A821C8-524B-E34D-A277-A8D365230732}"/>
              </a:ext>
            </a:extLst>
          </p:cNvPr>
          <p:cNvCxnSpPr>
            <a:cxnSpLocks/>
          </p:cNvCxnSpPr>
          <p:nvPr userDrawn="1"/>
        </p:nvCxnSpPr>
        <p:spPr>
          <a:xfrm>
            <a:off x="931615" y="1498206"/>
            <a:ext cx="7882376" cy="0"/>
          </a:xfrm>
          <a:prstGeom prst="line">
            <a:avLst/>
          </a:prstGeom>
          <a:ln w="12700" cap="rnd">
            <a:gradFill flip="none" rotWithShape="1">
              <a:gsLst>
                <a:gs pos="0">
                  <a:schemeClr val="accent1"/>
                </a:gs>
                <a:gs pos="100000">
                  <a:srgbClr val="172328"/>
                </a:gs>
              </a:gsLst>
              <a:lin ang="0" scaled="1"/>
              <a:tileRect/>
            </a:gradFill>
            <a:prstDash val="solid"/>
            <a:roun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E17ECA0-565E-A446-948A-1E06B4D715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10" name="TextBox 4">
            <a:extLst>
              <a:ext uri="{FF2B5EF4-FFF2-40B4-BE49-F238E27FC236}">
                <a16:creationId xmlns:a16="http://schemas.microsoft.com/office/drawing/2014/main" id="{30A58EBB-D1BD-1C46-B70F-C324A1656C81}"/>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261585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JMP - Dark Gra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ABA71-F173-D148-81F0-9FF86A1402D4}"/>
              </a:ext>
            </a:extLst>
          </p:cNvPr>
          <p:cNvSpPr/>
          <p:nvPr userDrawn="1"/>
        </p:nvSpPr>
        <p:spPr>
          <a:xfrm>
            <a:off x="0" y="0"/>
            <a:ext cx="9144000" cy="5143500"/>
          </a:xfrm>
          <a:prstGeom prst="rect">
            <a:avLst/>
          </a:prstGeom>
          <a:solidFill>
            <a:srgbClr val="17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67CA57A-38B2-C149-8F75-566779D9D342}"/>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9" name="TextBox 4">
            <a:extLst>
              <a:ext uri="{FF2B5EF4-FFF2-40B4-BE49-F238E27FC236}">
                <a16:creationId xmlns:a16="http://schemas.microsoft.com/office/drawing/2014/main" id="{0EDC4125-BF89-C042-9EDF-561FC361233F}"/>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alpha val="43784"/>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56045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JMP - Image Only - Wh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80A4EA-5FA0-EA4D-BBD1-7DE9C5B1F1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6550" y="4766598"/>
            <a:ext cx="956388" cy="259591"/>
          </a:xfrm>
          <a:prstGeom prst="rect">
            <a:avLst/>
          </a:prstGeom>
        </p:spPr>
      </p:pic>
      <p:sp>
        <p:nvSpPr>
          <p:cNvPr id="6" name="TextBox 5">
            <a:extLst>
              <a:ext uri="{FF2B5EF4-FFF2-40B4-BE49-F238E27FC236}">
                <a16:creationId xmlns:a16="http://schemas.microsoft.com/office/drawing/2014/main" id="{0DB0E431-5CA7-F24C-ABE2-08DC21B80012}"/>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1"/>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292816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JMP Closing Slide">
    <p:bg>
      <p:bgPr>
        <a:solidFill>
          <a:srgbClr val="172328"/>
        </a:solidFill>
        <a:effectLst/>
      </p:bgPr>
    </p:bg>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360F33AB-9AD7-C44E-9824-9FA2118324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flipH="1">
            <a:off x="5855367" y="0"/>
            <a:ext cx="3288633" cy="2288006"/>
          </a:xfrm>
          <a:prstGeom prst="rect">
            <a:avLst/>
          </a:prstGeom>
        </p:spPr>
      </p:pic>
      <p:pic>
        <p:nvPicPr>
          <p:cNvPr id="51" name="Picture 50">
            <a:extLst>
              <a:ext uri="{FF2B5EF4-FFF2-40B4-BE49-F238E27FC236}">
                <a16:creationId xmlns:a16="http://schemas.microsoft.com/office/drawing/2014/main" id="{32FE50EC-BFCD-7E45-A769-91703193CF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7439" y="2841098"/>
            <a:ext cx="3288633" cy="2288006"/>
          </a:xfrm>
          <a:prstGeom prst="rect">
            <a:avLst/>
          </a:prstGeom>
        </p:spPr>
      </p:pic>
      <p:sp>
        <p:nvSpPr>
          <p:cNvPr id="10" name="Rectangle 9">
            <a:extLst>
              <a:ext uri="{FF2B5EF4-FFF2-40B4-BE49-F238E27FC236}">
                <a16:creationId xmlns:a16="http://schemas.microsoft.com/office/drawing/2014/main" id="{89D83F68-74D4-A14A-913D-3B4F62E2E269}"/>
              </a:ext>
            </a:extLst>
          </p:cNvPr>
          <p:cNvSpPr/>
          <p:nvPr userDrawn="1"/>
        </p:nvSpPr>
        <p:spPr>
          <a:xfrm>
            <a:off x="877229" y="3412273"/>
            <a:ext cx="2604063" cy="1735878"/>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AFBE55-1768-874A-B214-8686794EF834}"/>
              </a:ext>
            </a:extLst>
          </p:cNvPr>
          <p:cNvSpPr/>
          <p:nvPr userDrawn="1"/>
        </p:nvSpPr>
        <p:spPr>
          <a:xfrm rot="10800000">
            <a:off x="5657752" y="-1"/>
            <a:ext cx="2604063" cy="1664805"/>
          </a:xfrm>
          <a:prstGeom prst="rect">
            <a:avLst/>
          </a:prstGeom>
          <a:gradFill>
            <a:gsLst>
              <a:gs pos="0">
                <a:srgbClr val="172328"/>
              </a:gs>
              <a:gs pos="95000">
                <a:srgbClr val="172328">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3DB4AB-A9DE-4660-939A-CBDF75AC178E}"/>
              </a:ext>
            </a:extLst>
          </p:cNvPr>
          <p:cNvSpPr txBox="1"/>
          <p:nvPr/>
        </p:nvSpPr>
        <p:spPr>
          <a:xfrm>
            <a:off x="4039538" y="4138459"/>
            <a:ext cx="1086259" cy="400110"/>
          </a:xfrm>
          <a:prstGeom prst="rect">
            <a:avLst/>
          </a:prstGeom>
          <a:noFill/>
        </p:spPr>
        <p:txBody>
          <a:bodyPr wrap="none" rtlCol="0">
            <a:spAutoFit/>
          </a:bodyPr>
          <a:lstStyle/>
          <a:p>
            <a:pPr algn="ctr"/>
            <a:r>
              <a:rPr lang="en-US" sz="2000" err="1">
                <a:solidFill>
                  <a:schemeClr val="accent1"/>
                </a:solidFill>
                <a:latin typeface="+mj-lt"/>
              </a:rPr>
              <a:t>jmp.com</a:t>
            </a:r>
            <a:endParaRPr lang="en-US" sz="2000">
              <a:solidFill>
                <a:schemeClr val="accent1"/>
              </a:solidFill>
              <a:latin typeface="+mj-lt"/>
            </a:endParaRPr>
          </a:p>
        </p:txBody>
      </p:sp>
      <p:sp>
        <p:nvSpPr>
          <p:cNvPr id="9" name="Text Placeholder 32">
            <a:extLst>
              <a:ext uri="{FF2B5EF4-FFF2-40B4-BE49-F238E27FC236}">
                <a16:creationId xmlns:a16="http://schemas.microsoft.com/office/drawing/2014/main" id="{1231D9FA-7877-D144-875E-EB15705E83A1}"/>
              </a:ext>
            </a:extLst>
          </p:cNvPr>
          <p:cNvSpPr>
            <a:spLocks noGrp="1"/>
          </p:cNvSpPr>
          <p:nvPr>
            <p:ph type="body" sz="quarter" idx="10"/>
          </p:nvPr>
        </p:nvSpPr>
        <p:spPr>
          <a:xfrm>
            <a:off x="1372081" y="1208476"/>
            <a:ext cx="6390694" cy="1556124"/>
          </a:xfrm>
        </p:spPr>
        <p:txBody>
          <a:bodyPr anchor="ctr">
            <a:normAutofit/>
          </a:bodyPr>
          <a:lstStyle>
            <a:lvl1pPr marL="0" indent="0" algn="ctr">
              <a:buNone/>
              <a:defRPr lang="en-US" sz="3000" b="0" kern="1200" dirty="0">
                <a:solidFill>
                  <a:schemeClr val="bg1"/>
                </a:solidFill>
                <a:latin typeface="+mj-lt"/>
                <a:ea typeface="+mn-ea"/>
                <a:cs typeface="Calibri" panose="020F0502020204030204" pitchFamily="34" charset="0"/>
              </a:defRPr>
            </a:lvl1pPr>
          </a:lstStyle>
          <a:p>
            <a:pPr lvl="0"/>
            <a:r>
              <a:rPr lang="en-US"/>
              <a:t>Click to edit Master text styles</a:t>
            </a:r>
          </a:p>
        </p:txBody>
      </p:sp>
      <p:pic>
        <p:nvPicPr>
          <p:cNvPr id="13" name="Picture 12">
            <a:extLst>
              <a:ext uri="{FF2B5EF4-FFF2-40B4-BE49-F238E27FC236}">
                <a16:creationId xmlns:a16="http://schemas.microsoft.com/office/drawing/2014/main" id="{3C2E425A-210B-4B4E-9B22-FD538FFD8C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2284" y="3393386"/>
            <a:ext cx="1778000" cy="482600"/>
          </a:xfrm>
          <a:prstGeom prst="rect">
            <a:avLst/>
          </a:prstGeom>
        </p:spPr>
      </p:pic>
      <p:sp>
        <p:nvSpPr>
          <p:cNvPr id="15" name="TextBox 4">
            <a:extLst>
              <a:ext uri="{FF2B5EF4-FFF2-40B4-BE49-F238E27FC236}">
                <a16:creationId xmlns:a16="http://schemas.microsoft.com/office/drawing/2014/main" id="{781B9134-5D3A-184F-882F-6D8BF3E11045}"/>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358598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JMP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000" b="0">
                <a:latin typeface="+mj-lt"/>
              </a:defRPr>
            </a:lvl1pPr>
          </a:lstStyle>
          <a:p>
            <a:r>
              <a:rPr lang="en-US"/>
              <a:t>Click to edit Master title style</a:t>
            </a:r>
          </a:p>
        </p:txBody>
      </p:sp>
      <p:sp>
        <p:nvSpPr>
          <p:cNvPr id="3" name="Content Placeholder 2"/>
          <p:cNvSpPr>
            <a:spLocks noGrp="1"/>
          </p:cNvSpPr>
          <p:nvPr>
            <p:ph idx="1"/>
          </p:nvPr>
        </p:nvSpPr>
        <p:spPr>
          <a:xfrm>
            <a:off x="628650" y="1369219"/>
            <a:ext cx="7886700" cy="3263504"/>
          </a:xfrm>
        </p:spPr>
        <p:txBody>
          <a:bodyPr/>
          <a:lstStyle>
            <a:lvl1pPr>
              <a:buClr>
                <a:schemeClr val="accent1"/>
              </a:buClr>
              <a:defRPr>
                <a:solidFill>
                  <a:schemeClr val="bg1"/>
                </a:solidFill>
                <a:latin typeface="+mj-lt"/>
              </a:defRPr>
            </a:lvl1pPr>
            <a:lvl2pPr>
              <a:buClr>
                <a:schemeClr val="accent1"/>
              </a:buClr>
              <a:defRPr>
                <a:solidFill>
                  <a:schemeClr val="bg1"/>
                </a:solidFill>
                <a:latin typeface="+mj-lt"/>
              </a:defRPr>
            </a:lvl2pPr>
            <a:lvl3pPr>
              <a:buClr>
                <a:schemeClr val="accent1"/>
              </a:buClr>
              <a:defRPr>
                <a:solidFill>
                  <a:schemeClr val="bg1"/>
                </a:solidFill>
                <a:latin typeface="+mj-lt"/>
              </a:defRPr>
            </a:lvl3pPr>
            <a:lvl4pPr>
              <a:buClr>
                <a:schemeClr val="accent1"/>
              </a:buClr>
              <a:defRPr>
                <a:solidFill>
                  <a:schemeClr val="bg1"/>
                </a:solidFill>
                <a:latin typeface="+mj-lt"/>
              </a:defRPr>
            </a:lvl4pPr>
            <a:lvl5pPr>
              <a:buClr>
                <a:schemeClr val="accent1"/>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p:nvPr>
        </p:nvSpPr>
        <p:spPr>
          <a:xfrm>
            <a:off x="628650" y="731838"/>
            <a:ext cx="7886700" cy="457200"/>
          </a:xfrm>
        </p:spPr>
        <p:txBody>
          <a:bodyPr anchor="t"/>
          <a:lstStyle>
            <a:lvl1pPr marL="0" indent="0" algn="ctr">
              <a:buNone/>
              <a:defRPr>
                <a:solidFill>
                  <a:schemeClr val="accent1"/>
                </a:solidFill>
              </a:defRPr>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
        <p:nvSpPr>
          <p:cNvPr id="78" name="Freeform 77">
            <a:extLst>
              <a:ext uri="{FF2B5EF4-FFF2-40B4-BE49-F238E27FC236}">
                <a16:creationId xmlns:a16="http://schemas.microsoft.com/office/drawing/2014/main" id="{590E3477-4D35-BA41-8570-25B279CC8DFF}"/>
              </a:ext>
            </a:extLst>
          </p:cNvPr>
          <p:cNvSpPr/>
          <p:nvPr userDrawn="1"/>
        </p:nvSpPr>
        <p:spPr>
          <a:xfrm>
            <a:off x="7206881" y="-191102"/>
            <a:ext cx="99459" cy="99460"/>
          </a:xfrm>
          <a:custGeom>
            <a:avLst/>
            <a:gdLst>
              <a:gd name="connsiteX0" fmla="*/ 99459 w 99459"/>
              <a:gd name="connsiteY0" fmla="*/ 49730 h 99460"/>
              <a:gd name="connsiteX1" fmla="*/ 49730 w 99459"/>
              <a:gd name="connsiteY1" fmla="*/ 99460 h 99460"/>
              <a:gd name="connsiteX2" fmla="*/ 0 w 99459"/>
              <a:gd name="connsiteY2" fmla="*/ 49730 h 99460"/>
              <a:gd name="connsiteX3" fmla="*/ 49730 w 99459"/>
              <a:gd name="connsiteY3" fmla="*/ 0 h 99460"/>
              <a:gd name="connsiteX4" fmla="*/ 99459 w 99459"/>
              <a:gd name="connsiteY4" fmla="*/ 49730 h 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59" h="99460">
                <a:moveTo>
                  <a:pt x="99459" y="49730"/>
                </a:moveTo>
                <a:cubicBezTo>
                  <a:pt x="99459" y="77195"/>
                  <a:pt x="77195" y="99460"/>
                  <a:pt x="49730" y="99460"/>
                </a:cubicBezTo>
                <a:cubicBezTo>
                  <a:pt x="22265" y="99460"/>
                  <a:pt x="0" y="77195"/>
                  <a:pt x="0" y="49730"/>
                </a:cubicBezTo>
                <a:cubicBezTo>
                  <a:pt x="0" y="22265"/>
                  <a:pt x="22265" y="0"/>
                  <a:pt x="49730" y="0"/>
                </a:cubicBezTo>
                <a:cubicBezTo>
                  <a:pt x="77195" y="0"/>
                  <a:pt x="99459" y="22265"/>
                  <a:pt x="99459" y="49730"/>
                </a:cubicBezTo>
                <a:close/>
              </a:path>
            </a:pathLst>
          </a:custGeom>
          <a:solidFill>
            <a:schemeClr val="bg1">
              <a:alpha val="10000"/>
            </a:schemeClr>
          </a:solidFill>
          <a:ln w="2052" cap="flat">
            <a:no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42473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MP - Title &amp; Subtitle - Conten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147EB8-CA07-8641-AD22-FE0BD4DD0880}"/>
              </a:ext>
            </a:extLst>
          </p:cNvPr>
          <p:cNvSpPr>
            <a:spLocks noGrp="1"/>
          </p:cNvSpPr>
          <p:nvPr>
            <p:ph type="title"/>
          </p:nvPr>
        </p:nvSpPr>
        <p:spPr>
          <a:xfrm>
            <a:off x="628650" y="273844"/>
            <a:ext cx="7886700" cy="457200"/>
          </a:xfrm>
        </p:spPr>
        <p:txBody>
          <a:bodyPr>
            <a:noAutofit/>
          </a:bodyPr>
          <a:lstStyle>
            <a:lvl1pPr>
              <a:defRPr sz="3000" b="0">
                <a:latin typeface="+mj-lt"/>
              </a:defRPr>
            </a:lvl1pPr>
          </a:lstStyle>
          <a:p>
            <a:r>
              <a:rPr lang="en-US"/>
              <a:t>Click to edit Master title style</a:t>
            </a:r>
          </a:p>
        </p:txBody>
      </p:sp>
      <p:sp>
        <p:nvSpPr>
          <p:cNvPr id="6" name="Text Placeholder 4">
            <a:extLst>
              <a:ext uri="{FF2B5EF4-FFF2-40B4-BE49-F238E27FC236}">
                <a16:creationId xmlns:a16="http://schemas.microsoft.com/office/drawing/2014/main" id="{2DF5C81A-35D4-3042-949E-431FE9B2AFD3}"/>
              </a:ext>
            </a:extLst>
          </p:cNvPr>
          <p:cNvSpPr>
            <a:spLocks noGrp="1"/>
          </p:cNvSpPr>
          <p:nvPr>
            <p:ph type="body" sz="quarter" idx="10"/>
          </p:nvPr>
        </p:nvSpPr>
        <p:spPr>
          <a:xfrm>
            <a:off x="628650" y="731838"/>
            <a:ext cx="7886700" cy="457200"/>
          </a:xfrm>
        </p:spPr>
        <p:txBody>
          <a:bodyPr anchor="t"/>
          <a:lstStyle>
            <a:lvl1pPr marL="0" indent="0" algn="ctr">
              <a:buNone/>
              <a:defRPr>
                <a:solidFill>
                  <a:schemeClr val="accent1"/>
                </a:solidFill>
              </a:defRPr>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00290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MP - Title Only - Content Slide - Gra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B72AFD-BA2F-B741-85B3-B2351B456E13}"/>
              </a:ext>
            </a:extLst>
          </p:cNvPr>
          <p:cNvSpPr>
            <a:spLocks noGrp="1"/>
          </p:cNvSpPr>
          <p:nvPr>
            <p:ph type="title"/>
          </p:nvPr>
        </p:nvSpPr>
        <p:spPr>
          <a:xfrm>
            <a:off x="628650" y="273844"/>
            <a:ext cx="7886700" cy="457200"/>
          </a:xfrm>
        </p:spPr>
        <p:txBody>
          <a:bodyPr>
            <a:noAutofit/>
          </a:bodyPr>
          <a:lstStyle>
            <a:lvl1pPr>
              <a:defRPr sz="3000" b="0">
                <a:latin typeface="+mj-lt"/>
              </a:defRPr>
            </a:lvl1pPr>
          </a:lstStyle>
          <a:p>
            <a:r>
              <a:rPr lang="en-US"/>
              <a:t>Click to edit Master title style</a:t>
            </a:r>
          </a:p>
        </p:txBody>
      </p:sp>
    </p:spTree>
    <p:custDataLst>
      <p:tags r:id="rId1"/>
    </p:custDataLst>
    <p:extLst>
      <p:ext uri="{BB962C8B-B14F-4D97-AF65-F5344CB8AC3E}">
        <p14:creationId xmlns:p14="http://schemas.microsoft.com/office/powerpoint/2010/main" val="6858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MP - Comparison - Gra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p:spPr>
        <p:txBody>
          <a:bodyPr/>
          <a:lstStyle>
            <a:lvl1pPr>
              <a:buClr>
                <a:schemeClr val="accent1"/>
              </a:buClr>
              <a:defRPr/>
            </a:lvl1pPr>
            <a:lvl2pPr>
              <a:buClr>
                <a:schemeClr val="accent1"/>
              </a:buClr>
              <a:defRPr/>
            </a:lvl2pPr>
            <a:lvl3pPr>
              <a:buClr>
                <a:schemeClr val="accent1"/>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9150" y="1369219"/>
            <a:ext cx="3886200" cy="3263504"/>
          </a:xfrm>
        </p:spPr>
        <p:txBody>
          <a:bodyPr/>
          <a:lstStyle>
            <a:lvl1pPr>
              <a:buClr>
                <a:schemeClr val="accent1"/>
              </a:buClr>
              <a:defRPr/>
            </a:lvl1pPr>
            <a:lvl2pPr>
              <a:buClr>
                <a:schemeClr val="accent1"/>
              </a:buClr>
              <a:defRPr/>
            </a:lvl2pPr>
            <a:lvl3pPr>
              <a:buClr>
                <a:schemeClr val="accent1"/>
              </a:buClr>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12FB117C-5DF2-7D4A-9AC5-F4B3B5F98045}"/>
              </a:ext>
            </a:extLst>
          </p:cNvPr>
          <p:cNvSpPr>
            <a:spLocks noGrp="1"/>
          </p:cNvSpPr>
          <p:nvPr>
            <p:ph type="title"/>
          </p:nvPr>
        </p:nvSpPr>
        <p:spPr>
          <a:xfrm>
            <a:off x="628650" y="273844"/>
            <a:ext cx="7886700" cy="457200"/>
          </a:xfrm>
        </p:spPr>
        <p:txBody>
          <a:bodyPr>
            <a:noAutofit/>
          </a:bodyPr>
          <a:lstStyle>
            <a:lvl1pPr>
              <a:defRPr sz="3000" b="0">
                <a:latin typeface="+mj-lt"/>
              </a:defRPr>
            </a:lvl1pPr>
          </a:lstStyle>
          <a:p>
            <a:r>
              <a:rPr lang="en-US"/>
              <a:t>Click to edit Master title style</a:t>
            </a:r>
          </a:p>
        </p:txBody>
      </p:sp>
      <p:sp>
        <p:nvSpPr>
          <p:cNvPr id="7" name="Text Placeholder 4">
            <a:extLst>
              <a:ext uri="{FF2B5EF4-FFF2-40B4-BE49-F238E27FC236}">
                <a16:creationId xmlns:a16="http://schemas.microsoft.com/office/drawing/2014/main" id="{D9B53E9A-F75D-2B41-AD79-4A273E55802D}"/>
              </a:ext>
            </a:extLst>
          </p:cNvPr>
          <p:cNvSpPr>
            <a:spLocks noGrp="1"/>
          </p:cNvSpPr>
          <p:nvPr>
            <p:ph type="body" sz="quarter" idx="10"/>
          </p:nvPr>
        </p:nvSpPr>
        <p:spPr>
          <a:xfrm>
            <a:off x="628650" y="731838"/>
            <a:ext cx="7886700" cy="457200"/>
          </a:xfrm>
        </p:spPr>
        <p:txBody>
          <a:bodyPr anchor="t"/>
          <a:lstStyle>
            <a:lvl1pPr marL="0" indent="0" algn="ctr">
              <a:buNone/>
              <a:defRPr>
                <a:solidFill>
                  <a:schemeClr val="accent1"/>
                </a:solidFill>
              </a:defRPr>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21673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JMP - Content with Caption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ABAEB4-7563-9942-91DE-245CD78B30B1}"/>
              </a:ext>
            </a:extLst>
          </p:cNvPr>
          <p:cNvSpPr/>
          <p:nvPr userDrawn="1"/>
        </p:nvSpPr>
        <p:spPr>
          <a:xfrm>
            <a:off x="-127" y="7510"/>
            <a:ext cx="3127248" cy="5143500"/>
          </a:xfrm>
          <a:prstGeom prst="rect">
            <a:avLst/>
          </a:prstGeom>
          <a:solidFill>
            <a:srgbClr val="44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2F2FC9C-401F-5C4C-88BC-0A45460C4F9C}"/>
              </a:ext>
            </a:extLst>
          </p:cNvPr>
          <p:cNvSpPr>
            <a:spLocks noGrp="1"/>
          </p:cNvSpPr>
          <p:nvPr>
            <p:ph type="title" hasCustomPrompt="1"/>
          </p:nvPr>
        </p:nvSpPr>
        <p:spPr>
          <a:xfrm>
            <a:off x="0" y="228887"/>
            <a:ext cx="3127248" cy="369332"/>
          </a:xfrm>
        </p:spPr>
        <p:txBody>
          <a:bodyPr lIns="91440" rIns="91440" anchor="t" anchorCtr="0">
            <a:spAutoFit/>
          </a:bodyPr>
          <a:lstStyle>
            <a:lvl1pPr algn="ctr" defTabSz="182880">
              <a:spcBef>
                <a:spcPts val="0"/>
              </a:spcBef>
              <a:defRPr sz="2000" baseline="0">
                <a:solidFill>
                  <a:schemeClr val="accent1">
                    <a:lumMod val="60000"/>
                    <a:lumOff val="40000"/>
                  </a:schemeClr>
                </a:solidFill>
                <a:effectLst/>
                <a:latin typeface="+mj-lt"/>
              </a:defRPr>
            </a:lvl1pPr>
          </a:lstStyle>
          <a:p>
            <a:r>
              <a:rPr lang="en-US"/>
              <a:t>Click to add title</a:t>
            </a:r>
          </a:p>
        </p:txBody>
      </p:sp>
      <p:sp>
        <p:nvSpPr>
          <p:cNvPr id="4" name="Text Placeholder 4">
            <a:extLst>
              <a:ext uri="{FF2B5EF4-FFF2-40B4-BE49-F238E27FC236}">
                <a16:creationId xmlns:a16="http://schemas.microsoft.com/office/drawing/2014/main" id="{0ADB52DD-F50B-834D-99B3-5D1C55A9E47D}"/>
              </a:ext>
            </a:extLst>
          </p:cNvPr>
          <p:cNvSpPr>
            <a:spLocks noGrp="1"/>
          </p:cNvSpPr>
          <p:nvPr>
            <p:ph type="body" sz="quarter" idx="13" hasCustomPrompt="1"/>
          </p:nvPr>
        </p:nvSpPr>
        <p:spPr>
          <a:xfrm>
            <a:off x="255373" y="805770"/>
            <a:ext cx="2586681" cy="211148"/>
          </a:xfrm>
        </p:spPr>
        <p:txBody>
          <a:bodyPr wrap="square" lIns="0" tIns="0" rIns="0" bIns="0" anchor="t" anchorCtr="0">
            <a:spAutoFit/>
          </a:bodyPr>
          <a:lstStyle>
            <a:lvl1pPr marL="0" indent="-182880" algn="l">
              <a:buFont typeface="Arial" pitchFamily="34" charset="0"/>
              <a:buNone/>
              <a:defRPr sz="1600" b="0" cap="none" baseline="0">
                <a:solidFill>
                  <a:schemeClr val="bg1">
                    <a:lumMod val="85000"/>
                  </a:schemeClr>
                </a:solidFill>
                <a:effectLst/>
                <a:latin typeface="+mn-lt"/>
              </a:defRPr>
            </a:lvl1pPr>
          </a:lstStyle>
          <a:p>
            <a:pPr lvl="0"/>
            <a:r>
              <a:rPr lang="en-US"/>
              <a:t>Click to edit caption text</a:t>
            </a:r>
          </a:p>
        </p:txBody>
      </p:sp>
      <p:sp>
        <p:nvSpPr>
          <p:cNvPr id="6" name="Text Placeholder 2">
            <a:extLst>
              <a:ext uri="{FF2B5EF4-FFF2-40B4-BE49-F238E27FC236}">
                <a16:creationId xmlns:a16="http://schemas.microsoft.com/office/drawing/2014/main" id="{AC4D2804-3DAD-EE40-936A-43F13F80C8DF}"/>
              </a:ext>
            </a:extLst>
          </p:cNvPr>
          <p:cNvSpPr>
            <a:spLocks noGrp="1"/>
          </p:cNvSpPr>
          <p:nvPr>
            <p:ph type="body" sz="quarter" idx="11" hasCustomPrompt="1"/>
          </p:nvPr>
        </p:nvSpPr>
        <p:spPr>
          <a:xfrm>
            <a:off x="3127248" y="637660"/>
            <a:ext cx="6016752" cy="274320"/>
          </a:xfrm>
        </p:spPr>
        <p:txBody>
          <a:bodyPr wrap="square" lIns="182880" rIns="182880" anchor="ctr" anchorCtr="0">
            <a:noAutofit/>
          </a:bodyPr>
          <a:lstStyle>
            <a:lvl1pPr marL="0" indent="0" algn="ctr">
              <a:lnSpc>
                <a:spcPct val="100000"/>
              </a:lnSpc>
              <a:spcBef>
                <a:spcPts val="0"/>
              </a:spcBef>
              <a:buFont typeface="Arial" pitchFamily="34" charset="0"/>
              <a:buNone/>
              <a:defRPr sz="1800" b="0" cap="none" baseline="0">
                <a:solidFill>
                  <a:schemeClr val="accent1"/>
                </a:solidFill>
                <a:effectLst/>
                <a:latin typeface="+mj-lt"/>
              </a:defRPr>
            </a:lvl1pPr>
          </a:lstStyle>
          <a:p>
            <a:pPr lvl="0"/>
            <a:r>
              <a:rPr lang="en-US"/>
              <a:t>Click to add subtitle</a:t>
            </a:r>
          </a:p>
        </p:txBody>
      </p:sp>
      <p:sp>
        <p:nvSpPr>
          <p:cNvPr id="7" name="Content Placeholder 3">
            <a:extLst>
              <a:ext uri="{FF2B5EF4-FFF2-40B4-BE49-F238E27FC236}">
                <a16:creationId xmlns:a16="http://schemas.microsoft.com/office/drawing/2014/main" id="{6A0DAF33-5110-D340-8044-FA8F4990F845}"/>
              </a:ext>
            </a:extLst>
          </p:cNvPr>
          <p:cNvSpPr>
            <a:spLocks noGrp="1"/>
          </p:cNvSpPr>
          <p:nvPr>
            <p:ph sz="quarter" idx="15" hasCustomPrompt="1"/>
          </p:nvPr>
        </p:nvSpPr>
        <p:spPr>
          <a:xfrm>
            <a:off x="3127248" y="1112108"/>
            <a:ext cx="6016752" cy="4023882"/>
          </a:xfrm>
        </p:spPr>
        <p:txBody>
          <a:bodyPr wrap="square" lIns="365760" rIns="274320" bIns="91440" anchor="t" anchorCtr="0">
            <a:normAutofit/>
          </a:bodyPr>
          <a:lstStyle>
            <a:lvl1pPr>
              <a:buClr>
                <a:schemeClr val="accent1"/>
              </a:buClr>
              <a:defRPr sz="2000" baseline="0">
                <a:solidFill>
                  <a:schemeClr val="bg1"/>
                </a:solidFill>
              </a:defRPr>
            </a:lvl1pPr>
            <a:lvl2pPr>
              <a:buClr>
                <a:schemeClr val="accent1"/>
              </a:buClr>
              <a:defRPr baseline="0">
                <a:solidFill>
                  <a:schemeClr val="bg1">
                    <a:lumMod val="75000"/>
                  </a:schemeClr>
                </a:solidFill>
              </a:defRPr>
            </a:lvl2pPr>
            <a:lvl3pPr>
              <a:buClr>
                <a:schemeClr val="accent1"/>
              </a:buClr>
              <a:defRPr baseline="0">
                <a:solidFill>
                  <a:schemeClr val="bg1">
                    <a:lumMod val="75000"/>
                  </a:schemeClr>
                </a:solidFill>
              </a:defRPr>
            </a:lvl3pPr>
            <a:lvl4pPr>
              <a:defRPr baseline="0"/>
            </a:lvl4pPr>
            <a:lvl5pPr>
              <a:defRPr baseline="0"/>
            </a:lvl5pPr>
          </a:lstStyle>
          <a:p>
            <a:pPr lvl="0"/>
            <a:r>
              <a:rPr lang="en-US"/>
              <a:t>Click to add text or click an icon to add other content types.</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841ED34-FEB5-C146-83AC-389AC6CD9768}"/>
              </a:ext>
            </a:extLst>
          </p:cNvPr>
          <p:cNvSpPr>
            <a:spLocks noGrp="1"/>
          </p:cNvSpPr>
          <p:nvPr>
            <p:ph type="body" sz="quarter" idx="16" hasCustomPrompt="1"/>
          </p:nvPr>
        </p:nvSpPr>
        <p:spPr>
          <a:xfrm>
            <a:off x="3127375" y="228887"/>
            <a:ext cx="6016625" cy="409575"/>
          </a:xfrm>
        </p:spPr>
        <p:txBody>
          <a:bodyPr>
            <a:noAutofit/>
          </a:bodyPr>
          <a:lstStyle>
            <a:lvl1pPr marL="0" indent="0" algn="ctr">
              <a:buNone/>
              <a:defRPr sz="2800" b="0">
                <a:latin typeface="+mj-lt"/>
              </a:defRPr>
            </a:lvl1pPr>
          </a:lstStyle>
          <a:p>
            <a:pPr lvl="0"/>
            <a:r>
              <a:rPr lang="en-US"/>
              <a:t>Click to add title</a:t>
            </a:r>
          </a:p>
        </p:txBody>
      </p:sp>
      <p:pic>
        <p:nvPicPr>
          <p:cNvPr id="10" name="Picture 9">
            <a:extLst>
              <a:ext uri="{FF2B5EF4-FFF2-40B4-BE49-F238E27FC236}">
                <a16:creationId xmlns:a16="http://schemas.microsoft.com/office/drawing/2014/main" id="{E251C3C8-3D54-AC4A-8513-69C58FFD5567}"/>
              </a:ext>
            </a:extLst>
          </p:cNvPr>
          <p:cNvPicPr>
            <a:picLocks noChangeAspect="1"/>
          </p:cNvPicPr>
          <p:nvPr userDrawn="1"/>
        </p:nvPicPr>
        <p:blipFill rotWithShape="1">
          <a:blip r:embed="rId3" cstate="screen">
            <a:alphaModFix amt="36000"/>
            <a:extLst>
              <a:ext uri="{28A0092B-C50C-407E-A947-70E740481C1C}">
                <a14:useLocalDpi xmlns:a14="http://schemas.microsoft.com/office/drawing/2010/main"/>
              </a:ext>
            </a:extLst>
          </a:blip>
          <a:srcRect/>
          <a:stretch/>
        </p:blipFill>
        <p:spPr>
          <a:xfrm flipH="1">
            <a:off x="-1" y="4477431"/>
            <a:ext cx="1927279" cy="666069"/>
          </a:xfrm>
          <a:prstGeom prst="rect">
            <a:avLst/>
          </a:prstGeom>
        </p:spPr>
      </p:pic>
    </p:spTree>
    <p:custDataLst>
      <p:tags r:id="rId1"/>
    </p:custDataLst>
    <p:extLst>
      <p:ext uri="{BB962C8B-B14F-4D97-AF65-F5344CB8AC3E}">
        <p14:creationId xmlns:p14="http://schemas.microsoft.com/office/powerpoint/2010/main" val="33132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JMP - Content with Ima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D6492C8-F2B6-994C-93E7-13EF75C493AC}"/>
              </a:ext>
            </a:extLst>
          </p:cNvPr>
          <p:cNvSpPr>
            <a:spLocks noGrp="1"/>
          </p:cNvSpPr>
          <p:nvPr>
            <p:ph type="body" sz="quarter" idx="11"/>
          </p:nvPr>
        </p:nvSpPr>
        <p:spPr>
          <a:xfrm>
            <a:off x="5394152" y="1751961"/>
            <a:ext cx="3357562" cy="1022310"/>
          </a:xfrm>
        </p:spPr>
        <p:txBody>
          <a:bodyPr>
            <a:normAutofit/>
          </a:bodyPr>
          <a:lstStyle>
            <a:lvl1pPr marL="0" indent="0">
              <a:buNone/>
              <a:defRPr sz="2400"/>
            </a:lvl1pPr>
            <a:lvl2pPr marL="182880" indent="0">
              <a:buNone/>
              <a:defRPr/>
            </a:lvl2pPr>
            <a:lvl3pPr marL="365760" indent="0">
              <a:buNone/>
              <a:defRPr/>
            </a:lvl3pPr>
            <a:lvl4pPr marL="1028700" indent="0">
              <a:buNone/>
              <a:defRPr/>
            </a:lvl4pPr>
            <a:lvl5pPr marL="1371600" indent="0">
              <a:buNone/>
              <a:defRPr/>
            </a:lvl5pPr>
          </a:lstStyle>
          <a:p>
            <a:pPr lvl="0"/>
            <a:r>
              <a:rPr lang="en-US"/>
              <a:t>Click to edit Master text styles</a:t>
            </a:r>
          </a:p>
        </p:txBody>
      </p:sp>
      <p:sp>
        <p:nvSpPr>
          <p:cNvPr id="17" name="Freeform 16">
            <a:extLst>
              <a:ext uri="{FF2B5EF4-FFF2-40B4-BE49-F238E27FC236}">
                <a16:creationId xmlns:a16="http://schemas.microsoft.com/office/drawing/2014/main" id="{B28BF588-A539-E84D-BAE7-8D1EE1761D7B}"/>
              </a:ext>
            </a:extLst>
          </p:cNvPr>
          <p:cNvSpPr/>
          <p:nvPr/>
        </p:nvSpPr>
        <p:spPr>
          <a:xfrm>
            <a:off x="3125188" y="-1"/>
            <a:ext cx="3004957" cy="5143500"/>
          </a:xfrm>
          <a:custGeom>
            <a:avLst/>
            <a:gdLst>
              <a:gd name="connsiteX0" fmla="*/ 2952243 w 3004957"/>
              <a:gd name="connsiteY0" fmla="*/ 0 h 5143500"/>
              <a:gd name="connsiteX1" fmla="*/ 3004957 w 3004957"/>
              <a:gd name="connsiteY1" fmla="*/ 0 h 5143500"/>
              <a:gd name="connsiteX2" fmla="*/ 52714 w 3004957"/>
              <a:gd name="connsiteY2" fmla="*/ 5143500 h 5143500"/>
              <a:gd name="connsiteX3" fmla="*/ 0 w 3004957"/>
              <a:gd name="connsiteY3" fmla="*/ 5143500 h 5143500"/>
              <a:gd name="connsiteX4" fmla="*/ 2952243 w 3004957"/>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957" h="5143500">
                <a:moveTo>
                  <a:pt x="2952243" y="0"/>
                </a:moveTo>
                <a:lnTo>
                  <a:pt x="3004957" y="0"/>
                </a:lnTo>
                <a:lnTo>
                  <a:pt x="52714" y="5143500"/>
                </a:lnTo>
                <a:lnTo>
                  <a:pt x="0" y="5143500"/>
                </a:lnTo>
                <a:lnTo>
                  <a:pt x="2952243" y="0"/>
                </a:lnTo>
                <a:close/>
              </a:path>
            </a:pathLst>
          </a:custGeom>
          <a:gradFill flip="none" rotWithShape="1">
            <a:gsLst>
              <a:gs pos="3000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290C0E4-ECBA-5946-9BAC-DC37C672894D}"/>
              </a:ext>
            </a:extLst>
          </p:cNvPr>
          <p:cNvSpPr>
            <a:spLocks noGrp="1"/>
          </p:cNvSpPr>
          <p:nvPr>
            <p:ph type="pic" sz="quarter" idx="12"/>
          </p:nvPr>
        </p:nvSpPr>
        <p:spPr>
          <a:xfrm>
            <a:off x="-7058" y="0"/>
            <a:ext cx="6081885" cy="5143500"/>
          </a:xfrm>
          <a:custGeom>
            <a:avLst/>
            <a:gdLst>
              <a:gd name="connsiteX0" fmla="*/ 0 w 3125788"/>
              <a:gd name="connsiteY0" fmla="*/ 5143500 h 5143500"/>
              <a:gd name="connsiteX1" fmla="*/ 781447 w 3125788"/>
              <a:gd name="connsiteY1" fmla="*/ 0 h 5143500"/>
              <a:gd name="connsiteX2" fmla="*/ 2344341 w 3125788"/>
              <a:gd name="connsiteY2" fmla="*/ 0 h 5143500"/>
              <a:gd name="connsiteX3" fmla="*/ 3125788 w 3125788"/>
              <a:gd name="connsiteY3" fmla="*/ 5143500 h 5143500"/>
              <a:gd name="connsiteX4" fmla="*/ 0 w 3125788"/>
              <a:gd name="connsiteY4" fmla="*/ 5143500 h 5143500"/>
              <a:gd name="connsiteX0" fmla="*/ 0 w 6074828"/>
              <a:gd name="connsiteY0" fmla="*/ 5143500 h 5143500"/>
              <a:gd name="connsiteX1" fmla="*/ 781447 w 6074828"/>
              <a:gd name="connsiteY1" fmla="*/ 0 h 5143500"/>
              <a:gd name="connsiteX2" fmla="*/ 6074828 w 6074828"/>
              <a:gd name="connsiteY2" fmla="*/ 0 h 5143500"/>
              <a:gd name="connsiteX3" fmla="*/ 3125788 w 6074828"/>
              <a:gd name="connsiteY3" fmla="*/ 5143500 h 5143500"/>
              <a:gd name="connsiteX4" fmla="*/ 0 w 6074828"/>
              <a:gd name="connsiteY4" fmla="*/ 5143500 h 5143500"/>
              <a:gd name="connsiteX0" fmla="*/ 7057 w 6081885"/>
              <a:gd name="connsiteY0" fmla="*/ 5143500 h 5143500"/>
              <a:gd name="connsiteX1" fmla="*/ 0 w 6081885"/>
              <a:gd name="connsiteY1" fmla="*/ 0 h 5143500"/>
              <a:gd name="connsiteX2" fmla="*/ 6081885 w 6081885"/>
              <a:gd name="connsiteY2" fmla="*/ 0 h 5143500"/>
              <a:gd name="connsiteX3" fmla="*/ 3132845 w 6081885"/>
              <a:gd name="connsiteY3" fmla="*/ 5143500 h 5143500"/>
              <a:gd name="connsiteX4" fmla="*/ 7057 w 6081885"/>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1885" h="5143500">
                <a:moveTo>
                  <a:pt x="7057" y="5143500"/>
                </a:moveTo>
                <a:cubicBezTo>
                  <a:pt x="4705" y="3429000"/>
                  <a:pt x="2352" y="1714500"/>
                  <a:pt x="0" y="0"/>
                </a:cubicBezTo>
                <a:lnTo>
                  <a:pt x="6081885" y="0"/>
                </a:lnTo>
                <a:lnTo>
                  <a:pt x="3132845" y="5143500"/>
                </a:lnTo>
                <a:lnTo>
                  <a:pt x="7057" y="5143500"/>
                </a:lnTo>
                <a:close/>
              </a:path>
            </a:pathLst>
          </a:custGeom>
        </p:spPr>
        <p:txBody>
          <a:bodyPr/>
          <a:lstStyle>
            <a:lvl1pPr marL="0" indent="0">
              <a:buNone/>
              <a:defRPr/>
            </a:lvl1pPr>
          </a:lstStyle>
          <a:p>
            <a:r>
              <a:rPr lang="en-US"/>
              <a:t>Click icon to add picture</a:t>
            </a:r>
          </a:p>
        </p:txBody>
      </p:sp>
      <p:pic>
        <p:nvPicPr>
          <p:cNvPr id="35" name="Picture 34">
            <a:extLst>
              <a:ext uri="{FF2B5EF4-FFF2-40B4-BE49-F238E27FC236}">
                <a16:creationId xmlns:a16="http://schemas.microsoft.com/office/drawing/2014/main" id="{6623B634-7E88-F645-AE0F-4EA64794C6F9}"/>
              </a:ext>
            </a:extLst>
          </p:cNvPr>
          <p:cNvPicPr>
            <a:picLocks noChangeAspect="1"/>
          </p:cNvPicPr>
          <p:nvPr userDrawn="1"/>
        </p:nvPicPr>
        <p:blipFill rotWithShape="1">
          <a:blip r:embed="rId3" cstate="screen">
            <a:alphaModFix amt="41000"/>
            <a:extLst>
              <a:ext uri="{28A0092B-C50C-407E-A947-70E740481C1C}">
                <a14:useLocalDpi xmlns:a14="http://schemas.microsoft.com/office/drawing/2010/main"/>
              </a:ext>
            </a:extLst>
          </a:blip>
          <a:srcRect/>
          <a:stretch/>
        </p:blipFill>
        <p:spPr>
          <a:xfrm rot="11809302" flipH="1">
            <a:off x="7448969" y="-259411"/>
            <a:ext cx="1921747" cy="849240"/>
          </a:xfrm>
          <a:prstGeom prst="rect">
            <a:avLst/>
          </a:prstGeom>
        </p:spPr>
      </p:pic>
      <p:pic>
        <p:nvPicPr>
          <p:cNvPr id="9" name="Picture 8">
            <a:extLst>
              <a:ext uri="{FF2B5EF4-FFF2-40B4-BE49-F238E27FC236}">
                <a16:creationId xmlns:a16="http://schemas.microsoft.com/office/drawing/2014/main" id="{5277BEF0-0672-8C42-BA19-BA08341A6F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8" name="TextBox 4">
            <a:extLst>
              <a:ext uri="{FF2B5EF4-FFF2-40B4-BE49-F238E27FC236}">
                <a16:creationId xmlns:a16="http://schemas.microsoft.com/office/drawing/2014/main" id="{64D27F38-A17B-C241-A857-5A2FA5B7B1F2}"/>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19690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JMP - Dark Gra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ABA71-F173-D148-81F0-9FF86A1402D4}"/>
              </a:ext>
            </a:extLst>
          </p:cNvPr>
          <p:cNvSpPr/>
          <p:nvPr userDrawn="1"/>
        </p:nvSpPr>
        <p:spPr>
          <a:xfrm>
            <a:off x="0" y="132975"/>
            <a:ext cx="9144000" cy="5143500"/>
          </a:xfrm>
          <a:prstGeom prst="rect">
            <a:avLst/>
          </a:prstGeom>
          <a:solidFill>
            <a:srgbClr val="17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EC608E-1ED1-DE46-A88E-9F9CACF144D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7" name="TextBox 4">
            <a:extLst>
              <a:ext uri="{FF2B5EF4-FFF2-40B4-BE49-F238E27FC236}">
                <a16:creationId xmlns:a16="http://schemas.microsoft.com/office/drawing/2014/main" id="{B4FD4B6C-5137-FC4F-AB47-EEB421760C99}"/>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alpha val="43784"/>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
    </p:custDataLst>
    <p:extLst>
      <p:ext uri="{BB962C8B-B14F-4D97-AF65-F5344CB8AC3E}">
        <p14:creationId xmlns:p14="http://schemas.microsoft.com/office/powerpoint/2010/main" val="274484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72328"/>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p:cNvSpPr>
            <a:spLocks noGrp="1"/>
          </p:cNvSpPr>
          <p:nvPr>
            <p:ph type="title"/>
          </p:nvPr>
        </p:nvSpPr>
        <p:spPr>
          <a:xfrm>
            <a:off x="628650" y="273844"/>
            <a:ext cx="7886700" cy="457200"/>
          </a:xfrm>
          <a:prstGeom prst="rect">
            <a:avLst/>
          </a:prstGeom>
        </p:spPr>
        <p:txBody>
          <a:bodyPr vert="horz" lIns="91440" tIns="45720" rIns="91440" bIns="45720" rtlCol="0" anchor="ctr">
            <a:normAutofit/>
          </a:bodyPr>
          <a:lstStyle/>
          <a:p>
            <a:r>
              <a:rPr lang="en-US"/>
              <a:t>Click to edit Master title style</a:t>
            </a:r>
          </a:p>
        </p:txBody>
      </p:sp>
      <p:pic>
        <p:nvPicPr>
          <p:cNvPr id="52" name="Picture 51">
            <a:extLst>
              <a:ext uri="{FF2B5EF4-FFF2-40B4-BE49-F238E27FC236}">
                <a16:creationId xmlns:a16="http://schemas.microsoft.com/office/drawing/2014/main" id="{0E2A9D32-6513-C346-A642-F98618FFD5D2}"/>
              </a:ext>
            </a:extLst>
          </p:cNvPr>
          <p:cNvPicPr>
            <a:picLocks noChangeAspect="1"/>
          </p:cNvPicPr>
          <p:nvPr userDrawn="1"/>
        </p:nvPicPr>
        <p:blipFill rotWithShape="1">
          <a:blip r:embed="rId14" cstate="screen">
            <a:alphaModFix amt="36000"/>
            <a:extLst>
              <a:ext uri="{28A0092B-C50C-407E-A947-70E740481C1C}">
                <a14:useLocalDpi xmlns:a14="http://schemas.microsoft.com/office/drawing/2010/main"/>
              </a:ext>
            </a:extLst>
          </a:blip>
          <a:srcRect/>
          <a:stretch/>
        </p:blipFill>
        <p:spPr>
          <a:xfrm flipH="1">
            <a:off x="-1" y="4477431"/>
            <a:ext cx="1927279" cy="666069"/>
          </a:xfrm>
          <a:prstGeom prst="rect">
            <a:avLst/>
          </a:prstGeom>
        </p:spPr>
      </p:pic>
      <p:pic>
        <p:nvPicPr>
          <p:cNvPr id="9" name="Picture 8">
            <a:extLst>
              <a:ext uri="{FF2B5EF4-FFF2-40B4-BE49-F238E27FC236}">
                <a16:creationId xmlns:a16="http://schemas.microsoft.com/office/drawing/2014/main" id="{6E253148-FF88-0A45-847A-AF436D7E94D5}"/>
              </a:ext>
            </a:extLst>
          </p:cNvPr>
          <p:cNvPicPr>
            <a:picLocks noChangeAspect="1"/>
          </p:cNvPicPr>
          <p:nvPr userDrawn="1"/>
        </p:nvPicPr>
        <p:blipFill rotWithShape="1">
          <a:blip r:embed="rId14" cstate="screen">
            <a:alphaModFix amt="36000"/>
            <a:extLst>
              <a:ext uri="{28A0092B-C50C-407E-A947-70E740481C1C}">
                <a14:useLocalDpi xmlns:a14="http://schemas.microsoft.com/office/drawing/2010/main"/>
              </a:ext>
            </a:extLst>
          </a:blip>
          <a:srcRect/>
          <a:stretch/>
        </p:blipFill>
        <p:spPr>
          <a:xfrm rot="10800000" flipH="1">
            <a:off x="7216721" y="0"/>
            <a:ext cx="1927279" cy="666069"/>
          </a:xfrm>
          <a:prstGeom prst="rect">
            <a:avLst/>
          </a:prstGeom>
        </p:spPr>
      </p:pic>
      <p:pic>
        <p:nvPicPr>
          <p:cNvPr id="11" name="Picture 10">
            <a:extLst>
              <a:ext uri="{FF2B5EF4-FFF2-40B4-BE49-F238E27FC236}">
                <a16:creationId xmlns:a16="http://schemas.microsoft.com/office/drawing/2014/main" id="{96B92B08-C9D6-0B48-B95E-D658B1A23B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8" name="TextBox 4">
            <a:extLst>
              <a:ext uri="{FF2B5EF4-FFF2-40B4-BE49-F238E27FC236}">
                <a16:creationId xmlns:a16="http://schemas.microsoft.com/office/drawing/2014/main" id="{16207CEA-CE93-3B49-B1BF-78A1BB478564}"/>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tx2">
                    <a:lumMod val="40000"/>
                    <a:lumOff val="60000"/>
                  </a:schemeClr>
                </a:solidFill>
                <a:effectLst/>
                <a:uLnTx/>
                <a:uFillTx/>
                <a:latin typeface="+mn-lt"/>
                <a:ea typeface="Calibri" charset="0"/>
                <a:cs typeface="Arial" panose="020B0604020202020204" pitchFamily="34" charset="0"/>
              </a:rPr>
              <a:t>Copyright © JMP Statistical Discovery LLC. All rights reserved.</a:t>
            </a:r>
          </a:p>
        </p:txBody>
      </p:sp>
    </p:spTree>
    <p:custDataLst>
      <p:tags r:id="rId13"/>
    </p:custDataLst>
    <p:extLst>
      <p:ext uri="{BB962C8B-B14F-4D97-AF65-F5344CB8AC3E}">
        <p14:creationId xmlns:p14="http://schemas.microsoft.com/office/powerpoint/2010/main" val="304231658"/>
      </p:ext>
    </p:extLst>
  </p:cSld>
  <p:clrMap bg1="lt1" tx1="dk1" bg2="lt2" tx2="dk2" accent1="accent1" accent2="accent2" accent3="accent3" accent4="accent4" accent5="accent5" accent6="accent6" hlink="hlink" folHlink="folHlink"/>
  <p:sldLayoutIdLst>
    <p:sldLayoutId id="2147483797"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8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ctr" defTabSz="685800" rtl="0" eaLnBrk="1" latinLnBrk="0" hangingPunct="1">
        <a:lnSpc>
          <a:spcPct val="90000"/>
        </a:lnSpc>
        <a:spcBef>
          <a:spcPct val="0"/>
        </a:spcBef>
        <a:buClr>
          <a:schemeClr val="accent2">
            <a:lumMod val="60000"/>
            <a:lumOff val="40000"/>
          </a:schemeClr>
        </a:buClr>
        <a:buFontTx/>
        <a:buNone/>
        <a:defRPr sz="2800" b="0" kern="1200">
          <a:solidFill>
            <a:schemeClr val="bg1"/>
          </a:solidFill>
          <a:latin typeface="+mj-lt"/>
          <a:ea typeface="+mj-ea"/>
          <a:cs typeface="+mj-cs"/>
        </a:defRPr>
      </a:lvl1pPr>
    </p:titleStyle>
    <p:bodyStyle>
      <a:lvl1pPr marL="182880" indent="-182880" algn="l" defTabSz="685800" rtl="0" eaLnBrk="1" latinLnBrk="0" hangingPunct="1">
        <a:lnSpc>
          <a:spcPct val="85000"/>
        </a:lnSpc>
        <a:spcBef>
          <a:spcPts val="800"/>
        </a:spcBef>
        <a:buClr>
          <a:schemeClr val="accent1"/>
        </a:buClr>
        <a:buFont typeface="Arial" panose="020B0604020202020204" pitchFamily="34" charset="0"/>
        <a:buChar char="•"/>
        <a:defRPr sz="2100" kern="1200">
          <a:solidFill>
            <a:schemeClr val="bg1"/>
          </a:solidFill>
          <a:latin typeface="+mj-lt"/>
          <a:ea typeface="+mn-ea"/>
          <a:cs typeface="+mn-cs"/>
        </a:defRPr>
      </a:lvl1pPr>
      <a:lvl2pPr marL="365760" indent="-182880" algn="l" defTabSz="685800" rtl="0" eaLnBrk="1" latinLnBrk="0" hangingPunct="1">
        <a:lnSpc>
          <a:spcPct val="85000"/>
        </a:lnSpc>
        <a:spcBef>
          <a:spcPts val="800"/>
        </a:spcBef>
        <a:buClr>
          <a:schemeClr val="accent1"/>
        </a:buClr>
        <a:buFont typeface="Calibri Light" panose="020F0302020204030204" pitchFamily="34" charset="0"/>
        <a:buChar char="–"/>
        <a:defRPr sz="1800" kern="1200">
          <a:solidFill>
            <a:schemeClr val="bg1"/>
          </a:solidFill>
          <a:latin typeface="+mj-lt"/>
          <a:ea typeface="+mn-ea"/>
          <a:cs typeface="+mn-cs"/>
        </a:defRPr>
      </a:lvl2pPr>
      <a:lvl3pPr marL="548640" indent="-182880" algn="l" defTabSz="685800" rtl="0" eaLnBrk="1" latinLnBrk="0" hangingPunct="1">
        <a:lnSpc>
          <a:spcPct val="85000"/>
        </a:lnSpc>
        <a:spcBef>
          <a:spcPts val="800"/>
        </a:spcBef>
        <a:buClr>
          <a:schemeClr val="accent1"/>
        </a:buClr>
        <a:buFont typeface="Arial" panose="020B0604020202020204" pitchFamily="34" charset="0"/>
        <a:buChar char="•"/>
        <a:defRPr sz="1500" kern="120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72328"/>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2" name="Title Placeholder 1"/>
          <p:cNvSpPr>
            <a:spLocks noGrp="1"/>
          </p:cNvSpPr>
          <p:nvPr>
            <p:ph type="title"/>
          </p:nvPr>
        </p:nvSpPr>
        <p:spPr>
          <a:xfrm>
            <a:off x="628650" y="273844"/>
            <a:ext cx="7886700" cy="457200"/>
          </a:xfrm>
          <a:prstGeom prst="rect">
            <a:avLst/>
          </a:prstGeom>
        </p:spPr>
        <p:txBody>
          <a:bodyPr vert="horz" lIns="91440" tIns="45720" rIns="91440" bIns="45720" rtlCol="0" anchor="ctr">
            <a:normAutofit/>
          </a:bodyPr>
          <a:lstStyle/>
          <a:p>
            <a:r>
              <a:rPr lang="en-US"/>
              <a:t>Click to edit Master title style</a:t>
            </a:r>
          </a:p>
        </p:txBody>
      </p:sp>
      <p:sp>
        <p:nvSpPr>
          <p:cNvPr id="11" name="Rectangle 10">
            <a:extLst>
              <a:ext uri="{FF2B5EF4-FFF2-40B4-BE49-F238E27FC236}">
                <a16:creationId xmlns:a16="http://schemas.microsoft.com/office/drawing/2014/main" id="{9AB4AE76-F4E0-EF49-8AA1-24C01359BDAA}"/>
              </a:ext>
            </a:extLst>
          </p:cNvPr>
          <p:cNvSpPr/>
          <p:nvPr userDrawn="1"/>
        </p:nvSpPr>
        <p:spPr>
          <a:xfrm>
            <a:off x="0" y="4650624"/>
            <a:ext cx="9144000" cy="49287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
            <a:extLst>
              <a:ext uri="{FF2B5EF4-FFF2-40B4-BE49-F238E27FC236}">
                <a16:creationId xmlns:a16="http://schemas.microsoft.com/office/drawing/2014/main" id="{B75AC557-C77A-4745-A8EF-24DCCD9650AE}"/>
              </a:ext>
            </a:extLst>
          </p:cNvPr>
          <p:cNvSpPr txBox="1"/>
          <p:nvPr userDrawn="1"/>
        </p:nvSpPr>
        <p:spPr>
          <a:xfrm>
            <a:off x="2230628" y="4628490"/>
            <a:ext cx="4673600" cy="400110"/>
          </a:xfrm>
          <a:prstGeom prst="rect">
            <a:avLst/>
          </a:prstGeom>
          <a:noFill/>
        </p:spPr>
        <p:txBody>
          <a:bodyPr wrap="square" rtlCol="0" anchor="ctr">
            <a:spAutoFit/>
          </a:bodyPr>
          <a:lstStyle/>
          <a:p>
            <a:pPr algn="ctr" defTabSz="243834"/>
            <a:r>
              <a:rPr lang="en-US" sz="2000" b="0" cap="all" spc="0" baseline="0">
                <a:solidFill>
                  <a:schemeClr val="bg1"/>
                </a:solidFill>
                <a:latin typeface="+mn-lt"/>
                <a:cs typeface="Arial" pitchFamily="34" charset="0"/>
              </a:rPr>
              <a:t>CONFIDENTIAL  •  DO NOT DISCLOSE</a:t>
            </a:r>
          </a:p>
        </p:txBody>
      </p:sp>
      <p:pic>
        <p:nvPicPr>
          <p:cNvPr id="17" name="Picture 16">
            <a:extLst>
              <a:ext uri="{FF2B5EF4-FFF2-40B4-BE49-F238E27FC236}">
                <a16:creationId xmlns:a16="http://schemas.microsoft.com/office/drawing/2014/main" id="{41A733DB-C571-8C4A-9A09-7BD25AAE51AD}"/>
              </a:ext>
            </a:extLst>
          </p:cNvPr>
          <p:cNvPicPr>
            <a:picLocks noChangeAspect="1"/>
          </p:cNvPicPr>
          <p:nvPr userDrawn="1"/>
        </p:nvPicPr>
        <p:blipFill rotWithShape="1">
          <a:blip r:embed="rId14" cstate="screen">
            <a:alphaModFix amt="36000"/>
            <a:extLst>
              <a:ext uri="{28A0092B-C50C-407E-A947-70E740481C1C}">
                <a14:useLocalDpi xmlns:a14="http://schemas.microsoft.com/office/drawing/2010/main"/>
              </a:ext>
            </a:extLst>
          </a:blip>
          <a:srcRect/>
          <a:stretch/>
        </p:blipFill>
        <p:spPr>
          <a:xfrm rot="10800000" flipH="1">
            <a:off x="7216721" y="0"/>
            <a:ext cx="1927279" cy="666069"/>
          </a:xfrm>
          <a:prstGeom prst="rect">
            <a:avLst/>
          </a:prstGeom>
        </p:spPr>
      </p:pic>
      <p:pic>
        <p:nvPicPr>
          <p:cNvPr id="10" name="Picture 9">
            <a:extLst>
              <a:ext uri="{FF2B5EF4-FFF2-40B4-BE49-F238E27FC236}">
                <a16:creationId xmlns:a16="http://schemas.microsoft.com/office/drawing/2014/main" id="{9107E30E-459F-FA4E-B436-58D23A9DE59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61202" y="4744839"/>
            <a:ext cx="978843" cy="265686"/>
          </a:xfrm>
          <a:prstGeom prst="rect">
            <a:avLst/>
          </a:prstGeom>
        </p:spPr>
      </p:pic>
      <p:sp>
        <p:nvSpPr>
          <p:cNvPr id="9" name="TextBox 4">
            <a:extLst>
              <a:ext uri="{FF2B5EF4-FFF2-40B4-BE49-F238E27FC236}">
                <a16:creationId xmlns:a16="http://schemas.microsoft.com/office/drawing/2014/main" id="{66A38616-A195-CC44-BCBF-BF242E56D4F2}"/>
              </a:ext>
            </a:extLst>
          </p:cNvPr>
          <p:cNvSpPr txBox="1"/>
          <p:nvPr userDrawn="1"/>
        </p:nvSpPr>
        <p:spPr>
          <a:xfrm>
            <a:off x="3310128" y="4941552"/>
            <a:ext cx="2514600" cy="169277"/>
          </a:xfrm>
          <a:prstGeom prst="rect">
            <a:avLst/>
          </a:prstGeom>
          <a:noFill/>
        </p:spPr>
        <p:txBody>
          <a:bodyPr wrap="square" anchor="b" anchorCtr="0">
            <a:spAutoFit/>
          </a:bodyPr>
          <a:lstStyle/>
          <a:p>
            <a:pPr marL="0" marR="0" lvl="0" indent="0" algn="ctr"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bg1"/>
                </a:solidFill>
                <a:effectLst/>
                <a:uLnTx/>
                <a:uFillTx/>
                <a:latin typeface="+mn-lt"/>
                <a:ea typeface="Calibri" charset="0"/>
                <a:cs typeface="Arial" panose="020B0604020202020204" pitchFamily="34" charset="0"/>
              </a:rPr>
              <a:t>Copyright © JMP Statistical Discovery LLC. All rights reserved.</a:t>
            </a:r>
          </a:p>
        </p:txBody>
      </p:sp>
    </p:spTree>
    <p:custDataLst>
      <p:tags r:id="rId13"/>
    </p:custDataLst>
    <p:extLst>
      <p:ext uri="{BB962C8B-B14F-4D97-AF65-F5344CB8AC3E}">
        <p14:creationId xmlns:p14="http://schemas.microsoft.com/office/powerpoint/2010/main" val="172416289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182880" indent="-182880" algn="l" defTabSz="685800" rtl="0" eaLnBrk="1" latinLnBrk="0" hangingPunct="1">
        <a:lnSpc>
          <a:spcPct val="85000"/>
        </a:lnSpc>
        <a:spcBef>
          <a:spcPts val="800"/>
        </a:spcBef>
        <a:buClr>
          <a:schemeClr val="accent1"/>
        </a:buClr>
        <a:buFont typeface="Arial" panose="020B0604020202020204" pitchFamily="34" charset="0"/>
        <a:buChar char="•"/>
        <a:defRPr sz="2100" kern="1200">
          <a:solidFill>
            <a:schemeClr val="bg1"/>
          </a:solidFill>
          <a:latin typeface="+mj-lt"/>
          <a:ea typeface="+mn-ea"/>
          <a:cs typeface="+mn-cs"/>
        </a:defRPr>
      </a:lvl1pPr>
      <a:lvl2pPr marL="365760" indent="-182880" algn="l" defTabSz="685800" rtl="0" eaLnBrk="1" latinLnBrk="0" hangingPunct="1">
        <a:lnSpc>
          <a:spcPct val="85000"/>
        </a:lnSpc>
        <a:spcBef>
          <a:spcPts val="800"/>
        </a:spcBef>
        <a:buClr>
          <a:schemeClr val="accent1"/>
        </a:buClr>
        <a:buFont typeface="Calibri Light" panose="020F0302020204030204" pitchFamily="34" charset="0"/>
        <a:buChar char="–"/>
        <a:defRPr sz="1800" kern="1200">
          <a:solidFill>
            <a:schemeClr val="bg1"/>
          </a:solidFill>
          <a:latin typeface="+mj-lt"/>
          <a:ea typeface="+mn-ea"/>
          <a:cs typeface="+mn-cs"/>
        </a:defRPr>
      </a:lvl2pPr>
      <a:lvl3pPr marL="548640" indent="-182880" algn="l" defTabSz="685800" rtl="0" eaLnBrk="1" latinLnBrk="0" hangingPunct="1">
        <a:lnSpc>
          <a:spcPct val="85000"/>
        </a:lnSpc>
        <a:spcBef>
          <a:spcPts val="800"/>
        </a:spcBef>
        <a:buClr>
          <a:schemeClr val="accent1"/>
        </a:buClr>
        <a:buFont typeface="Arial" panose="020B0604020202020204" pitchFamily="34" charset="0"/>
        <a:buChar char="•"/>
        <a:defRPr sz="1500" kern="1200">
          <a:solidFill>
            <a:schemeClr val="bg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MWfzJzSsGsY" TargetMode="External"/><Relationship Id="rId2" Type="http://schemas.openxmlformats.org/officeDocument/2006/relationships/hyperlink" Target="https://www.youtube.com/watch?v=YwNqAd1N0H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331054-A59D-5E8D-A0B1-49C73A4F0866}"/>
              </a:ext>
            </a:extLst>
          </p:cNvPr>
          <p:cNvSpPr>
            <a:spLocks noGrp="1"/>
          </p:cNvSpPr>
          <p:nvPr>
            <p:ph type="body" sz="quarter" idx="10"/>
          </p:nvPr>
        </p:nvSpPr>
        <p:spPr/>
        <p:txBody>
          <a:bodyPr/>
          <a:lstStyle/>
          <a:p>
            <a:r>
              <a:rPr lang="en-US" dirty="0"/>
              <a:t>Homage for Stu Hunter</a:t>
            </a:r>
          </a:p>
        </p:txBody>
      </p:sp>
      <p:sp>
        <p:nvSpPr>
          <p:cNvPr id="3" name="Text Placeholder 2">
            <a:extLst>
              <a:ext uri="{FF2B5EF4-FFF2-40B4-BE49-F238E27FC236}">
                <a16:creationId xmlns:a16="http://schemas.microsoft.com/office/drawing/2014/main" id="{D44D70C7-4D00-CC77-1DFE-7489F9FA6650}"/>
              </a:ext>
            </a:extLst>
          </p:cNvPr>
          <p:cNvSpPr>
            <a:spLocks noGrp="1"/>
          </p:cNvSpPr>
          <p:nvPr>
            <p:ph type="body" sz="quarter" idx="11"/>
          </p:nvPr>
        </p:nvSpPr>
        <p:spPr/>
        <p:txBody>
          <a:bodyPr/>
          <a:lstStyle/>
          <a:p>
            <a:r>
              <a:rPr lang="en-US" dirty="0"/>
              <a:t>Today is Stu’s 100</a:t>
            </a:r>
            <a:r>
              <a:rPr lang="en-US" baseline="30000" dirty="0"/>
              <a:t>th</a:t>
            </a:r>
            <a:r>
              <a:rPr lang="en-US" dirty="0"/>
              <a:t> birthday.</a:t>
            </a:r>
          </a:p>
        </p:txBody>
      </p:sp>
    </p:spTree>
    <p:extLst>
      <p:ext uri="{BB962C8B-B14F-4D97-AF65-F5344CB8AC3E}">
        <p14:creationId xmlns:p14="http://schemas.microsoft.com/office/powerpoint/2010/main" val="206432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CD777E-1F35-206F-9913-668274031E09}"/>
              </a:ext>
            </a:extLst>
          </p:cNvPr>
          <p:cNvSpPr>
            <a:spLocks noGrp="1"/>
          </p:cNvSpPr>
          <p:nvPr>
            <p:ph type="body" sz="quarter" idx="10"/>
          </p:nvPr>
        </p:nvSpPr>
        <p:spPr/>
        <p:txBody>
          <a:bodyPr/>
          <a:lstStyle/>
          <a:p>
            <a:r>
              <a:rPr lang="en-US" dirty="0"/>
              <a:t>On ASQ website</a:t>
            </a:r>
          </a:p>
        </p:txBody>
      </p:sp>
      <p:sp>
        <p:nvSpPr>
          <p:cNvPr id="3" name="Text Placeholder 2">
            <a:extLst>
              <a:ext uri="{FF2B5EF4-FFF2-40B4-BE49-F238E27FC236}">
                <a16:creationId xmlns:a16="http://schemas.microsoft.com/office/drawing/2014/main" id="{2A039452-CC35-0B17-81A9-C9CBF986A17F}"/>
              </a:ext>
            </a:extLst>
          </p:cNvPr>
          <p:cNvSpPr>
            <a:spLocks noGrp="1"/>
          </p:cNvSpPr>
          <p:nvPr>
            <p:ph type="body" sz="quarter" idx="11"/>
          </p:nvPr>
        </p:nvSpPr>
        <p:spPr>
          <a:xfrm>
            <a:off x="443490" y="1498206"/>
            <a:ext cx="8012968" cy="3300210"/>
          </a:xfrm>
        </p:spPr>
        <p:txBody>
          <a:bodyPr>
            <a:normAutofit fontScale="47500" lnSpcReduction="20000"/>
          </a:bodyPr>
          <a:lstStyle/>
          <a:p>
            <a:pPr algn="l"/>
            <a:r>
              <a:rPr lang="en-US" b="0" i="0" cap="all" dirty="0">
                <a:solidFill>
                  <a:schemeClr val="bg1"/>
                </a:solidFill>
                <a:effectLst/>
                <a:latin typeface="Futura"/>
              </a:rPr>
              <a:t>J. STUART HUNTER</a:t>
            </a:r>
          </a:p>
          <a:p>
            <a:pPr algn="l"/>
            <a:br>
              <a:rPr lang="en-US" dirty="0">
                <a:solidFill>
                  <a:schemeClr val="bg1"/>
                </a:solidFill>
              </a:rPr>
            </a:br>
            <a:r>
              <a:rPr lang="en-US" b="1" i="0" dirty="0">
                <a:solidFill>
                  <a:schemeClr val="bg1"/>
                </a:solidFill>
                <a:effectLst/>
                <a:latin typeface="Futura-Bold"/>
              </a:rPr>
              <a:t>Statistician, educator, author, and editor</a:t>
            </a:r>
            <a:endParaRPr lang="en-US" b="0" i="0" dirty="0">
              <a:solidFill>
                <a:schemeClr val="bg1"/>
              </a:solidFill>
              <a:effectLst/>
              <a:latin typeface="Helvetica" panose="020B0604020202020204" pitchFamily="34" charset="0"/>
            </a:endParaRPr>
          </a:p>
          <a:p>
            <a:pPr algn="l"/>
            <a:r>
              <a:rPr lang="en-US" b="0" i="0" dirty="0">
                <a:solidFill>
                  <a:schemeClr val="bg1"/>
                </a:solidFill>
                <a:effectLst/>
                <a:latin typeface="Helvetica" panose="020B0604020202020204" pitchFamily="34" charset="0"/>
              </a:rPr>
              <a:t>Hunter co-authored </a:t>
            </a:r>
            <a:r>
              <a:rPr lang="en-US" b="0" i="1" dirty="0">
                <a:solidFill>
                  <a:schemeClr val="bg1"/>
                </a:solidFill>
                <a:effectLst/>
                <a:latin typeface="Helvetica" panose="020B0604020202020204" pitchFamily="34" charset="0"/>
              </a:rPr>
              <a:t>Statistics for Experimenters</a:t>
            </a:r>
            <a:r>
              <a:rPr lang="en-US" b="0" i="0" dirty="0">
                <a:solidFill>
                  <a:schemeClr val="bg1"/>
                </a:solidFill>
                <a:effectLst/>
                <a:latin typeface="Helvetica" panose="020B0604020202020204" pitchFamily="34" charset="0"/>
              </a:rPr>
              <a:t> with George E.P. Box (another ASQ Honorary member) and W.G. Hunter. He is the author of the textbooks </a:t>
            </a:r>
            <a:r>
              <a:rPr lang="en-US" b="0" i="1" dirty="0">
                <a:solidFill>
                  <a:schemeClr val="bg1"/>
                </a:solidFill>
                <a:effectLst/>
                <a:latin typeface="Helvetica" panose="020B0604020202020204" pitchFamily="34" charset="0"/>
              </a:rPr>
              <a:t>Design of Experiments </a:t>
            </a:r>
            <a:r>
              <a:rPr lang="en-US" b="0" i="0" dirty="0">
                <a:solidFill>
                  <a:schemeClr val="bg1"/>
                </a:solidFill>
                <a:effectLst/>
                <a:latin typeface="Helvetica" panose="020B0604020202020204" pitchFamily="34" charset="0"/>
              </a:rPr>
              <a:t>and</a:t>
            </a:r>
            <a:r>
              <a:rPr lang="en-US" b="0" i="1" dirty="0">
                <a:solidFill>
                  <a:schemeClr val="bg1"/>
                </a:solidFill>
                <a:effectLst/>
                <a:latin typeface="Helvetica" panose="020B0604020202020204" pitchFamily="34" charset="0"/>
              </a:rPr>
              <a:t> Statistics for Problem Solving and Decision Making</a:t>
            </a:r>
            <a:r>
              <a:rPr lang="en-US" b="0" i="0" dirty="0">
                <a:solidFill>
                  <a:schemeClr val="bg1"/>
                </a:solidFill>
                <a:effectLst/>
                <a:latin typeface="Helvetica" panose="020B0604020202020204" pitchFamily="34" charset="0"/>
              </a:rPr>
              <a:t> designed for use in conjunction with his television series.</a:t>
            </a:r>
          </a:p>
          <a:p>
            <a:pPr algn="l"/>
            <a:r>
              <a:rPr lang="en-US" b="0" i="0" dirty="0">
                <a:solidFill>
                  <a:schemeClr val="bg1"/>
                </a:solidFill>
                <a:effectLst/>
                <a:latin typeface="Helvetica" panose="020B0604020202020204" pitchFamily="34" charset="0"/>
              </a:rPr>
              <a:t>Hunter is the founding editor of </a:t>
            </a:r>
            <a:r>
              <a:rPr lang="en-US" b="0" i="1" dirty="0" err="1">
                <a:solidFill>
                  <a:schemeClr val="bg1"/>
                </a:solidFill>
                <a:effectLst/>
                <a:latin typeface="Helvetica" panose="020B0604020202020204" pitchFamily="34" charset="0"/>
              </a:rPr>
              <a:t>Technometrics</a:t>
            </a:r>
            <a:r>
              <a:rPr lang="en-US" b="0" i="0" dirty="0">
                <a:solidFill>
                  <a:schemeClr val="bg1"/>
                </a:solidFill>
                <a:effectLst/>
                <a:latin typeface="Helvetica" panose="020B0604020202020204" pitchFamily="34" charset="0"/>
              </a:rPr>
              <a:t>, the quarterly journal co-published by ASQ and the American Statistical Association. Hunter served as president of the American Statistical Association in 1993.</a:t>
            </a:r>
          </a:p>
          <a:p>
            <a:pPr algn="l"/>
            <a:r>
              <a:rPr lang="en-US" b="0" i="0" dirty="0">
                <a:solidFill>
                  <a:schemeClr val="bg1"/>
                </a:solidFill>
                <a:effectLst/>
                <a:latin typeface="Helvetica" panose="020B0604020202020204" pitchFamily="34" charset="0"/>
              </a:rPr>
              <a:t>Hunter taught courses on evolutionary operation, factorial and fractional factorial design, and response surface methodology for ASQ's Chemical and Process Industries Division, as well as the American Statistical Association’s Section on Physical and Engineering Services.</a:t>
            </a:r>
          </a:p>
          <a:p>
            <a:pPr algn="l"/>
            <a:r>
              <a:rPr lang="en-US" b="0" i="0" dirty="0">
                <a:solidFill>
                  <a:schemeClr val="bg1"/>
                </a:solidFill>
                <a:effectLst/>
                <a:latin typeface="Helvetica" panose="020B0604020202020204" pitchFamily="34" charset="0"/>
              </a:rPr>
              <a:t>A fellow of ASQ, the American Statistical Association, the Royal Statistical Society, and the American Association for the Advancement of Science, Hunter is a member of the American Society for Testing Materials, the American Institute of Chemical Engineers, the Institute of Industrial Engineers, the Institute of Mathematical Science, the Biometrics Society, and the </a:t>
            </a:r>
            <a:r>
              <a:rPr lang="en-US" b="0" i="0" dirty="0" err="1">
                <a:solidFill>
                  <a:schemeClr val="bg1"/>
                </a:solidFill>
                <a:effectLst/>
                <a:latin typeface="Helvetica" panose="020B0604020202020204" pitchFamily="34" charset="0"/>
              </a:rPr>
              <a:t>Environometrics</a:t>
            </a:r>
            <a:r>
              <a:rPr lang="en-US" b="0" i="0" dirty="0">
                <a:solidFill>
                  <a:schemeClr val="bg1"/>
                </a:solidFill>
                <a:effectLst/>
                <a:latin typeface="Helvetica" panose="020B0604020202020204" pitchFamily="34" charset="0"/>
              </a:rPr>
              <a:t> Society, of which he was a founding member.</a:t>
            </a:r>
          </a:p>
          <a:p>
            <a:pPr algn="l"/>
            <a:r>
              <a:rPr lang="en-US" b="0" i="0" dirty="0">
                <a:solidFill>
                  <a:schemeClr val="bg1"/>
                </a:solidFill>
                <a:effectLst/>
                <a:latin typeface="Helvetica" panose="020B0604020202020204" pitchFamily="34" charset="0"/>
              </a:rPr>
              <a:t>Hunter received ASQ’s Brumbaugh Award in 1959 and 1985 and Shewhart Medal in 1970. He also received the Ellis Ott Award in 1978 and the Metropolitan Section’s Deming Medal in 1986</a:t>
            </a:r>
          </a:p>
          <a:p>
            <a:pPr algn="l"/>
            <a:r>
              <a:rPr lang="en-US" b="0" i="0" dirty="0">
                <a:solidFill>
                  <a:schemeClr val="bg1"/>
                </a:solidFill>
                <a:effectLst/>
                <a:latin typeface="Helvetica" panose="020B0604020202020204" pitchFamily="34" charset="0"/>
              </a:rPr>
              <a:t>Hunter’s Shewhart Medal citation recognizes his "outstanding contributions in the development and application of statistical techniques for engineering and industrial needs and his inspiring leadership in applying these technologies to quality control." In his Shewhart Medal speech, Hunter said, "The rational man who solves problems has to be an articulate man. He has to be able to use the English language well, but he also has to be a quantitative beast if he is going to solve his problem." Surely the rational and articulate Hunter is just such a quantitative beast.</a:t>
            </a:r>
          </a:p>
          <a:p>
            <a:endParaRPr lang="en-US" dirty="0"/>
          </a:p>
        </p:txBody>
      </p:sp>
    </p:spTree>
    <p:extLst>
      <p:ext uri="{BB962C8B-B14F-4D97-AF65-F5344CB8AC3E}">
        <p14:creationId xmlns:p14="http://schemas.microsoft.com/office/powerpoint/2010/main" val="183729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25E67E-F4BE-F83E-82CF-914362E503E7}"/>
              </a:ext>
            </a:extLst>
          </p:cNvPr>
          <p:cNvSpPr>
            <a:spLocks noGrp="1"/>
          </p:cNvSpPr>
          <p:nvPr>
            <p:ph type="body" sz="quarter" idx="10"/>
          </p:nvPr>
        </p:nvSpPr>
        <p:spPr/>
        <p:txBody>
          <a:bodyPr/>
          <a:lstStyle/>
          <a:p>
            <a:r>
              <a:rPr lang="en-US" dirty="0"/>
              <a:t>Lynne Hare interviews</a:t>
            </a:r>
          </a:p>
        </p:txBody>
      </p:sp>
      <p:sp>
        <p:nvSpPr>
          <p:cNvPr id="3" name="Text Placeholder 2">
            <a:extLst>
              <a:ext uri="{FF2B5EF4-FFF2-40B4-BE49-F238E27FC236}">
                <a16:creationId xmlns:a16="http://schemas.microsoft.com/office/drawing/2014/main" id="{AE85FF56-CA42-44AB-0E78-8719F2BE22D4}"/>
              </a:ext>
            </a:extLst>
          </p:cNvPr>
          <p:cNvSpPr>
            <a:spLocks noGrp="1"/>
          </p:cNvSpPr>
          <p:nvPr>
            <p:ph type="body" sz="quarter" idx="11"/>
          </p:nvPr>
        </p:nvSpPr>
        <p:spPr/>
        <p:txBody>
          <a:bodyPr/>
          <a:lstStyle/>
          <a:p>
            <a:r>
              <a:rPr lang="en-US" dirty="0">
                <a:hlinkClick r:id="rId2"/>
              </a:rPr>
              <a:t>Stu Hunter: Views the Future of Statistics </a:t>
            </a:r>
            <a:r>
              <a:rPr lang="en-US" dirty="0">
                <a:hlinkClick r:id="rId3"/>
              </a:rPr>
              <a:t>–</a:t>
            </a:r>
            <a:r>
              <a:rPr lang="en-US" dirty="0">
                <a:hlinkClick r:id="rId2"/>
              </a:rPr>
              <a:t> YouTube</a:t>
            </a:r>
            <a:endParaRPr lang="en-US" dirty="0"/>
          </a:p>
          <a:p>
            <a:endParaRPr lang="en-US" dirty="0"/>
          </a:p>
          <a:p>
            <a:r>
              <a:rPr lang="en-US" b="0" i="0" u="none" strike="noStrike" dirty="0">
                <a:solidFill>
                  <a:srgbClr val="3C78A7"/>
                </a:solidFill>
                <a:effectLst/>
                <a:latin typeface="Arial" panose="020B0604020202020204" pitchFamily="34" charset="0"/>
                <a:hlinkClick r:id="rId3"/>
              </a:rPr>
              <a:t>https://www.youtube.com/watch?v=MWfzJzSsGsY</a:t>
            </a:r>
            <a:endParaRPr lang="en-US" dirty="0"/>
          </a:p>
        </p:txBody>
      </p:sp>
    </p:spTree>
    <p:extLst>
      <p:ext uri="{BB962C8B-B14F-4D97-AF65-F5344CB8AC3E}">
        <p14:creationId xmlns:p14="http://schemas.microsoft.com/office/powerpoint/2010/main" val="183497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570FA1-DD90-E384-BDA1-0206762EAF21}"/>
              </a:ext>
            </a:extLst>
          </p:cNvPr>
          <p:cNvSpPr>
            <a:spLocks noGrp="1"/>
          </p:cNvSpPr>
          <p:nvPr>
            <p:ph type="body" sz="quarter" idx="10"/>
          </p:nvPr>
        </p:nvSpPr>
        <p:spPr/>
        <p:txBody>
          <a:bodyPr/>
          <a:lstStyle/>
          <a:p>
            <a:r>
              <a:rPr lang="en-US" dirty="0"/>
              <a:t>Box, Hunter, &amp; Hunter </a:t>
            </a:r>
          </a:p>
        </p:txBody>
      </p:sp>
      <p:pic>
        <p:nvPicPr>
          <p:cNvPr id="5" name="Picture 4" descr="A close up of a book&#10;&#10;Description automatically generated with low confidence">
            <a:extLst>
              <a:ext uri="{FF2B5EF4-FFF2-40B4-BE49-F238E27FC236}">
                <a16:creationId xmlns:a16="http://schemas.microsoft.com/office/drawing/2014/main" id="{331D6E7C-0F97-2003-75BA-705CDE911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82633"/>
            <a:ext cx="4578233" cy="4578233"/>
          </a:xfrm>
          <a:prstGeom prst="rect">
            <a:avLst/>
          </a:prstGeom>
        </p:spPr>
      </p:pic>
    </p:spTree>
    <p:extLst>
      <p:ext uri="{BB962C8B-B14F-4D97-AF65-F5344CB8AC3E}">
        <p14:creationId xmlns:p14="http://schemas.microsoft.com/office/powerpoint/2010/main" val="369724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DDA100-E3AA-6E7C-28CD-DAB68EA32F5C}"/>
              </a:ext>
            </a:extLst>
          </p:cNvPr>
          <p:cNvPicPr>
            <a:picLocks noChangeAspect="1"/>
          </p:cNvPicPr>
          <p:nvPr/>
        </p:nvPicPr>
        <p:blipFill>
          <a:blip r:embed="rId2"/>
          <a:stretch>
            <a:fillRect/>
          </a:stretch>
        </p:blipFill>
        <p:spPr>
          <a:xfrm>
            <a:off x="3882602" y="0"/>
            <a:ext cx="3975692" cy="5143500"/>
          </a:xfrm>
          <a:prstGeom prst="rect">
            <a:avLst/>
          </a:prstGeom>
        </p:spPr>
      </p:pic>
      <p:sp>
        <p:nvSpPr>
          <p:cNvPr id="9" name="TextBox 8">
            <a:extLst>
              <a:ext uri="{FF2B5EF4-FFF2-40B4-BE49-F238E27FC236}">
                <a16:creationId xmlns:a16="http://schemas.microsoft.com/office/drawing/2014/main" id="{3D6A7137-31E2-9222-72A3-FB2619C5DB23}"/>
              </a:ext>
            </a:extLst>
          </p:cNvPr>
          <p:cNvSpPr txBox="1"/>
          <p:nvPr/>
        </p:nvSpPr>
        <p:spPr>
          <a:xfrm>
            <a:off x="859536" y="1069848"/>
            <a:ext cx="2624328" cy="369332"/>
          </a:xfrm>
          <a:prstGeom prst="rect">
            <a:avLst/>
          </a:prstGeom>
          <a:noFill/>
        </p:spPr>
        <p:txBody>
          <a:bodyPr wrap="square" rtlCol="0">
            <a:spAutoFit/>
          </a:bodyPr>
          <a:lstStyle/>
          <a:p>
            <a:pPr algn="l"/>
            <a:r>
              <a:rPr lang="en-US" dirty="0">
                <a:solidFill>
                  <a:schemeClr val="bg1"/>
                </a:solidFill>
                <a:latin typeface="+mj-lt"/>
              </a:rPr>
              <a:t>At the Gordon Conference</a:t>
            </a:r>
          </a:p>
        </p:txBody>
      </p:sp>
    </p:spTree>
    <p:extLst>
      <p:ext uri="{BB962C8B-B14F-4D97-AF65-F5344CB8AC3E}">
        <p14:creationId xmlns:p14="http://schemas.microsoft.com/office/powerpoint/2010/main" val="20287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8194A-4821-B696-216A-D62E4957A578}"/>
              </a:ext>
            </a:extLst>
          </p:cNvPr>
          <p:cNvSpPr>
            <a:spLocks noGrp="1"/>
          </p:cNvSpPr>
          <p:nvPr>
            <p:ph type="body" sz="quarter" idx="10"/>
          </p:nvPr>
        </p:nvSpPr>
        <p:spPr/>
        <p:txBody>
          <a:bodyPr/>
          <a:lstStyle/>
          <a:p>
            <a:r>
              <a:rPr lang="en-US" dirty="0"/>
              <a:t>Stu and Doug</a:t>
            </a:r>
          </a:p>
        </p:txBody>
      </p:sp>
      <p:pic>
        <p:nvPicPr>
          <p:cNvPr id="5" name="Picture 4" descr="Two men sitting next to each other&#10;&#10;Description automatically generated with medium confidence">
            <a:extLst>
              <a:ext uri="{FF2B5EF4-FFF2-40B4-BE49-F238E27FC236}">
                <a16:creationId xmlns:a16="http://schemas.microsoft.com/office/drawing/2014/main" id="{B03D2105-2127-6AC4-0581-F63695AAE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830" y="359361"/>
            <a:ext cx="4362815" cy="4362815"/>
          </a:xfrm>
          <a:prstGeom prst="rect">
            <a:avLst/>
          </a:prstGeom>
        </p:spPr>
      </p:pic>
    </p:spTree>
    <p:extLst>
      <p:ext uri="{BB962C8B-B14F-4D97-AF65-F5344CB8AC3E}">
        <p14:creationId xmlns:p14="http://schemas.microsoft.com/office/powerpoint/2010/main" val="371395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2FC875-36A7-477D-0E7D-41C60775EC6B}"/>
              </a:ext>
            </a:extLst>
          </p:cNvPr>
          <p:cNvSpPr>
            <a:spLocks noGrp="1"/>
          </p:cNvSpPr>
          <p:nvPr>
            <p:ph type="body" sz="quarter" idx="10"/>
          </p:nvPr>
        </p:nvSpPr>
        <p:spPr/>
        <p:txBody>
          <a:bodyPr/>
          <a:lstStyle/>
          <a:p>
            <a:r>
              <a:rPr lang="en-US" dirty="0"/>
              <a:t>Stu in Belgium</a:t>
            </a:r>
          </a:p>
        </p:txBody>
      </p:sp>
      <p:pic>
        <p:nvPicPr>
          <p:cNvPr id="1026" name="Picture 2">
            <a:extLst>
              <a:ext uri="{FF2B5EF4-FFF2-40B4-BE49-F238E27FC236}">
                <a16:creationId xmlns:a16="http://schemas.microsoft.com/office/drawing/2014/main" id="{1B17D507-3A25-4547-5931-4B0F85A6D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786" y="271747"/>
            <a:ext cx="5507892" cy="413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37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2020-JMP-Clades-Template-External">
  <a:themeElements>
    <a:clrScheme name="JMP Wave Theme">
      <a:dk1>
        <a:srgbClr val="000000"/>
      </a:dk1>
      <a:lt1>
        <a:srgbClr val="FFFFFF"/>
      </a:lt1>
      <a:dk2>
        <a:srgbClr val="192328"/>
      </a:dk2>
      <a:lt2>
        <a:srgbClr val="EEECE1"/>
      </a:lt2>
      <a:accent1>
        <a:srgbClr val="61C9E5"/>
      </a:accent1>
      <a:accent2>
        <a:srgbClr val="007DC3"/>
      </a:accent2>
      <a:accent3>
        <a:srgbClr val="3EBDAC"/>
      </a:accent3>
      <a:accent4>
        <a:srgbClr val="9CCB3A"/>
      </a:accent4>
      <a:accent5>
        <a:srgbClr val="F47723"/>
      </a:accent5>
      <a:accent6>
        <a:srgbClr val="FFC610"/>
      </a:accent6>
      <a:hlink>
        <a:srgbClr val="10B7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solidFill>
              <a:schemeClr val="bg1"/>
            </a:solidFill>
            <a:latin typeface="+mj-lt"/>
          </a:defRPr>
        </a:defPPr>
      </a:lstStyle>
    </a:txDef>
  </a:objectDefaults>
  <a:extraClrSchemeLst/>
  <a:extLst>
    <a:ext uri="{05A4C25C-085E-4340-85A3-A5531E510DB2}">
      <thm15:themeFamily xmlns:thm15="http://schemas.microsoft.com/office/thememl/2012/main" name="JMP-2022-powerpoint-template-WAVE.potx" id="{7227E464-D6D5-452C-A4E5-6795AAA627B4}" vid="{DC20916F-E3EE-47DE-A0AE-9D43CDE40BB7}"/>
    </a:ext>
  </a:extLst>
</a:theme>
</file>

<file path=ppt/theme/theme2.xml><?xml version="1.0" encoding="utf-8"?>
<a:theme xmlns:a="http://schemas.openxmlformats.org/drawingml/2006/main" name="2_2020-JMP-Template-External">
  <a:themeElements>
    <a:clrScheme name="JMP Wave Theme">
      <a:dk1>
        <a:srgbClr val="000000"/>
      </a:dk1>
      <a:lt1>
        <a:srgbClr val="FFFFFF"/>
      </a:lt1>
      <a:dk2>
        <a:srgbClr val="192328"/>
      </a:dk2>
      <a:lt2>
        <a:srgbClr val="EEECE1"/>
      </a:lt2>
      <a:accent1>
        <a:srgbClr val="61C9E5"/>
      </a:accent1>
      <a:accent2>
        <a:srgbClr val="007DC3"/>
      </a:accent2>
      <a:accent3>
        <a:srgbClr val="3EBDAC"/>
      </a:accent3>
      <a:accent4>
        <a:srgbClr val="9CCB3A"/>
      </a:accent4>
      <a:accent5>
        <a:srgbClr val="F47723"/>
      </a:accent5>
      <a:accent6>
        <a:srgbClr val="FFC610"/>
      </a:accent6>
      <a:hlink>
        <a:srgbClr val="10B7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solidFill>
              <a:schemeClr val="bg1"/>
            </a:solidFill>
            <a:latin typeface="+mj-lt"/>
          </a:defRPr>
        </a:defPPr>
      </a:lstStyle>
    </a:txDef>
  </a:objectDefaults>
  <a:extraClrSchemeLst/>
  <a:extLst>
    <a:ext uri="{05A4C25C-085E-4340-85A3-A5531E510DB2}">
      <thm15:themeFamily xmlns:thm15="http://schemas.microsoft.com/office/thememl/2012/main" name="JMP-2022-powerpoint-template-WAVE.potx" id="{7227E464-D6D5-452C-A4E5-6795AAA627B4}" vid="{D20A7F3D-2B17-4F46-B9FF-92B188104A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8850</TotalTime>
  <Words>397</Words>
  <Application>Microsoft Office PowerPoint</Application>
  <PresentationFormat>On-screen Show (16:9)</PresentationFormat>
  <Paragraphs>19</Paragraphs>
  <Slides>7</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Calibri</vt:lpstr>
      <vt:lpstr>Calibri Light</vt:lpstr>
      <vt:lpstr>Futura</vt:lpstr>
      <vt:lpstr>Futura-Bold</vt:lpstr>
      <vt:lpstr>Helvetica</vt:lpstr>
      <vt:lpstr>1_2020-JMP-Clades-Template-External</vt:lpstr>
      <vt:lpstr>2_2020-JMP-Template-External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JMP “Wave” Color Palette</dc:title>
  <dc:creator>Trey</dc:creator>
  <cp:lastModifiedBy>Bradley Jones</cp:lastModifiedBy>
  <cp:revision>11</cp:revision>
  <cp:lastPrinted>2021-01-04T19:10:24Z</cp:lastPrinted>
  <dcterms:created xsi:type="dcterms:W3CDTF">2021-12-15T20:11:37Z</dcterms:created>
  <dcterms:modified xsi:type="dcterms:W3CDTF">2023-06-03T12:39:26Z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451006F2-8E20-4D4E-B05C-4B5D02827FD6</vt:lpwstr>
  </property>
  <property fmtid="{D5CDD505-2E9C-101B-9397-08002B2CF9AE}" pid="3" name="ArticulatePath">
    <vt:lpwstr>2020-Template-External</vt:lpwstr>
  </property>
</Properties>
</file>