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65" r:id="rId3"/>
    <p:sldId id="258" r:id="rId4"/>
    <p:sldId id="292" r:id="rId5"/>
    <p:sldId id="291" r:id="rId6"/>
    <p:sldId id="296" r:id="rId7"/>
    <p:sldId id="284" r:id="rId8"/>
    <p:sldId id="290" r:id="rId9"/>
    <p:sldId id="289" r:id="rId10"/>
    <p:sldId id="288" r:id="rId11"/>
    <p:sldId id="283" r:id="rId12"/>
    <p:sldId id="282" r:id="rId13"/>
    <p:sldId id="293" r:id="rId14"/>
    <p:sldId id="294" r:id="rId15"/>
    <p:sldId id="295" r:id="rId16"/>
    <p:sldId id="263" r:id="rId17"/>
    <p:sldId id="264" r:id="rId18"/>
    <p:sldId id="297" r:id="rId19"/>
    <p:sldId id="298" r:id="rId20"/>
    <p:sldId id="299" r:id="rId21"/>
    <p:sldId id="300" r:id="rId22"/>
    <p:sldId id="260" r:id="rId23"/>
    <p:sldId id="261" r:id="rId24"/>
    <p:sldId id="26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539236-BB38-403D-B729-D02839D1267A}" v="167" dt="2022-05-24T14:16:57.09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46" d="100"/>
          <a:sy n="146" d="100"/>
        </p:scale>
        <p:origin x="104" y="5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17.7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101 347 455 0 0,'36'-18'5539'0'0,"-4"2"-3559"0"0,-31 16-1916 0 0,0 1 1 0 0,0-1-1 0 0,0 0 0 0 0,0 0 0 0 0,0 0 1 0 0,1 0-1 0 0,-1 0 0 0 0,0 0 0 0 0,0-1 0 0 0,0 1 1 0 0,0 0-1 0 0,0-1 0 0 0,1 1 0 0 0,1-1 1 0 0,12-4 556 0 0,0 4-472 0 0,-1 0 0 0 0,1 1-1 0 0,0 0 1 0 0,0 1 0 0 0,17 4-1 0 0,-18-3-24 0 0,0 0 0 0 0,21-1 0 0 0,16 2 212 0 0,-24-1-155 0 0,-1-1-1 0 0,1-1 1 0 0,-1-2-1 0 0,29-4 1 0 0,-8-5 11 0 0,-36 8-126 0 0,1 0 0 0 0,0 0 1 0 0,13 0-1 0 0,73-10 155 0 0,-67 8-204 0 0,56-3 1 0 0,9 4-18 0 0,-40-2 0 0 0,-38 4 0 0 0,-10 0 28 0 0,0 0-1 0 0,0 0 0 0 0,0-1 0 0 0,10-4 1 0 0,-9 3 14 0 0,0 1 0 0 0,17-5 0 0 0,-3 2 17 0 0,-18 4-46 0 0,0 1 1 0 0,-1-1-1 0 0,1 1 1 0 0,0 1-1 0 0,0-1 1 0 0,9 0-1 0 0,39 3 41 0 0,-36-1-44 0 0,1 2-10 0 0,0-1 0 0 0,-1 1 0 0 0,-1-1 0 0 0,-3-4 11 0 0,-11 2 106 0 0,-4 0-63 0 0,-7 3-30 0 0,0 0 0 0 0,-15 9 0 0 0,15-8-10 0 0,0 1 1 0 0,1-2 0 0 0,-2 1 0 0 0,-10 2 0 0 0,-2-2-11 0 0,-4 2 16 0 0,0-1 0 0 0,-46 1 0 0 0,12-3 22 0 0,-96 17 0 0 0,106-11-15 0 0,-1-3 0 0 0,1-1 0 0 0,-55-3 0 0 0,32-3-27 0 0,40 1 0 0 0,-34-4 0 0 0,-99-14 64 0 0,75 8-64 0 0,86 8 0 0 0,-1 0 0 0 0,-15 3 0 0 0,16 0 0 0 0,-18-4 0 0 0,9 3 0 0 0,-1 0 0 0 0,0-3 0 0 0,0 2 0 0 0,0-4 0 0 0,-2-1 0 0 0,13 7 0 0 0,3-1 0 0 0,0 1 0 0 0,-1-1 0 0 0,1 0 0 0 0,0 1 0 0 0,0-1 0 0 0,-1 0 0 0 0,1 0 0 0 0,0 0 0 0 0,0 0 0 0 0,-1 0 0 0 0,1 0 0 0 0,0 0 0 0 0,0-1 0 0 0,0 1 0 0 0,-3-1 0 0 0,0-1 0 0 0,2 2 0 0 0,0-1 0 0 0,0 0 0 0 0,0 1 0 0 0,0-1 0 0 0,0 1 0 0 0,0 0 0 0 0,-1-1 0 0 0,1 1 0 0 0,0 0 0 0 0,-2 1 0 0 0,-11-1 0 0 0,1 0 0 0 0,14 0 0 0 0,-1 1 0 0 0,1-1 0 0 0,0 0 0 0 0,-1 0 0 0 0,1-1 0 0 0,0 1 0 0 0,-1 0 0 0 0,1 0 0 0 0,0 0 0 0 0,-1 0 0 0 0,1 0 0 0 0,0 0 0 0 0,0 0 0 0 0,-1 0 0 0 0,1 0 0 0 0,0-1 0 0 0,0 1 0 0 0,-1 0 0 0 0,1 0 0 0 0,0 0 0 0 0,0-1 0 0 0,-1 1 0 0 0,1 0 0 0 0,0 0 0 0 0,0-1 0 0 0,0 1 0 0 0,-1 0 0 0 0,1-1 0 0 0,7-8 0 0 0,9-6 0 0 0,-11 12 0 0 0,1 1 0 0 0,-3-2 0 0 0,1 0 0 0 0,14-6 0 0 0,-11 7 0 0 0,0 0 0 0 0,0 1 0 0 0,9-2 0 0 0,12-3 0 0 0,-20 4 0 0 0,0 0 0 0 0,1 1 0 0 0,-1 0 0 0 0,12-2 0 0 0,3 0 0 0 0,-17 3 0 0 0,0-1 0 0 0,1 2 0 0 0,-1-1 0 0 0,0 1 0 0 0,1 0 0 0 0,8 1 0 0 0,15 0 0 0 0,-3-1 0 0 0,38 5 0 0 0,-37-2 0 0 0,31-1 0 0 0,110-10 0 0 0,-38-5 0 0 0,-20 1 0 0 0,-45 3-10 0 0,-51 7 3 0 0,0-1 0 0 0,0 2-1 0 0,0 0 1 0 0,0 0 0 0 0,27 4 0 0 0,-26 0-1 0 0,0 0 8 0 0,0-1-1 0 0,0 0 0 0 0,28 0 0 0 0,177-20 1 0 0,-207 17 0 0 0,-1 1 0 0 0,1 0 0 0 0,13 3 0 0 0,-13-2 0 0 0,-1 0 0 0 0,0-1 0 0 0,19-1 0 0 0,34-7 0 0 0,106-18 0 0 0,-158 23 0 0 0,-7 1 0 0 0,1 0 0 0 0,-1 0 0 0 0,1 1 0 0 0,-1 0 0 0 0,1 1 0 0 0,-1 0 0 0 0,1 0 0 0 0,14 2 0 0 0,-15 0 0 0 0,0-1 0 0 0,1 1 0 0 0,-1 1 0 0 0,8 3 0 0 0,-7-2 0 0 0,7 4 0 0 0,0 2 0 0 0,0 1-10 0 0,-14-10 6 0 0,0-1 0 0 0,0 1 0 0 0,0 0 0 0 0,0 0 0 0 0,-1 0 0 0 0,1 0 0 0 0,0 0 1 0 0,0 0-1 0 0,-1 0 0 0 0,2 1 0 0 0,-2-1 4 0 0,0 0 0 0 0,0-1 0 0 0,1 1 0 0 0,-1-1 0 0 0,0 1 0 0 0,0 0 0 0 0,0-1 0 0 0,-1 1 0 0 0,1-1 0 0 0,0 1 0 0 0,0 0 0 0 0,0-1 0 0 0,0 1 0 0 0,0-1 0 0 0,-1 1 0 0 0,1 0 0 0 0,0-1 0 0 0,-1 1 0 0 0,1-1 0 0 0,-1 1 0 0 0,-2 2 23 0 0,-1-1 1 0 0,1 0-1 0 0,-1 0 1 0 0,1 0-1 0 0,-1-1 1 0 0,0 1-1 0 0,0-1 1 0 0,0 0-1 0 0,-5 1 1 0 0,6-1-24 0 0,-5 0 2 0 0,0 0 1 0 0,0 0 0 0 0,0-1-1 0 0,-12 0 1 0 0,12-1-4 0 0,-1 1 1 0 0,1 1-1 0 0,-17 2 0 0 0,9-1-10 0 0,-1 0-1 0 0,-26 0 0 0 0,24-1-2 0 0,-31 3-1 0 0,-5 4 15 0 0,-56 0 1 0 0,59-6 9 0 0,-1-1 18 0 0,-58-6-1 0 0,-28-1-17 0 0,30 1 109 0 0,14-1-114 0 0,-192-2-5 0 0,155 8 44 0 0,52 2-24 0 0,55-1-22 0 0,0 1-1 0 0,0 2 0 0 0,1 0 1 0 0,-1 1-1 0 0,-38 15 0 0 0,33-14 3 0 0,15 0 0 0 0,0-1 0 0 0,0 1 0 0 0,1-4 0 0 0,-1 0 0 0 0,2 5 0 0 0,2 4 0 0 0,7-4 0 0 0,7-5 0 0 0,6-3 0 0 0,-8 1 0 0 0,99-4 0 0 0,-51 1-46 0 0,79 6 0 0 0,46 15-46 0 0,192 7 82 0 0,-171-27-44 0 0,-36-2 54 0 0,33-1 0 0 0,61-11 0 0 0,-185 14 0 0 0,8 1 0 0 0,-62 0 0 0 0,1 1 0 0 0,25 4 0 0 0,-5-1 0 0 0,-18 0 0 0 0,2 2 0 0 0,-3 1 0 0 0,-3 2 0 0 0,-13-7 0 0 0,1-1 0 0 0,-1 1 0 0 0,1-1 0 0 0,-1 1 0 0 0,0-1 0 0 0,1 1 0 0 0,-1 0 0 0 0,0-1 0 0 0,1 1 0 0 0,-1 0 0 0 0,0-1 0 0 0,0 1 0 0 0,0 0 0 0 0,1 0 0 0 0,-1-1 0 0 0,0 2 0 0 0,-1-1 0 0 0,1 0 0 0 0,0 0 0 0 0,0 0 0 0 0,-1 0 0 0 0,1 0 0 0 0,-1 0 0 0 0,1 0 0 0 0,-1 0 0 0 0,1 0 0 0 0,-1 0 0 0 0,-1 0 0 0 0,-3 5 0 0 0,0-1 0 0 0,0-1 0 0 0,-1 1 0 0 0,1-1 0 0 0,-1 0 0 0 0,0 0 0 0 0,0-1 0 0 0,-1 0 0 0 0,1 0 0 0 0,-1 0 0 0 0,-8 2 0 0 0,-11 2 0 0 0,-43 5 0 0 0,52-9 0 0 0,-98 13 116 0 0,-194 2 0 0 0,-30-8-116 0 0,211-1 54 0 0,80-7-48 0 0,-93-6 1 0 0,100 1-8 0 0,-1 1 1 0 0,0 2-1 0 0,-47 7 0 0 0,36 3 1 0 0,30-5 0 0 0,0-1 0 0 0,-39 2 0 0 0,39-4 0 0 0,21-1 0 0 0,1-1 0 0 0,-1 1 0 0 0,0 0 0 0 0,1-1 0 0 0,-1 0 0 0 0,0 1 0 0 0,1-1 0 0 0,-1 0 0 0 0,0 0 0 0 0,0 0 0 0 0,-1 0 0 0 0,-2 0 0 0 0,-20 6 0 0 0,6 0 0 0 0,17-4 0 0 0,-15 1 0 0 0,-2 0 0 0 0,5-1 0 0 0,0 0 0 0 0,-6 1 0 0 0,15-3 0 0 0,-15-1 0 0 0,6 1 0 0 0,1-4 0 0 0,0 2 0 0 0,0 0 0 0 0,1 2 0 0 0,-1 0 0 0 0,0 0 0 0 0,1 0 0 0 0,0 0 0 0 0,5 2 0 0 0,9-2 0 0 0,8 0 0 0 0,124-17 0 0 0,-61 6 0 0 0,4-1 0 0 0,66 3 0 0 0,97-10 0 0 0,-223 16 0 0 0,221-36 0 0 0,52-1-65 0 0,-222 33 58 0 0,164-12 71 0 0,-80 14-64 0 0,-113 5 0 0 0,21-1 0 0 0,81-14 0 0 0,-136 14 0 0 0,12-1 0 0 0,0 1 0 0 0,0 0 0 0 0,1-1 0 0 0,0-1 0 0 0,-16 2 0 0 0,1 0 0 0 0,0 1 0 0 0,-1-1 0 0 0,1 1 0 0 0,0 0 0 0 0,-1 0 0 0 0,1 0 0 0 0,0 0 0 0 0,3 1 0 0 0,-1 0 0 0 0,1-1 0 0 0,-1 0 0 0 0,0 1 0 0 0,0 0 0 0 0,1 0 0 0 0,-1 0 0 0 0,0 0 0 0 0,9 4 0 0 0,6 1 0 0 0,48 1 0 0 0,-27-6 0 0 0,-21-1 0 0 0,35 3 0 0 0,-49-2 0 0 0,21 5 0 0 0,5 1 0 0 0,-26-5 0 0 0,-3-1 0 0 0,-1 0 0 0 0,1 0 0 0 0,0-1 0 0 0,0 1 0 0 0,0-1 0 0 0,0 1 0 0 0,0-1 0 0 0,4 0 0 0 0,3 1 0 0 0,42 1 0 0 0,-23-2 0 0 0,73-3 0 0 0,-70-2 0 0 0,15-5 0 0 0,-13 7 0 0 0,-5 1 62 0 0,40 2 0 0 0,-19 2-18 0 0,308 9 20 0 0,-229 1-94 0 0,31 2-12 0 0,165-20 122 0 0,157-25-80 0 0,-420 32 0 0 0,14 0 0 0 0,-20-3 0 0 0,66 6 0 0 0,-74-1 0 0 0,1-2 0 0 0,58-6 0 0 0,-78 3 0 0 0,-9 0 0 0 0,0-1 0 0 0,24-6 0 0 0,-39 7 0 0 0,-6 1-1 0 0,-10 1 7 0 0,-19 0 81 0 0,3 1 4 0 0,17-2-57 0 0,1 1 1 0 0,-19 3-1 0 0,-28 5-60 0 0,-67 1 1 0 0,71-6 14 0 0,-85 2 11 0 0,-66 6 0 0 0,77 2 0 0 0,-153-2 0 0 0,223-12 0 0 0,-31-1 0 0 0,15-7 29 0 0,-22-1 14 0 0,25 4-43 0 0,-21-1 0 0 0,-12 6 0 0 0,-46 0 0 0 0,-132-10 0 0 0,52-23 0 0 0,208 30 0 0 0,-26-5 0 0 0,-134-22 0 0 0,140 25 0 0 0,7 2 0 0 0,0-1 0 0 0,-45-14 0 0 0,45 10 0 0 0,0 2 0 0 0,-40-5 0 0 0,21 5 0 0 0,-31 0 0 0 0,47 5 0 0 0,10 3 0 0 0,22 0 0 0 0,0-1 0 0 0,-1 1 0 0 0,1-1 0 0 0,0 0 0 0 0,-9-2 0 0 0,2 0 0 0 0,7 1 0 0 0,1 0 0 0 0,-1 0 0 0 0,0 1 0 0 0,0-1 0 0 0,0 1 0 0 0,-4 0 0 0 0,-2 2 0 0 0,1 0 0 0 0,-1 0 0 0 0,-10 6 0 0 0,-27 10 0 0 0,30-10 0 0 0,-1-1 0 0 0,-27 7 0 0 0,30-11 0 0 0,0-2 0 0 0,15-1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0,0 0 0 0 0,0 0 0 0 0,0 0 0 0 0,-1 0 0 0 0,1 0 0 0 0,0 0 0 0 0,0 0 0 0 0,0 0 0 0 0,0 0 0 0 0,0 0 0 0 0,0 0 0 0 0,0 0 0 0 0,0-1 0 0 0,0 1 0 0 0,0 0 0 0 0,-1 0 0 0 0,1 0 0 0 0,0 0 0 0 0,0 0 0 0 0,0 0 0 0 0,0 1 0 0 0,0-1 0 0 0,0 0 0 0 0,0 0 0 0 0,0 0 0 0 0,0 0 0 0 0,0 0 0 0 0,-1 0 0 0 0,1 0 0 0 0,0 0 0 0 0,0 0 0 0 0,0 0 0 0 0,0 0 0 0 0,0 0 0 0 0,0 0 0 0 0,0 0 0 0 0,0 0 0 0 0,0 0 0 0 0,7-9 0 0 0,14-8 0 0 0,-3 8 2 0 0,-1 2 0 0 0,1 0 0 0 0,0 1-1 0 0,1 1 1 0 0,32-5 0 0 0,-18 4 100 0 0,44-15 1 0 0,-37 8-63 0 0,53-6-40 0 0,-10 3 0 0 0,-55 10 0 0 0,0 0 0 0 0,0 2 0 0 0,39 0 0 0 0,-31 0 0 0 0,0-1 0 0 0,0-1 0 0 0,37-13 0 0 0,-48 13 0 0 0,-10 2 0 0 0,7-2 0 0 0,0 0 0 0 0,29-1 0 0 0,-7 1-22 0 0,-32 4 11 0 0,1 0-1 0 0,0 1 0 0 0,0 0 1 0 0,18 2-1 0 0,167 22 92 0 0,-86-20-80 0 0,-25-1 0 0 0,105-9 0 0 0,-2-1 0 0 0,-123 6 0 0 0,-31 1 0 0 0,0 1 0 0 0,45 5 0 0 0,81 10-14 0 0,-22 1-65 0 0,-92-9 82 0 0,67 2-1 0 0,-44-5-2 0 0,-45-2 0 0 0,0-1 0 0 0,30-2 0 0 0,-40-1 16 0 0,0 1 0 0 0,1 1 0 0 0,27 3 0 0 0,21 1-44 0 0,-42-3 10 0 0,30 4 0 0 0,-36-3 18 0 0,1 0 0 0 0,0-2 0 0 0,22-1 0 0 0,-17-1 0 0 0,26 3 0 0 0,-17 0 0 0 0,55-5 0 0 0,-53 2 0 0 0,40 1 0 0 0,-49 1 0 0 0,31-3 0 0 0,-33 1 0 0 0,39 1 0 0 0,-49 1-1 0 0,0 0 0 0 0,0-1 0 0 0,21-4 0 0 0,-20 2 20 0 0,0 2 1 0 0,25-1-1 0 0,10 2-7 0 0,-29 0-13 0 0,0 0 1 0 0,0 1 0 0 0,26 6-1 0 0,22 7-19 0 0,46 12-24 0 0,28 4 44 0 0,-111-24 0 0 0,60 2 0 0 0,-42-5 0 0 0,-29-3 0 0 0,1 0 0 0 0,32-5 0 0 0,20-1 0 0 0,74 2 64 0 0,-133 3-64 0 0,-8 1 0 0 0,0 0 0 0 0,1 0 0 0 0,-1 1 0 0 0,0 0 0 0 0,0 0 0 0 0,0 1 0 0 0,10 3 0 0 0,-6-1 0 0 0,-6-3 0 0 0,0 0 0 0 0,0 1 0 0 0,-1-1 0 0 0,1-1 0 0 0,0 1 0 0 0,0-1 0 0 0,0 1 0 0 0,0-1 0 0 0,0 0 0 0 0,4-1 0 0 0,4 1 0 0 0,6 1 0 0 0,9 4 0 0 0,-22-6-19 0 0,0 1-11 0 0,16 7 26 0 0,-15-5 47 0 0,2 3-33 0 0,-17-1-10 0 0,8-3 0 0 0,-11 3 0 0 0,4-1 0 0 0,0-1 0 0 0,1 0 0 0 0,-1 0 0 0 0,0-1 0 0 0,-10 1 0 0 0,4-2 0 0 0,1 1 0 0 0,0 1 0 0 0,0-1 0 0 0,-17 6 0 0 0,15-4 0 0 0,0 0 0 0 0,-21 0 0 0 0,-18 3 0 0 0,-17 2 0 0 0,48-6 0 0 0,-40 7 0 0 0,2 2 0 0 0,-87 6 0 0 0,80-11 0 0 0,-106-3 0 0 0,70-4 0 0 0,97 1 0 0 0,-248 13 0 0 0,22 2 0 0 0,75-7 0 0 0,-116-3 0 0 0,184-6 0 0 0,7 0 0 0 0,-47 0 0 0 0,-133 1 0 0 0,111-2 0 0 0,87 2 0 0 0,-265 11 0 0 0,185 8 0 0 0,22-2 0 0 0,71-8 0 0 0,35-5 0 0 0,-16 6 0 0 0,18-5 0 0 0,7 0 0 0 0,9-2 0 0 0,8-1 0 0 0,5-1 0 0 0,0 1 0 0 0,17-2 0 0 0,10 1 0 0 0,18 1 0 0 0,115-11 0 0 0,-75 1 0 0 0,3-1 0 0 0,23-1 0 0 0,143-2 0 0 0,209-5 0 0 0,193 23 0 0 0,-373-4 0 0 0,-122 1 0 0 0,-30 0 0 0 0,355-5 0 0 0,-339 11 0 0 0,-22-1 0 0 0,192 7 0 0 0,-297-11 0 0 0,72 1 0 0 0,1-1 0 0 0,-19 0 0 0 0,208 2 0 0 0,-210-4 0 0 0,-46-3 0 0 0,48 7 0 0 0,-3 1 0 0 0,103-3 0 0 0,-126-5 0 0 0,181 4 0 0 0,-224-3 0 0 0,-6 3 0 0 0,-13-3 0 0 0,0 0 0 0 0,0 0 0 0 0,1 0 0 0 0,-1 1 0 0 0,0-1 0 0 0,0 0 0 0 0,0 0 0 0 0,0 0 0 0 0,0 0 0 0 0,0 0 0 0 0,0 0 0 0 0,0 0 0 0 0,0 0 0 0 0,0 0 0 0 0,0 0 0 0 0,0 0 0 0 0,0 0 0 0 0,0 0 0 0 0,0 0 0 0 0,0 1 0 0 0,0-1 0 0 0,0 0 0 0 0,0 0 0 0 0,0 0 0 0 0,0 0 0 0 0,0 0 0 0 0,0 0 0 0 0,0 0 0 0 0,0 0 0 0 0,0 0 0 0 0,0 0 0 0 0,0 0 0 0 0,0 1 0 0 0,0-1 0 0 0,0 0 0 0 0,0 0 0 0 0,0 0 0 0 0,0 0 0 0 0,0 0 0 0 0,0 0 0 0 0,0 0 0 0 0,0 0 0 0 0,0 0 0 0 0,0 0 0 0 0,-1 0 0 0 0,1 0 0 0 0,0 0 0 0 0,0 0 0 0 0,0 0 0 0 0,0 0 0 0 0,0 0 0 0 0,0 0 0 0 0,0 1 0 0 0,0-1 0 0 0,0 0 0 0 0,-9 3 0 0 0,-25 5 0 0 0,-1-1 0 0 0,1-1 0 0 0,-40 0 0 0 0,-15 3 0 0 0,5-1 0 0 0,-127-6 0 0 0,-18 1 0 0 0,223-2 0 0 0,-392 24 0 0 0,162-14 0 0 0,-119 3 0 0 0,-314-37 192 0 0,450 6-256 0 0,103 11 62 0 0,-35-5 15 0 0,-151-24-10 0 0,211 31-10 0 0,-119 9 0 0 0,101 2 7 0 0,-69 7 0 0 0,94-8 0 0 0,-108-7 0 0 0,152 0 0 0 0,20 2 0 0 0,-26-4 0 0 0,37 0 0 0 0,11 0 0 0 0,7-1 0 0 0,-9 4 0 0 0,16-4 30 0 0,-1 1 1 0 0,1 0-1 0 0,25-1 0 0 0,-25 3-12 0 0,116-9 76 0 0,70-8-28 0 0,204-20-3 0 0,-119 12-9 0 0,118 1-13 0 0,-131 10-18 0 0,171-6-23 0 0,-219 20 0 0 0,-50 1 0 0 0,-84-1 0 0 0,358 5 0 0 0,-206 4 0 0 0,-93-3 0 0 0,-55-3 0 0 0,63 4 0 0 0,27 1 0 0 0,198-19 0 0 0,-192-5 0 0 0,-147 12 0 0 0,39-2 0 0 0,-15 5 0 0 0,23 0 0 0 0,-55 1 0 0 0,-26 0 0 0 0,1 0 0 0 0,0 2 0 0 0,-1-1 0 0 0,1 1 0 0 0,13 4 0 0 0,-21-4 0 0 0,-5 0 0 0 0,-10 0 0 0 0,-17 0 0 0 0,-166-7 0 0 0,-2-15 35 0 0,20 1-6 0 0,105 15-29 0 0,-167-9 0 0 0,85 7 0 0 0,-66 0 0 0 0,-35 14 0 0 0,38 0 0 0 0,-2 0 0 0 0,-58 1 0 0 0,-35-1 0 0 0,128-10 0 0 0,-325 0 0 0 0,370 13 0 0 0,18-1 0 0 0,-107 17 0 0 0,171-18 0 0 0,-56 14 0 0 0,50-8 0 0 0,-41 12-2 0 0,37-8 15 0 0,40-8 51 0 0,23-9-32 0 0,7-1-64 0 0,14 2 24 0 0,1 0 11 0 0,1 0-1 0 0,28-2 1 0 0,163-10 50 0 0,105-9-53 0 0,-128 10 0 0 0,285-11 0 0 0,-110 6 0 0 0,40-2 0 0 0,-1 17 0 0 0,-319 2 0 0 0,402 22 0 0 0,-151-12 57 0 0,-131-8-50 0 0,134 4-7 0 0,-130-5 0 0 0,-89-4 0 0 0,149-6 0 0 0,7 0 0 0 0,55 8 0 0 0,-225-2 0 0 0,66-2 0 0 0,135 5 95 0 0,-151 3-62 0 0,251 16-97 0 0,-359-19 64 0 0,-26-3 0 0 0,0 2 0 0 0,-1 0 0 0 0,1 1 0 0 0,27 9 0 0 0,-42-9 0 0 0,-13-1 0 0 0,-12-1 0 0 0,-496-18 64 0 0,316 9-144 0 0,29 4 80 0 0,-85 2 0 0 0,-108 2 0 0 0,3 0 0 0 0,-62 3 0 0 0,238-4 0 0 0,66-1 0 0 0,-120 4 0 0 0,-1 4 4 0 0,-64 5-74 0 0,-12-1 56 0 0,-122-3 16 0 0,339-8 7 0 0,-196 6 44 0 0,458-18 65 0 0,35-4-172 0 0,36-4 97 0 0,-67 6-32 0 0,103-12-45 0 0,16-2 14 0 0,-91 13 20 0 0,288-18 0 0 0,-437 33 0 0 0,316-19 0 0 0,-346 18 0 0 0,340-28 0 0 0,-235 23 0 0 0,130-4 0 0 0,-147 10 0 0 0,337 5 0 0 0,104 5 0 0 0,-442-9 0 0 0,84 10 0 0 0,-51-2 0 0 0,-19 1 0 0 0,61-1 0 0 0,-66-9 0 0 0,60-4 0 0 0,-156 4 0 0 0,0 1 0 0 0,30 2 0 0 0,-2 1 0 0 0,-234 3 0 0 0,134-4 0 0 0,0-3 0 0 0,-101-14 0 0 0,82 6 0 0 0,65 8 0 0 0,-314-23 0 0 0,-327 24 0 0 0,328 13 0 0 0,97-2 0 0 0,178-10 0 0 0,-258 12 0 0 0,-550 23 0 0 0,649-29 0 0 0,-474-3 0 0 0,162 4 0 0 0,267-8 0 0 0,-50 3 0 0 0,-97 10 9 0 0,386-13-7 0 0,-428 35 41 0 0,196-11-33 0 0,24-3-74 0 0,100-14 64 0 0,92-4 0 0 0,12-3 54 0 0,17 0-54 0 0,0 0 1 0 0,-1 0-1 0 0,1 0 0 0 0,0 0 1 0 0,-1 0-1 0 0,1 0 1 0 0,-1 0-1 0 0,1 0 1 0 0,0 0-1 0 0,-1-1 1 0 0,1 1-1 0 0,0 0 1 0 0,0 0-1 0 0,-1 0 1 0 0,1 0-1 0 0,0-1 0 0 0,-1 1 1 0 0,1 0-1 0 0,0 0 1 0 0,0 0-1 0 0,-1-1 1 0 0,1 1-1 0 0,0-1 0 0 0,1 0 0 0 0,-1 0 0 0 0,1 0 0 0 0,0 0 0 0 0,-1 0 0 0 0,1 0 0 0 0,0 1 0 0 0,0-1 0 0 0,-1 0 0 0 0,1 1 0 0 0,1-2 0 0 0,12-7 0 0 0,2 3 0 0 0,-1 4-10 0 0,-13 2-1 0 0,-4 0-21 0 0,-8 5 21 0 0,-1 1-2 0 0,3 2-454 0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23.2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6926 350 455 0 0,'3'-1'4555'0'0,"4"-1"-4343"0"0,-1-1 0 0 0,1 1 0 0 0,0 1 0 0 0,0 0 0 0 0,0 0 0 0 0,7 0 0 0 0,18-3 447 0 0,-9 1-69 0 0,1 0 1 0 0,37 2 0 0 0,49 9 583 0 0,-104-7-1098 0 0,40 4 239 0 0,-20-1-211 0 0,28-1 0 0 0,165-11 565 0 0,-113 5-309 0 0,-42-1-187 0 0,256-25 662 0 0,-128 11-406 0 0,-10 2 16 0 0,54 5 462 0 0,-135 9-680 0 0,-64-1-227 0 0,-26 1 0 0 0,1 2 0 0 0,-1-1 0 0 0,0 1 0 0 0,0 1 0 0 0,17 2 0 0 0,-4 2 0 0 0,0-1 0 0 0,40 1 0 0 0,-48-5 0 0 0,-4-3 11 0 0,-10 2 42 0 0,-4 0 1 0 0,-15-8-9 0 0,11 9-27 0 0,2 0-4 0 0,-8-1 1 0 0,0 1 1 0 0,0 0-1 0 0,1 1 1 0 0,-19 3-1 0 0,6-1-15 0 0,0 0 0 0 0,0-2 0 0 0,-1-1 0 0 0,-26-2 0 0 0,-16-1 0 0 0,-135-8 0 0 0,88 3 0 0 0,-14-2 0 0 0,-65-3 0 0 0,92 11 24 0 0,-37-1 88 0 0,-155 16 0 0 0,270-10-145 0 0,-1 1 0 0 0,1 1-1 0 0,-43 15 1 0 0,63-19 22 0 0,10-5 9 0 0,16-5 4 0 0,9-1 3 0 0,6-1 18 0 0,0 2 1 0 0,43-6-1 0 0,-1 8 13 0 0,98-14 45 0 0,165-47-91 0 0,-138 36-45 0 0,-87 16 67 0 0,80-8 24 0 0,-21 3-19 0 0,-11 10-17 0 0,-112 9 0 0 0,-2 5-21 0 0,-7 0-11 0 0,-28-2 21 0 0,0 3 11 0 0,-6 3-10 0 0,-11-7 9 0 0,0 0 0 0 0,0 0 0 0 0,0 0 0 0 0,0 0 1 0 0,0 0-1 0 0,0 0 0 0 0,-1 0 0 0 0,1 0 0 0 0,0 0 1 0 0,0 0-1 0 0,0 0 0 0 0,0 0 0 0 0,0 0 1 0 0,0 0-1 0 0,0 0 0 0 0,0 0 0 0 0,0 0 0 0 0,0 0 1 0 0,0 0-1 0 0,0 0 0 0 0,0 0 0 0 0,0 1 0 0 0,0-1 1 0 0,0 0-1 0 0,0 0 0 0 0,0 0 0 0 0,0 0 0 0 0,0 0 1 0 0,0 0-1 0 0,0 0 0 0 0,0 0 0 0 0,0 0 1 0 0,0 0-1 0 0,0 0 0 0 0,0 0 0 0 0,0 0 0 0 0,0 0 1 0 0,0 0-1 0 0,0 1 0 0 0,0-1 0 0 0,0 0 0 0 0,0 0 1 0 0,0 0-1 0 0,0 0 0 0 0,0 0 0 0 0,0 0 0 0 0,0 0 1 0 0,0 0-1 0 0,0 0 0 0 0,0 0 0 0 0,0 0 1 0 0,0 0-1 0 0,0 0 0 0 0,-28 11-17 0 0,11-3 7 0 0,0-2-1 0 0,0 0 1 0 0,-1-1 0 0 0,-22 3-1 0 0,8-3 23 0 0,-40 12-1 0 0,-18 2 40 0 0,-94 3 15 0 0,-234 24-145 0 0,270-38 80 0 0,37-4 0 0 0,-128 0 0 0 0,175-4 0 0 0,43 0 0 0 0,0 0 0 0 0,0-1 0 0 0,-28-6 0 0 0,30 3 0 0 0,-35-3 0 0 0,37 6 0 0 0,17 0 0 0 0,-1 1 0 0 0,1 0 0 0 0,-1 0 0 0 0,1 0 0 0 0,-1 0 0 0 0,1-1 0 0 0,-1 1 0 0 0,1 0 0 0 0,-1 0 0 0 0,1-1 0 0 0,-1 1 0 0 0,1 0 0 0 0,0-1 0 0 0,-1 1 0 0 0,1 0 0 0 0,-1-1 0 0 0,1 1 0 0 0,0-1 0 0 0,0 1 0 0 0,-1 0 0 0 0,1-2 0 0 0,0 1 0 0 0,0 0 0 0 0,1 0 0 0 0,-1 0 0 0 0,0 0 0 0 0,1 0 0 0 0,0 0 0 0 0,-1 0 0 0 0,1 0 0 0 0,0 0 0 0 0,-1 0 0 0 0,1 0 0 0 0,0 0 0 0 0,0 0 0 0 0,0 1 0 0 0,-1-1 0 0 0,1 0 0 0 0,0 1 0 0 0,0-1 0 0 0,0 0 0 0 0,2 0 0 0 0,24-11 0 0 0,-4 8 0 0 0,0 0 0 0 0,42 0 0 0 0,-4 0 0 0 0,350-33 0 0 0,-256 33-3 0 0,-11 2 21 0 0,157-16 52 0 0,-244 15-67 0 0,38-3-3 0 0,-41 1 0 0 0,0 2 0 0 0,86 7 0 0 0,-62 3 0 0 0,26 3 0 0 0,27 2-13 0 0,-110-8-40 0 0,-20-3 52 0 0,0-1 0 0 0,-1 0 1 0 0,1 0-1 0 0,-1 1 0 0 0,1-1 1 0 0,0 0-1 0 0,-1 1 1 0 0,1-1-1 0 0,-1 1 0 0 0,1-1 1 0 0,-1 1-1 0 0,1-1 0 0 0,-1 1 1 0 0,1-1-1 0 0,-1 1 0 0 0,0-1 1 0 0,1 1-1 0 0,-1 0 1 0 0,0-1-1 0 0,1 2 0 0 0,-1 0 0 0 0,-1-1 0 0 0,1 1-1 0 0,0-1 1 0 0,-1 1 0 0 0,1-1-1 0 0,-1 1 1 0 0,0-1 0 0 0,1 0-1 0 0,-1 1 1 0 0,0-1 0 0 0,0 0-1 0 0,0 1 1 0 0,0-1 0 0 0,0 0-1 0 0,0 0 1 0 0,0 0 0 0 0,0 0-1 0 0,-1 0 1 0 0,1 0 0 0 0,0 0-1 0 0,-1 0 1 0 0,1 0 0 0 0,-3 0-1 0 0,-3 3-6 0 0,0-1 0 0 0,0 0 0 0 0,-13 4 0 0 0,-7-2 8 0 0,-1 0 0 0 0,-38 0 0 0 0,20-5 0 0 0,28 0 0 0 0,1 0 0 0 0,-23 4 0 0 0,-9 5 0 0 0,-44 7 0 0 0,-598 85 64 0 0,646-93-80 0 0,1 3 0 0 0,1 1 0 0 0,-61 25 0 0 0,89-30 27 0 0,15-7-10 0 0,0 0 0 0 0,0 0-1 0 0,0 0 1 0 0,1 0 0 0 0,-1 0 0 0 0,0 0 0 0 0,0 0-1 0 0,0 0 1 0 0,0 0 0 0 0,0 1 0 0 0,0-1 0 0 0,0 0 0 0 0,0 0-1 0 0,0 0 1 0 0,0 0 0 0 0,0 0 0 0 0,0 0 0 0 0,0 0 0 0 0,0 0-1 0 0,0 0 1 0 0,0 0 0 0 0,0 0 0 0 0,0 0 0 0 0,0 0-1 0 0,0 0 1 0 0,0 1 0 0 0,0-1 0 0 0,0 0 0 0 0,0 0 0 0 0,0 0-1 0 0,0 0 1 0 0,0 0 0 0 0,0 0 0 0 0,0 0 0 0 0,0 0-1 0 0,0 0 1 0 0,0 0 0 0 0,0 0 0 0 0,0 0 0 0 0,0 0 0 0 0,0 0-1 0 0,0 1 1 0 0,0-1 0 0 0,0 0 0 0 0,0 0 0 0 0,0 0-1 0 0,0 0 1 0 0,0 0 0 0 0,-1 0 0 0 0,1 0 0 0 0,0 0 0 0 0,7 3 5 0 0,1 0-1 0 0,-1-1 1 0 0,0 0 0 0 0,1 0 0 0 0,13 1 0 0 0,45 1 28 0 0,-34-3-29 0 0,406-14-69 0 0,-337 5 64 0 0,131-7 0 0 0,-189 13 6 0 0,179 2 68 0 0,-175 2-84 0 0,-95 2-49 0 0,-48 2-16 0 0,-121-3 75 0 0,-7 3 0 0 0,67 0 0 0 0,5 4 0 0 0,22 0 0 0 0,102-7 11 0 0,17-1 2 0 0,0-1 1 0 0,0 0-1 0 0,-14 0 0 0 0,30-1 6 0 0,0 1-1 0 0,0-1 0 0 0,0 1 1 0 0,5 2-1 0 0,12 2 18 0 0,147 3-102 0 0,-88-7 44 0 0,221-1 22 0 0,-2 0 0 0 0,-270 2 0 0 0,18 0 0 0 0,-40-4 0 0 0,-15-2 0 0 0,-13-1 0 0 0,-55-6 0 0 0,-87-2 0 0 0,-77 10 0 0 0,197 3 0 0 0,-342-6 0 0 0,-324 8 0 0 0,-26 42-60 0 0,207-29 44 0 0,176-9-4 0 0,228-3 50 0 0,1-6-1 0 0,-191-28 0 0 0,283 28-32 0 0,16 2 9 0 0,0 0 0 0 0,-23-6 0 0 0,104 8-13 0 0,-22 6 7 0 0,23 1 0 0 0,7-3 28 0 0,41 0 24 0 0,173-12-84 0 0,-1 0 0 0 0,410-6 86 0 0,-617 9-44 0 0,640-13-44 0 0,-661 21 46 0 0,38 0-24 0 0,-141 5-42 0 0,-190 17 54 0 0,153-19 0 0 0,-301 8 42 0 0,132-10-20 0 0,-104-1-22 0 0,91-9 3 0 0,46 2-16 0 0,-82 6 10 0 0,-9-1 16 0 0,-786-26-13 0 0,688 19 0 0 0,189 3 0 0 0,-379 23 0 0 0,245-14 0 0 0,42-1 0 0 0,179 2 11 0 0,-240 1 42 0 0,-99-17-53 0 0,308 18 0 0 0,-72 0 0 0 0,-45-1 0 0 0,240-6 0 0 0,-72 4 0 0 0,-223 5 0 0 0,278-12 3 0 0,-37-2 154 0 0,-107-17-93 0 0,50 12-77 0 0,146 7-58 0 0,5 1-11 0 0,15 3 100 0 0,0 0 0 0 0,0-1 1 0 0,1-1-1 0 0,-1-1 1 0 0,28-2-1 0 0,22-2-93 0 0,195-17 158 0 0,544-54-83 0 0,-295 59 0 0 0,-390 13 0 0 0,100 6 0 0 0,24-2 0 0 0,940 11 0 0 0,-818-6 0 0 0,-100-3 0 0 0,9 9 0 0 0,95 1 0 0 0,-350-14 0 0 0,245-8 0 0 0,-96-3 0 0 0,14-2 0 0 0,216-6 0 0 0,-391 19 0 0 0,570-8 64 0 0,-557 8-64 0 0,-141 0 0 0 0,-399-25 56 0 0,361 16-48 0 0,-281-1-8 0 0,42 3 0 0 0,-42 6 0 0 0,264 4 0 0 0,-478 12 0 0 0,105-23 96 0 0,241 1-56 0 0,113-2-40 0 0,46 1 0 0 0,99 6 0 0 0,-12-1 0 0 0,0 3 0 0 0,-86 9 0 0 0,-347 42 0 0 0,480-50 0 0 0,1 0 0 0 0,0 0 0 0 0,-21-2 0 0 0,17-3 0 0 0,15 4 0 0 0,-1 0 0 0 0,0 0 0 0 0,1 0 0 0 0,-1-1 0 0 0,1 1 0 0 0,-1 0 0 0 0,0 0 0 0 0,1-1 0 0 0,-1 1 0 0 0,1 0 0 0 0,-1-1 0 0 0,1 1 0 0 0,-1 0 0 0 0,1-1 0 0 0,-1 1 0 0 0,1-1 0 0 0,0 0 0 0 0,0 1 0 0 0,0-1 0 0 0,0 1 0 0 0,0-1 0 0 0,0 1 0 0 0,1-1 0 0 0,-1 1 0 0 0,0-1 0 0 0,0 1 0 0 0,1-1 0 0 0,-1 1 0 0 0,0 0 0 0 0,1-1 0 0 0,-1 1 0 0 0,0-1 0 0 0,1 1 0 0 0,-1 0 0 0 0,1 0 0 0 0,-1-1 0 0 0,0 1 0 0 0,2-1 0 0 0,5-3 0 0 0,1-1 0 0 0,0 1 0 0 0,0 1 0 0 0,0-1 0 0 0,0 1 0 0 0,1 1 0 0 0,-1 0 0 0 0,12-2 0 0 0,77-4 0 0 0,-49 5 0 0 0,9-1 0 0 0,81-10 0 0 0,332-42 0 0 0,-90 13 0 0 0,-15 15 128 0 0,157 20-128 0 0,-148 17 0 0 0,-348-8 0 0 0,325-11 0 0 0,-217 1 0 0 0,137 10 0 0 0,72 12 54 0 0,122-7 20 0 0,-309 9-74 0 0,-11 0 0 0 0,-29-6 0 0 0,139 4 0 0 0,17 0 0 0 0,-141-4 0 0 0,-72-5 0 0 0,115 3 0 0 0,-20 5 0 0 0,-17-1 0 0 0,-42-5 0 0 0,22 1 0 0 0,-46-5 0 0 0,32 0 0 0 0,-23-6 0 0 0,72-5 0 0 0,-109 4 0 0 0,-7 0 0 0 0,1 2 0 0 0,-1 1 0 0 0,51 4 0 0 0,-40 0 0 0 0,-33-3 0 0 0,0 2 0 0 0,15 2 0 0 0,0 2 0 0 0,30 1 0 0 0,-11 1 0 0 0,-35-5 0 0 0,0 0 0 0 0,19 1 0 0 0,17 2 0 0 0,-14-1 0 0 0,-19-2 0 0 0,2 2 0 0 0,-7 1 0 0 0,-11 0 0 0 0,-7-1 0 0 0,3-1 0 0 0,-1-1 0 0 0,1 0 0 0 0,-1 0 0 0 0,1 0 0 0 0,-1 0 0 0 0,0-1 0 0 0,0 0 0 0 0,0 0 0 0 0,-9 1 0 0 0,-3-2 0 0 0,-27-2 0 0 0,12 0 0 0 0,-141-10 0 0 0,22 1 0 0 0,-230-9 0 0 0,-335-13 0 0 0,1 35 0 0 0,-358 44 64 0 0,297-10-64 0 0,487-29 0 0 0,63-2 0 0 0,-679 2 142 0 0,541-9-121 0 0,-49-15-872 0 0,393 15 555 0 0,4 0 0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0.58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7 22 5527 0 0,'-6'-12'3640'0'0,"8"10"-3506"0"0,7-6-726 0 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3.66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194 209 919 0 0,'-14'-15'6783'0'0,"14"15"-6693"0"0,-1 0 1 0 0,0-1-1 0 0,1 1 1 0 0,-1 0-1 0 0,0-1 1 0 0,1 1-1 0 0,-3 0 0 0 0,-7-4 464 0 0,7 4-315 0 0,1-1-42 0 0,-1 1-116 0 0,1 0 0 0 0,-1 0 0 0 0,1 0 0 0 0,-1 1 0 0 0,1-1 0 0 0,-1 1 0 0 0,1-1-1 0 0,-3 2 1 0 0,2-1 87 0 0,-24 12 2706 0 0,27-13-2863 0 0,0 0 0 0 0,0 0 1 0 0,0 0-1 0 0,1 0 1 0 0,-1 0-1 0 0,0 0 1 0 0,0 0-1 0 0,0 0 0 0 0,0 0 1 0 0,0 1-1 0 0,1-1 1 0 0,-1 0-1 0 0,0 0 1 0 0,0 0-1 0 0,0 0 0 0 0,0 0 1 0 0,0 0-1 0 0,0 1 1 0 0,0-1-1 0 0,0 0 1 0 0,0 0-1 0 0,1 0 0 0 0,-1 0 1 0 0,0 1-1 0 0,0-1 1 0 0,0 0-1 0 0,0 0 1 0 0,0 0-1 0 0,0 0 0 0 0,0 1 1 0 0,0-1-1 0 0,0 0 1 0 0,0 0-1 0 0,0 1 3 0 0,0-1 0 0 0,0 0 0 0 0,0 1-1 0 0,0-1 1 0 0,0 1 0 0 0,0-1 0 0 0,0 0 0 0 0,0 1 0 0 0,0-1-1 0 0,0 0 1 0 0,1 1 0 0 0,-1-1 0 0 0,0 0 0 0 0,0 1 0 0 0,0-1 0 0 0,1 0-1 0 0,-1 1 1 0 0,0-1 0 0 0,0 0 0 0 0,1 0 0 0 0,-1 1 0 0 0,0-1-1 0 0,1 0 1 0 0,-1 0 0 0 0,0 1 0 0 0,1-1 0 0 0,0 0 0 0 0,13 4 115 0 0,1 0 1 0 0,-1-1 0 0 0,1 0 0 0 0,0-2-1 0 0,26 1 1 0 0,49-4-54 0 0,-74 2-76 0 0,0 1 0 0 0,18 3 0 0 0,18 1 0 0 0,67 9 76 0 0,0-1 0 0 0,-27-4-76 0 0,-59-4 0 0 0,39 0 0 0 0,26-15 0 0 0,-80 10 0 0 0,0-1 0 0 0,1-1 0 0 0,-1-1 0 0 0,28-8 0 0 0,-12 6 0 0 0,-28 3 0 0 0,-3 0 0 0 0,1 1 0 0 0,-1 1 0 0 0,0-1 0 0 0,0 0 0 0 0,0 1 0 0 0,1-1 0 0 0,-1 1 0 0 0,3 0 0 0 0,33-4 54 0 0,-33 4-47 0 0,23 1-3 0 0,-9 0-5 0 0,-10 0 1 0 0,35-2 0 0 0,-33-1-2 0 0,26 0 15 0 0,-35 2 111 0 0,-6-1-69 0 0,-7-3-25 0 0,-1 0 1 0 0,0 1-1 0 0,0 1 1 0 0,0-1-1 0 0,0 2 1 0 0,0 0-1 0 0,0 0 1 0 0,-18 1-1 0 0,-61 0 146 0 0,-31 0-2 0 0,64-1 31 0 0,-110-17 1 0 0,72 6-55 0 0,-243-35 479 0 0,134 7 1874 0 0,164 35-2429 0 0,13 1-13 0 0,-37-8-1 0 0,50 8-49 0 0,0 2-12 0 0,5-2-58 0 0,11-7-556 0 0,0 6 1208 0 0,1 5-574 0 0,0-1 0 0 0,0 0 0 0 0,0 0 0 0 0,0 0 0 0 0,0 0 0 0 0,-1-1 1 0 0,6-2-1 0 0,7-4-23 0 0,-7 6 3 0 0,1-1 0 0 0,0 1 1 0 0,1 1-1 0 0,-1 0 0 0 0,0 0 0 0 0,0 1 0 0 0,0 0 0 0 0,1 0 0 0 0,16 4 0 0 0,5 3-1 0 0,47 17-1 0 0,-2-1-73 0 0,218 24-2032 0 0,-251-42 2245 0 0,121 1 1630 0 0,-132-6-1595 0 0,32-4-276 0 0,99-16 0 0 0,13-2-1524 0 0,-19 13 1517 0 0,-122 5 107 0 0,-17 2 11 0 0,32 0 1 0 0,-85 12 187 0 0,-11-2-49 0 0,-1-2 0 0 0,-85-1 0 0 0,-45 2-29 0 0,-1-1-39 0 0,-28-6-79 0 0,25-11 185 0 0,106 5-124 0 0,2-2-72 0 0,37 4-23 0 0,-72-1 1 0 0,51 7 33 0 0,8 0 0 0 0,34-2 0 0 0,14 0 0 0 0,4-2 0 0 0,11-3 0 0 0,19-5 0 0 0,-9 5 0 0 0,1 1 0 0 0,-1 0 0 0 0,50 1 0 0 0,75 12 0 0 0,-114-6 0 0 0,104 11 2 0 0,129 7-14 0 0,-173-23-59 0 0,-9-1 24 0 0,232 16 47 0 0,-174-11 15 0 0,-141-2 122 0 0,-6-1-83 0 0,-19 0-48 0 0,-23 0 1 0 0,-24 0-10 0 0,-217-13 206 0 0,34 4-152 0 0,151 3-49 0 0,-52-5-2 0 0,-136-3 0 0 0,242 15 0 0 0,24-1 0 0 0,-1 2 0 0 0,0 0 0 0 0,-28 7 0 0 0,20-1 0 0 0,-51 19 0 0 0,68-22 0 0 0,68-12 0 0 0,31 0 0 0 0,-36 2 0 0 0,0 2 0 0 0,53 4 0 0 0,233 12-64 0 0,-180-6 64 0 0,209-18 0 0 0,-174 7 12 0 0,-143 5 40 0 0,-29 0-52 0 0,-9-1 0 0 0,-14-3 0 0 0,-13-1 0 0 0,-29-4 0 0 0,0 3 0 0 0,-50-1 0 0 0,59 5 0 0 0,-217 2 0 0 0,39 2 3 0 0,112-4 48 0 0,-151-3 23 0 0,101 9-74 0 0,147-3 0 0 0,-2-1 0 0 0,-1 0 0 0 0,-14-3 0 0 0,-2 0 0 0 0,16 1 0 0 0,11-1 0 0 0,7-2 0 0 0,-6 5 0 0 0,9-5 0 0 0,0 1 0 0 0,1 0 1 0 0,0 1-1 0 0,0 0 0 0 0,0 0 0 0 0,0 1 0 0 0,0 1 0 0 0,18-1 0 0 0,10 3-4 0 0,44 6 0 0 0,-64-5-1 0 0,270 40-94 0 0,-153-20 74 0 0,-40-9 25 0 0,1-6 0 0 0,-1-3 0 0 0,1-4 0 0 0,161-22 0 0 0,-246 21 0 0 0,2-1 0 0 0,17-11 0 0 0,-16 4 0 0 0,-15 9 1 0 0,1 0-1 0 0,-1 0 1 0 0,1-1 0 0 0,-1 1-1 0 0,1 0 1 0 0,-1-1-1 0 0,0 1 1 0 0,1-1-1 0 0,-1 1 1 0 0,1 0 0 0 0,-1-1-1 0 0,0 1 1 0 0,0-1-1 0 0,1 1 1 0 0,-1-1-1 0 0,0 1 1 0 0,0-1 0 0 0,1 1-1 0 0,-1-1 1 0 0,0 0-1 0 0,-1 0 3 0 0,1 1 0 0 0,-1-1-1 0 0,1 0 1 0 0,-1 1 0 0 0,0-1-1 0 0,1 1 1 0 0,-1-1 0 0 0,0 1 0 0 0,0-1-1 0 0,1 1 1 0 0,-1-1 0 0 0,0 1-1 0 0,0 0 1 0 0,0-1 0 0 0,0 1 0 0 0,1 0-1 0 0,-1 0 1 0 0,0 0 0 0 0,0 0-1 0 0,0 0 1 0 0,-1 0 0 0 0,-24-1 40 0 0,23 1-32 0 0,-122 8 63 0 0,121-8-74 0 0,-60 2 0 0 0,44-3 0 0 0,-1 2 0 0 0,-25 4 0 0 0,-11 6-3 0 0,-56 9-82 0 0,44-10 85 0 0,-70 8 0 0 0,-414 33 72 0 0,627-41-117 0 0,-20-1 10 0 0,208 39 5 0 0,-38-6-19 0 0,-151-31 53 0 0,82 0-1 0 0,-70-8-3 0 0,118-2 0 0 0,-176-3 0 0 0,0 0 0 0 0,0-3 0 0 0,0 0 0 0 0,0-1 0 0 0,33-13 0 0 0,-47 14 1 0 0,-6 2 1 0 0,-1 0-1 0 0,1 1 1 0 0,-1-2-1 0 0,0 1 0 0 0,1-1 1 0 0,-2 0-1 0 0,1 0 0 0 0,0-1 1 0 0,9-10-1 0 0,-14 15 3 0 0,-1-1 0 0 0,1 1 0 0 0,-1-1 0 0 0,0 0 0 0 0,1 1 0 0 0,-1-1 0 0 0,1 0 0 0 0,-1 1 0 0 0,0-1 0 0 0,0 0-1 0 0,1 1 1 0 0,-1-1 0 0 0,0 0 0 0 0,0 0 0 0 0,0 1 0 0 0,0-1 0 0 0,0 0 0 0 0,0-1 0 0 0,0 0 8 0 0,0-3 41 0 0,-8-6-29 0 0,1 8-18 0 0,0 1 1 0 0,0-1 0 0 0,0 1-1 0 0,0 1 1 0 0,0-1-1 0 0,-1 1 1 0 0,-11 0 0 0 0,13 0-7 0 0,-156 0 0 0 0,81 2 0 0 0,-10 4 1 0 0,-139 24 0 0 0,3 0-83 0 0,152-24 82 0 0,-182 20 0 0 0,235-22-1 0 0,-29 5-4 0 0,0 1 0 0 0,-79 26 0 0 0,156-56-25 0 0,9 3-934 0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5.750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366 381 5063 0 0,'0'0'1503'0'0,"-3"0"-1338"0"0,-18 1 186 0 0,0 2 0 0 0,0 1 0 0 0,0 0-1 0 0,-36 13 1 0 0,-20 5 827 0 0,53-17-778 0 0,2 1 140 0 0,0-2 0 0 0,0 0 0 0 0,-32 0 704 0 0,69-2-1100 0 0,-4-2-119 0 0,-1 0 0 0 0,16-3 0 0 0,5 0-5 0 0,51-6 149 0 0,-19 1-78 0 0,222-11-38 0 0,-255 16-53 0 0,41-1 0 0 0,-14-2 0 0 0,-27 6 11 0 0,-41 8 53 0 0,0-3-52 0 0,0-1 0 0 0,0 0-1 0 0,-1 0 1 0 0,1-1 0 0 0,-1-1 0 0 0,-17 2 0 0 0,-74-2 30 0 0,25-2 4 0 0,57 2-45 0 0,-1-1 1 0 0,0-1 0 0 0,0-2 0 0 0,0 0 0 0 0,-32-7-1 0 0,39 5-1 0 0,36 1 0 0 0,27-1 0 0 0,337 8-72 0 0,-71-23 127 0 0,-124 4-46 0 0,256-29-9 0 0,-427 42 1 0 0,-10 1 0 0 0,-1-1 1 0 0,0 1-1 0 0,0-1 0 0 0,0 0 0 0 0,0-1 1 0 0,0 0-1 0 0,-1 0 0 0 0,11-7 0 0 0,-16 9 58 0 0,0-1 6 0 0,-1 2-48 0 0,-1 0 1 0 0,0 0-1 0 0,0-1 0 0 0,1 1 0 0 0,-1 0 0 0 0,0 0 1 0 0,0 0-1 0 0,0-1 0 0 0,1 1 0 0 0,-1 0 0 0 0,0 0 1 0 0,0-1-1 0 0,0 1 0 0 0,1 0 0 0 0,-1-1 0 0 0,0 1 1 0 0,0 0-1 0 0,0 0 0 0 0,0-1 0 0 0,0 1 0 0 0,0 0 1 0 0,0-1-1 0 0,0 1 0 0 0,0 0 0 0 0,0-1 0 0 0,0 1 1 0 0,0 0-1 0 0,0-1 0 0 0,0 1 0 0 0,0 0 0 0 0,0 0 1 0 0,0-1-1 0 0,0 1 0 0 0,0 0 0 0 0,0-1 0 0 0,-1 1 1 0 0,1 0-1 0 0,0-1 0 0 0,-14-6 331 0 0,13 6-380 0 0,-10-2 53 0 0,0 0 0 0 0,-1 1 0 0 0,0 0 1 0 0,1 0-1 0 0,-1 2 0 0 0,0-1 0 0 0,-18 3 0 0 0,-13-2 7 0 0,-206-2-28 0 0,180 3 24 0 0,-16 0 32 0 0,6-4 54 0 0,-90-9 99 0 0,13-11 679 0 0,126 17-635 0 0,27 5-129 0 0,6 0-70 0 0,8-4-48 0 0,0 1 0 0 0,1 0 0 0 0,0 0 0 0 0,18-2 0 0 0,54-4 26 0 0,-13 2-20 0 0,459-52-100 0 0,-434 48 127 0 0,-24 1-14 0 0,-61 8-25 0 0,-11 3 0 0 0,1 0 0 0 0,-1 0 0 0 0,0 0 0 0 0,0 0 0 0 0,0 0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0,-1 0 0 0 0,1 0 0 0 0,-8-4 0 0 0,-8 0 34 0 0,-1 0-1 0 0,1 0 1 0 0,-1 2 0 0 0,0 0-1 0 0,-27 1 1 0 0,32 1-20 0 0,-283-4 1260 0 0,239 3-868 0 0,-1 2 1 0 0,-68 11 0 0 0,50-2-385 0 0,-40 7-404 0 0,59-9-409 0 0,35-6 548 0 0,0 1-1 0 0,-34 9 0 0 0,75-5 184 0 0,4-3 139 0 0,1-2 0 0 0,0-1 0 0 0,37-2 0 0 0,-10 0 489 0 0,230-15 441 0 0,27 0-2871 0 0,-73 5 1847 0 0,-223 10 15 0 0,0-1 0 0 0,0 0 0 0 0,20-5 0 0 0,-32 7 1 0 0,0-1 0 0 0,0 1-1 0 0,0 0 1 0 0,-1 0 0 0 0,1 0-1 0 0,0 0 1 0 0,0-1 0 0 0,-1 1 0 0 0,1 0-1 0 0,0-1 1 0 0,-1 1 0 0 0,1-1-1 0 0,0 1 1 0 0,-1-1 0 0 0,1 1 0 0 0,0-1-1 0 0,-1-1 3 0 0,0 1 0 0 0,0 0 0 0 0,-1 0 0 0 0,1 0 0 0 0,0 0 0 0 0,-1 0 0 0 0,1 0 0 0 0,-1 0-1 0 0,1 0 1 0 0,-1 0 0 0 0,1 0 0 0 0,-1 1 0 0 0,0-1 0 0 0,0 0 0 0 0,1 0 0 0 0,-1 0 0 0 0,0 1 0 0 0,0-1 0 0 0,0 0-1 0 0,-1 0 1 0 0,-23-16 50 0 0,9 11-44 0 0,0 0 1 0 0,-1 1 0 0 0,1 1 0 0 0,-1 0-1 0 0,-30-2 1 0 0,32 3 30 0 0,-184-18 224 0 0,179 19-264 0 0,1 2 0 0 0,-1 0 0 0 0,1 1 0 0 0,-1 1 0 0 0,1 0 0 0 0,-1 2 0 0 0,1 0 0 0 0,0 1 0 0 0,1 1 0 0 0,-1 1 0 0 0,-19 11 0 0 0,-121 68 0 0 0,156-83 1 0 0,1-2 1 0 0,1 0 0 0 0,-1-1 0 0 0,1 1 0 0 0,-1 0 0 0 0,1-1 0 0 0,-1 1 0 0 0,0-1 0 0 0,1 0 0 0 0,-1 1 0 0 0,1-1 0 0 0,-1 0 0 0 0,-2 0 0 0 0,1 0 315 0 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11.23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99 459 5063 0 0,'4'-49'7457'0'0,"-3"49"-7338"0"0,73 6 1697 0 0,-52-5-1477 0 0,0 1-1 0 0,26 7 0 0 0,13 0-66 0 0,125 5 260 0 0,-140-14-384 0 0,0-2 1 0 0,49-8-1 0 0,13-9 600 0 0,56-8 882 0 0,-91 17-1524 0 0,94-8-880 0 0,206-19 1224 0 0,-263 28 210 0 0,-76 11-578 0 0,-31-2-394 0 0,-17 8-814 0 0,-67 32 1377 0 0,71-37-231 0 0,0 1 0 0 0,0-2 0 0 0,-14 3 0 0 0,-18 4 23 0 0,-31 9-19 0 0,-2-3 1 0 0,-130 10 0 0 0,101-17-26 0 0,-244 15 13 0 0,209-26 19 0 0,-29 1-9 0 0,132 5 16 0 0,-1-1-1 0 0,-40-5 0 0 0,10 2 48 0 0,46 2-124 0 0,-30-3 0 0 0,36-1 24 0 0,14 3 15 0 0,1 0 0 0 0,-1-1 0 0 0,0 1 0 0 0,1 0 0 0 0,-1 0 0 0 0,0-1 0 0 0,1 1 0 0 0,-1-1 0 0 0,1 1 0 0 0,-1 0 0 0 0,0-1 0 0 0,1 1 0 0 0,-1-1 0 0 0,1 1 0 0 0,0-1 0 0 0,-1 0 0 0 0,1 0 1 0 0,-1 0 0 0 0,1 0-1 0 0,0 0 1 0 0,0 0 0 0 0,0 0-1 0 0,0 0 1 0 0,1 0 0 0 0,-1-1-1 0 0,0 1 1 0 0,0 0 0 0 0,1 0 0 0 0,-1 0-1 0 0,0 0 1 0 0,1 0 0 0 0,-1 0-1 0 0,1 1 1 0 0,0-1 0 0 0,-1 0-1 0 0,1 0 1 0 0,0 0 0 0 0,-1 0-1 0 0,1 1 1 0 0,0-1 0 0 0,0 0-1 0 0,0 1 1 0 0,1-2 0 0 0,1-1 5 0 0,1 1-1 0 0,0-1 1 0 0,0 1 0 0 0,0-1 0 0 0,5-1 0 0 0,6 0-4 0 0,0 0 0 0 0,1 2 0 0 0,-1 0 0 0 0,0 0 0 0 0,29 2 0 0 0,14-2-4 0 0,40-4 2 0 0,-48 5 0 0 0,93-17 0 0 0,-71 5 0 0 0,94-6 0 0 0,-71 10 0 0 0,73-3 0 0 0,19 8 0 0 0,70 0 0 0 0,-240 5-17 0 0,-1 2-1 0 0,27 6 0 0 0,-17-3 7 0 0,-8-1 11 0 0,-6 7 0 0 0,-6 3 0 0 0,-6-15 0 0 0,0 1 0 0 0,0 0 0 0 0,0 0 0 0 0,0 0 0 0 0,0-1 0 0 0,0 1 0 0 0,0 0 0 0 0,0 0 0 0 0,0 0 0 0 0,0-1 0 0 0,-1 1 0 0 0,1 0 0 0 0,0 0 0 0 0,-1-1 0 0 0,1 1 0 0 0,-1 1 0 0 0,-1-1 4 0 0,1 1-1 0 0,-1 0 0 0 0,0-1 1 0 0,0 0-1 0 0,1 1 0 0 0,-1-1 1 0 0,0 0-1 0 0,0 0 0 0 0,0 0 1 0 0,0 0-1 0 0,-3 0 0 0 0,-29 8 71 0 0,4-1-36 0 0,19-5-25 0 0,0 0 0 0 0,1-1-1 0 0,-1-1 1 0 0,0 0 0 0 0,-16 0-1 0 0,-7 1-4 0 0,-13-1 50 0 0,1-2-1 0 0,-83-12 0 0 0,74 6 7 0 0,5-1-56 0 0,-87-26 0 0 0,54 11-8 0 0,2 0 0 0 0,40 11 0 0 0,-72-13 0 0 0,14 14 4 0 0,-85-14 64 0 0,55-4-68 0 0,43 8 0 0 0,-110-11 0 0 0,169 29 0 0 0,44 5 0 0 0,25 0 0 0 0,-21-1 0 0 0,32 4 0 0 0,212 36 0 0 0,-226-37-8 0 0,291 14-48 0 0,-56-8 56 0 0,-115-7 0 0 0,-52-2 0 0 0,-39 1 0 0 0,108-12 0 0 0,-152 6 0 0 0,-6-3 0 0 0,-17 7 0 0 0,-1 0 0 0 0,0 0 0 0 0,1-1 0 0 0,-1 1 0 0 0,1 0 0 0 0,-1 0 0 0 0,0 0 0 0 0,1-1 0 0 0,-1 1 0 0 0,0 0 0 0 0,0 0 0 0 0,1-1 0 0 0,-1 1 0 0 0,0 0 0 0 0,1-1 0 0 0,-1 1 0 0 0,0 0 0 0 0,0-1 0 0 0,0 1 0 0 0,1 0 0 0 0,-1-1 0 0 0,0 1 0 0 0,0 0 0 0 0,0-1 0 0 0,0 1 0 0 0,0-1 0 0 0,0 0 0 0 0,-1 1 0 0 0,0-1 0 0 0,-1 0 0 0 0,1 1 0 0 0,-1-1 0 0 0,1 1 0 0 0,0 0 0 0 0,-1-1 0 0 0,1 1 0 0 0,-1 0 0 0 0,1 0 0 0 0,-1 0 0 0 0,1 0 0 0 0,-1 0 0 0 0,1 0 0 0 0,-1 0 0 0 0,1 1 0 0 0,-3 0 0 0 0,-31 7 0 0 0,1-1 27 0 0,-46 4 0 0 0,0 0-17 0 0,31-1-10 0 0,-73 3 0 0 0,86-11 0 0 0,-1 1 0 0 0,1 2 0 0 0,-38 11 0 0 0,-17 2 0 0 0,-11 3 0 0 0,85-16 2 0 0,-94 25 24 0 0,-115 15 0 0 0,-137 16-16 0 0,351-58-10 0 0,0 0 0 0 0,-12 6 0 0 0,15-4 0 0 0,10-3 0 0 0,9-1 0 0 0,-10-1 0 0 0,168-6 32 0 0,2 0 0 0 0,-82 3-32 0 0,135-21 0 0 0,86-35 0 0 0,-149 26 0 0 0,-152 32 0 0 0,75-15 0 0 0,131-43 0 0 0,-141 34 0 0 0,70-28 0 0 0,-119 42 0 0 0,-14 5 0 0 0,-10 6 0 0 0,0 0 0 0 0,0 0 0 0 0,0 0 0 0 0,0 0 0 0 0,0-1 0 0 0,0 1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0,-1 0 0 0 0,1-1 0 0 0,0 1 0 0 0,0 0 0 0 0,0 0 0 0 0,0 0 0 0 0,0 0 0 0 0,0 0 0 0 0,0 0 0 0 0,0 0 0 0 0,0 0 0 0 0,0 0 0 0 0,0 0 0 0 0,0 0 0 0 0,-1 0 0 0 0,1 0 0 0 0,0 0 0 0 0,0 0 0 0 0,0 0 0 0 0,0 0 0 0 0,-14 1 0 0 0,13-1 0 0 0,-7 1 7 0 0,-1 1 0 0 0,1 0-1 0 0,-1 0 1 0 0,1 1 0 0 0,0 0-1 0 0,-10 6 1 0 0,-18 6 10 0 0,-7-2-1 0 0,-73 11 0 0 0,44-10 6 0 0,32-5-13 0 0,-127 23-8 0 0,129-28-1 0 0,-186 27 0 0 0,113-14 32 0 0,-214 2 0 0 0,65-36-32 0 0,241 14 0 0 0,-1-1 0 0 0,1-1 0 0 0,1 0 0 0 0,-1-2 0 0 0,-25-12 0 0 0,39 17 2 0 0,0-1 0 0 0,0 2 1 0 0,0-1-1 0 0,-7-1 0 0 0,8 0 41 0 0,4 3-43 0 0,-1 0 1 0 0,1-1-1 0 0,0 1 1 0 0,0-1-1 0 0,0 1 1 0 0,0-1-1 0 0,-1 1 1 0 0,1-1 0 0 0,0 1-1 0 0,0-1 1 0 0,0 1-1 0 0,0 0 1 0 0,0-1-1 0 0,0 1 1 0 0,0-1 0 0 0,0 1-1 0 0,0-1 1 0 0,1 0-1 0 0,0 0 0 0 0,1-1 0 0 0,0 1 0 0 0,0 0 0 0 0,0 0 0 0 0,0 0 0 0 0,0 0 0 0 0,0 1 0 0 0,0-1 0 0 0,0 0 0 0 0,0 1 0 0 0,0 0 0 0 0,3-1 0 0 0,2 0 0 0 0,9-3 0 0 0,8-1 0 0 0,49-4 0 0 0,-18 6 0 0 0,91-16 0 0 0,14-10 0 0 0,88-19 0 0 0,-159 30 30 0 0,177-15 0 0 0,-113 16-17 0 0,-37 2-14 0 0,-76 10 1 0 0,51-15 0 0 0,-35 7 0 0 0,-38 9 0 0 0,-9-1 0 0 0,-11 2 0 0 0,-8 1 0 0 0,-22-2 0 0 0,-42 1 0 0 0,29 2 0 0 0,-89 0 0 0 0,38 1 0 0 0,-141 5 0 0 0,232-5 0 0 0,-69 5 11 0 0,-78 15-1 0 0,-71 26 38 0 0,175-36-53 0 0,-165 53 5 0 0,206-60 0 0 0,0 0 0 0 0,0 0 0 0 0,0 1 0 0 0,1 0 0 0 0,-1 0 0 0 0,1 0 0 0 0,0 1 0 0 0,0 0 0 0 0,0 0 0 0 0,1 1 0 0 0,0 0 0 0 0,0-1 0 0 0,0 2 0 0 0,1-1 0 0 0,0 0 0 0 0,-6 13 0 0 0,10-17 0 0 0,-1 0 0 0 0,1 0 0 0 0,-1 0 0 0 0,1 0-1 0 0,-1 0 1 0 0,1 0 0 0 0,0 0 0 0 0,0 0 0 0 0,0 0 0 0 0,0 0 0 0 0,0 0-1 0 0,1 0 1 0 0,-1 0 0 0 0,1 0 0 0 0,-1 0 0 0 0,1 0 0 0 0,0 0 0 0 0,1 3-1 0 0,0-2-1 0 0,-1-1-1 0 0,1 0 0 0 0,0 0 0 0 0,0 0 1 0 0,1 0-1 0 0,-1 0 0 0 0,0 0 1 0 0,0-1-1 0 0,1 1 0 0 0,-1-1 0 0 0,6 3 1 0 0,3 0-3 0 0,0-1 0 0 0,0 0 0 0 0,1-1 1 0 0,-1 0-1 0 0,17 1 0 0 0,44-1 5 0 0,-1-2 0 0 0,81-11 0 0 0,141-39 0 0 0,38 4 71 0 0,-290 42-78 0 0,57-9-21 0 0,58-3-16 0 0,-107 12 44 0 0,-38 2 0 0 0,-1 1 0 0 0,1 0 0 0 0,0 1 0 0 0,0 0 0 0 0,0 1 0 0 0,-1 0 0 0 0,1 0 0 0 0,11 4 0 0 0,-21-5 0 0 0,0 1 0 0 0,1-1 0 0 0,-1 0 0 0 0,0 1 0 0 0,0-1 0 0 0,0 1 0 0 0,0-1 0 0 0,0 1 0 0 0,0 0 0 0 0,0-1 0 0 0,0 1 0 0 0,1 1 0 0 0,-2-1 0 0 0,0 0 0 0 0,1 0 0 0 0,-1 0 0 0 0,0 0 0 0 0,1 0 0 0 0,-1 0 0 0 0,0 0 0 0 0,0 0 0 0 0,0 0 0 0 0,0 0 0 0 0,0 0 0 0 0,0 0 0 0 0,0 0 0 0 0,-1 0 0 0 0,1 0 0 0 0,0-1 0 0 0,0 1 0 0 0,-1 0 0 0 0,1 0 0 0 0,0 0 0 0 0,-1 0 0 0 0,1 0 0 0 0,-1 0 0 0 0,0-1 0 0 0,1 1 0 0 0,-1 0 0 0 0,1 0 0 0 0,-1-1 0 0 0,0 1 0 0 0,0 0 0 0 0,1-1 0 0 0,-1 1 0 0 0,-1 0 0 0 0,-3 3 0 0 0,0-1 0 0 0,0 0 0 0 0,0 0 0 0 0,-8 3 0 0 0,-44 19 0 0 0,-102 29 0 0 0,-499 94 0 0 0,405-111 56 0 0,130-21-48 0 0,67-9 0 0 0,-49 8-69 0 0,87-11 54 0 0,0 0 1 0 0,1 2-1 0 0,-28 11 0 0 0,38-12 7 0 0,9-3 0 0 0,12-2 0 0 0,-12 0 0 0 0,209-14 0 0 0,-44 3 0 0 0,101-8 0 0 0,188-5 0 0 0,-388 23 0 0 0,62 1 0 0 0,-106 2 0 0 0,0 1 0 0 0,0 0 0 0 0,31 10 0 0 0,-39-6 0 0 0,-15-7 0 0 0,-1 0 0 0 0,1 1 0 0 0,-1-1 0 0 0,0 0 0 0 0,1 1 0 0 0,-1-1 0 0 0,1 0 0 0 0,-1 1 0 0 0,1-1 0 0 0,-1 1 0 0 0,0-1 0 0 0,1 1 0 0 0,-1-1 0 0 0,0 1 0 0 0,0-1 0 0 0,1 1 0 0 0,-1-1 0 0 0,0 1 0 0 0,0 0 0 0 0,0-1 0 0 0,0 1 0 0 0,0 0 0 0 0,0 1 0 0 0,-1-1 0 0 0,0 1 0 0 0,0-1 0 0 0,0 1 0 0 0,0-1 0 0 0,0 1 0 0 0,0-1 0 0 0,-1 0 0 0 0,1 0 0 0 0,0 1 0 0 0,-1-1 0 0 0,1 0 0 0 0,-1 0 0 0 0,1-1 0 0 0,-1 1 0 0 0,1 0 0 0 0,-1 0 0 0 0,0-1 0 0 0,-1 1 0 0 0,-38 12 0 0 0,39-13 0 0 0,-85 18 0 0 0,-143 9 0 0 0,65-10 0 0 0,-142 3 1 0 0,190-15 52 0 0,30-2-43 0 0,-139 14-10 0 0,213-15-1 0 0,7-2 0 0 0,0 2 0 0 0,-1-1-1 0 0,1 1 1 0 0,0 0-1 0 0,0 0 1 0 0,-9 5 0 0 0,15-7 0 0 0,0 0 0 0 0,0 0 0 0 0,1 0 0 0 0,-1 0 0 0 0,0 0 1 0 0,0 0-1 0 0,0 0 0 0 0,0 0 0 0 0,0 0 0 0 0,0 0 1 0 0,0 0-1 0 0,0 0 0 0 0,0 0 0 0 0,0 0 0 0 0,0 0 0 0 0,0 0 1 0 0,0 0-1 0 0,0 0 0 0 0,0 0 0 0 0,0 0 0 0 0,0 0 0 0 0,0 1 1 0 0,0-1-1 0 0,0 0 0 0 0,1 0 0 0 0,-1 0 0 0 0,0 0 1 0 0,0 0-1 0 0,0 0 0 0 0,0 0 0 0 0,0 0 0 0 0,0 0 0 0 0,0 0 1 0 0,0 0-1 0 0,0 0 0 0 0,0 0 0 0 0,0 1 0 0 0,0-1 1 0 0,-1 0-1 0 0,1 0 0 0 0,0 0 0 0 0,0 0 0 0 0,0 0 0 0 0,0 0 1 0 0,0 0-1 0 0,0 0 0 0 0,0 0 0 0 0,0 0 0 0 0,0 0 1 0 0,0 0-1 0 0,0 0 0 0 0,10 5-1 0 0,0 0 0 0 0,0-2 0 0 0,1 1 0 0 0,-1-1 0 0 0,22 3 0 0 0,61 2 4 0 0,-57-5-3 0 0,282 4 1 0 0,-226-8 0 0 0,166-3 0 0 0,-222 4 0 0 0,309-2 0 0 0,-279-1 8 0 0,66-1 56 0 0,-213-2-64 0 0,-171 13 0 0 0,60-1 0 0 0,-132 13 0 0 0,-241 34 0 0 0,532-49 0 0 0,-44 10 0 0 0,50-9 0 0 0,51-1 0 0 0,23-2 0 0 0,338-19 0 0 0,-292 7 0 0 0,153-11 0 0 0,274 25 0 0 0,-358-6 0 0 0,-145 2 0 0 0,-94-1 0 0 0,-4 6 0 0 0,-5-7 0 0 0,-175-10 0 0 0,-64-3 34 0 0,29 2-4 0 0,90 10-30 0 0,114 2 0 0 0,91 1 0 0 0,1 0 0 0 0,-1 0 0 0 0,0 0 0 0 0,0 0 0 0 0,0 0 0 0 0,0 0 0 0 0,0 0 0 0 0,0 1 0 0 0,0-1 0 0 0,0 0 0 0 0,1 0 0 0 0,-1 1 0 0 0,0-1 0 0 0,-1 1 0 0 0,2 0 0 0 0,1-1 0 0 0,-1 1 0 0 0,0-1 0 0 0,0 1 0 0 0,1-1 0 0 0,-1 0 0 0 0,0 1 0 0 0,0-1 0 0 0,1 1 0 0 0,-1-1 0 0 0,1 0 0 0 0,-1 1 0 0 0,0-1 0 0 0,1 0 0 0 0,-1 1 0 0 0,1-1 0 0 0,-1 0 0 0 0,1 0 0 0 0,-1 1 0 0 0,1-1 0 0 0,-1 0 0 0 0,1 0 0 0 0,-1 0 0 0 0,1 0 0 0 0,0 0 0 0 0,20 6 0 0 0,45 5 0 0 0,-1-3 0 0 0,82-1 0 0 0,134-14 0 0 0,-277 6 0 0 0,118-6 0 0 0,43-2 0 0 0,350-30 0 0 0,-391 25 0 0 0,-105 11 0 0 0,-19 3 0 0 0,1 0 0 0 0,0 0 0 0 0,0 0 0 0 0,-1 0 0 0 0,1 0 0 0 0,0 0 0 0 0,-1-1 0 0 0,1 1 0 0 0,-1 0 0 0 0,1 0 0 0 0,0-1 0 0 0,-1 1 0 0 0,1 0 0 0 0,-1-1 0 0 0,1 1 0 0 0,-1-1 0 0 0,1 1 0 0 0,-1-1 0 0 0,-1 0 0 0 0,1 1 0 0 0,-1-1 0 0 0,1 0 0 0 0,-1 1 0 0 0,0-1 0 0 0,1 1 0 0 0,-1-1 0 0 0,0 1 0 0 0,1 0 0 0 0,-1-1 0 0 0,0 1 0 0 0,0 0 0 0 0,0-1 0 0 0,1 1 0 0 0,-2 0 0 0 0,-19-6 0 0 0,-309-25 0 0 0,238 25 0 0 0,-391-38 0 0 0,137 8 0 0 0,323 34 0 0 0,11-1 0 0 0,12 3 0 0 0,0 0 0 0 0,0 0 0 0 0,0 0 0 0 0,0 0 0 0 0,0 0 0 0 0,0 0 0 0 0,0 0 0 0 0,0 0 0 0 0,0 0 0 0 0,0 0 0 0 0,0 0 0 0 0,0 0 0 0 0,0 0 0 0 0,-1 0 0 0 0,1 0 0 0 0,0 0 0 0 0,0 0 0 0 0,0 0 0 0 0,0-1 0 0 0,0 1 0 0 0,0 0 0 0 0,0 0 0 0 0,0 0 0 0 0,0 0 0 0 0,0 0 0 0 0,0 0 0 0 0,0 0 0 0 0,0 0 0 0 0,0 0 0 0 0,0 0 0 0 0,0 0 0 0 0,0 0 0 0 0,0 0 0 0 0,0 0 0 0 0,0 0 0 0 0,0 0 0 0 0,0-1 0 0 0,0 1 0 0 0,0 0 0 0 0,0 0 0 0 0,1 0 0 0 0,-1 0 0 0 0,0 0 0 0 0,0 0 0 0 0,0 0 0 0 0,0 0 0 0 0,0 0 0 0 0,0 0 0 0 0,0 0 0 0 0,0 0 0 0 0,0 0 0 0 0,0 0 0 0 0,0 0 0 0 0,0 0 0 0 0,0 0 0 0 0,0 0 0 0 0,0 0 0 0 0,0 0 0 0 0,0 0 0 0 0,0 0 0 0 0,0 0 0 0 0,0 0 0 0 0,1 0 0 0 0,10-4 0 0 0,-11 4 0 0 0,23-4 0 0 0,1 1 0 0 0,31 0 0 0 0,-15 1 0 0 0,737-88 0 0 0,-716 78 0 0 0,-1-3 0 0 0,0-2 0 0 0,-1-3 0 0 0,75-37 0 0 0,-125 53 0 0 0,0-1 0 0 0,-1-1 0 0 0,0 1 0 0 0,0-1 0 0 0,0-1 0 0 0,-1 0 0 0 0,0 0 0 0 0,0 0 0 0 0,11-16 0 0 0,-9 9 0 0 0,-9 13 2 0 0,1 0 1 0 0,-1 0-1 0 0,1 0 0 0 0,-1 0 1 0 0,0 0-1 0 0,0 0 0 0 0,1 0 1 0 0,-1 0-1 0 0,0-1 0 0 0,0 1 0 0 0,0 0 1 0 0,0 0-1 0 0,0 0 0 0 0,0 0 1 0 0,0 0-1 0 0,-1 0 0 0 0,1 0 1 0 0,0 0-1 0 0,0 0 0 0 0,-1 0 0 0 0,1 0 1 0 0,-1 0-1 0 0,1 0 0 0 0,-1 0 1 0 0,1 0-1 0 0,-1 0 0 0 0,0 0 1 0 0,0 0-1 0 0,1 0 0 0 0,-1 1 0 0 0,0-1 1 0 0,0 0-1 0 0,0 1 0 0 0,0-1 1 0 0,1 0-1 0 0,-1 1 0 0 0,0-1 0 0 0,0 1 1 0 0,0 0-1 0 0,-2-1 0 0 0,-4-2 25 0 0,-1 1-1 0 0,1 1 1 0 0,-1 0-1 0 0,-13-1 1 0 0,7 0-14 0 0,-11 0-41 0 0,0 0 0 0 0,0 2-1 0 0,0 1 1 0 0,-39 6 0 0 0,-171 16-32 0 0,120-13 45 0 0,-53-5 15 0 0,-7 2 0 0 0,4 3 0 0 0,142-8 0 0 0,-50 8 0 0 0,57-6 0 0 0,0 0 0 0 0,0-2 0 0 0,-43-1 0 0 0,64-1 0 0 0,0 0 0 0 0,1 0 0 0 0,-1 0 0 0 0,0 0 0 0 0,0 0 0 0 0,0 0 0 0 0,1 0 0 0 0,-1 0 0 0 0,0-1 0 0 0,1 1 0 0 0,-1 0 0 0 0,0 0 0 0 0,0-1 0 0 0,1 1 0 0 0,-1-1 0 0 0,0 1 0 0 0,1 0 0 0 0,-1-1 0 0 0,0 0 0 0 0,1 0 0 0 0,0 1 0 0 0,0-1 0 0 0,1 0 0 0 0,-1 0 0 0 0,0 1 0 0 0,1-1 0 0 0,-1 0 0 0 0,0 1 0 0 0,1-1 0 0 0,-1 0 0 0 0,1 1 0 0 0,-1-1 0 0 0,1 1 0 0 0,-1-1 0 0 0,1 1 0 0 0,-1-1 0 0 0,1 1 0 0 0,0-1 0 0 0,-1 1 0 0 0,1-1 0 0 0,0 1 0 0 0,0-1 0 0 0,2 0 0 0 0,0-1 0 0 0,0 0 0 0 0,0 1 0 0 0,1 0 0 0 0,3-2 0 0 0,35-4 0 0 0,-20 3 0 0 0,28-8 0 0 0,22-11 0 0 0,108-33 0 0 0,-120 41 0 0 0,65-9 0 0 0,241-31 0 0 0,-322 48 0 0 0,0-2 0 0 0,57-20 0 0 0,-88 22 0 0 0,-12 7 0 0 0,-1 0 0 0 0,1-1 0 0 0,-1 1 0 0 0,1 0 0 0 0,0-1 0 0 0,-1 1 0 0 0,1-1 0 0 0,-1 1 0 0 0,0-1 0 0 0,1 1 0 0 0,-1-1 0 0 0,1 1 0 0 0,-1-1 0 0 0,0 1 0 0 0,1-1 0 0 0,-1 0 0 0 0,0 0 0 0 0,0 0 0 0 0,0-1 0 0 0,0 1 0 0 0,0 0 0 0 0,0 0 0 0 0,-1-1 0 0 0,1 1 0 0 0,-1 0 0 0 0,1 0 0 0 0,-1 0 0 0 0,1-1 0 0 0,-1 1 0 0 0,1 0 0 0 0,-1 0 0 0 0,0 0 0 0 0,0 0 0 0 0,0 0 0 0 0,0 0 0 0 0,1 0 0 0 0,-1 1 0 0 0,0-1 0 0 0,0 0 0 0 0,-1 0 0 0 0,1 1 0 0 0,0-1 0 0 0,0 1 0 0 0,0-1 0 0 0,0 1 0 0 0,-2-1 0 0 0,-7-3 0 0 0,1 1 0 0 0,-16-4 0 0 0,19 6 0 0 0,-28-6 0 0 0,-1 2 0 0 0,0 2 0 0 0,-40 1 0 0 0,4 0 0 0 0,-192-7 0 0 0,-1 22 0 0 0,-16 29 0 0 0,161-22 0 0 0,95-16-2 0 0,1 2 1 0 0,-1 0-1 0 0,-35 16 0 0 0,46-17-1 0 0,9-1-40 0 0,3-3 42 0 0,1 0 1 0 0,0 0-1 0 0,-1-1 0 0 0,1 1 1 0 0,0 0-1 0 0,-1 0 0 0 0,1 0 1 0 0,0 0-1 0 0,0 0 0 0 0,0-1 1 0 0,0 1-1 0 0,0 0 0 0 0,0 0 1 0 0,0 0-1 0 0,1 1 0 0 0,-1-1 1 0 0,1 0 0 0 0,0 1 0 0 0,0-1 0 0 0,0 0 0 0 0,0 0 0 0 0,0 0 0 0 0,0 0 0 0 0,0-1 0 0 0,0 1 0 0 0,0 0 0 0 0,1 0 0 0 0,-1-1 0 0 0,2 2 0 0 0,23 7 0 0 0,-23-8 0 0 0,45 13-22 0 0,0-2 0 0 0,1-3 0 0 0,0-1-1 0 0,1-3 1 0 0,76-2 0 0 0,-44-5-115 0 0,-35 0 8 0 0,51 4-1 0 0,-61 2 87 0 0,0 0-20 0 0,72-2 1 0 0,166-32-121 0 0,-212 18 143 0 0,101-32 0 0 0,-158 42 31 0 0,1 0 0 0 0,-1-1-1 0 0,1 0 1 0 0,-1 0 0 0 0,0 0-1 0 0,0-1 1 0 0,8-5 0 0 0,-14 8 7 0 0,0 1 1 0 0,1 0-1 0 0,-1 0 0 0 0,0 0 1 0 0,1 0-1 0 0,-1-1 0 0 0,0 1 1 0 0,1 0-1 0 0,-1 0 0 0 0,0-1 1 0 0,1 1-1 0 0,-1 0 1 0 0,0-1-1 0 0,0 1 0 0 0,1 0 1 0 0,-1-1-1 0 0,0 1 0 0 0,0 0 1 0 0,0-1-1 0 0,0 1 0 0 0,1-1 1 0 0,-1 1-1 0 0,0 0 0 0 0,0-1 1 0 0,0 0-1 0 0,-3 0 1 0 0,0 0 0 0 0,1 0 0 0 0,-1 0-1 0 0,0 0 1 0 0,0 1 0 0 0,0-1 0 0 0,0 1 0 0 0,0 0 0 0 0,-4 0 0 0 0,1-1 1 0 0,-45 0 0 0 0,-70 5 0 0 0,20 1 0 0 0,-188 9 0 0 0,152-6 0 0 0,52-3 0 0 0,-227 3 0 0 0,215-11 0 0 0,-47-2 0 0 0,66 5 0 0 0,33 1 0 0 0,33-2 0 0 0,12 1 0 0 0,0 0 0 0 0,0 0 0 0 0,-1 0 0 0 0,1 0 0 0 0,0 0 0 0 0,0 0 0 0 0,0 0 0 0 0,0 0 0 0 0,0 0 0 0 0,0 0 0 0 0,0 0 0 0 0,0 0 0 0 0,0 0 0 0 0,0 0 0 0 0,0-1 0 0 0,0 1 0 0 0,0 0 0 0 0,0 0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0,0-1 0 0 0,0 1 0 0 0,0 0 0 0 0,0 0 0 0 0,0 0 0 0 0,0 0 0 0 0,0 0 0 0 0,1 0 0 0 0,6-4 0 0 0,42-17 0 0 0,-32 16 0 0 0,-5 4 0 0 0,1 1 0 0 0,19 3 0 0 0,-30-2 0 0 0,4-1 0 0 0,0 0 0 0 0,0 1 0 0 0,0 0 0 0 0,0 0 0 0 0,0 0 0 0 0,7 3 0 0 0,-4 0 0 0 0,24 11 0 0 0,-32-14 0 0 0,0 0 0 0 0,0 0 0 0 0,0 0 0 0 0,0 0 0 0 0,0 0 0 0 0,0 0 0 0 0,0 0 0 0 0,0 0 0 0 0,1 2 0 0 0,1 2 0 0 0,1 0 0 0 0,-1 0 0 0 0,1 0 0 0 0,0-1 0 0 0,5 5 0 0 0,28 29 0 0 0,-6-6 0 0 0,-22-25 0 0 0,4 2 0 0 0,5-5 0 0 0,19 0 0 0 0,-19-5 0 0 0,0 1 0 0 0,0 0 0 0 0,0 0 0 0 0,-1 2 0 0 0,9 0 2 0 0,-23 0-14 0 0,0-2-42 0 0,-1 0 1 0 0,-1 0 52 0 0,-1 0 1 0 0,1 0-1 0 0,0 0 1 0 0,-1 0-1 0 0,1 0 0 0 0,-1 0 1 0 0,1-1-1 0 0,-1 1 1 0 0,1 0-1 0 0,-1 0 0 0 0,1 0 1 0 0,-1-1-1 0 0,1 1 1 0 0,-1 0-1 0 0,1-1 0 0 0,-1 1 1 0 0,1-1-1 0 0,-1 0 1 0 0,1 0-1 0 0,-1 1 1 0 0,0-1 0 0 0,0 0-1 0 0,0 0 1 0 0,0 1-1 0 0,0-1 1 0 0,-1 0 0 0 0,1 0-1 0 0,0 1 1 0 0,0-1-1 0 0,0 0 1 0 0,-1 1 0 0 0,1-1-1 0 0,0 0 1 0 0,-1 1-1 0 0,1-1 1 0 0,0 0 0 0 0,-1 1-1 0 0,1-1 1 0 0,-1 0-1 0 0,1 1 1 0 0,-1-1 0 0 0,1 1-1 0 0,-1-1 1 0 0,0 1-1 0 0,1 0 1 0 0,-1-1 0 0 0,0 1-1 0 0,1-1 1 0 0,-1 1-1 0 0,0 0 1 0 0,-31-15-28 0 0,21 11 16 0 0,2-1-1 0 0,-2 1 1 0 0,1 1 0 0 0,0 0-1 0 0,-1 0 1 0 0,-17-2-1 0 0,-3 0 13 0 0,-52-15 0 0 0,25 5 0 0 0,-103-20 0 0 0,118 29 0 0 0,31 4 0 0 0,1 1 0 0 0,-15-5 0 0 0,23 6 0 0 0,-18-4-23 0 0,-15 10-14 0 0,36-6 37 0 0,0 0-1 0 0,-1 0 1 0 0,1 0 0 0 0,0 0-1 0 0,-1 0 1 0 0,1 0-1 0 0,0 0 1 0 0,-1 0 0 0 0,1 0-1 0 0,0 1 1 0 0,-1-1-1 0 0,1 0 1 0 0,0 0 0 0 0,0 0-1 0 0,-1 0 1 0 0,1 1-1 0 0,0-1 1 0 0,-1 0 0 0 0,1 0-1 0 0,0 1 1 0 0,0-1-1 0 0,0 0 1 0 0,-1 0 0 0 0,1 1-1 0 0,0-1 1 0 0,0 0-1 0 0,0 1 1 0 0,0-1 0 0 0,-1 1-1 0 0,1 0 1 0 0,1-1 0 0 0,-1 1 0 0 0,0 0 0 0 0,0 0 1 0 0,0 0-1 0 0,1-1 0 0 0,-1 1 0 0 0,0 0 0 0 0,1 0 0 0 0,-1-1 0 0 0,1 1 0 0 0,-1 0 0 0 0,1-1 0 0 0,-1 1 0 0 0,1-1 0 0 0,-1 1 0 0 0,2 0 0 0 0,24 29-13 0 0,-19-19 7 0 0,1 1-1 0 0,-2 0 0 0 0,0 1 1 0 0,-1 0-1 0 0,0 0 0 0 0,0 0 1 0 0,-2 0-1 0 0,5 25 0 0 0,-7-20-7 0 0,0 0-1 0 0,-2 0 1 0 0,0 0-1 0 0,-5 27 1 0 0,2-8 22 0 0,-1 10-8 0 0,-2 0 0 0 0,-15 55 0 0 0,19-94 0 0 0,1 2-16 0 0,0 0 0 0 0,0 0 0 0 0,0 11 0 0 0,-1-4 16 0 0,-1 0 0 0 0,1 0 0 0 0,5 0 0 0 0,4 1 0 0 0,3-4 11 0 0,-7-9 32 0 0,4 11-33 0 0,2 2-10 0 0,-7-17 0 0 0,1 1 0 0 0,-1-1 0 0 0,1 0 0 0 0,-1 1 0 0 0,1-1 0 0 0,0 0 0 0 0,2 1 0 0 0,15 7 0 0 0,-11-8 0 0 0,-1 1 0 0 0,1-1 0 0 0,9 0 0 0 0,22 5 0 0 0,-28-4 0 0 0,0-1 0 0 0,0 1 0 0 0,0-2 0 0 0,20 0 0 0 0,11 0 0 0 0,190 1 0 0 0,-225-1 0 0 0,159-13 0 0 0,-35 1 0 0 0,-115 11 0 0 0,113-1 0 0 0,-34 1-1 0 0,-31-2 18 0 0,-45 3 17 0 0,-1-1-1 0 0,1-1 0 0 0,25-7 1 0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32.79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89 77 1839 0 0,'0'0'83'0'0,"-2"0"-6"0"0,-85 15 10449 0 0,90-15-10284 0 0,85-3 1322 0 0,108 10-752 0 0,-40-1-545 0 0,-47-4-166 0 0,160 3 146 0 0,-258-5-235 0 0,154-8 166 0 0,-43 0-99 0 0,-64 4-19 0 0,17 0-6 0 0,273-12 247 0 0,-196 11-224 0 0,37 4 1183 0 0,-83 4-1162 0 0,-21-3-1320 0 0,-8 3 1222 0 0,-16 0 0 0 0,-14-2 0 0 0,126-5 0 0 0,-139 3 0 0 0,17-3 0 0 0,-17 2 0 0 0,-17 2 0 0 0,15-3 3640 0 0,-22 0-4022 0 0,-18-1-268 0 0,0 3 480 0 0,-1 0-1 0 0,1 0 0 0 0,0 0 1 0 0,-1 1-1 0 0,1 0 1 0 0,-17 3-1 0 0,-17-1 643 0 0,-13-2 523 0 0,-218-2-2764 0 0,150-6 2093 0 0,-31-1 1319 0 0,-40 16-2601 0 0,-1-1-27 0 0,137-6 985 0 0,-144-4 0 0 0,156 1 0 0 0,-60-6 0 0 0,65 5 562 0 0,-57 4 0 0 0,43 1-459 0 0,-111 8-1118 0 0,117-5 963 0 0,2 2 52 0 0,23-3 0 0 0,-25 0 0 0 0,-164-17 0 0 0,195 14 0 0 0,14 1 0 0 0,-1-1 0 0 0,0 0 0 0 0,1 0 0 0 0,-1 0 0 0 0,0-1 0 0 0,0 1 0 0 0,-6-3 0 0 0,3 1 0 0 0,4 1 0 0 0,-1 1 0 0 0,1-1 0 0 0,0 1 0 0 0,0 0 0 0 0,-1 0 0 0 0,1 1 0 0 0,-5 0 0 0 0,-7 0 0 0 0,-1 0 0 0 0,0-1 0 0 0,2 1 0 0 0,0 2 0 0 0,0 0 0 0 0,0 0 0 0 0,-25 2 1786 0 0,38-5-1974 0 0,-5 3-417 0 0,16-1-163 0 0,10-1 559 0 0,91-7 404 0 0,-108 6-188 0 0,101 4 369 0 0,-76-2-236 0 0,31-3 1 0 0,-3 1-34 0 0,308-13 39 0 0,-232 4-76 0 0,359 5 172 0 0,-180 1-242 0 0,-271 2 0 0 0,222-1 0 0 0,-159 0 0 0 0,87-5 0 0 0,-148 4 1 0 0,68-2 81 0 0,-103 4-39 0 0,8 0-33 0 0,11 2 14 0 0,-23-1 0 0 0,8-2 8 0 0,18-1 91 0 0,-15 3 8 0 0,-13 0-130 0 0,0 0 0 0 0,0 0 0 0 0,0 0 0 0 0,0 0 0 0 0,0 0 0 0 0,0 0 1 0 0,0 0-1 0 0,0 0 0 0 0,0 0 0 0 0,0 0 0 0 0,0 0 0 0 0,0 0 0 0 0,0 0 1 0 0,0 0-1 0 0,0 0 0 0 0,-1 0 0 0 0,1 0 0 0 0,0 0 0 0 0,0 0 1 0 0,0 0-1 0 0,0 0 0 0 0,0 0 0 0 0,0 0 0 0 0,0 0 0 0 0,0 0 0 0 0,0 0 1 0 0,0 1-1 0 0,0-1 0 0 0,0 0 0 0 0,0 0 0 0 0,0 0 0 0 0,0 0 0 0 0,0 0 1 0 0,0 0-1 0 0,0 0 0 0 0,1 0 0 0 0,-1 0 0 0 0,0 0 0 0 0,0 0 1 0 0,0 0-1 0 0,0 0 0 0 0,0 0 0 0 0,0 0 0 0 0,0 0 0 0 0,0 0 0 0 0,0 0 1 0 0,0 0-1 0 0,0 0 0 0 0,0 0 0 0 0,0 0 0 0 0,0 0 0 0 0,0 0 1 0 0,0 0-1 0 0,0 0 0 0 0,0 0 0 0 0,0 0 0 0 0,0 0 0 0 0,0 0 0 0 0,0 0 1 0 0,0 0-1 0 0,0 0 0 0 0,0 0 0 0 0,0 0 0 0 0,1 0 0 0 0,-1 0 0 0 0,0 0 1 0 0,0 0-1 0 0,0 0 0 0 0,-10 4 34 0 0,-3-1-27 0 0,0-1 1 0 0,0 0-1 0 0,0-1 0 0 0,-1 0 0 0 0,-16-2 1 0 0,-10 0 16 0 0,-69 5 48 0 0,-123 3-29 0 0,159-8-44 0 0,-158 6 0 0 0,35 3 0 0 0,-34-4 0 0 0,91-4 0 0 0,-149 13 11 0 0,261-11 11 0 0,-101 11 121 0 0,14-1-104 0 0,-10 2-174 0 0,-10-1 135 0 0,20-3 0 0 0,1 7 0 0 0,107-17 0 0 0,-20 5 0 0 0,12-1 0 0 0,13-4 0 0 0,0 0 0 0 0,1 0 0 0 0,-1 0 0 0 0,1 1 0 0 0,-1-1 0 0 0,0 0 0 0 0,1 0 0 0 0,-1 1 0 0 0,1-1 0 0 0,-1 0 0 0 0,1 1 0 0 0,-1-1 0 0 0,1 1 0 0 0,-1-1 0 0 0,1 0 0 0 0,-1 2 0 0 0,13 2 0 0 0,6 0 0 0 0,7-3 0 0 0,21 13 0 0 0,-27-9 0 0 0,36 6 67 0 0,18 5 10 0 0,-53-14-77 0 0,5 1 0 0 0,1-1 0 0 0,28-3 0 0 0,-21 1 0 0 0,58 4 0 0 0,14 1 0 0 0,-43-4 0 0 0,12 0 0 0 0,153-10 0 0 0,-209 9 0 0 0,1 1 0 0 0,28 5 0 0 0,1 0 0 0 0,13 0 0 0 0,136 6 0 0 0,-172-13 0 0 0,164-5 0 0 0,-130 3 0 0 0,104 8 0 0 0,-38 6 0 0 0,-77-6 0 0 0,1-2 0 0 0,60-5 0 0 0,-83 3 0 0 0,-1 0 0 0 0,0 2 0 0 0,35 7 0 0 0,-29-4 0 0 0,27 1 0 0 0,-41-4 0 0 0,0-4 0 0 0,0 4 0 0 0,-2 2 0 0 0,0 2 14 0 0,-3 0 55 0 0,-8-4 8 0 0,4 8-61 0 0,-8-10-16 0 0,0-1 0 0 0,0 1 0 0 0,0-1 0 0 0,0 1 0 0 0,1-1 0 0 0,-1 1 0 0 0,0-1 0 0 0,0 1 0 0 0,0-1 0 0 0,0 1 0 0 0,0 0 0 0 0,0-1 0 0 0,0 1 0 0 0,0-1 0 0 0,-1 1 0 0 0,1-1 0 0 0,0 1 0 0 0,0-1 0 0 0,0 1 0 0 0,-1-1 0 0 0,1 1 0 0 0,-1 0 0 0 0,-3 2 18 0 0,0-1 0 0 0,0 0 0 0 0,0 0-1 0 0,-1 0 1 0 0,1 0 0 0 0,-1-1 0 0 0,1 0-1 0 0,-10 2 1 0 0,4-2 39 0 0,0-1 0 0 0,-18-2 1 0 0,-16 0 74 0 0,-23 3-52 0 0,-102-11 0 0 0,166 10-80 0 0,-102-15 0 0 0,64 8 0 0 0,-59-3 0 0 0,-31 8 0 0 0,-141 17 0 0 0,256-13 0 0 0,-54 6 0 0 0,0-2 0 0 0,-88-5 0 0 0,125-3 27 0 0,-1 1 0 0 0,0 2-1 0 0,0 1 1 0 0,1 2 0 0 0,-65 15-1 0 0,52-9-26 0 0,1-3 0 0 0,-55 3 0 0 0,84-8 0 0 0,-85 14-44 0 0,56-7 15 0 0,13-3 16 0 0,12-2 15 0 0,1 0 1 0 0,-1-2-1 0 0,-31 1 0 0 0,30-3 46 0 0,-41 6 0 0 0,5 0-3 0 0,47-4-45 0 0,0-1 0 0 0,0 1 0 0 0,-13 4 0 0 0,13-3 0 0 0,0 0 0 0 0,-19 2 0 0 0,-16 5 0 0 0,13-5 0 0 0,2-2-98 0 0,25-1 55 0 0,-2 3 32 0 0,8-4 11 0 0,-1-1 0 0 0,0 1 0 0 0,1-1 0 0 0,-1 1 0 0 0,0-1 0 0 0,1 1 0 0 0,-1-1 0 0 0,1 1 0 0 0,-1-1 0 0 0,1 1 0 0 0,-1-1 0 0 0,1 0 0 0 0,-1 1 0 0 0,1-1 0 0 0,0 0 0 0 0,-1 0 0 0 0,2 1 0 0 0,15 6 0 0 0,8 1-2 0 0,-19-9 3 0 0,0 0 11 0 0,215-1 41 0 0,-53-4-53 0 0,-60 1 0 0 0,185 9 0 0 0,-131 7 0 0 0,-109-9 0 0 0,79-4 0 0 0,-36-2 0 0 0,12 0-2 0 0,49 2 15 0 0,-85 5 9 0 0,76 8 9 0 0,-102-6-31 0 0,-35-5 0 0 0,1 1 0 0 0,-1 0 0 0 0,1 1 0 0 0,17 5 0 0 0,-29-7 0 0 0,7 3 0 0 0,-1-1 0 0 0,1 1 0 0 0,0-1 0 0 0,0-1 0 0 0,0 0 0 0 0,0 0 0 0 0,15 1 0 0 0,-10-2 0 0 0,1 0 0 0 0,22 6 0 0 0,-24-4 0 0 0,0-1 0 0 0,1 1 0 0 0,21-2 0 0 0,28-6 0 0 0,98-4 0 0 0,-141 9 0 0 0,-2-2 0 0 0,0 0 0 0 0,-4 0 11 0 0,-10 2-128 0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2.41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125 829 2303 0 0,'-13'6'17274'0'0,"47"-4"-18344"0"0,18 0 1437 0 0,-31-2-305 0 0,1 1 0 0 0,40 7 1 0 0,59 13 163 0 0,-102-18-217 0 0,-1 0 0 0 0,29-1 0 0 0,3 1 28 0 0,187 7 91 0 0,-144-5-21 0 0,-54-3-78 0 0,-14 1-50 0 0,-16-2 7 0 0,-1-1-1 0 0,1 1 0 0 0,15-2 0 0 0,162-7 95 0 0,-155 6-80 0 0,-20 1 0 0 0,0 1 0 0 0,15 0 0 0 0,-7 1 0 0 0,27-1 0 0 0,-27-1 0 0 0,24 1 0 0 0,97 9 11 0 0,-132-9 46 0 0,0 0 1 0 0,15-1 0 0 0,-5 0-18 0 0,7 1-37 0 0,-23 0-9 0 0,46-4 63 0 0,-42 3-46 0 0,24 4-12 0 0,-13-2 1 0 0,0 0 0 0 0,0 1 0 0 0,-3-2 11 0 0,-58 8 96 0 0,1-4-101 0 0,-66-4 0 0 0,42-1-8 0 0,-28 2 20 0 0,-90-2 28 0 0,129 0-14 0 0,-96 10 0 0 0,95 2-32 0 0,35-7 0 0 0,-41 4 0 0 0,-98 7 0 0 0,143-14 0 0 0,-29-1 0 0 0,29-1 0 0 0,-28 3 0 0 0,-8 3 0 0 0,35-4 0 0 0,0 1 0 0 0,0 1 0 0 0,-21 5 0 0 0,-25 6-1 0 0,26-7 13 0 0,11-2 40 0 0,9 0-50 0 0,-8 14-3 0 0,5 3 1 0 0,12-15 0 0 0,-3-5 0 0 0,2 3 12 0 0,9-3 47 0 0,5-2-4 0 0,11 1-45 0 0,32 7-10 0 0,-9-1 0 0 0,-30-5 0 0 0,0-1 0 0 0,0 0 0 0 0,11-1 0 0 0,17 3 0 0 0,-16-1 0 0 0,0 0 0 0 0,27-1 0 0 0,13 1 0 0 0,18 1 109 0 0,132-12-1 0 0,-116 2-69 0 0,-73 7-30 0 0,0 1-1 0 0,0 1 1 0 0,1 1-1 0 0,23 7 1 0 0,35 4 12 0 0,-14-2-76 0 0,-11-1 14 0 0,124 19 41 0 0,-140-22 0 0 0,-18-3 0 0 0,1-1 0 0 0,25 2 0 0 0,11-3 0 0 0,48 2 0 0 0,-88-5 0 0 0,0-2 0 0 0,-13 3 2 0 0,-3 0 2 0 0,-10 4 9 0 0,-15 5 22 0 0,-52 9 167 0 0,56-15-206 0 0,1-1 0 0 0,-1 0-1 0 0,0-1 1 0 0,-29-2 0 0 0,-42-7 18 0 0,29 0-15 0 0,-79-13 15 0 0,104 13-1 0 0,0 1-1 0 0,0 2 1 0 0,-72 1-1 0 0,-10 4-12 0 0,8-1 0 0 0,-4-2 0 0 0,83 0 0 0 0,-1 1 0 0 0,-42 5 0 0 0,23 1 0 0 0,-30 5 0 0 0,7 0 0 0 0,59-5 0 0 0,-8 4 0 0 0,20-6 0 0 0,-10 6 0 0 0,2-1 0 0 0,4 1 11 0 0,8-9-10 0 0,0 0-1 0 0,0 0 1 0 0,0 0 0 0 0,0 0 0 0 0,0 0 0 0 0,0 0 0 0 0,0 0-1 0 0,0 0 1 0 0,0 0 0 0 0,0 0 0 0 0,0 0 0 0 0,0 0 0 0 0,0 0-1 0 0,0 0 1 0 0,0 0 0 0 0,0 0 0 0 0,0 0 0 0 0,1 0-1 0 0,-1 0 1 0 0,0 0 0 0 0,0 0 0 0 0,0 0 0 0 0,0 1 0 0 0,0-1-1 0 0,0 0 1 0 0,0 0 0 0 0,0 0 0 0 0,0 0 0 0 0,0 0-1 0 0,0 0 1 0 0,0 0 0 0 0,0 0 0 0 0,0 0 0 0 0,0 0 0 0 0,0 0-1 0 0,0 0 1 0 0,0 0 0 0 0,0 0 0 0 0,0 0 0 0 0,0 0-1 0 0,0 0 1 0 0,0 1 0 0 0,0-1 0 0 0,0 0 0 0 0,0 0 0 0 0,0 0-1 0 0,0 0 1 0 0,0 0 0 0 0,0 0 0 0 0,0 0 0 0 0,0 0 0 0 0,6 1 13 0 0,0 0 0 0 0,1-1 0 0 0,-1 1 0 0 0,10-2 0 0 0,-3 0-10 0 0,106 0 60 0 0,-82 5-64 0 0,-23-2 0 0 0,26 0 0 0 0,-12-2 4 0 0,35 4-1 0 0,-37-1 46 0 0,44-1-1 0 0,11-5 63 0 0,27-2 13 0 0,30-2-47 0 0,-60 6-47 0 0,-52 1 14 0 0,34-3 0 0 0,-28 0-13 0 0,49 3 0 0 0,-33 1-19 0 0,-26 0 3 0 0,27 5 0 0 0,-30-3-4 0 0,1-1 1 0 0,21 0-1 0 0,-14-3-11 0 0,39 4 0 0 0,-50-2 11 0 0,0-1 1 0 0,19-2-1 0 0,-18 1 4 0 0,28 1 0 0 0,-21 1 43 0 0,45-4-1 0 0,-9-1 27 0 0,-20 1 56 0 0,-29 3-117 0 0,-1-1 0 0 0,16-4 0 0 0,-23 4-14 0 0,1 1 0 0 0,-1-1 0 0 0,0 1 0 0 0,1 0 0 0 0,-1 0 0 0 0,0 0 0 0 0,7 1 0 0 0,25-3 71 0 0,-17 2-16 0 0,-4 3-47 0 0,-9-1-28 0 0,1-1-1 0 0,-1 0 1 0 0,1 0 0 0 0,0 0 0 0 0,9-1-1 0 0,19 4 37 0 0,-15-1-52 0 0,38-1 0 0 0,-20-2 11 0 0,-16 2 16 0 0,15 2 0 0 0,-5-3 0 0 0,-22-2 0 0 0,-1 1 0 0 0,16 2 0 0 0,-7 0 0 0 0,-14-2 0 0 0,1 0 0 0 0,25-6 0 0 0,-23 6 0 0 0,0 0 0 0 0,16-6 0 0 0,-7 0 0 0 0,-1 1 11 0 0,-9 2 31 0 0,9-2-31 0 0,-12 4-11 0 0,1 0 0 0 0,-1 0 0 0 0,0 1 0 0 0,0-1 0 0 0,1 0 0 0 0,-1 1 0 0 0,1-1 0 0 0,-1 1 0 0 0,4 0 0 0 0,-1 0 0 0 0,10-2 0 0 0,0 2 0 0 0,-4-4 11 0 0,-9 2 42 0 0,-2-5 12 0 0,-2 4 5 0 0,-10-2-16 0 0,4 4-43 0 0,6 2-10 0 0,4-1-1 0 0,1 1 0 0 0,-1-1 0 0 0,1 0 0 0 0,-1 1 0 0 0,1-1-1 0 0,-1 0 1 0 0,5-1 0 0 0,17 0 0 0 0,-22 1 0 0 0,17-5 0 0 0,-1 1 0 0 0,-15 2 0 0 0,-2 1 0 0 0,0 0 0 0 0,-1 0 0 0 0,1 0 0 0 0,0 0 0 0 0,0 1 0 0 0,0-1 0 0 0,0 0 0 0 0,0 1 0 0 0,0-1 0 0 0,0 1 0 0 0,0-1 0 0 0,0 1 0 0 0,1-1 0 0 0,-1 1 0 0 0,1-1 0 0 0,12-3 0 0 0,-1 2 0 0 0,0 0 0 0 0,2 0 0 0 0,20-4 0 0 0,-8-1 0 0 0,4 2 0 0 0,-6 2-2 0 0,-17 0 47 0 0,-7 2-35 0 0,9-5 1 0 0,-3-2-11 0 0,2-6 0 0 0,-9 9 0 0 0,-1 3 0 0 0,-1-11 0 0 0,0 7 0 0 0,0 1 0 0 0,0-1 0 0 0,-1 1 0 0 0,0-1 0 0 0,0 1 0 0 0,0 0 0 0 0,-1 0 0 0 0,0 0 0 0 0,-5-5 0 0 0,-2-3 0 0 0,10 11 0 0 0,-1-1 0 0 0,0 1 0 0 0,0 0 0 0 0,-1-1 0 0 0,1 1 0 0 0,0 0 0 0 0,-1 0 0 0 0,-3-2 0 0 0,-3-2 0 0 0,0-3 0 0 0,-1 0 0 0 0,2-2 0 0 0,4-2 0 0 0,2 1 11 0 0,3-2 31 0 0,0-14-30 0 0,3 0-13 0 0,-3 19 1 0 0,0 5 0 0 0,0-1 0 0 0,0 0 0 0 0,-1 0 0 0 0,0-9 0 0 0,-1 1 0 0 0,0-2 0 0 0,3-9 0 0 0,-1 22 0 0 0,0-1 0 0 0,-1 1 0 0 0,1-1 0 0 0,-1 1 0 0 0,1-1 0 0 0,-1 1 0 0 0,0-1 0 0 0,0-4 0 0 0,-1 1 0 0 0,3-22 0 0 0,-1 21 0 0 0,3-24 0 0 0,3-60 77 0 0,-1 38-10 0 0,-3 21-67 0 0,-3 16 0 0 0,2-1 0 0 0,3-16 0 0 0,0 1 0 0 0,-1 2 0 0 0,1-19-24 0 0,-3-70 0 0 0,-2 64 48 0 0,3 32-108 0 0,-2-2 4 0 0,-2 21 32 0 0,-1-5 36 0 0,-2-3 3 0 0,1 10 28 0 0,2 0-42 0 0,-2-14-124 0 0,2 4 147 0 0,0-1 0 0 0,-2 4-11 0 0,1 6-31 0 0,-7-5 20 0 0,-2-2-20 0 0,-3 3 31 0 0,-1 4 11 0 0,4 2-19 0 0,0 1-1 0 0,1 0 0 0 0,-1 1 1 0 0,0 0-1 0 0,-12 3 1 0 0,-21 3-55 0 0,-11 2 9 0 0,-86 14 5 0 0,116-19 56 0 0,5-3 4 0 0,-29 0 0 0 0,-5-1 0 0 0,-85 0 0 0 0,59-2 0 0 0,-99-2 0 0 0,98 2 0 0 0,-26 0-17 0 0,-105-5-30 0 0,-56-20 47 0 0,212 19 0 0 0,-20-2 0 0 0,-82 12-48 0 0,-21-1-28 0 0,154-2 70 0 0,-40 5 0 0 0,19-1 6 0 0,3-1-3 0 0,2 1-28 0 0,-56-5 1 0 0,81 2 30 0 0,1 2 0 0 0,0-1 0 0 0,0-1 0 0 0,0-3 0 0 0,2 1 0 0 0,1 5 0 0 0,-7 1-4 0 0,-19 9 88 0 0,24-10-84 0 0,-7-1 0 0 0,-19 5 0 0 0,28-4-16 0 0,9-3-60 0 0,-9 2 15 0 0,-38 1 262 0 0,36-1-201 0 0,-1 2 0 0 0,2 0-16 0 0,8-4-60 0 0,-7 1 12 0 0,11-1 63 0 0,0 0 1 0 0,1 0-1 0 0,-1 0 0 0 0,0 0 0 0 0,0 0 1 0 0,0 0-1 0 0,1 0 0 0 0,-1 1 0 0 0,0-1 1 0 0,0 0-1 0 0,1 1 0 0 0,-1-1 0 0 0,0 1 1 0 0,1-1-1 0 0,-2 1 0 0 0,1 0 1 0 0,0 1 0 0 0,1-1 0 0 0,-1 0 0 0 0,1 1 0 0 0,-1-1 0 0 0,1 1 0 0 0,-1-1 0 0 0,1 0 0 0 0,-1 3 0 0 0,-5 53-10 0 0,5-50 2 0 0,1 0 0 0 0,0 0 1 0 0,0 1-1 0 0,0-1 1 0 0,2 8-1 0 0,1 0 0 0 0,3 156-35 0 0,-3-66 22 0 0,11 49 21 0 0,-11-120 0 0 0,-2-18 0 0 0,1-1 0 0 0,0 1 0 0 0,5 15 0 0 0,-3-14 0 0 0,-3-8 0 0 0,3 11 0 0 0,-2 7 0 0 0,-1-7 0 0 0,0-4 0 0 0,0-23 0 0 0,-2-8 0 0 0,-2 0 0 0 0,-3-9 0 0 0,-3 1 0 0 0,4 7 0 0 0,1-1 0 0 0,-3-20 0 0 0,3 8 0 0 0,1-52 0 0 0,4 64 0 0 0,2 0 0 0 0,-1 0 0 0 0,7-19 0 0 0,5-22 0 0 0,-14 58-4 0 0,0-1 0 0 0,0 0 1 0 0,0 1-1 0 0,0-1 0 0 0,1 0 0 0 0,-1 1 0 0 0,0-1 0 0 0,0 0 1 0 0,1 1-1 0 0,-1-1 0 0 0,1 1 0 0 0,-1-1 0 0 0,0 0 0 0 0,1 1 1 0 0,-1-1-1 0 0,1 0 0 0 0,2 4 65 0 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3.92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79 362 3911 0 0,'1'-3'1072'0'0,"-1"-7"363"0"0,0-1-1 0 0,-1 1 0 0 0,-13-28 3231 0 0,13 38-4643 0 0,0 1 0 0 0,0 0-1 0 0,0 0 1 0 0,0 0 0 0 0,0 0 0 0 0,1 0-1 0 0,-1 0 1 0 0,0 0 0 0 0,1 0 0 0 0,-2 1-1 0 0,2-1 12 0 0,-4 6 24 0 0,1 1-1 0 0,0-1 0 0 0,0 0 0 0 0,1 1 1 0 0,0 0-1 0 0,0-1 0 0 0,1 1 0 0 0,0 0 1 0 0,0 0-1 0 0,1 13 0 0 0,-2 15 1 0 0,-2 4 46 0 0,3-22 64 0 0,-1 0 0 0 0,0-1 1 0 0,-1 1-1 0 0,-8 22 0 0 0,10-37-78 0 0,-5 31 1583 0 0,8-37-1598 0 0,2-4-54 0 0,1-1 0 0 0,-1 0 0 0 0,0-1 0 0 0,-1 1 1 0 0,0 0-1 0 0,0-1 0 0 0,-1 0 0 0 0,0 0 0 0 0,1-15 0 0 0,-1-13 22 0 0,-3-41 0 0 0,1 9-33 0 0,0 31-9 0 0,4-39 0 0 0,-3 37 0 0 0,-1 31 0 0 0,1-1 0 0 0,-1 0 0 0 0,4-17 0 0 0,-3 17 0 0 0,-1 7 0 0 0,0 0 0 0 0,0 0 0 0 0,0 0 0 0 0,0 0 0 0 0,1 1 0 0 0,0-5 0 0 0,3-4 0 0 0,34-56-814 0 0,-31 54-92 0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6.31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48 1495 2303 0 0,'-48'28'12355'0'0,"49"-26"-12095"0"0,1 0-140 0 0,5 5-7 0 0,-6-6-1 0 0,2 0 0 0 0,14 4 241 0 0,0-1-1 0 0,0-1 0 0 0,18 2 0 0 0,8 0 43 0 0,15 2 24 0 0,108-2 0 0 0,-124-6-335 0 0,64 3 27 0 0,163-8 300 0 0,-202 0-349 0 0,89 3 0 0 0,97 14 78 0 0,48-15 100 0 0,-266 0-218 0 0,-20 2-35 0 0,1 0 0 0 0,-1 2-1 0 0,1 0 1 0 0,0 0-1 0 0,-1 1 1 0 0,25 6-1 0 0,-16-4 14 0 0,-18-4 0 0 0,-1-1 0 0 0,11 0 0 0 0,-2 0 11 0 0,0 0 44 0 0,-1 1 8 0 0,-1 0 1 0 0,18 1-1 0 0,-3-1-63 0 0,-2-2 0 0 0,-15 1 0 0 0,-4 1 0 0 0,0 1 0 0 0,0-1 0 0 0,1 1 0 0 0,11 2 0 0 0,293-5 0 0 0,-273-1 60 0 0,12 0 208 0 0,-44 3-214 0 0,18-2-43 0 0,-24 3-11 0 0,45 1-1 0 0,-27-1 16 0 0,-3-1 57 0 0,-9 0-4 0 0,6 0-65 0 0,-7-1-46 0 0,5 0 43 0 0,-5 0 43 0 0,9-1-33 0 0,3-1-10 0 0,-17 4 0 0 0,23-4 0 0 0,-17 4 0 0 0,31-4 0 0 0,-20 1 0 0 0,0-1 0 0 0,0 0 0 0 0,-4 2 11 0 0,-12 1-6 0 0,0 1-1 0 0,0 0 1 0 0,0 0 0 0 0,1 0-1 0 0,-1-1 1 0 0,0 1 0 0 0,0 0-1 0 0,0-1 1 0 0,0 1 0 0 0,1-1-1 0 0,-1 0 1 0 0,0 1 0 0 0,0-1 0 0 0,0 0-1 0 0,0 0 1 0 0,0 1 0 0 0,-1-1-1 0 0,1 0 1 0 0,0 0 0 0 0,0 0-1 0 0,0 0 1 0 0,-1 0 0 0 0,1 0 0 0 0,0-2-1 0 0,5-10-4 0 0,-5 1 0 0 0,-2-1 0 0 0,-6-16-2 0 0,4 22 15 0 0,2 3 30 0 0,-1 0-42 0 0,0-1 0 0 0,0 1 0 0 0,0 0 0 0 0,0-1 0 0 0,1 1-1 0 0,0-1 1 0 0,0 1 0 0 0,0-1 0 0 0,0-5 0 0 0,0-2 0 0 0,-3-43 26 0 0,4-107 0 0 0,5 80-2 0 0,-1 25 303 0 0,-4-76 1 0 0,-3 91-185 0 0,3 37-133 0 0,-4-19 9 0 0,1 14 18 0 0,-3-28 77 0 0,5 26-100 0 0,-1 4-15 0 0,1-1 0 0 0,1 0 1 0 0,0-12-1 0 0,1-49 0 0 0,-3-98 0 0 0,0 133 0 0 0,-2 0 0 0 0,-14-60 0 0 0,16 88 0 0 0,1-1 0 0 0,0 1 0 0 0,1-1 0 0 0,0 0 0 0 0,1-13 0 0 0,0-22 0 0 0,-1-3 0 0 0,-4 11 0 0 0,4 25 0 0 0,10-17 0 0 0,-4 14 0 0 0,-2 0 0 0 0,-2 4-12 0 0,-2 5-36 0 0,-1-4 26 0 0,1 5-112 0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7.76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455 48 4951 0 0,'0'0'1207'0'0,"2"-1"-1094"0"0,7-6-1 0 0,-7 5 3 0 0,0 0 12 0 0,9-5 471 0 0,-9 6-404 0 0,14-14 1628 0 0,-12 12-1191 0 0,1 1 1 0 0,8-5-1 0 0,-15 8-630 0 0,-8 5 13 0 0,-1-1 0 0 0,1 0 0 0 0,-1-1 0 0 0,0 0 0 0 0,-17 4 0 0 0,10-3 62 0 0,-1-1 1 0 0,-38 4-1 0 0,-42 0 268 0 0,16-3-231 0 0,-35 1-12 0 0,75-4-3392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23.2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6926 350 455 0 0,'3'-1'4555'0'0,"4"-1"-4343"0"0,-1-1 0 0 0,1 1 0 0 0,0 1 0 0 0,0 0 0 0 0,0 0 0 0 0,7 0 0 0 0,18-3 447 0 0,-9 1-69 0 0,1 0 1 0 0,37 2 0 0 0,49 9 583 0 0,-104-7-1098 0 0,40 4 239 0 0,-20-1-211 0 0,28-1 0 0 0,165-11 565 0 0,-113 5-309 0 0,-42-1-187 0 0,256-25 662 0 0,-128 11-406 0 0,-10 2 16 0 0,54 5 462 0 0,-135 9-680 0 0,-64-1-227 0 0,-26 1 0 0 0,1 2 0 0 0,-1-1 0 0 0,0 1 0 0 0,0 1 0 0 0,17 2 0 0 0,-4 2 0 0 0,0-1 0 0 0,40 1 0 0 0,-48-5 0 0 0,-4-3 11 0 0,-10 2 42 0 0,-4 0 1 0 0,-15-8-9 0 0,11 9-27 0 0,2 0-4 0 0,-8-1 1 0 0,0 1 1 0 0,0 0-1 0 0,1 1 1 0 0,-19 3-1 0 0,6-1-15 0 0,0 0 0 0 0,0-2 0 0 0,-1-1 0 0 0,-26-2 0 0 0,-16-1 0 0 0,-135-8 0 0 0,88 3 0 0 0,-14-2 0 0 0,-65-3 0 0 0,92 11 24 0 0,-37-1 88 0 0,-155 16 0 0 0,270-10-145 0 0,-1 1 0 0 0,1 1-1 0 0,-43 15 1 0 0,63-19 22 0 0,10-5 9 0 0,16-5 4 0 0,9-1 3 0 0,6-1 18 0 0,0 2 1 0 0,43-6-1 0 0,-1 8 13 0 0,98-14 45 0 0,165-47-91 0 0,-138 36-45 0 0,-87 16 67 0 0,80-8 24 0 0,-21 3-19 0 0,-11 10-17 0 0,-112 9 0 0 0,-2 5-21 0 0,-7 0-11 0 0,-28-2 21 0 0,0 3 11 0 0,-6 3-10 0 0,-11-7 9 0 0,0 0 0 0 0,0 0 0 0 0,0 0 0 0 0,0 0 1 0 0,0 0-1 0 0,0 0 0 0 0,-1 0 0 0 0,1 0 0 0 0,0 0 1 0 0,0 0-1 0 0,0 0 0 0 0,0 0 0 0 0,0 0 1 0 0,0 0-1 0 0,0 0 0 0 0,0 0 0 0 0,0 0 0 0 0,0 0 1 0 0,0 0-1 0 0,0 0 0 0 0,0 0 0 0 0,0 1 0 0 0,0-1 1 0 0,0 0-1 0 0,0 0 0 0 0,0 0 0 0 0,0 0 0 0 0,0 0 1 0 0,0 0-1 0 0,0 0 0 0 0,0 0 0 0 0,0 0 1 0 0,0 0-1 0 0,0 0 0 0 0,0 0 0 0 0,0 0 0 0 0,0 0 1 0 0,0 0-1 0 0,0 1 0 0 0,0-1 0 0 0,0 0 0 0 0,0 0 1 0 0,0 0-1 0 0,0 0 0 0 0,0 0 0 0 0,0 0 0 0 0,0 0 1 0 0,0 0-1 0 0,0 0 0 0 0,0 0 0 0 0,0 0 1 0 0,0 0-1 0 0,0 0 0 0 0,-28 11-17 0 0,11-3 7 0 0,0-2-1 0 0,0 0 1 0 0,-1-1 0 0 0,-22 3-1 0 0,8-3 23 0 0,-40 12-1 0 0,-18 2 40 0 0,-94 3 15 0 0,-234 24-145 0 0,270-38 80 0 0,37-4 0 0 0,-128 0 0 0 0,175-4 0 0 0,43 0 0 0 0,0 0 0 0 0,0-1 0 0 0,-28-6 0 0 0,30 3 0 0 0,-35-3 0 0 0,37 6 0 0 0,17 0 0 0 0,-1 1 0 0 0,1 0 0 0 0,-1 0 0 0 0,1 0 0 0 0,-1 0 0 0 0,1-1 0 0 0,-1 1 0 0 0,1 0 0 0 0,-1 0 0 0 0,1-1 0 0 0,-1 1 0 0 0,1 0 0 0 0,0-1 0 0 0,-1 1 0 0 0,1 0 0 0 0,-1-1 0 0 0,1 1 0 0 0,0-1 0 0 0,0 1 0 0 0,-1 0 0 0 0,1-2 0 0 0,0 1 0 0 0,0 0 0 0 0,1 0 0 0 0,-1 0 0 0 0,0 0 0 0 0,1 0 0 0 0,0 0 0 0 0,-1 0 0 0 0,1 0 0 0 0,0 0 0 0 0,-1 0 0 0 0,1 0 0 0 0,0 0 0 0 0,0 0 0 0 0,0 1 0 0 0,-1-1 0 0 0,1 0 0 0 0,0 1 0 0 0,0-1 0 0 0,0 0 0 0 0,2 0 0 0 0,24-11 0 0 0,-4 8 0 0 0,0 0 0 0 0,42 0 0 0 0,-4 0 0 0 0,350-33 0 0 0,-256 33-3 0 0,-11 2 21 0 0,157-16 52 0 0,-244 15-67 0 0,38-3-3 0 0,-41 1 0 0 0,0 2 0 0 0,86 7 0 0 0,-62 3 0 0 0,26 3 0 0 0,27 2-13 0 0,-110-8-40 0 0,-20-3 52 0 0,0-1 0 0 0,-1 0 1 0 0,1 0-1 0 0,-1 1 0 0 0,1-1 1 0 0,0 0-1 0 0,-1 1 1 0 0,1-1-1 0 0,-1 1 0 0 0,1-1 1 0 0,-1 1-1 0 0,1-1 0 0 0,-1 1 1 0 0,1-1-1 0 0,-1 1 0 0 0,0-1 1 0 0,1 1-1 0 0,-1 0 1 0 0,0-1-1 0 0,1 2 0 0 0,-1 0 0 0 0,-1-1 0 0 0,1 1-1 0 0,0-1 1 0 0,-1 1 0 0 0,1-1-1 0 0,-1 1 1 0 0,0-1 0 0 0,1 0-1 0 0,-1 1 1 0 0,0-1 0 0 0,0 0-1 0 0,0 1 1 0 0,0-1 0 0 0,0 0-1 0 0,0 0 1 0 0,0 0 0 0 0,0 0-1 0 0,-1 0 1 0 0,1 0 0 0 0,0 0-1 0 0,-1 0 1 0 0,1 0 0 0 0,-3 0-1 0 0,-3 3-6 0 0,0-1 0 0 0,0 0 0 0 0,-13 4 0 0 0,-7-2 8 0 0,-1 0 0 0 0,-38 0 0 0 0,20-5 0 0 0,28 0 0 0 0,1 0 0 0 0,-23 4 0 0 0,-9 5 0 0 0,-44 7 0 0 0,-598 85 64 0 0,646-93-80 0 0,1 3 0 0 0,1 1 0 0 0,-61 25 0 0 0,89-30 27 0 0,15-7-10 0 0,0 0 0 0 0,0 0-1 0 0,0 0 1 0 0,1 0 0 0 0,-1 0 0 0 0,0 0 0 0 0,0 0-1 0 0,0 0 1 0 0,0 0 0 0 0,0 1 0 0 0,0-1 0 0 0,0 0 0 0 0,0 0-1 0 0,0 0 1 0 0,0 0 0 0 0,0 0 0 0 0,0 0 0 0 0,0 0 0 0 0,0 0-1 0 0,0 0 1 0 0,0 0 0 0 0,0 0 0 0 0,0 0 0 0 0,0 0-1 0 0,0 0 1 0 0,0 1 0 0 0,0-1 0 0 0,0 0 0 0 0,0 0 0 0 0,0 0-1 0 0,0 0 1 0 0,0 0 0 0 0,0 0 0 0 0,0 0 0 0 0,0 0-1 0 0,0 0 1 0 0,0 0 0 0 0,0 0 0 0 0,0 0 0 0 0,0 0 0 0 0,0 0-1 0 0,0 1 1 0 0,0-1 0 0 0,0 0 0 0 0,0 0 0 0 0,0 0-1 0 0,0 0 1 0 0,0 0 0 0 0,-1 0 0 0 0,1 0 0 0 0,0 0 0 0 0,7 3 5 0 0,1 0-1 0 0,-1-1 1 0 0,0 0 0 0 0,1 0 0 0 0,13 1 0 0 0,45 1 28 0 0,-34-3-29 0 0,406-14-69 0 0,-337 5 64 0 0,131-7 0 0 0,-189 13 6 0 0,179 2 68 0 0,-175 2-84 0 0,-95 2-49 0 0,-48 2-16 0 0,-121-3 75 0 0,-7 3 0 0 0,67 0 0 0 0,5 4 0 0 0,22 0 0 0 0,102-7 11 0 0,17-1 2 0 0,0-1 1 0 0,0 0-1 0 0,-14 0 0 0 0,30-1 6 0 0,0 1-1 0 0,0-1 0 0 0,0 1 1 0 0,5 2-1 0 0,12 2 18 0 0,147 3-102 0 0,-88-7 44 0 0,221-1 22 0 0,-2 0 0 0 0,-270 2 0 0 0,18 0 0 0 0,-40-4 0 0 0,-15-2 0 0 0,-13-1 0 0 0,-55-6 0 0 0,-87-2 0 0 0,-77 10 0 0 0,197 3 0 0 0,-342-6 0 0 0,-324 8 0 0 0,-26 42-60 0 0,207-29 44 0 0,176-9-4 0 0,228-3 50 0 0,1-6-1 0 0,-191-28 0 0 0,283 28-32 0 0,16 2 9 0 0,0 0 0 0 0,-23-6 0 0 0,104 8-13 0 0,-22 6 7 0 0,23 1 0 0 0,7-3 28 0 0,41 0 24 0 0,173-12-84 0 0,-1 0 0 0 0,410-6 86 0 0,-617 9-44 0 0,640-13-44 0 0,-661 21 46 0 0,38 0-24 0 0,-141 5-42 0 0,-190 17 54 0 0,153-19 0 0 0,-301 8 42 0 0,132-10-20 0 0,-104-1-22 0 0,91-9 3 0 0,46 2-16 0 0,-82 6 10 0 0,-9-1 16 0 0,-786-26-13 0 0,688 19 0 0 0,189 3 0 0 0,-379 23 0 0 0,245-14 0 0 0,42-1 0 0 0,179 2 11 0 0,-240 1 42 0 0,-99-17-53 0 0,308 18 0 0 0,-72 0 0 0 0,-45-1 0 0 0,240-6 0 0 0,-72 4 0 0 0,-223 5 0 0 0,278-12 3 0 0,-37-2 154 0 0,-107-17-93 0 0,50 12-77 0 0,146 7-58 0 0,5 1-11 0 0,15 3 100 0 0,0 0 0 0 0,0-1 1 0 0,1-1-1 0 0,-1-1 1 0 0,28-2-1 0 0,22-2-93 0 0,195-17 158 0 0,544-54-83 0 0,-295 59 0 0 0,-390 13 0 0 0,100 6 0 0 0,24-2 0 0 0,940 11 0 0 0,-818-6 0 0 0,-100-3 0 0 0,9 9 0 0 0,95 1 0 0 0,-350-14 0 0 0,245-8 0 0 0,-96-3 0 0 0,14-2 0 0 0,216-6 0 0 0,-391 19 0 0 0,570-8 64 0 0,-557 8-64 0 0,-141 0 0 0 0,-399-25 56 0 0,361 16-48 0 0,-281-1-8 0 0,42 3 0 0 0,-42 6 0 0 0,264 4 0 0 0,-478 12 0 0 0,105-23 96 0 0,241 1-56 0 0,113-2-40 0 0,46 1 0 0 0,99 6 0 0 0,-12-1 0 0 0,0 3 0 0 0,-86 9 0 0 0,-347 42 0 0 0,480-50 0 0 0,1 0 0 0 0,0 0 0 0 0,-21-2 0 0 0,17-3 0 0 0,15 4 0 0 0,-1 0 0 0 0,0 0 0 0 0,1 0 0 0 0,-1-1 0 0 0,1 1 0 0 0,-1 0 0 0 0,0 0 0 0 0,1-1 0 0 0,-1 1 0 0 0,1 0 0 0 0,-1-1 0 0 0,1 1 0 0 0,-1 0 0 0 0,1-1 0 0 0,-1 1 0 0 0,1-1 0 0 0,0 0 0 0 0,0 1 0 0 0,0-1 0 0 0,0 1 0 0 0,0-1 0 0 0,0 1 0 0 0,1-1 0 0 0,-1 1 0 0 0,0-1 0 0 0,0 1 0 0 0,1-1 0 0 0,-1 1 0 0 0,0 0 0 0 0,1-1 0 0 0,-1 1 0 0 0,0-1 0 0 0,1 1 0 0 0,-1 0 0 0 0,1 0 0 0 0,-1-1 0 0 0,0 1 0 0 0,2-1 0 0 0,5-3 0 0 0,1-1 0 0 0,0 1 0 0 0,0 1 0 0 0,0-1 0 0 0,0 1 0 0 0,1 1 0 0 0,-1 0 0 0 0,12-2 0 0 0,77-4 0 0 0,-49 5 0 0 0,9-1 0 0 0,81-10 0 0 0,332-42 0 0 0,-90 13 0 0 0,-15 15 128 0 0,157 20-128 0 0,-148 17 0 0 0,-348-8 0 0 0,325-11 0 0 0,-217 1 0 0 0,137 10 0 0 0,72 12 54 0 0,122-7 20 0 0,-309 9-74 0 0,-11 0 0 0 0,-29-6 0 0 0,139 4 0 0 0,17 0 0 0 0,-141-4 0 0 0,-72-5 0 0 0,115 3 0 0 0,-20 5 0 0 0,-17-1 0 0 0,-42-5 0 0 0,22 1 0 0 0,-46-5 0 0 0,32 0 0 0 0,-23-6 0 0 0,72-5 0 0 0,-109 4 0 0 0,-7 0 0 0 0,1 2 0 0 0,-1 1 0 0 0,51 4 0 0 0,-40 0 0 0 0,-33-3 0 0 0,0 2 0 0 0,15 2 0 0 0,0 2 0 0 0,30 1 0 0 0,-11 1 0 0 0,-35-5 0 0 0,0 0 0 0 0,19 1 0 0 0,17 2 0 0 0,-14-1 0 0 0,-19-2 0 0 0,2 2 0 0 0,-7 1 0 0 0,-11 0 0 0 0,-7-1 0 0 0,3-1 0 0 0,-1-1 0 0 0,1 0 0 0 0,-1 0 0 0 0,1 0 0 0 0,-1 0 0 0 0,0-1 0 0 0,0 0 0 0 0,0 0 0 0 0,-9 1 0 0 0,-3-2 0 0 0,-27-2 0 0 0,12 0 0 0 0,-141-10 0 0 0,22 1 0 0 0,-230-9 0 0 0,-335-13 0 0 0,1 35 0 0 0,-358 44 64 0 0,297-10-64 0 0,487-29 0 0 0,63-2 0 0 0,-679 2 142 0 0,541-9-121 0 0,-49-15-872 0 0,393 15 555 0 0,4 0 0 0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17.7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101 347 455 0 0,'36'-18'5539'0'0,"-4"2"-3559"0"0,-31 16-1916 0 0,0 1 1 0 0,0-1-1 0 0,0 0 0 0 0,0 0 0 0 0,0 0 1 0 0,1 0-1 0 0,-1 0 0 0 0,0 0 0 0 0,0-1 0 0 0,0 1 1 0 0,0 0-1 0 0,0-1 0 0 0,1 1 0 0 0,1-1 1 0 0,12-4 556 0 0,0 4-472 0 0,-1 0 0 0 0,1 1-1 0 0,0 0 1 0 0,0 1 0 0 0,17 4-1 0 0,-18-3-24 0 0,0 0 0 0 0,21-1 0 0 0,16 2 212 0 0,-24-1-155 0 0,-1-1-1 0 0,1-1 1 0 0,-1-2-1 0 0,29-4 1 0 0,-8-5 11 0 0,-36 8-126 0 0,1 0 0 0 0,0 0 1 0 0,13 0-1 0 0,73-10 155 0 0,-67 8-204 0 0,56-3 1 0 0,9 4-18 0 0,-40-2 0 0 0,-38 4 0 0 0,-10 0 28 0 0,0 0-1 0 0,0 0 0 0 0,0-1 0 0 0,10-4 1 0 0,-9 3 14 0 0,0 1 0 0 0,17-5 0 0 0,-3 2 17 0 0,-18 4-46 0 0,0 1 1 0 0,-1-1-1 0 0,1 1 1 0 0,0 1-1 0 0,0-1 1 0 0,9 0-1 0 0,39 3 41 0 0,-36-1-44 0 0,1 2-10 0 0,0-1 0 0 0,-1 1 0 0 0,-1-1 0 0 0,-3-4 11 0 0,-11 2 106 0 0,-4 0-63 0 0,-7 3-30 0 0,0 0 0 0 0,-15 9 0 0 0,15-8-10 0 0,0 1 1 0 0,1-2 0 0 0,-2 1 0 0 0,-10 2 0 0 0,-2-2-11 0 0,-4 2 16 0 0,0-1 0 0 0,-46 1 0 0 0,12-3 22 0 0,-96 17 0 0 0,106-11-15 0 0,-1-3 0 0 0,1-1 0 0 0,-55-3 0 0 0,32-3-27 0 0,40 1 0 0 0,-34-4 0 0 0,-99-14 64 0 0,75 8-64 0 0,86 8 0 0 0,-1 0 0 0 0,-15 3 0 0 0,16 0 0 0 0,-18-4 0 0 0,9 3 0 0 0,-1 0 0 0 0,0-3 0 0 0,0 2 0 0 0,0-4 0 0 0,-2-1 0 0 0,13 7 0 0 0,3-1 0 0 0,0 1 0 0 0,-1-1 0 0 0,1 0 0 0 0,0 1 0 0 0,0-1 0 0 0,-1 0 0 0 0,1 0 0 0 0,0 0 0 0 0,0 0 0 0 0,-1 0 0 0 0,1 0 0 0 0,0 0 0 0 0,0-1 0 0 0,0 1 0 0 0,-3-1 0 0 0,0-1 0 0 0,2 2 0 0 0,0-1 0 0 0,0 0 0 0 0,0 1 0 0 0,0-1 0 0 0,0 1 0 0 0,0 0 0 0 0,-1-1 0 0 0,1 1 0 0 0,0 0 0 0 0,-2 1 0 0 0,-11-1 0 0 0,1 0 0 0 0,14 0 0 0 0,-1 1 0 0 0,1-1 0 0 0,0 0 0 0 0,-1 0 0 0 0,1-1 0 0 0,0 1 0 0 0,-1 0 0 0 0,1 0 0 0 0,0 0 0 0 0,-1 0 0 0 0,1 0 0 0 0,0 0 0 0 0,0 0 0 0 0,-1 0 0 0 0,1 0 0 0 0,0-1 0 0 0,0 1 0 0 0,-1 0 0 0 0,1 0 0 0 0,0 0 0 0 0,0-1 0 0 0,-1 1 0 0 0,1 0 0 0 0,0 0 0 0 0,0-1 0 0 0,0 1 0 0 0,-1 0 0 0 0,1-1 0 0 0,7-8 0 0 0,9-6 0 0 0,-11 12 0 0 0,1 1 0 0 0,-3-2 0 0 0,1 0 0 0 0,14-6 0 0 0,-11 7 0 0 0,0 0 0 0 0,0 1 0 0 0,9-2 0 0 0,12-3 0 0 0,-20 4 0 0 0,0 0 0 0 0,1 1 0 0 0,-1 0 0 0 0,12-2 0 0 0,3 0 0 0 0,-17 3 0 0 0,0-1 0 0 0,1 2 0 0 0,-1-1 0 0 0,0 1 0 0 0,1 0 0 0 0,8 1 0 0 0,15 0 0 0 0,-3-1 0 0 0,38 5 0 0 0,-37-2 0 0 0,31-1 0 0 0,110-10 0 0 0,-38-5 0 0 0,-20 1 0 0 0,-45 3-10 0 0,-51 7 3 0 0,0-1 0 0 0,0 2-1 0 0,0 0 1 0 0,0 0 0 0 0,27 4 0 0 0,-26 0-1 0 0,0 0 8 0 0,0-1-1 0 0,0 0 0 0 0,28 0 0 0 0,177-20 1 0 0,-207 17 0 0 0,-1 1 0 0 0,1 0 0 0 0,13 3 0 0 0,-13-2 0 0 0,-1 0 0 0 0,0-1 0 0 0,19-1 0 0 0,34-7 0 0 0,106-18 0 0 0,-158 23 0 0 0,-7 1 0 0 0,1 0 0 0 0,-1 0 0 0 0,1 1 0 0 0,-1 0 0 0 0,1 1 0 0 0,-1 0 0 0 0,1 0 0 0 0,14 2 0 0 0,-15 0 0 0 0,0-1 0 0 0,1 1 0 0 0,-1 1 0 0 0,8 3 0 0 0,-7-2 0 0 0,7 4 0 0 0,0 2 0 0 0,0 1-10 0 0,-14-10 6 0 0,0-1 0 0 0,0 1 0 0 0,0 0 0 0 0,0 0 0 0 0,-1 0 0 0 0,1 0 0 0 0,0 0 1 0 0,0 0-1 0 0,-1 0 0 0 0,2 1 0 0 0,-2-1 4 0 0,0 0 0 0 0,0-1 0 0 0,1 1 0 0 0,-1-1 0 0 0,0 1 0 0 0,0 0 0 0 0,0-1 0 0 0,-1 1 0 0 0,1-1 0 0 0,0 1 0 0 0,0 0 0 0 0,0-1 0 0 0,0 1 0 0 0,0-1 0 0 0,-1 1 0 0 0,1 0 0 0 0,0-1 0 0 0,-1 1 0 0 0,1-1 0 0 0,-1 1 0 0 0,-2 2 23 0 0,-1-1 1 0 0,1 0-1 0 0,-1 0 1 0 0,1 0-1 0 0,-1-1 1 0 0,0 1-1 0 0,0-1 1 0 0,0 0-1 0 0,-5 1 1 0 0,6-1-24 0 0,-5 0 2 0 0,0 0 1 0 0,0 0 0 0 0,0-1-1 0 0,-12 0 1 0 0,12-1-4 0 0,-1 1 1 0 0,1 1-1 0 0,-17 2 0 0 0,9-1-10 0 0,-1 0-1 0 0,-26 0 0 0 0,24-1-2 0 0,-31 3-1 0 0,-5 4 15 0 0,-56 0 1 0 0,59-6 9 0 0,-1-1 18 0 0,-58-6-1 0 0,-28-1-17 0 0,30 1 109 0 0,14-1-114 0 0,-192-2-5 0 0,155 8 44 0 0,52 2-24 0 0,55-1-22 0 0,0 1-1 0 0,0 2 0 0 0,1 0 1 0 0,-1 1-1 0 0,-38 15 0 0 0,33-14 3 0 0,15 0 0 0 0,0-1 0 0 0,0 1 0 0 0,1-4 0 0 0,-1 0 0 0 0,2 5 0 0 0,2 4 0 0 0,7-4 0 0 0,7-5 0 0 0,6-3 0 0 0,-8 1 0 0 0,99-4 0 0 0,-51 1-46 0 0,79 6 0 0 0,46 15-46 0 0,192 7 82 0 0,-171-27-44 0 0,-36-2 54 0 0,33-1 0 0 0,61-11 0 0 0,-185 14 0 0 0,8 1 0 0 0,-62 0 0 0 0,1 1 0 0 0,25 4 0 0 0,-5-1 0 0 0,-18 0 0 0 0,2 2 0 0 0,-3 1 0 0 0,-3 2 0 0 0,-13-7 0 0 0,1-1 0 0 0,-1 1 0 0 0,1-1 0 0 0,-1 1 0 0 0,0-1 0 0 0,1 1 0 0 0,-1 0 0 0 0,0-1 0 0 0,1 1 0 0 0,-1 0 0 0 0,0-1 0 0 0,0 1 0 0 0,0 0 0 0 0,1 0 0 0 0,-1-1 0 0 0,0 2 0 0 0,-1-1 0 0 0,1 0 0 0 0,0 0 0 0 0,0 0 0 0 0,-1 0 0 0 0,1 0 0 0 0,-1 0 0 0 0,1 0 0 0 0,-1 0 0 0 0,1 0 0 0 0,-1 0 0 0 0,-1 0 0 0 0,-3 5 0 0 0,0-1 0 0 0,0-1 0 0 0,-1 1 0 0 0,1-1 0 0 0,-1 0 0 0 0,0 0 0 0 0,0-1 0 0 0,-1 0 0 0 0,1 0 0 0 0,-1 0 0 0 0,-8 2 0 0 0,-11 2 0 0 0,-43 5 0 0 0,52-9 0 0 0,-98 13 116 0 0,-194 2 0 0 0,-30-8-116 0 0,211-1 54 0 0,80-7-48 0 0,-93-6 1 0 0,100 1-8 0 0,-1 1 1 0 0,0 2-1 0 0,-47 7 0 0 0,36 3 1 0 0,30-5 0 0 0,0-1 0 0 0,-39 2 0 0 0,39-4 0 0 0,21-1 0 0 0,1-1 0 0 0,-1 1 0 0 0,0 0 0 0 0,1-1 0 0 0,-1 0 0 0 0,0 1 0 0 0,1-1 0 0 0,-1 0 0 0 0,0 0 0 0 0,0 0 0 0 0,-1 0 0 0 0,-2 0 0 0 0,-20 6 0 0 0,6 0 0 0 0,17-4 0 0 0,-15 1 0 0 0,-2 0 0 0 0,5-1 0 0 0,0 0 0 0 0,-6 1 0 0 0,15-3 0 0 0,-15-1 0 0 0,6 1 0 0 0,1-4 0 0 0,0 2 0 0 0,0 0 0 0 0,1 2 0 0 0,-1 0 0 0 0,0 0 0 0 0,1 0 0 0 0,0 0 0 0 0,5 2 0 0 0,9-2 0 0 0,8 0 0 0 0,124-17 0 0 0,-61 6 0 0 0,4-1 0 0 0,66 3 0 0 0,97-10 0 0 0,-223 16 0 0 0,221-36 0 0 0,52-1-65 0 0,-222 33 58 0 0,164-12 71 0 0,-80 14-64 0 0,-113 5 0 0 0,21-1 0 0 0,81-14 0 0 0,-136 14 0 0 0,12-1 0 0 0,0 1 0 0 0,0 0 0 0 0,1-1 0 0 0,0-1 0 0 0,-16 2 0 0 0,1 0 0 0 0,0 1 0 0 0,-1-1 0 0 0,1 1 0 0 0,0 0 0 0 0,-1 0 0 0 0,1 0 0 0 0,0 0 0 0 0,3 1 0 0 0,-1 0 0 0 0,1-1 0 0 0,-1 0 0 0 0,0 1 0 0 0,0 0 0 0 0,1 0 0 0 0,-1 0 0 0 0,0 0 0 0 0,9 4 0 0 0,6 1 0 0 0,48 1 0 0 0,-27-6 0 0 0,-21-1 0 0 0,35 3 0 0 0,-49-2 0 0 0,21 5 0 0 0,5 1 0 0 0,-26-5 0 0 0,-3-1 0 0 0,-1 0 0 0 0,1 0 0 0 0,0-1 0 0 0,0 1 0 0 0,0-1 0 0 0,0 1 0 0 0,0-1 0 0 0,4 0 0 0 0,3 1 0 0 0,42 1 0 0 0,-23-2 0 0 0,73-3 0 0 0,-70-2 0 0 0,15-5 0 0 0,-13 7 0 0 0,-5 1 62 0 0,40 2 0 0 0,-19 2-18 0 0,308 9 20 0 0,-229 1-94 0 0,31 2-12 0 0,165-20 122 0 0,157-25-80 0 0,-420 32 0 0 0,14 0 0 0 0,-20-3 0 0 0,66 6 0 0 0,-74-1 0 0 0,1-2 0 0 0,58-6 0 0 0,-78 3 0 0 0,-9 0 0 0 0,0-1 0 0 0,24-6 0 0 0,-39 7 0 0 0,-6 1-1 0 0,-10 1 7 0 0,-19 0 81 0 0,3 1 4 0 0,17-2-57 0 0,1 1 1 0 0,-19 3-1 0 0,-28 5-60 0 0,-67 1 1 0 0,71-6 14 0 0,-85 2 11 0 0,-66 6 0 0 0,77 2 0 0 0,-153-2 0 0 0,223-12 0 0 0,-31-1 0 0 0,15-7 29 0 0,-22-1 14 0 0,25 4-43 0 0,-21-1 0 0 0,-12 6 0 0 0,-46 0 0 0 0,-132-10 0 0 0,52-23 0 0 0,208 30 0 0 0,-26-5 0 0 0,-134-22 0 0 0,140 25 0 0 0,7 2 0 0 0,0-1 0 0 0,-45-14 0 0 0,45 10 0 0 0,0 2 0 0 0,-40-5 0 0 0,21 5 0 0 0,-31 0 0 0 0,47 5 0 0 0,10 3 0 0 0,22 0 0 0 0,0-1 0 0 0,-1 1 0 0 0,1-1 0 0 0,0 0 0 0 0,-9-2 0 0 0,2 0 0 0 0,7 1 0 0 0,1 0 0 0 0,-1 0 0 0 0,0 1 0 0 0,0-1 0 0 0,0 1 0 0 0,-4 0 0 0 0,-2 2 0 0 0,1 0 0 0 0,-1 0 0 0 0,-10 6 0 0 0,-27 10 0 0 0,30-10 0 0 0,-1-1 0 0 0,-27 7 0 0 0,30-11 0 0 0,0-2 0 0 0,15-1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0,0 0 0 0 0,0 0 0 0 0,0 0 0 0 0,-1 0 0 0 0,1 0 0 0 0,0 0 0 0 0,0 0 0 0 0,0 0 0 0 0,0 0 0 0 0,0 0 0 0 0,0 0 0 0 0,0 0 0 0 0,0-1 0 0 0,0 1 0 0 0,0 0 0 0 0,-1 0 0 0 0,1 0 0 0 0,0 0 0 0 0,0 0 0 0 0,0 0 0 0 0,0 1 0 0 0,0-1 0 0 0,0 0 0 0 0,0 0 0 0 0,0 0 0 0 0,0 0 0 0 0,0 0 0 0 0,-1 0 0 0 0,1 0 0 0 0,0 0 0 0 0,0 0 0 0 0,0 0 0 0 0,0 0 0 0 0,0 0 0 0 0,0 0 0 0 0,0 0 0 0 0,0 0 0 0 0,0 0 0 0 0,7-9 0 0 0,14-8 0 0 0,-3 8 2 0 0,-1 2 0 0 0,1 0 0 0 0,0 1-1 0 0,1 1 1 0 0,32-5 0 0 0,-18 4 100 0 0,44-15 1 0 0,-37 8-63 0 0,53-6-40 0 0,-10 3 0 0 0,-55 10 0 0 0,0 0 0 0 0,0 2 0 0 0,39 0 0 0 0,-31 0 0 0 0,0-1 0 0 0,0-1 0 0 0,37-13 0 0 0,-48 13 0 0 0,-10 2 0 0 0,7-2 0 0 0,0 0 0 0 0,29-1 0 0 0,-7 1-22 0 0,-32 4 11 0 0,1 0-1 0 0,0 1 0 0 0,0 0 1 0 0,18 2-1 0 0,167 22 92 0 0,-86-20-80 0 0,-25-1 0 0 0,105-9 0 0 0,-2-1 0 0 0,-123 6 0 0 0,-31 1 0 0 0,0 1 0 0 0,45 5 0 0 0,81 10-14 0 0,-22 1-65 0 0,-92-9 82 0 0,67 2-1 0 0,-44-5-2 0 0,-45-2 0 0 0,0-1 0 0 0,30-2 0 0 0,-40-1 16 0 0,0 1 0 0 0,1 1 0 0 0,27 3 0 0 0,21 1-44 0 0,-42-3 10 0 0,30 4 0 0 0,-36-3 18 0 0,1 0 0 0 0,0-2 0 0 0,22-1 0 0 0,-17-1 0 0 0,26 3 0 0 0,-17 0 0 0 0,55-5 0 0 0,-53 2 0 0 0,40 1 0 0 0,-49 1 0 0 0,31-3 0 0 0,-33 1 0 0 0,39 1 0 0 0,-49 1-1 0 0,0 0 0 0 0,0-1 0 0 0,21-4 0 0 0,-20 2 20 0 0,0 2 1 0 0,25-1-1 0 0,10 2-7 0 0,-29 0-13 0 0,0 0 1 0 0,0 1 0 0 0,26 6-1 0 0,22 7-19 0 0,46 12-24 0 0,28 4 44 0 0,-111-24 0 0 0,60 2 0 0 0,-42-5 0 0 0,-29-3 0 0 0,1 0 0 0 0,32-5 0 0 0,20-1 0 0 0,74 2 64 0 0,-133 3-64 0 0,-8 1 0 0 0,0 0 0 0 0,1 0 0 0 0,-1 1 0 0 0,0 0 0 0 0,0 0 0 0 0,0 1 0 0 0,10 3 0 0 0,-6-1 0 0 0,-6-3 0 0 0,0 0 0 0 0,0 1 0 0 0,-1-1 0 0 0,1-1 0 0 0,0 1 0 0 0,0-1 0 0 0,0 1 0 0 0,0-1 0 0 0,0 0 0 0 0,4-1 0 0 0,4 1 0 0 0,6 1 0 0 0,9 4 0 0 0,-22-6-19 0 0,0 1-11 0 0,16 7 26 0 0,-15-5 47 0 0,2 3-33 0 0,-17-1-10 0 0,8-3 0 0 0,-11 3 0 0 0,4-1 0 0 0,0-1 0 0 0,1 0 0 0 0,-1 0 0 0 0,0-1 0 0 0,-10 1 0 0 0,4-2 0 0 0,1 1 0 0 0,0 1 0 0 0,0-1 0 0 0,-17 6 0 0 0,15-4 0 0 0,0 0 0 0 0,-21 0 0 0 0,-18 3 0 0 0,-17 2 0 0 0,48-6 0 0 0,-40 7 0 0 0,2 2 0 0 0,-87 6 0 0 0,80-11 0 0 0,-106-3 0 0 0,70-4 0 0 0,97 1 0 0 0,-248 13 0 0 0,22 2 0 0 0,75-7 0 0 0,-116-3 0 0 0,184-6 0 0 0,7 0 0 0 0,-47 0 0 0 0,-133 1 0 0 0,111-2 0 0 0,87 2 0 0 0,-265 11 0 0 0,185 8 0 0 0,22-2 0 0 0,71-8 0 0 0,35-5 0 0 0,-16 6 0 0 0,18-5 0 0 0,7 0 0 0 0,9-2 0 0 0,8-1 0 0 0,5-1 0 0 0,0 1 0 0 0,17-2 0 0 0,10 1 0 0 0,18 1 0 0 0,115-11 0 0 0,-75 1 0 0 0,3-1 0 0 0,23-1 0 0 0,143-2 0 0 0,209-5 0 0 0,193 23 0 0 0,-373-4 0 0 0,-122 1 0 0 0,-30 0 0 0 0,355-5 0 0 0,-339 11 0 0 0,-22-1 0 0 0,192 7 0 0 0,-297-11 0 0 0,72 1 0 0 0,1-1 0 0 0,-19 0 0 0 0,208 2 0 0 0,-210-4 0 0 0,-46-3 0 0 0,48 7 0 0 0,-3 1 0 0 0,103-3 0 0 0,-126-5 0 0 0,181 4 0 0 0,-224-3 0 0 0,-6 3 0 0 0,-13-3 0 0 0,0 0 0 0 0,0 0 0 0 0,1 0 0 0 0,-1 1 0 0 0,0-1 0 0 0,0 0 0 0 0,0 0 0 0 0,0 0 0 0 0,0 0 0 0 0,0 0 0 0 0,0 0 0 0 0,0 0 0 0 0,0 0 0 0 0,0 0 0 0 0,0 0 0 0 0,0 0 0 0 0,0 0 0 0 0,0 0 0 0 0,0 0 0 0 0,0 1 0 0 0,0-1 0 0 0,0 0 0 0 0,0 0 0 0 0,0 0 0 0 0,0 0 0 0 0,0 0 0 0 0,0 0 0 0 0,0 0 0 0 0,0 0 0 0 0,0 0 0 0 0,0 0 0 0 0,0 0 0 0 0,0 1 0 0 0,0-1 0 0 0,0 0 0 0 0,0 0 0 0 0,0 0 0 0 0,0 0 0 0 0,0 0 0 0 0,0 0 0 0 0,0 0 0 0 0,0 0 0 0 0,0 0 0 0 0,0 0 0 0 0,-1 0 0 0 0,1 0 0 0 0,0 0 0 0 0,0 0 0 0 0,0 0 0 0 0,0 0 0 0 0,0 0 0 0 0,0 0 0 0 0,0 1 0 0 0,0-1 0 0 0,0 0 0 0 0,-9 3 0 0 0,-25 5 0 0 0,-1-1 0 0 0,1-1 0 0 0,-40 0 0 0 0,-15 3 0 0 0,5-1 0 0 0,-127-6 0 0 0,-18 1 0 0 0,223-2 0 0 0,-392 24 0 0 0,162-14 0 0 0,-119 3 0 0 0,-314-37 192 0 0,450 6-256 0 0,103 11 62 0 0,-35-5 15 0 0,-151-24-10 0 0,211 31-10 0 0,-119 9 0 0 0,101 2 7 0 0,-69 7 0 0 0,94-8 0 0 0,-108-7 0 0 0,152 0 0 0 0,20 2 0 0 0,-26-4 0 0 0,37 0 0 0 0,11 0 0 0 0,7-1 0 0 0,-9 4 0 0 0,16-4 30 0 0,-1 1 1 0 0,1 0-1 0 0,25-1 0 0 0,-25 3-12 0 0,116-9 76 0 0,70-8-28 0 0,204-20-3 0 0,-119 12-9 0 0,118 1-13 0 0,-131 10-18 0 0,171-6-23 0 0,-219 20 0 0 0,-50 1 0 0 0,-84-1 0 0 0,358 5 0 0 0,-206 4 0 0 0,-93-3 0 0 0,-55-3 0 0 0,63 4 0 0 0,27 1 0 0 0,198-19 0 0 0,-192-5 0 0 0,-147 12 0 0 0,39-2 0 0 0,-15 5 0 0 0,23 0 0 0 0,-55 1 0 0 0,-26 0 0 0 0,1 0 0 0 0,0 2 0 0 0,-1-1 0 0 0,1 1 0 0 0,13 4 0 0 0,-21-4 0 0 0,-5 0 0 0 0,-10 0 0 0 0,-17 0 0 0 0,-166-7 0 0 0,-2-15 35 0 0,20 1-6 0 0,105 15-29 0 0,-167-9 0 0 0,85 7 0 0 0,-66 0 0 0 0,-35 14 0 0 0,38 0 0 0 0,-2 0 0 0 0,-58 1 0 0 0,-35-1 0 0 0,128-10 0 0 0,-325 0 0 0 0,370 13 0 0 0,18-1 0 0 0,-107 17 0 0 0,171-18 0 0 0,-56 14 0 0 0,50-8 0 0 0,-41 12-2 0 0,37-8 15 0 0,40-8 51 0 0,23-9-32 0 0,7-1-64 0 0,14 2 24 0 0,1 0 11 0 0,1 0-1 0 0,28-2 1 0 0,163-10 50 0 0,105-9-53 0 0,-128 10 0 0 0,285-11 0 0 0,-110 6 0 0 0,40-2 0 0 0,-1 17 0 0 0,-319 2 0 0 0,402 22 0 0 0,-151-12 57 0 0,-131-8-50 0 0,134 4-7 0 0,-130-5 0 0 0,-89-4 0 0 0,149-6 0 0 0,7 0 0 0 0,55 8 0 0 0,-225-2 0 0 0,66-2 0 0 0,135 5 95 0 0,-151 3-62 0 0,251 16-97 0 0,-359-19 64 0 0,-26-3 0 0 0,0 2 0 0 0,-1 0 0 0 0,1 1 0 0 0,27 9 0 0 0,-42-9 0 0 0,-13-1 0 0 0,-12-1 0 0 0,-496-18 64 0 0,316 9-144 0 0,29 4 80 0 0,-85 2 0 0 0,-108 2 0 0 0,3 0 0 0 0,-62 3 0 0 0,238-4 0 0 0,66-1 0 0 0,-120 4 0 0 0,-1 4 4 0 0,-64 5-74 0 0,-12-1 56 0 0,-122-3 16 0 0,339-8 7 0 0,-196 6 44 0 0,458-18 65 0 0,35-4-172 0 0,36-4 97 0 0,-67 6-32 0 0,103-12-45 0 0,16-2 14 0 0,-91 13 20 0 0,288-18 0 0 0,-437 33 0 0 0,316-19 0 0 0,-346 18 0 0 0,340-28 0 0 0,-235 23 0 0 0,130-4 0 0 0,-147 10 0 0 0,337 5 0 0 0,104 5 0 0 0,-442-9 0 0 0,84 10 0 0 0,-51-2 0 0 0,-19 1 0 0 0,61-1 0 0 0,-66-9 0 0 0,60-4 0 0 0,-156 4 0 0 0,0 1 0 0 0,30 2 0 0 0,-2 1 0 0 0,-234 3 0 0 0,134-4 0 0 0,0-3 0 0 0,-101-14 0 0 0,82 6 0 0 0,65 8 0 0 0,-314-23 0 0 0,-327 24 0 0 0,328 13 0 0 0,97-2 0 0 0,178-10 0 0 0,-258 12 0 0 0,-550 23 0 0 0,649-29 0 0 0,-474-3 0 0 0,162 4 0 0 0,267-8 0 0 0,-50 3 0 0 0,-97 10 9 0 0,386-13-7 0 0,-428 35 41 0 0,196-11-33 0 0,24-3-74 0 0,100-14 64 0 0,92-4 0 0 0,12-3 54 0 0,17 0-54 0 0,0 0 1 0 0,-1 0-1 0 0,1 0 0 0 0,0 0 1 0 0,-1 0-1 0 0,1 0 1 0 0,-1 0-1 0 0,1 0 1 0 0,0 0-1 0 0,-1-1 1 0 0,1 1-1 0 0,0 0 1 0 0,0 0-1 0 0,-1 0 1 0 0,1 0-1 0 0,0-1 0 0 0,-1 1 1 0 0,1 0-1 0 0,0 0 1 0 0,0 0-1 0 0,-1-1 1 0 0,1 1-1 0 0,0-1 0 0 0,1 0 0 0 0,-1 0 0 0 0,1 0 0 0 0,0 0 0 0 0,-1 0 0 0 0,1 0 0 0 0,0 1 0 0 0,0-1 0 0 0,-1 0 0 0 0,1 1 0 0 0,1-2 0 0 0,12-7 0 0 0,2 3 0 0 0,-1 4-10 0 0,-13 2-1 0 0,-4 0-21 0 0,-8 5 21 0 0,-1 1-2 0 0,3 2-454 0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23.2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6926 350 455 0 0,'3'-1'4555'0'0,"4"-1"-4343"0"0,-1-1 0 0 0,1 1 0 0 0,0 1 0 0 0,0 0 0 0 0,0 0 0 0 0,7 0 0 0 0,18-3 447 0 0,-9 1-69 0 0,1 0 1 0 0,37 2 0 0 0,49 9 583 0 0,-104-7-1098 0 0,40 4 239 0 0,-20-1-211 0 0,28-1 0 0 0,165-11 565 0 0,-113 5-309 0 0,-42-1-187 0 0,256-25 662 0 0,-128 11-406 0 0,-10 2 16 0 0,54 5 462 0 0,-135 9-680 0 0,-64-1-227 0 0,-26 1 0 0 0,1 2 0 0 0,-1-1 0 0 0,0 1 0 0 0,0 1 0 0 0,17 2 0 0 0,-4 2 0 0 0,0-1 0 0 0,40 1 0 0 0,-48-5 0 0 0,-4-3 11 0 0,-10 2 42 0 0,-4 0 1 0 0,-15-8-9 0 0,11 9-27 0 0,2 0-4 0 0,-8-1 1 0 0,0 1 1 0 0,0 0-1 0 0,1 1 1 0 0,-19 3-1 0 0,6-1-15 0 0,0 0 0 0 0,0-2 0 0 0,-1-1 0 0 0,-26-2 0 0 0,-16-1 0 0 0,-135-8 0 0 0,88 3 0 0 0,-14-2 0 0 0,-65-3 0 0 0,92 11 24 0 0,-37-1 88 0 0,-155 16 0 0 0,270-10-145 0 0,-1 1 0 0 0,1 1-1 0 0,-43 15 1 0 0,63-19 22 0 0,10-5 9 0 0,16-5 4 0 0,9-1 3 0 0,6-1 18 0 0,0 2 1 0 0,43-6-1 0 0,-1 8 13 0 0,98-14 45 0 0,165-47-91 0 0,-138 36-45 0 0,-87 16 67 0 0,80-8 24 0 0,-21 3-19 0 0,-11 10-17 0 0,-112 9 0 0 0,-2 5-21 0 0,-7 0-11 0 0,-28-2 21 0 0,0 3 11 0 0,-6 3-10 0 0,-11-7 9 0 0,0 0 0 0 0,0 0 0 0 0,0 0 0 0 0,0 0 1 0 0,0 0-1 0 0,0 0 0 0 0,-1 0 0 0 0,1 0 0 0 0,0 0 1 0 0,0 0-1 0 0,0 0 0 0 0,0 0 0 0 0,0 0 1 0 0,0 0-1 0 0,0 0 0 0 0,0 0 0 0 0,0 0 0 0 0,0 0 1 0 0,0 0-1 0 0,0 0 0 0 0,0 0 0 0 0,0 1 0 0 0,0-1 1 0 0,0 0-1 0 0,0 0 0 0 0,0 0 0 0 0,0 0 0 0 0,0 0 1 0 0,0 0-1 0 0,0 0 0 0 0,0 0 0 0 0,0 0 1 0 0,0 0-1 0 0,0 0 0 0 0,0 0 0 0 0,0 0 0 0 0,0 0 1 0 0,0 0-1 0 0,0 1 0 0 0,0-1 0 0 0,0 0 0 0 0,0 0 1 0 0,0 0-1 0 0,0 0 0 0 0,0 0 0 0 0,0 0 0 0 0,0 0 1 0 0,0 0-1 0 0,0 0 0 0 0,0 0 0 0 0,0 0 1 0 0,0 0-1 0 0,0 0 0 0 0,-28 11-17 0 0,11-3 7 0 0,0-2-1 0 0,0 0 1 0 0,-1-1 0 0 0,-22 3-1 0 0,8-3 23 0 0,-40 12-1 0 0,-18 2 40 0 0,-94 3 15 0 0,-234 24-145 0 0,270-38 80 0 0,37-4 0 0 0,-128 0 0 0 0,175-4 0 0 0,43 0 0 0 0,0 0 0 0 0,0-1 0 0 0,-28-6 0 0 0,30 3 0 0 0,-35-3 0 0 0,37 6 0 0 0,17 0 0 0 0,-1 1 0 0 0,1 0 0 0 0,-1 0 0 0 0,1 0 0 0 0,-1 0 0 0 0,1-1 0 0 0,-1 1 0 0 0,1 0 0 0 0,-1 0 0 0 0,1-1 0 0 0,-1 1 0 0 0,1 0 0 0 0,0-1 0 0 0,-1 1 0 0 0,1 0 0 0 0,-1-1 0 0 0,1 1 0 0 0,0-1 0 0 0,0 1 0 0 0,-1 0 0 0 0,1-2 0 0 0,0 1 0 0 0,0 0 0 0 0,1 0 0 0 0,-1 0 0 0 0,0 0 0 0 0,1 0 0 0 0,0 0 0 0 0,-1 0 0 0 0,1 0 0 0 0,0 0 0 0 0,-1 0 0 0 0,1 0 0 0 0,0 0 0 0 0,0 0 0 0 0,0 1 0 0 0,-1-1 0 0 0,1 0 0 0 0,0 1 0 0 0,0-1 0 0 0,0 0 0 0 0,2 0 0 0 0,24-11 0 0 0,-4 8 0 0 0,0 0 0 0 0,42 0 0 0 0,-4 0 0 0 0,350-33 0 0 0,-256 33-3 0 0,-11 2 21 0 0,157-16 52 0 0,-244 15-67 0 0,38-3-3 0 0,-41 1 0 0 0,0 2 0 0 0,86 7 0 0 0,-62 3 0 0 0,26 3 0 0 0,27 2-13 0 0,-110-8-40 0 0,-20-3 52 0 0,0-1 0 0 0,-1 0 1 0 0,1 0-1 0 0,-1 1 0 0 0,1-1 1 0 0,0 0-1 0 0,-1 1 1 0 0,1-1-1 0 0,-1 1 0 0 0,1-1 1 0 0,-1 1-1 0 0,1-1 0 0 0,-1 1 1 0 0,1-1-1 0 0,-1 1 0 0 0,0-1 1 0 0,1 1-1 0 0,-1 0 1 0 0,0-1-1 0 0,1 2 0 0 0,-1 0 0 0 0,-1-1 0 0 0,1 1-1 0 0,0-1 1 0 0,-1 1 0 0 0,1-1-1 0 0,-1 1 1 0 0,0-1 0 0 0,1 0-1 0 0,-1 1 1 0 0,0-1 0 0 0,0 0-1 0 0,0 1 1 0 0,0-1 0 0 0,0 0-1 0 0,0 0 1 0 0,0 0 0 0 0,0 0-1 0 0,-1 0 1 0 0,1 0 0 0 0,0 0-1 0 0,-1 0 1 0 0,1 0 0 0 0,-3 0-1 0 0,-3 3-6 0 0,0-1 0 0 0,0 0 0 0 0,-13 4 0 0 0,-7-2 8 0 0,-1 0 0 0 0,-38 0 0 0 0,20-5 0 0 0,28 0 0 0 0,1 0 0 0 0,-23 4 0 0 0,-9 5 0 0 0,-44 7 0 0 0,-598 85 64 0 0,646-93-80 0 0,1 3 0 0 0,1 1 0 0 0,-61 25 0 0 0,89-30 27 0 0,15-7-10 0 0,0 0 0 0 0,0 0-1 0 0,0 0 1 0 0,1 0 0 0 0,-1 0 0 0 0,0 0 0 0 0,0 0-1 0 0,0 0 1 0 0,0 0 0 0 0,0 1 0 0 0,0-1 0 0 0,0 0 0 0 0,0 0-1 0 0,0 0 1 0 0,0 0 0 0 0,0 0 0 0 0,0 0 0 0 0,0 0 0 0 0,0 0-1 0 0,0 0 1 0 0,0 0 0 0 0,0 0 0 0 0,0 0 0 0 0,0 0-1 0 0,0 0 1 0 0,0 1 0 0 0,0-1 0 0 0,0 0 0 0 0,0 0 0 0 0,0 0-1 0 0,0 0 1 0 0,0 0 0 0 0,0 0 0 0 0,0 0 0 0 0,0 0-1 0 0,0 0 1 0 0,0 0 0 0 0,0 0 0 0 0,0 0 0 0 0,0 0 0 0 0,0 0-1 0 0,0 1 1 0 0,0-1 0 0 0,0 0 0 0 0,0 0 0 0 0,0 0-1 0 0,0 0 1 0 0,0 0 0 0 0,-1 0 0 0 0,1 0 0 0 0,0 0 0 0 0,7 3 5 0 0,1 0-1 0 0,-1-1 1 0 0,0 0 0 0 0,1 0 0 0 0,13 1 0 0 0,45 1 28 0 0,-34-3-29 0 0,406-14-69 0 0,-337 5 64 0 0,131-7 0 0 0,-189 13 6 0 0,179 2 68 0 0,-175 2-84 0 0,-95 2-49 0 0,-48 2-16 0 0,-121-3 75 0 0,-7 3 0 0 0,67 0 0 0 0,5 4 0 0 0,22 0 0 0 0,102-7 11 0 0,17-1 2 0 0,0-1 1 0 0,0 0-1 0 0,-14 0 0 0 0,30-1 6 0 0,0 1-1 0 0,0-1 0 0 0,0 1 1 0 0,5 2-1 0 0,12 2 18 0 0,147 3-102 0 0,-88-7 44 0 0,221-1 22 0 0,-2 0 0 0 0,-270 2 0 0 0,18 0 0 0 0,-40-4 0 0 0,-15-2 0 0 0,-13-1 0 0 0,-55-6 0 0 0,-87-2 0 0 0,-77 10 0 0 0,197 3 0 0 0,-342-6 0 0 0,-324 8 0 0 0,-26 42-60 0 0,207-29 44 0 0,176-9-4 0 0,228-3 50 0 0,1-6-1 0 0,-191-28 0 0 0,283 28-32 0 0,16 2 9 0 0,0 0 0 0 0,-23-6 0 0 0,104 8-13 0 0,-22 6 7 0 0,23 1 0 0 0,7-3 28 0 0,41 0 24 0 0,173-12-84 0 0,-1 0 0 0 0,410-6 86 0 0,-617 9-44 0 0,640-13-44 0 0,-661 21 46 0 0,38 0-24 0 0,-141 5-42 0 0,-190 17 54 0 0,153-19 0 0 0,-301 8 42 0 0,132-10-20 0 0,-104-1-22 0 0,91-9 3 0 0,46 2-16 0 0,-82 6 10 0 0,-9-1 16 0 0,-786-26-13 0 0,688 19 0 0 0,189 3 0 0 0,-379 23 0 0 0,245-14 0 0 0,42-1 0 0 0,179 2 11 0 0,-240 1 42 0 0,-99-17-53 0 0,308 18 0 0 0,-72 0 0 0 0,-45-1 0 0 0,240-6 0 0 0,-72 4 0 0 0,-223 5 0 0 0,278-12 3 0 0,-37-2 154 0 0,-107-17-93 0 0,50 12-77 0 0,146 7-58 0 0,5 1-11 0 0,15 3 100 0 0,0 0 0 0 0,0-1 1 0 0,1-1-1 0 0,-1-1 1 0 0,28-2-1 0 0,22-2-93 0 0,195-17 158 0 0,544-54-83 0 0,-295 59 0 0 0,-390 13 0 0 0,100 6 0 0 0,24-2 0 0 0,940 11 0 0 0,-818-6 0 0 0,-100-3 0 0 0,9 9 0 0 0,95 1 0 0 0,-350-14 0 0 0,245-8 0 0 0,-96-3 0 0 0,14-2 0 0 0,216-6 0 0 0,-391 19 0 0 0,570-8 64 0 0,-557 8-64 0 0,-141 0 0 0 0,-399-25 56 0 0,361 16-48 0 0,-281-1-8 0 0,42 3 0 0 0,-42 6 0 0 0,264 4 0 0 0,-478 12 0 0 0,105-23 96 0 0,241 1-56 0 0,113-2-40 0 0,46 1 0 0 0,99 6 0 0 0,-12-1 0 0 0,0 3 0 0 0,-86 9 0 0 0,-347 42 0 0 0,480-50 0 0 0,1 0 0 0 0,0 0 0 0 0,-21-2 0 0 0,17-3 0 0 0,15 4 0 0 0,-1 0 0 0 0,0 0 0 0 0,1 0 0 0 0,-1-1 0 0 0,1 1 0 0 0,-1 0 0 0 0,0 0 0 0 0,1-1 0 0 0,-1 1 0 0 0,1 0 0 0 0,-1-1 0 0 0,1 1 0 0 0,-1 0 0 0 0,1-1 0 0 0,-1 1 0 0 0,1-1 0 0 0,0 0 0 0 0,0 1 0 0 0,0-1 0 0 0,0 1 0 0 0,0-1 0 0 0,0 1 0 0 0,1-1 0 0 0,-1 1 0 0 0,0-1 0 0 0,0 1 0 0 0,1-1 0 0 0,-1 1 0 0 0,0 0 0 0 0,1-1 0 0 0,-1 1 0 0 0,0-1 0 0 0,1 1 0 0 0,-1 0 0 0 0,1 0 0 0 0,-1-1 0 0 0,0 1 0 0 0,2-1 0 0 0,5-3 0 0 0,1-1 0 0 0,0 1 0 0 0,0 1 0 0 0,0-1 0 0 0,0 1 0 0 0,1 1 0 0 0,-1 0 0 0 0,12-2 0 0 0,77-4 0 0 0,-49 5 0 0 0,9-1 0 0 0,81-10 0 0 0,332-42 0 0 0,-90 13 0 0 0,-15 15 128 0 0,157 20-128 0 0,-148 17 0 0 0,-348-8 0 0 0,325-11 0 0 0,-217 1 0 0 0,137 10 0 0 0,72 12 54 0 0,122-7 20 0 0,-309 9-74 0 0,-11 0 0 0 0,-29-6 0 0 0,139 4 0 0 0,17 0 0 0 0,-141-4 0 0 0,-72-5 0 0 0,115 3 0 0 0,-20 5 0 0 0,-17-1 0 0 0,-42-5 0 0 0,22 1 0 0 0,-46-5 0 0 0,32 0 0 0 0,-23-6 0 0 0,72-5 0 0 0,-109 4 0 0 0,-7 0 0 0 0,1 2 0 0 0,-1 1 0 0 0,51 4 0 0 0,-40 0 0 0 0,-33-3 0 0 0,0 2 0 0 0,15 2 0 0 0,0 2 0 0 0,30 1 0 0 0,-11 1 0 0 0,-35-5 0 0 0,0 0 0 0 0,19 1 0 0 0,17 2 0 0 0,-14-1 0 0 0,-19-2 0 0 0,2 2 0 0 0,-7 1 0 0 0,-11 0 0 0 0,-7-1 0 0 0,3-1 0 0 0,-1-1 0 0 0,1 0 0 0 0,-1 0 0 0 0,1 0 0 0 0,-1 0 0 0 0,0-1 0 0 0,0 0 0 0 0,0 0 0 0 0,-9 1 0 0 0,-3-2 0 0 0,-27-2 0 0 0,12 0 0 0 0,-141-10 0 0 0,22 1 0 0 0,-230-9 0 0 0,-335-13 0 0 0,1 35 0 0 0,-358 44 64 0 0,297-10-64 0 0,487-29 0 0 0,63-2 0 0 0,-679 2 142 0 0,541-9-121 0 0,-49-15-872 0 0,393 15 555 0 0,4 0 0 0 0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0.58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7 22 5527 0 0,'-6'-12'3640'0'0,"8"10"-3506"0"0,7-6-726 0 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3.66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194 209 919 0 0,'-14'-15'6783'0'0,"14"15"-6693"0"0,-1 0 1 0 0,0-1-1 0 0,1 1 1 0 0,-1 0-1 0 0,0-1 1 0 0,1 1-1 0 0,-3 0 0 0 0,-7-4 464 0 0,7 4-315 0 0,1-1-42 0 0,-1 1-116 0 0,1 0 0 0 0,-1 0 0 0 0,1 0 0 0 0,-1 1 0 0 0,1-1 0 0 0,-1 1 0 0 0,1-1-1 0 0,-3 2 1 0 0,2-1 87 0 0,-24 12 2706 0 0,27-13-2863 0 0,0 0 0 0 0,0 0 1 0 0,0 0-1 0 0,1 0 1 0 0,-1 0-1 0 0,0 0 1 0 0,0 0-1 0 0,0 0 0 0 0,0 0 1 0 0,0 1-1 0 0,1-1 1 0 0,-1 0-1 0 0,0 0 1 0 0,0 0-1 0 0,0 0 0 0 0,0 0 1 0 0,0 0-1 0 0,0 1 1 0 0,0-1-1 0 0,0 0 1 0 0,0 0-1 0 0,1 0 0 0 0,-1 0 1 0 0,0 1-1 0 0,0-1 1 0 0,0 0-1 0 0,0 0 1 0 0,0 0-1 0 0,0 0 0 0 0,0 1 1 0 0,0-1-1 0 0,0 0 1 0 0,0 0-1 0 0,0 1 3 0 0,0-1 0 0 0,0 0 0 0 0,0 1-1 0 0,0-1 1 0 0,0 1 0 0 0,0-1 0 0 0,0 0 0 0 0,0 1 0 0 0,0-1-1 0 0,0 0 1 0 0,1 1 0 0 0,-1-1 0 0 0,0 0 0 0 0,0 1 0 0 0,0-1 0 0 0,1 0-1 0 0,-1 1 1 0 0,0-1 0 0 0,0 0 0 0 0,1 0 0 0 0,-1 1 0 0 0,0-1-1 0 0,1 0 1 0 0,-1 0 0 0 0,0 1 0 0 0,1-1 0 0 0,0 0 0 0 0,13 4 115 0 0,1 0 1 0 0,-1-1 0 0 0,1 0 0 0 0,0-2-1 0 0,26 1 1 0 0,49-4-54 0 0,-74 2-76 0 0,0 1 0 0 0,18 3 0 0 0,18 1 0 0 0,67 9 76 0 0,0-1 0 0 0,-27-4-76 0 0,-59-4 0 0 0,39 0 0 0 0,26-15 0 0 0,-80 10 0 0 0,0-1 0 0 0,1-1 0 0 0,-1-1 0 0 0,28-8 0 0 0,-12 6 0 0 0,-28 3 0 0 0,-3 0 0 0 0,1 1 0 0 0,-1 1 0 0 0,0-1 0 0 0,0 0 0 0 0,0 1 0 0 0,1-1 0 0 0,-1 1 0 0 0,3 0 0 0 0,33-4 54 0 0,-33 4-47 0 0,23 1-3 0 0,-9 0-5 0 0,-10 0 1 0 0,35-2 0 0 0,-33-1-2 0 0,26 0 15 0 0,-35 2 111 0 0,-6-1-69 0 0,-7-3-25 0 0,-1 0 1 0 0,0 1-1 0 0,0 1 1 0 0,0-1-1 0 0,0 2 1 0 0,0 0-1 0 0,0 0 1 0 0,-18 1-1 0 0,-61 0 146 0 0,-31 0-2 0 0,64-1 31 0 0,-110-17 1 0 0,72 6-55 0 0,-243-35 479 0 0,134 7 1874 0 0,164 35-2429 0 0,13 1-13 0 0,-37-8-1 0 0,50 8-49 0 0,0 2-12 0 0,5-2-58 0 0,11-7-556 0 0,0 6 1208 0 0,1 5-574 0 0,0-1 0 0 0,0 0 0 0 0,0 0 0 0 0,0 0 0 0 0,0 0 0 0 0,-1-1 1 0 0,6-2-1 0 0,7-4-23 0 0,-7 6 3 0 0,1-1 0 0 0,0 1 1 0 0,1 1-1 0 0,-1 0 0 0 0,0 0 0 0 0,0 1 0 0 0,0 0 0 0 0,1 0 0 0 0,16 4 0 0 0,5 3-1 0 0,47 17-1 0 0,-2-1-73 0 0,218 24-2032 0 0,-251-42 2245 0 0,121 1 1630 0 0,-132-6-1595 0 0,32-4-276 0 0,99-16 0 0 0,13-2-1524 0 0,-19 13 1517 0 0,-122 5 107 0 0,-17 2 11 0 0,32 0 1 0 0,-85 12 187 0 0,-11-2-49 0 0,-1-2 0 0 0,-85-1 0 0 0,-45 2-29 0 0,-1-1-39 0 0,-28-6-79 0 0,25-11 185 0 0,106 5-124 0 0,2-2-72 0 0,37 4-23 0 0,-72-1 1 0 0,51 7 33 0 0,8 0 0 0 0,34-2 0 0 0,14 0 0 0 0,4-2 0 0 0,11-3 0 0 0,19-5 0 0 0,-9 5 0 0 0,1 1 0 0 0,-1 0 0 0 0,50 1 0 0 0,75 12 0 0 0,-114-6 0 0 0,104 11 2 0 0,129 7-14 0 0,-173-23-59 0 0,-9-1 24 0 0,232 16 47 0 0,-174-11 15 0 0,-141-2 122 0 0,-6-1-83 0 0,-19 0-48 0 0,-23 0 1 0 0,-24 0-10 0 0,-217-13 206 0 0,34 4-152 0 0,151 3-49 0 0,-52-5-2 0 0,-136-3 0 0 0,242 15 0 0 0,24-1 0 0 0,-1 2 0 0 0,0 0 0 0 0,-28 7 0 0 0,20-1 0 0 0,-51 19 0 0 0,68-22 0 0 0,68-12 0 0 0,31 0 0 0 0,-36 2 0 0 0,0 2 0 0 0,53 4 0 0 0,233 12-64 0 0,-180-6 64 0 0,209-18 0 0 0,-174 7 12 0 0,-143 5 40 0 0,-29 0-52 0 0,-9-1 0 0 0,-14-3 0 0 0,-13-1 0 0 0,-29-4 0 0 0,0 3 0 0 0,-50-1 0 0 0,59 5 0 0 0,-217 2 0 0 0,39 2 3 0 0,112-4 48 0 0,-151-3 23 0 0,101 9-74 0 0,147-3 0 0 0,-2-1 0 0 0,-1 0 0 0 0,-14-3 0 0 0,-2 0 0 0 0,16 1 0 0 0,11-1 0 0 0,7-2 0 0 0,-6 5 0 0 0,9-5 0 0 0,0 1 0 0 0,1 0 1 0 0,0 1-1 0 0,0 0 0 0 0,0 0 0 0 0,0 1 0 0 0,0 1 0 0 0,18-1 0 0 0,10 3-4 0 0,44 6 0 0 0,-64-5-1 0 0,270 40-94 0 0,-153-20 74 0 0,-40-9 25 0 0,1-6 0 0 0,-1-3 0 0 0,1-4 0 0 0,161-22 0 0 0,-246 21 0 0 0,2-1 0 0 0,17-11 0 0 0,-16 4 0 0 0,-15 9 1 0 0,1 0-1 0 0,-1 0 1 0 0,1-1 0 0 0,-1 1-1 0 0,1 0 1 0 0,-1-1-1 0 0,0 1 1 0 0,1-1-1 0 0,-1 1 1 0 0,1 0 0 0 0,-1-1-1 0 0,0 1 1 0 0,0-1-1 0 0,1 1 1 0 0,-1-1-1 0 0,0 1 1 0 0,0-1 0 0 0,1 1-1 0 0,-1-1 1 0 0,0 0-1 0 0,-1 0 3 0 0,1 1 0 0 0,-1-1-1 0 0,1 0 1 0 0,-1 1 0 0 0,0-1-1 0 0,1 1 1 0 0,-1-1 0 0 0,0 1 0 0 0,0-1-1 0 0,1 1 1 0 0,-1-1 0 0 0,0 1-1 0 0,0 0 1 0 0,0-1 0 0 0,0 1 0 0 0,1 0-1 0 0,-1 0 1 0 0,0 0 0 0 0,0 0-1 0 0,0 0 1 0 0,-1 0 0 0 0,-24-1 40 0 0,23 1-32 0 0,-122 8 63 0 0,121-8-74 0 0,-60 2 0 0 0,44-3 0 0 0,-1 2 0 0 0,-25 4 0 0 0,-11 6-3 0 0,-56 9-82 0 0,44-10 85 0 0,-70 8 0 0 0,-414 33 72 0 0,627-41-117 0 0,-20-1 10 0 0,208 39 5 0 0,-38-6-19 0 0,-151-31 53 0 0,82 0-1 0 0,-70-8-3 0 0,118-2 0 0 0,-176-3 0 0 0,0 0 0 0 0,0-3 0 0 0,0 0 0 0 0,0-1 0 0 0,33-13 0 0 0,-47 14 1 0 0,-6 2 1 0 0,-1 0-1 0 0,1 1 1 0 0,-1-2-1 0 0,0 1 0 0 0,1-1 1 0 0,-2 0-1 0 0,1 0 0 0 0,0-1 1 0 0,9-10-1 0 0,-14 15 3 0 0,-1-1 0 0 0,1 1 0 0 0,-1-1 0 0 0,0 0 0 0 0,1 1 0 0 0,-1-1 0 0 0,1 0 0 0 0,-1 1 0 0 0,0-1 0 0 0,0 0-1 0 0,1 1 1 0 0,-1-1 0 0 0,0 0 0 0 0,0 0 0 0 0,0 1 0 0 0,0-1 0 0 0,0 0 0 0 0,0-1 0 0 0,0 0 8 0 0,0-3 41 0 0,-8-6-29 0 0,1 8-18 0 0,0 1 1 0 0,0-1 0 0 0,0 1-1 0 0,0 1 1 0 0,0-1-1 0 0,-1 1 1 0 0,-11 0 0 0 0,13 0-7 0 0,-156 0 0 0 0,81 2 0 0 0,-10 4 1 0 0,-139 24 0 0 0,3 0-83 0 0,152-24 82 0 0,-182 20 0 0 0,235-22-1 0 0,-29 5-4 0 0,0 1 0 0 0,-79 26 0 0 0,156-56-25 0 0,9 3-934 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5.750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366 381 5063 0 0,'0'0'1503'0'0,"-3"0"-1338"0"0,-18 1 186 0 0,0 2 0 0 0,0 1 0 0 0,0 0-1 0 0,-36 13 1 0 0,-20 5 827 0 0,53-17-778 0 0,2 1 140 0 0,0-2 0 0 0,0 0 0 0 0,-32 0 704 0 0,69-2-1100 0 0,-4-2-119 0 0,-1 0 0 0 0,16-3 0 0 0,5 0-5 0 0,51-6 149 0 0,-19 1-78 0 0,222-11-38 0 0,-255 16-53 0 0,41-1 0 0 0,-14-2 0 0 0,-27 6 11 0 0,-41 8 53 0 0,0-3-52 0 0,0-1 0 0 0,0 0-1 0 0,-1 0 1 0 0,1-1 0 0 0,-1-1 0 0 0,-17 2 0 0 0,-74-2 30 0 0,25-2 4 0 0,57 2-45 0 0,-1-1 1 0 0,0-1 0 0 0,0-2 0 0 0,0 0 0 0 0,-32-7-1 0 0,39 5-1 0 0,36 1 0 0 0,27-1 0 0 0,337 8-72 0 0,-71-23 127 0 0,-124 4-46 0 0,256-29-9 0 0,-427 42 1 0 0,-10 1 0 0 0,-1-1 1 0 0,0 1-1 0 0,0-1 0 0 0,0 0 0 0 0,0-1 1 0 0,0 0-1 0 0,-1 0 0 0 0,11-7 0 0 0,-16 9 58 0 0,0-1 6 0 0,-1 2-48 0 0,-1 0 1 0 0,0 0-1 0 0,0-1 0 0 0,1 1 0 0 0,-1 0 0 0 0,0 0 1 0 0,0 0-1 0 0,0-1 0 0 0,1 1 0 0 0,-1 0 0 0 0,0 0 1 0 0,0-1-1 0 0,0 1 0 0 0,1 0 0 0 0,-1-1 0 0 0,0 1 1 0 0,0 0-1 0 0,0 0 0 0 0,0-1 0 0 0,0 1 0 0 0,0 0 1 0 0,0-1-1 0 0,0 1 0 0 0,0 0 0 0 0,0-1 0 0 0,0 1 1 0 0,0 0-1 0 0,0-1 0 0 0,0 1 0 0 0,0 0 0 0 0,0 0 1 0 0,0-1-1 0 0,0 1 0 0 0,0 0 0 0 0,0-1 0 0 0,-1 1 1 0 0,1 0-1 0 0,0-1 0 0 0,-14-6 331 0 0,13 6-380 0 0,-10-2 53 0 0,0 0 0 0 0,-1 1 0 0 0,0 0 1 0 0,1 0-1 0 0,-1 2 0 0 0,0-1 0 0 0,-18 3 0 0 0,-13-2 7 0 0,-206-2-28 0 0,180 3 24 0 0,-16 0 32 0 0,6-4 54 0 0,-90-9 99 0 0,13-11 679 0 0,126 17-635 0 0,27 5-129 0 0,6 0-70 0 0,8-4-48 0 0,0 1 0 0 0,1 0 0 0 0,0 0 0 0 0,18-2 0 0 0,54-4 26 0 0,-13 2-20 0 0,459-52-100 0 0,-434 48 127 0 0,-24 1-14 0 0,-61 8-25 0 0,-11 3 0 0 0,1 0 0 0 0,-1 0 0 0 0,0 0 0 0 0,0 0 0 0 0,0 0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0,-1 0 0 0 0,1 0 0 0 0,-8-4 0 0 0,-8 0 34 0 0,-1 0-1 0 0,1 0 1 0 0,-1 2 0 0 0,0 0-1 0 0,-27 1 1 0 0,32 1-20 0 0,-283-4 1260 0 0,239 3-868 0 0,-1 2 1 0 0,-68 11 0 0 0,50-2-385 0 0,-40 7-404 0 0,59-9-409 0 0,35-6 548 0 0,0 1-1 0 0,-34 9 0 0 0,75-5 184 0 0,4-3 139 0 0,1-2 0 0 0,0-1 0 0 0,37-2 0 0 0,-10 0 489 0 0,230-15 441 0 0,27 0-2871 0 0,-73 5 1847 0 0,-223 10 15 0 0,0-1 0 0 0,0 0 0 0 0,20-5 0 0 0,-32 7 1 0 0,0-1 0 0 0,0 1-1 0 0,0 0 1 0 0,-1 0 0 0 0,1 0-1 0 0,0 0 1 0 0,0-1 0 0 0,-1 1 0 0 0,1 0-1 0 0,0-1 1 0 0,-1 1 0 0 0,1-1-1 0 0,0 1 1 0 0,-1-1 0 0 0,1 1 0 0 0,0-1-1 0 0,-1-1 3 0 0,0 1 0 0 0,0 0 0 0 0,-1 0 0 0 0,1 0 0 0 0,0 0 0 0 0,-1 0 0 0 0,1 0 0 0 0,-1 0-1 0 0,1 0 1 0 0,-1 0 0 0 0,1 0 0 0 0,-1 1 0 0 0,0-1 0 0 0,0 0 0 0 0,1 0 0 0 0,-1 0 0 0 0,0 1 0 0 0,0-1 0 0 0,0 0-1 0 0,-1 0 1 0 0,-23-16 50 0 0,9 11-44 0 0,0 0 1 0 0,-1 1 0 0 0,1 1 0 0 0,-1 0-1 0 0,-30-2 1 0 0,32 3 30 0 0,-184-18 224 0 0,179 19-264 0 0,1 2 0 0 0,-1 0 0 0 0,1 1 0 0 0,-1 1 0 0 0,1 0 0 0 0,-1 2 0 0 0,1 0 0 0 0,0 1 0 0 0,1 1 0 0 0,-1 1 0 0 0,-19 11 0 0 0,-121 68 0 0 0,156-83 1 0 0,1-2 1 0 0,1 0 0 0 0,-1-1 0 0 0,1 1 0 0 0,-1 0 0 0 0,1-1 0 0 0,-1 1 0 0 0,0-1 0 0 0,1 0 0 0 0,-1 1 0 0 0,1-1 0 0 0,-1 0 0 0 0,-2 0 0 0 0,1 0 315 0 0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11.23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99 459 5063 0 0,'4'-49'7457'0'0,"-3"49"-7338"0"0,73 6 1697 0 0,-52-5-1477 0 0,0 1-1 0 0,26 7 0 0 0,13 0-66 0 0,125 5 260 0 0,-140-14-384 0 0,0-2 1 0 0,49-8-1 0 0,13-9 600 0 0,56-8 882 0 0,-91 17-1524 0 0,94-8-880 0 0,206-19 1224 0 0,-263 28 210 0 0,-76 11-578 0 0,-31-2-394 0 0,-17 8-814 0 0,-67 32 1377 0 0,71-37-231 0 0,0 1 0 0 0,0-2 0 0 0,-14 3 0 0 0,-18 4 23 0 0,-31 9-19 0 0,-2-3 1 0 0,-130 10 0 0 0,101-17-26 0 0,-244 15 13 0 0,209-26 19 0 0,-29 1-9 0 0,132 5 16 0 0,-1-1-1 0 0,-40-5 0 0 0,10 2 48 0 0,46 2-124 0 0,-30-3 0 0 0,36-1 24 0 0,14 3 15 0 0,1 0 0 0 0,-1-1 0 0 0,0 1 0 0 0,1 0 0 0 0,-1 0 0 0 0,0-1 0 0 0,1 1 0 0 0,-1-1 0 0 0,1 1 0 0 0,-1 0 0 0 0,0-1 0 0 0,1 1 0 0 0,-1-1 0 0 0,1 1 0 0 0,0-1 0 0 0,-1 0 0 0 0,1 0 1 0 0,-1 0 0 0 0,1 0-1 0 0,0 0 1 0 0,0 0 0 0 0,0 0-1 0 0,0 0 1 0 0,1 0 0 0 0,-1-1-1 0 0,0 1 1 0 0,0 0 0 0 0,1 0 0 0 0,-1 0-1 0 0,0 0 1 0 0,1 0 0 0 0,-1 0-1 0 0,1 1 1 0 0,0-1 0 0 0,-1 0-1 0 0,1 0 1 0 0,0 0 0 0 0,-1 0-1 0 0,1 1 1 0 0,0-1 0 0 0,0 0-1 0 0,0 1 1 0 0,1-2 0 0 0,1-1 5 0 0,1 1-1 0 0,0-1 1 0 0,0 1 0 0 0,0-1 0 0 0,5-1 0 0 0,6 0-4 0 0,0 0 0 0 0,1 2 0 0 0,-1 0 0 0 0,0 0 0 0 0,29 2 0 0 0,14-2-4 0 0,40-4 2 0 0,-48 5 0 0 0,93-17 0 0 0,-71 5 0 0 0,94-6 0 0 0,-71 10 0 0 0,73-3 0 0 0,19 8 0 0 0,70 0 0 0 0,-240 5-17 0 0,-1 2-1 0 0,27 6 0 0 0,-17-3 7 0 0,-8-1 11 0 0,-6 7 0 0 0,-6 3 0 0 0,-6-15 0 0 0,0 1 0 0 0,0 0 0 0 0,0 0 0 0 0,0 0 0 0 0,0-1 0 0 0,0 1 0 0 0,0 0 0 0 0,0 0 0 0 0,0 0 0 0 0,0-1 0 0 0,-1 1 0 0 0,1 0 0 0 0,0 0 0 0 0,-1-1 0 0 0,1 1 0 0 0,-1 1 0 0 0,-1-1 4 0 0,1 1-1 0 0,-1 0 0 0 0,0-1 1 0 0,0 0-1 0 0,1 1 0 0 0,-1-1 1 0 0,0 0-1 0 0,0 0 0 0 0,0 0 1 0 0,0 0-1 0 0,-3 0 0 0 0,-29 8 71 0 0,4-1-36 0 0,19-5-25 0 0,0 0 0 0 0,1-1-1 0 0,-1-1 1 0 0,0 0 0 0 0,-16 0-1 0 0,-7 1-4 0 0,-13-1 50 0 0,1-2-1 0 0,-83-12 0 0 0,74 6 7 0 0,5-1-56 0 0,-87-26 0 0 0,54 11-8 0 0,2 0 0 0 0,40 11 0 0 0,-72-13 0 0 0,14 14 4 0 0,-85-14 64 0 0,55-4-68 0 0,43 8 0 0 0,-110-11 0 0 0,169 29 0 0 0,44 5 0 0 0,25 0 0 0 0,-21-1 0 0 0,32 4 0 0 0,212 36 0 0 0,-226-37-8 0 0,291 14-48 0 0,-56-8 56 0 0,-115-7 0 0 0,-52-2 0 0 0,-39 1 0 0 0,108-12 0 0 0,-152 6 0 0 0,-6-3 0 0 0,-17 7 0 0 0,-1 0 0 0 0,0 0 0 0 0,1-1 0 0 0,-1 1 0 0 0,1 0 0 0 0,-1 0 0 0 0,0 0 0 0 0,1-1 0 0 0,-1 1 0 0 0,0 0 0 0 0,0 0 0 0 0,1-1 0 0 0,-1 1 0 0 0,0 0 0 0 0,1-1 0 0 0,-1 1 0 0 0,0 0 0 0 0,0-1 0 0 0,0 1 0 0 0,1 0 0 0 0,-1-1 0 0 0,0 1 0 0 0,0 0 0 0 0,0-1 0 0 0,0 1 0 0 0,0-1 0 0 0,0 0 0 0 0,-1 1 0 0 0,0-1 0 0 0,-1 0 0 0 0,1 1 0 0 0,-1-1 0 0 0,1 1 0 0 0,0 0 0 0 0,-1-1 0 0 0,1 1 0 0 0,-1 0 0 0 0,1 0 0 0 0,-1 0 0 0 0,1 0 0 0 0,-1 0 0 0 0,1 0 0 0 0,-1 0 0 0 0,1 1 0 0 0,-3 0 0 0 0,-31 7 0 0 0,1-1 27 0 0,-46 4 0 0 0,0 0-17 0 0,31-1-10 0 0,-73 3 0 0 0,86-11 0 0 0,-1 1 0 0 0,1 2 0 0 0,-38 11 0 0 0,-17 2 0 0 0,-11 3 0 0 0,85-16 2 0 0,-94 25 24 0 0,-115 15 0 0 0,-137 16-16 0 0,351-58-10 0 0,0 0 0 0 0,-12 6 0 0 0,15-4 0 0 0,10-3 0 0 0,9-1 0 0 0,-10-1 0 0 0,168-6 32 0 0,2 0 0 0 0,-82 3-32 0 0,135-21 0 0 0,86-35 0 0 0,-149 26 0 0 0,-152 32 0 0 0,75-15 0 0 0,131-43 0 0 0,-141 34 0 0 0,70-28 0 0 0,-119 42 0 0 0,-14 5 0 0 0,-10 6 0 0 0,0 0 0 0 0,0 0 0 0 0,0 0 0 0 0,0 0 0 0 0,0-1 0 0 0,0 1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0,-1 0 0 0 0,1-1 0 0 0,0 1 0 0 0,0 0 0 0 0,0 0 0 0 0,0 0 0 0 0,0 0 0 0 0,0 0 0 0 0,0 0 0 0 0,0 0 0 0 0,0 0 0 0 0,0 0 0 0 0,0 0 0 0 0,0 0 0 0 0,-1 0 0 0 0,1 0 0 0 0,0 0 0 0 0,0 0 0 0 0,0 0 0 0 0,0 0 0 0 0,-14 1 0 0 0,13-1 0 0 0,-7 1 7 0 0,-1 1 0 0 0,1 0-1 0 0,-1 0 1 0 0,1 1 0 0 0,0 0-1 0 0,-10 6 1 0 0,-18 6 10 0 0,-7-2-1 0 0,-73 11 0 0 0,44-10 6 0 0,32-5-13 0 0,-127 23-8 0 0,129-28-1 0 0,-186 27 0 0 0,113-14 32 0 0,-214 2 0 0 0,65-36-32 0 0,241 14 0 0 0,-1-1 0 0 0,1-1 0 0 0,1 0 0 0 0,-1-2 0 0 0,-25-12 0 0 0,39 17 2 0 0,0-1 0 0 0,0 2 1 0 0,0-1-1 0 0,-7-1 0 0 0,8 0 41 0 0,4 3-43 0 0,-1 0 1 0 0,1-1-1 0 0,0 1 1 0 0,0-1-1 0 0,0 1 1 0 0,0-1-1 0 0,-1 1 1 0 0,1-1 0 0 0,0 1-1 0 0,0-1 1 0 0,0 1-1 0 0,0 0 1 0 0,0-1-1 0 0,0 1 1 0 0,0-1 0 0 0,0 1-1 0 0,0-1 1 0 0,1 0-1 0 0,0 0 0 0 0,1-1 0 0 0,0 1 0 0 0,0 0 0 0 0,0 0 0 0 0,0 0 0 0 0,0 0 0 0 0,0 1 0 0 0,0-1 0 0 0,0 0 0 0 0,0 1 0 0 0,0 0 0 0 0,3-1 0 0 0,2 0 0 0 0,9-3 0 0 0,8-1 0 0 0,49-4 0 0 0,-18 6 0 0 0,91-16 0 0 0,14-10 0 0 0,88-19 0 0 0,-159 30 30 0 0,177-15 0 0 0,-113 16-17 0 0,-37 2-14 0 0,-76 10 1 0 0,51-15 0 0 0,-35 7 0 0 0,-38 9 0 0 0,-9-1 0 0 0,-11 2 0 0 0,-8 1 0 0 0,-22-2 0 0 0,-42 1 0 0 0,29 2 0 0 0,-89 0 0 0 0,38 1 0 0 0,-141 5 0 0 0,232-5 0 0 0,-69 5 11 0 0,-78 15-1 0 0,-71 26 38 0 0,175-36-53 0 0,-165 53 5 0 0,206-60 0 0 0,0 0 0 0 0,0 0 0 0 0,0 1 0 0 0,1 0 0 0 0,-1 0 0 0 0,1 0 0 0 0,0 1 0 0 0,0 0 0 0 0,0 0 0 0 0,1 1 0 0 0,0 0 0 0 0,0-1 0 0 0,0 2 0 0 0,1-1 0 0 0,0 0 0 0 0,-6 13 0 0 0,10-17 0 0 0,-1 0 0 0 0,1 0 0 0 0,-1 0 0 0 0,1 0-1 0 0,-1 0 1 0 0,1 0 0 0 0,0 0 0 0 0,0 0 0 0 0,0 0 0 0 0,0 0 0 0 0,0 0-1 0 0,1 0 1 0 0,-1 0 0 0 0,1 0 0 0 0,-1 0 0 0 0,1 0 0 0 0,0 0 0 0 0,1 3-1 0 0,0-2-1 0 0,-1-1-1 0 0,1 0 0 0 0,0 0 0 0 0,0 0 1 0 0,1 0-1 0 0,-1 0 0 0 0,0 0 1 0 0,0-1-1 0 0,1 1 0 0 0,-1-1 0 0 0,6 3 1 0 0,3 0-3 0 0,0-1 0 0 0,0 0 0 0 0,1-1 1 0 0,-1 0-1 0 0,17 1 0 0 0,44-1 5 0 0,-1-2 0 0 0,81-11 0 0 0,141-39 0 0 0,38 4 71 0 0,-290 42-78 0 0,57-9-21 0 0,58-3-16 0 0,-107 12 44 0 0,-38 2 0 0 0,-1 1 0 0 0,1 0 0 0 0,0 1 0 0 0,0 0 0 0 0,0 1 0 0 0,-1 0 0 0 0,1 0 0 0 0,11 4 0 0 0,-21-5 0 0 0,0 1 0 0 0,1-1 0 0 0,-1 0 0 0 0,0 1 0 0 0,0-1 0 0 0,0 1 0 0 0,0-1 0 0 0,0 1 0 0 0,0 0 0 0 0,0-1 0 0 0,0 1 0 0 0,1 1 0 0 0,-2-1 0 0 0,0 0 0 0 0,1 0 0 0 0,-1 0 0 0 0,0 0 0 0 0,1 0 0 0 0,-1 0 0 0 0,0 0 0 0 0,0 0 0 0 0,0 0 0 0 0,0 0 0 0 0,0 0 0 0 0,0 0 0 0 0,0 0 0 0 0,-1 0 0 0 0,1 0 0 0 0,0-1 0 0 0,0 1 0 0 0,-1 0 0 0 0,1 0 0 0 0,0 0 0 0 0,-1 0 0 0 0,1 0 0 0 0,-1 0 0 0 0,0-1 0 0 0,1 1 0 0 0,-1 0 0 0 0,1 0 0 0 0,-1-1 0 0 0,0 1 0 0 0,0 0 0 0 0,1-1 0 0 0,-1 1 0 0 0,-1 0 0 0 0,-3 3 0 0 0,0-1 0 0 0,0 0 0 0 0,0 0 0 0 0,-8 3 0 0 0,-44 19 0 0 0,-102 29 0 0 0,-499 94 0 0 0,405-111 56 0 0,130-21-48 0 0,67-9 0 0 0,-49 8-69 0 0,87-11 54 0 0,0 0 1 0 0,1 2-1 0 0,-28 11 0 0 0,38-12 7 0 0,9-3 0 0 0,12-2 0 0 0,-12 0 0 0 0,209-14 0 0 0,-44 3 0 0 0,101-8 0 0 0,188-5 0 0 0,-388 23 0 0 0,62 1 0 0 0,-106 2 0 0 0,0 1 0 0 0,0 0 0 0 0,31 10 0 0 0,-39-6 0 0 0,-15-7 0 0 0,-1 0 0 0 0,1 1 0 0 0,-1-1 0 0 0,0 0 0 0 0,1 1 0 0 0,-1-1 0 0 0,1 0 0 0 0,-1 1 0 0 0,1-1 0 0 0,-1 1 0 0 0,0-1 0 0 0,1 1 0 0 0,-1-1 0 0 0,0 1 0 0 0,0-1 0 0 0,1 1 0 0 0,-1-1 0 0 0,0 1 0 0 0,0 0 0 0 0,0-1 0 0 0,0 1 0 0 0,0 0 0 0 0,0 1 0 0 0,-1-1 0 0 0,0 1 0 0 0,0-1 0 0 0,0 1 0 0 0,0-1 0 0 0,0 1 0 0 0,0-1 0 0 0,-1 0 0 0 0,1 0 0 0 0,0 1 0 0 0,-1-1 0 0 0,1 0 0 0 0,-1 0 0 0 0,1-1 0 0 0,-1 1 0 0 0,1 0 0 0 0,-1 0 0 0 0,0-1 0 0 0,-1 1 0 0 0,-38 12 0 0 0,39-13 0 0 0,-85 18 0 0 0,-143 9 0 0 0,65-10 0 0 0,-142 3 1 0 0,190-15 52 0 0,30-2-43 0 0,-139 14-10 0 0,213-15-1 0 0,7-2 0 0 0,0 2 0 0 0,-1-1-1 0 0,1 1 1 0 0,0 0-1 0 0,0 0 1 0 0,-9 5 0 0 0,15-7 0 0 0,0 0 0 0 0,0 0 0 0 0,1 0 0 0 0,-1 0 0 0 0,0 0 1 0 0,0 0-1 0 0,0 0 0 0 0,0 0 0 0 0,0 0 0 0 0,0 0 1 0 0,0 0-1 0 0,0 0 0 0 0,0 0 0 0 0,0 0 0 0 0,0 0 0 0 0,0 0 1 0 0,0 0-1 0 0,0 0 0 0 0,0 0 0 0 0,0 0 0 0 0,0 0 0 0 0,0 1 1 0 0,0-1-1 0 0,0 0 0 0 0,1 0 0 0 0,-1 0 0 0 0,0 0 1 0 0,0 0-1 0 0,0 0 0 0 0,0 0 0 0 0,0 0 0 0 0,0 0 0 0 0,0 0 1 0 0,0 0-1 0 0,0 0 0 0 0,0 0 0 0 0,0 1 0 0 0,0-1 1 0 0,-1 0-1 0 0,1 0 0 0 0,0 0 0 0 0,0 0 0 0 0,0 0 0 0 0,0 0 1 0 0,0 0-1 0 0,0 0 0 0 0,0 0 0 0 0,0 0 0 0 0,0 0 1 0 0,0 0-1 0 0,0 0 0 0 0,10 5-1 0 0,0 0 0 0 0,0-2 0 0 0,1 1 0 0 0,-1-1 0 0 0,22 3 0 0 0,61 2 4 0 0,-57-5-3 0 0,282 4 1 0 0,-226-8 0 0 0,166-3 0 0 0,-222 4 0 0 0,309-2 0 0 0,-279-1 8 0 0,66-1 56 0 0,-213-2-64 0 0,-171 13 0 0 0,60-1 0 0 0,-132 13 0 0 0,-241 34 0 0 0,532-49 0 0 0,-44 10 0 0 0,50-9 0 0 0,51-1 0 0 0,23-2 0 0 0,338-19 0 0 0,-292 7 0 0 0,153-11 0 0 0,274 25 0 0 0,-358-6 0 0 0,-145 2 0 0 0,-94-1 0 0 0,-4 6 0 0 0,-5-7 0 0 0,-175-10 0 0 0,-64-3 34 0 0,29 2-4 0 0,90 10-30 0 0,114 2 0 0 0,91 1 0 0 0,1 0 0 0 0,-1 0 0 0 0,0 0 0 0 0,0 0 0 0 0,0 0 0 0 0,0 0 0 0 0,0 0 0 0 0,0 1 0 0 0,0-1 0 0 0,0 0 0 0 0,1 0 0 0 0,-1 1 0 0 0,0-1 0 0 0,-1 1 0 0 0,2 0 0 0 0,1-1 0 0 0,-1 1 0 0 0,0-1 0 0 0,0 1 0 0 0,1-1 0 0 0,-1 0 0 0 0,0 1 0 0 0,0-1 0 0 0,1 1 0 0 0,-1-1 0 0 0,1 0 0 0 0,-1 1 0 0 0,0-1 0 0 0,1 0 0 0 0,-1 1 0 0 0,1-1 0 0 0,-1 0 0 0 0,1 0 0 0 0,-1 1 0 0 0,1-1 0 0 0,-1 0 0 0 0,1 0 0 0 0,-1 0 0 0 0,1 0 0 0 0,0 0 0 0 0,20 6 0 0 0,45 5 0 0 0,-1-3 0 0 0,82-1 0 0 0,134-14 0 0 0,-277 6 0 0 0,118-6 0 0 0,43-2 0 0 0,350-30 0 0 0,-391 25 0 0 0,-105 11 0 0 0,-19 3 0 0 0,1 0 0 0 0,0 0 0 0 0,0 0 0 0 0,-1 0 0 0 0,1 0 0 0 0,0 0 0 0 0,-1-1 0 0 0,1 1 0 0 0,-1 0 0 0 0,1 0 0 0 0,0-1 0 0 0,-1 1 0 0 0,1 0 0 0 0,-1-1 0 0 0,1 1 0 0 0,-1-1 0 0 0,1 1 0 0 0,-1-1 0 0 0,-1 0 0 0 0,1 1 0 0 0,-1-1 0 0 0,1 0 0 0 0,-1 1 0 0 0,0-1 0 0 0,1 1 0 0 0,-1-1 0 0 0,0 1 0 0 0,1 0 0 0 0,-1-1 0 0 0,0 1 0 0 0,0 0 0 0 0,0-1 0 0 0,1 1 0 0 0,-2 0 0 0 0,-19-6 0 0 0,-309-25 0 0 0,238 25 0 0 0,-391-38 0 0 0,137 8 0 0 0,323 34 0 0 0,11-1 0 0 0,12 3 0 0 0,0 0 0 0 0,0 0 0 0 0,0 0 0 0 0,0 0 0 0 0,0 0 0 0 0,0 0 0 0 0,0 0 0 0 0,0 0 0 0 0,0 0 0 0 0,0 0 0 0 0,0 0 0 0 0,0 0 0 0 0,0 0 0 0 0,-1 0 0 0 0,1 0 0 0 0,0 0 0 0 0,0 0 0 0 0,0 0 0 0 0,0-1 0 0 0,0 1 0 0 0,0 0 0 0 0,0 0 0 0 0,0 0 0 0 0,0 0 0 0 0,0 0 0 0 0,0 0 0 0 0,0 0 0 0 0,0 0 0 0 0,0 0 0 0 0,0 0 0 0 0,0 0 0 0 0,0 0 0 0 0,0 0 0 0 0,0 0 0 0 0,0 0 0 0 0,0 0 0 0 0,0-1 0 0 0,0 1 0 0 0,0 0 0 0 0,0 0 0 0 0,1 0 0 0 0,-1 0 0 0 0,0 0 0 0 0,0 0 0 0 0,0 0 0 0 0,0 0 0 0 0,0 0 0 0 0,0 0 0 0 0,0 0 0 0 0,0 0 0 0 0,0 0 0 0 0,0 0 0 0 0,0 0 0 0 0,0 0 0 0 0,0 0 0 0 0,0 0 0 0 0,0 0 0 0 0,0 0 0 0 0,0 0 0 0 0,0 0 0 0 0,0 0 0 0 0,0 0 0 0 0,1 0 0 0 0,10-4 0 0 0,-11 4 0 0 0,23-4 0 0 0,1 1 0 0 0,31 0 0 0 0,-15 1 0 0 0,737-88 0 0 0,-716 78 0 0 0,-1-3 0 0 0,0-2 0 0 0,-1-3 0 0 0,75-37 0 0 0,-125 53 0 0 0,0-1 0 0 0,-1-1 0 0 0,0 1 0 0 0,0-1 0 0 0,0-1 0 0 0,-1 0 0 0 0,0 0 0 0 0,0 0 0 0 0,11-16 0 0 0,-9 9 0 0 0,-9 13 2 0 0,1 0 1 0 0,-1 0-1 0 0,1 0 0 0 0,-1 0 1 0 0,0 0-1 0 0,0 0 0 0 0,1 0 1 0 0,-1 0-1 0 0,0-1 0 0 0,0 1 0 0 0,0 0 1 0 0,0 0-1 0 0,0 0 0 0 0,0 0 1 0 0,0 0-1 0 0,-1 0 0 0 0,1 0 1 0 0,0 0-1 0 0,0 0 0 0 0,-1 0 0 0 0,1 0 1 0 0,-1 0-1 0 0,1 0 0 0 0,-1 0 1 0 0,1 0-1 0 0,-1 0 0 0 0,0 0 1 0 0,0 0-1 0 0,1 0 0 0 0,-1 1 0 0 0,0-1 1 0 0,0 0-1 0 0,0 1 0 0 0,0-1 1 0 0,1 0-1 0 0,-1 1 0 0 0,0-1 0 0 0,0 1 1 0 0,0 0-1 0 0,-2-1 0 0 0,-4-2 25 0 0,-1 1-1 0 0,1 1 1 0 0,-1 0-1 0 0,-13-1 1 0 0,7 0-14 0 0,-11 0-41 0 0,0 0 0 0 0,0 2-1 0 0,0 1 1 0 0,-39 6 0 0 0,-171 16-32 0 0,120-13 45 0 0,-53-5 15 0 0,-7 2 0 0 0,4 3 0 0 0,142-8 0 0 0,-50 8 0 0 0,57-6 0 0 0,0 0 0 0 0,0-2 0 0 0,-43-1 0 0 0,64-1 0 0 0,0 0 0 0 0,1 0 0 0 0,-1 0 0 0 0,0 0 0 0 0,0 0 0 0 0,0 0 0 0 0,1 0 0 0 0,-1 0 0 0 0,0-1 0 0 0,1 1 0 0 0,-1 0 0 0 0,0 0 0 0 0,0-1 0 0 0,1 1 0 0 0,-1-1 0 0 0,0 1 0 0 0,1 0 0 0 0,-1-1 0 0 0,0 0 0 0 0,1 0 0 0 0,0 1 0 0 0,0-1 0 0 0,1 0 0 0 0,-1 0 0 0 0,0 1 0 0 0,1-1 0 0 0,-1 0 0 0 0,0 1 0 0 0,1-1 0 0 0,-1 0 0 0 0,1 1 0 0 0,-1-1 0 0 0,1 1 0 0 0,-1-1 0 0 0,1 1 0 0 0,-1-1 0 0 0,1 1 0 0 0,0-1 0 0 0,-1 1 0 0 0,1-1 0 0 0,0 1 0 0 0,0-1 0 0 0,2 0 0 0 0,0-1 0 0 0,0 0 0 0 0,0 1 0 0 0,1 0 0 0 0,3-2 0 0 0,35-4 0 0 0,-20 3 0 0 0,28-8 0 0 0,22-11 0 0 0,108-33 0 0 0,-120 41 0 0 0,65-9 0 0 0,241-31 0 0 0,-322 48 0 0 0,0-2 0 0 0,57-20 0 0 0,-88 22 0 0 0,-12 7 0 0 0,-1 0 0 0 0,1-1 0 0 0,-1 1 0 0 0,1 0 0 0 0,0-1 0 0 0,-1 1 0 0 0,1-1 0 0 0,-1 1 0 0 0,0-1 0 0 0,1 1 0 0 0,-1-1 0 0 0,1 1 0 0 0,-1-1 0 0 0,0 1 0 0 0,1-1 0 0 0,-1 0 0 0 0,0 0 0 0 0,0 0 0 0 0,0-1 0 0 0,0 1 0 0 0,0 0 0 0 0,0 0 0 0 0,-1-1 0 0 0,1 1 0 0 0,-1 0 0 0 0,1 0 0 0 0,-1 0 0 0 0,1-1 0 0 0,-1 1 0 0 0,1 0 0 0 0,-1 0 0 0 0,0 0 0 0 0,0 0 0 0 0,0 0 0 0 0,0 0 0 0 0,1 0 0 0 0,-1 1 0 0 0,0-1 0 0 0,0 0 0 0 0,-1 0 0 0 0,1 1 0 0 0,0-1 0 0 0,0 1 0 0 0,0-1 0 0 0,0 1 0 0 0,-2-1 0 0 0,-7-3 0 0 0,1 1 0 0 0,-16-4 0 0 0,19 6 0 0 0,-28-6 0 0 0,-1 2 0 0 0,0 2 0 0 0,-40 1 0 0 0,4 0 0 0 0,-192-7 0 0 0,-1 22 0 0 0,-16 29 0 0 0,161-22 0 0 0,95-16-2 0 0,1 2 1 0 0,-1 0-1 0 0,-35 16 0 0 0,46-17-1 0 0,9-1-40 0 0,3-3 42 0 0,1 0 1 0 0,0 0-1 0 0,-1-1 0 0 0,1 1 1 0 0,0 0-1 0 0,-1 0 0 0 0,1 0 1 0 0,0 0-1 0 0,0 0 0 0 0,0-1 1 0 0,0 1-1 0 0,0 0 0 0 0,0 0 1 0 0,0 0-1 0 0,1 1 0 0 0,-1-1 1 0 0,1 0 0 0 0,0 1 0 0 0,0-1 0 0 0,0 0 0 0 0,0 0 0 0 0,0 0 0 0 0,0 0 0 0 0,0-1 0 0 0,0 1 0 0 0,0 0 0 0 0,1 0 0 0 0,-1-1 0 0 0,2 2 0 0 0,23 7 0 0 0,-23-8 0 0 0,45 13-22 0 0,0-2 0 0 0,1-3 0 0 0,0-1-1 0 0,1-3 1 0 0,76-2 0 0 0,-44-5-115 0 0,-35 0 8 0 0,51 4-1 0 0,-61 2 87 0 0,0 0-20 0 0,72-2 1 0 0,166-32-121 0 0,-212 18 143 0 0,101-32 0 0 0,-158 42 31 0 0,1 0 0 0 0,-1-1-1 0 0,1 0 1 0 0,-1 0 0 0 0,0 0-1 0 0,0-1 1 0 0,8-5 0 0 0,-14 8 7 0 0,0 1 1 0 0,1 0-1 0 0,-1 0 0 0 0,0 0 1 0 0,1 0-1 0 0,-1-1 0 0 0,0 1 1 0 0,1 0-1 0 0,-1 0 0 0 0,0-1 1 0 0,1 1-1 0 0,-1 0 1 0 0,0-1-1 0 0,0 1 0 0 0,1 0 1 0 0,-1-1-1 0 0,0 1 0 0 0,0 0 1 0 0,0-1-1 0 0,0 1 0 0 0,1-1 1 0 0,-1 1-1 0 0,0 0 0 0 0,0-1 1 0 0,0 0-1 0 0,-3 0 1 0 0,0 0 0 0 0,1 0 0 0 0,-1 0-1 0 0,0 0 1 0 0,0 1 0 0 0,0-1 0 0 0,0 1 0 0 0,0 0 0 0 0,-4 0 0 0 0,1-1 1 0 0,-45 0 0 0 0,-70 5 0 0 0,20 1 0 0 0,-188 9 0 0 0,152-6 0 0 0,52-3 0 0 0,-227 3 0 0 0,215-11 0 0 0,-47-2 0 0 0,66 5 0 0 0,33 1 0 0 0,33-2 0 0 0,12 1 0 0 0,0 0 0 0 0,0 0 0 0 0,-1 0 0 0 0,1 0 0 0 0,0 0 0 0 0,0 0 0 0 0,0 0 0 0 0,0 0 0 0 0,0 0 0 0 0,0 0 0 0 0,0 0 0 0 0,0 0 0 0 0,0 0 0 0 0,0 0 0 0 0,0-1 0 0 0,0 1 0 0 0,0 0 0 0 0,0 0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0,0-1 0 0 0,0 1 0 0 0,0 0 0 0 0,0 0 0 0 0,0 0 0 0 0,0 0 0 0 0,0 0 0 0 0,1 0 0 0 0,6-4 0 0 0,42-17 0 0 0,-32 16 0 0 0,-5 4 0 0 0,1 1 0 0 0,19 3 0 0 0,-30-2 0 0 0,4-1 0 0 0,0 0 0 0 0,0 1 0 0 0,0 0 0 0 0,0 0 0 0 0,0 0 0 0 0,7 3 0 0 0,-4 0 0 0 0,24 11 0 0 0,-32-14 0 0 0,0 0 0 0 0,0 0 0 0 0,0 0 0 0 0,0 0 0 0 0,0 0 0 0 0,0 0 0 0 0,0 0 0 0 0,0 0 0 0 0,1 2 0 0 0,1 2 0 0 0,1 0 0 0 0,-1 0 0 0 0,1 0 0 0 0,0-1 0 0 0,5 5 0 0 0,28 29 0 0 0,-6-6 0 0 0,-22-25 0 0 0,4 2 0 0 0,5-5 0 0 0,19 0 0 0 0,-19-5 0 0 0,0 1 0 0 0,0 0 0 0 0,0 0 0 0 0,-1 2 0 0 0,9 0 2 0 0,-23 0-14 0 0,0-2-42 0 0,-1 0 1 0 0,-1 0 52 0 0,-1 0 1 0 0,1 0-1 0 0,0 0 1 0 0,-1 0-1 0 0,1 0 0 0 0,-1 0 1 0 0,1-1-1 0 0,-1 1 1 0 0,1 0-1 0 0,-1 0 0 0 0,1 0 1 0 0,-1-1-1 0 0,1 1 1 0 0,-1 0-1 0 0,1-1 0 0 0,-1 1 1 0 0,1-1-1 0 0,-1 0 1 0 0,1 0-1 0 0,-1 1 1 0 0,0-1 0 0 0,0 0-1 0 0,0 0 1 0 0,0 1-1 0 0,0-1 1 0 0,-1 0 0 0 0,1 0-1 0 0,0 1 1 0 0,0-1-1 0 0,0 0 1 0 0,-1 1 0 0 0,1-1-1 0 0,0 0 1 0 0,-1 1-1 0 0,1-1 1 0 0,0 0 0 0 0,-1 1-1 0 0,1-1 1 0 0,-1 0-1 0 0,1 1 1 0 0,-1-1 0 0 0,1 1-1 0 0,-1-1 1 0 0,0 1-1 0 0,1 0 1 0 0,-1-1 0 0 0,0 1-1 0 0,1-1 1 0 0,-1 1-1 0 0,0 0 1 0 0,-31-15-28 0 0,21 11 16 0 0,2-1-1 0 0,-2 1 1 0 0,1 1 0 0 0,0 0-1 0 0,-1 0 1 0 0,-17-2-1 0 0,-3 0 13 0 0,-52-15 0 0 0,25 5 0 0 0,-103-20 0 0 0,118 29 0 0 0,31 4 0 0 0,1 1 0 0 0,-15-5 0 0 0,23 6 0 0 0,-18-4-23 0 0,-15 10-14 0 0,36-6 37 0 0,0 0-1 0 0,-1 0 1 0 0,1 0 0 0 0,0 0-1 0 0,-1 0 1 0 0,1 0-1 0 0,0 0 1 0 0,-1 0 0 0 0,1 0-1 0 0,0 1 1 0 0,-1-1-1 0 0,1 0 1 0 0,0 0 0 0 0,0 0-1 0 0,-1 0 1 0 0,1 1-1 0 0,0-1 1 0 0,-1 0 0 0 0,1 0-1 0 0,0 1 1 0 0,0-1-1 0 0,0 0 1 0 0,-1 0 0 0 0,1 1-1 0 0,0-1 1 0 0,0 0-1 0 0,0 1 1 0 0,0-1 0 0 0,-1 1-1 0 0,1 0 1 0 0,1-1 0 0 0,-1 1 0 0 0,0 0 0 0 0,0 0 1 0 0,0 0-1 0 0,1-1 0 0 0,-1 1 0 0 0,0 0 0 0 0,1 0 0 0 0,-1-1 0 0 0,1 1 0 0 0,-1 0 0 0 0,1-1 0 0 0,-1 1 0 0 0,1-1 0 0 0,-1 1 0 0 0,2 0 0 0 0,24 29-13 0 0,-19-19 7 0 0,1 1-1 0 0,-2 0 0 0 0,0 1 1 0 0,-1 0-1 0 0,0 0 0 0 0,0 0 1 0 0,-2 0-1 0 0,5 25 0 0 0,-7-20-7 0 0,0 0-1 0 0,-2 0 1 0 0,0 0-1 0 0,-5 27 1 0 0,2-8 22 0 0,-1 10-8 0 0,-2 0 0 0 0,-15 55 0 0 0,19-94 0 0 0,1 2-16 0 0,0 0 0 0 0,0 0 0 0 0,0 11 0 0 0,-1-4 16 0 0,-1 0 0 0 0,1 0 0 0 0,5 0 0 0 0,4 1 0 0 0,3-4 11 0 0,-7-9 32 0 0,4 11-33 0 0,2 2-10 0 0,-7-17 0 0 0,1 1 0 0 0,-1-1 0 0 0,1 0 0 0 0,-1 1 0 0 0,1-1 0 0 0,0 0 0 0 0,2 1 0 0 0,15 7 0 0 0,-11-8 0 0 0,-1 1 0 0 0,1-1 0 0 0,9 0 0 0 0,22 5 0 0 0,-28-4 0 0 0,0-1 0 0 0,0 1 0 0 0,0-2 0 0 0,20 0 0 0 0,11 0 0 0 0,190 1 0 0 0,-225-1 0 0 0,159-13 0 0 0,-35 1 0 0 0,-115 11 0 0 0,113-1 0 0 0,-34 1-1 0 0,-31-2 18 0 0,-45 3 17 0 0,-1-1-1 0 0,1-1 0 0 0,25-7 1 0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32.793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89 77 1839 0 0,'0'0'83'0'0,"-2"0"-6"0"0,-85 15 10449 0 0,90-15-10284 0 0,85-3 1322 0 0,108 10-752 0 0,-40-1-545 0 0,-47-4-166 0 0,160 3 146 0 0,-258-5-235 0 0,154-8 166 0 0,-43 0-99 0 0,-64 4-19 0 0,17 0-6 0 0,273-12 247 0 0,-196 11-224 0 0,37 4 1183 0 0,-83 4-1162 0 0,-21-3-1320 0 0,-8 3 1222 0 0,-16 0 0 0 0,-14-2 0 0 0,126-5 0 0 0,-139 3 0 0 0,17-3 0 0 0,-17 2 0 0 0,-17 2 0 0 0,15-3 3640 0 0,-22 0-4022 0 0,-18-1-268 0 0,0 3 480 0 0,-1 0-1 0 0,1 0 0 0 0,0 0 1 0 0,-1 1-1 0 0,1 0 1 0 0,-17 3-1 0 0,-17-1 643 0 0,-13-2 523 0 0,-218-2-2764 0 0,150-6 2093 0 0,-31-1 1319 0 0,-40 16-2601 0 0,-1-1-27 0 0,137-6 985 0 0,-144-4 0 0 0,156 1 0 0 0,-60-6 0 0 0,65 5 562 0 0,-57 4 0 0 0,43 1-459 0 0,-111 8-1118 0 0,117-5 963 0 0,2 2 52 0 0,23-3 0 0 0,-25 0 0 0 0,-164-17 0 0 0,195 14 0 0 0,14 1 0 0 0,-1-1 0 0 0,0 0 0 0 0,1 0 0 0 0,-1 0 0 0 0,0-1 0 0 0,0 1 0 0 0,-6-3 0 0 0,3 1 0 0 0,4 1 0 0 0,-1 1 0 0 0,1-1 0 0 0,0 1 0 0 0,0 0 0 0 0,-1 0 0 0 0,1 1 0 0 0,-5 0 0 0 0,-7 0 0 0 0,-1 0 0 0 0,0-1 0 0 0,2 1 0 0 0,0 2 0 0 0,0 0 0 0 0,0 0 0 0 0,-25 2 1786 0 0,38-5-1974 0 0,-5 3-417 0 0,16-1-163 0 0,10-1 559 0 0,91-7 404 0 0,-108 6-188 0 0,101 4 369 0 0,-76-2-236 0 0,31-3 1 0 0,-3 1-34 0 0,308-13 39 0 0,-232 4-76 0 0,359 5 172 0 0,-180 1-242 0 0,-271 2 0 0 0,222-1 0 0 0,-159 0 0 0 0,87-5 0 0 0,-148 4 1 0 0,68-2 81 0 0,-103 4-39 0 0,8 0-33 0 0,11 2 14 0 0,-23-1 0 0 0,8-2 8 0 0,18-1 91 0 0,-15 3 8 0 0,-13 0-130 0 0,0 0 0 0 0,0 0 0 0 0,0 0 0 0 0,0 0 0 0 0,0 0 0 0 0,0 0 1 0 0,0 0-1 0 0,0 0 0 0 0,0 0 0 0 0,0 0 0 0 0,0 0 0 0 0,0 0 0 0 0,0 0 1 0 0,0 0-1 0 0,0 0 0 0 0,-1 0 0 0 0,1 0 0 0 0,0 0 0 0 0,0 0 1 0 0,0 0-1 0 0,0 0 0 0 0,0 0 0 0 0,0 0 0 0 0,0 0 0 0 0,0 0 0 0 0,0 0 1 0 0,0 1-1 0 0,0-1 0 0 0,0 0 0 0 0,0 0 0 0 0,0 0 0 0 0,0 0 0 0 0,0 0 1 0 0,0 0-1 0 0,0 0 0 0 0,1 0 0 0 0,-1 0 0 0 0,0 0 0 0 0,0 0 1 0 0,0 0-1 0 0,0 0 0 0 0,0 0 0 0 0,0 0 0 0 0,0 0 0 0 0,0 0 0 0 0,0 0 1 0 0,0 0-1 0 0,0 0 0 0 0,0 0 0 0 0,0 0 0 0 0,0 0 0 0 0,0 0 1 0 0,0 0-1 0 0,0 0 0 0 0,0 0 0 0 0,0 0 0 0 0,0 0 0 0 0,0 0 0 0 0,0 0 1 0 0,0 0-1 0 0,0 0 0 0 0,0 0 0 0 0,0 0 0 0 0,1 0 0 0 0,-1 0 0 0 0,0 0 1 0 0,0 0-1 0 0,0 0 0 0 0,-10 4 34 0 0,-3-1-27 0 0,0-1 1 0 0,0 0-1 0 0,0-1 0 0 0,-1 0 0 0 0,-16-2 1 0 0,-10 0 16 0 0,-69 5 48 0 0,-123 3-29 0 0,159-8-44 0 0,-158 6 0 0 0,35 3 0 0 0,-34-4 0 0 0,91-4 0 0 0,-149 13 11 0 0,261-11 11 0 0,-101 11 121 0 0,14-1-104 0 0,-10 2-174 0 0,-10-1 135 0 0,20-3 0 0 0,1 7 0 0 0,107-17 0 0 0,-20 5 0 0 0,12-1 0 0 0,13-4 0 0 0,0 0 0 0 0,1 0 0 0 0,-1 0 0 0 0,1 1 0 0 0,-1-1 0 0 0,0 0 0 0 0,1 0 0 0 0,-1 1 0 0 0,1-1 0 0 0,-1 0 0 0 0,1 1 0 0 0,-1-1 0 0 0,1 1 0 0 0,-1-1 0 0 0,1 0 0 0 0,-1 2 0 0 0,13 2 0 0 0,6 0 0 0 0,7-3 0 0 0,21 13 0 0 0,-27-9 0 0 0,36 6 67 0 0,18 5 10 0 0,-53-14-77 0 0,5 1 0 0 0,1-1 0 0 0,28-3 0 0 0,-21 1 0 0 0,58 4 0 0 0,14 1 0 0 0,-43-4 0 0 0,12 0 0 0 0,153-10 0 0 0,-209 9 0 0 0,1 1 0 0 0,28 5 0 0 0,1 0 0 0 0,13 0 0 0 0,136 6 0 0 0,-172-13 0 0 0,164-5 0 0 0,-130 3 0 0 0,104 8 0 0 0,-38 6 0 0 0,-77-6 0 0 0,1-2 0 0 0,60-5 0 0 0,-83 3 0 0 0,-1 0 0 0 0,0 2 0 0 0,35 7 0 0 0,-29-4 0 0 0,27 1 0 0 0,-41-4 0 0 0,0-4 0 0 0,0 4 0 0 0,-2 2 0 0 0,0 2 14 0 0,-3 0 55 0 0,-8-4 8 0 0,4 8-61 0 0,-8-10-16 0 0,0-1 0 0 0,0 1 0 0 0,0-1 0 0 0,0 1 0 0 0,1-1 0 0 0,-1 1 0 0 0,0-1 0 0 0,0 1 0 0 0,0-1 0 0 0,0 1 0 0 0,0 0 0 0 0,0-1 0 0 0,0 1 0 0 0,0-1 0 0 0,-1 1 0 0 0,1-1 0 0 0,0 1 0 0 0,0-1 0 0 0,0 1 0 0 0,-1-1 0 0 0,1 1 0 0 0,-1 0 0 0 0,-3 2 18 0 0,0-1 0 0 0,0 0 0 0 0,0 0-1 0 0,-1 0 1 0 0,1 0 0 0 0,-1-1 0 0 0,1 0-1 0 0,-10 2 1 0 0,4-2 39 0 0,0-1 0 0 0,-18-2 1 0 0,-16 0 74 0 0,-23 3-52 0 0,-102-11 0 0 0,166 10-80 0 0,-102-15 0 0 0,64 8 0 0 0,-59-3 0 0 0,-31 8 0 0 0,-141 17 0 0 0,256-13 0 0 0,-54 6 0 0 0,0-2 0 0 0,-88-5 0 0 0,125-3 27 0 0,-1 1 0 0 0,0 2-1 0 0,0 1 1 0 0,1 2 0 0 0,-65 15-1 0 0,52-9-26 0 0,1-3 0 0 0,-55 3 0 0 0,84-8 0 0 0,-85 14-44 0 0,56-7 15 0 0,13-3 16 0 0,12-2 15 0 0,1 0 1 0 0,-1-2-1 0 0,-31 1 0 0 0,30-3 46 0 0,-41 6 0 0 0,5 0-3 0 0,47-4-45 0 0,0-1 0 0 0,0 1 0 0 0,-13 4 0 0 0,13-3 0 0 0,0 0 0 0 0,-19 2 0 0 0,-16 5 0 0 0,13-5 0 0 0,2-2-98 0 0,25-1 55 0 0,-2 3 32 0 0,8-4 11 0 0,-1-1 0 0 0,0 1 0 0 0,1-1 0 0 0,-1 1 0 0 0,0-1 0 0 0,1 1 0 0 0,-1-1 0 0 0,1 1 0 0 0,-1-1 0 0 0,1 1 0 0 0,-1-1 0 0 0,1 0 0 0 0,-1 1 0 0 0,1-1 0 0 0,0 0 0 0 0,-1 0 0 0 0,2 1 0 0 0,15 6 0 0 0,8 1-2 0 0,-19-9 3 0 0,0 0 11 0 0,215-1 41 0 0,-53-4-53 0 0,-60 1 0 0 0,185 9 0 0 0,-131 7 0 0 0,-109-9 0 0 0,79-4 0 0 0,-36-2 0 0 0,12 0-2 0 0,49 2 15 0 0,-85 5 9 0 0,76 8 9 0 0,-102-6-31 0 0,-35-5 0 0 0,1 1 0 0 0,-1 0 0 0 0,1 1 0 0 0,17 5 0 0 0,-29-7 0 0 0,7 3 0 0 0,-1-1 0 0 0,1 1 0 0 0,0-1 0 0 0,0-1 0 0 0,0 0 0 0 0,0 0 0 0 0,15 1 0 0 0,-10-2 0 0 0,1 0 0 0 0,22 6 0 0 0,-24-4 0 0 0,0-1 0 0 0,1 1 0 0 0,21-2 0 0 0,28-6 0 0 0,98-4 0 0 0,-141 9 0 0 0,-2-2 0 0 0,0 0 0 0 0,-4 0 11 0 0,-10 2-128 0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2.41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125 829 2303 0 0,'-13'6'17274'0'0,"47"-4"-18344"0"0,18 0 1437 0 0,-31-2-305 0 0,1 1 0 0 0,40 7 1 0 0,59 13 163 0 0,-102-18-217 0 0,-1 0 0 0 0,29-1 0 0 0,3 1 28 0 0,187 7 91 0 0,-144-5-21 0 0,-54-3-78 0 0,-14 1-50 0 0,-16-2 7 0 0,-1-1-1 0 0,1 1 0 0 0,15-2 0 0 0,162-7 95 0 0,-155 6-80 0 0,-20 1 0 0 0,0 1 0 0 0,15 0 0 0 0,-7 1 0 0 0,27-1 0 0 0,-27-1 0 0 0,24 1 0 0 0,97 9 11 0 0,-132-9 46 0 0,0 0 1 0 0,15-1 0 0 0,-5 0-18 0 0,7 1-37 0 0,-23 0-9 0 0,46-4 63 0 0,-42 3-46 0 0,24 4-12 0 0,-13-2 1 0 0,0 0 0 0 0,0 1 0 0 0,-3-2 11 0 0,-58 8 96 0 0,1-4-101 0 0,-66-4 0 0 0,42-1-8 0 0,-28 2 20 0 0,-90-2 28 0 0,129 0-14 0 0,-96 10 0 0 0,95 2-32 0 0,35-7 0 0 0,-41 4 0 0 0,-98 7 0 0 0,143-14 0 0 0,-29-1 0 0 0,29-1 0 0 0,-28 3 0 0 0,-8 3 0 0 0,35-4 0 0 0,0 1 0 0 0,0 1 0 0 0,-21 5 0 0 0,-25 6-1 0 0,26-7 13 0 0,11-2 40 0 0,9 0-50 0 0,-8 14-3 0 0,5 3 1 0 0,12-15 0 0 0,-3-5 0 0 0,2 3 12 0 0,9-3 47 0 0,5-2-4 0 0,11 1-45 0 0,32 7-10 0 0,-9-1 0 0 0,-30-5 0 0 0,0-1 0 0 0,0 0 0 0 0,11-1 0 0 0,17 3 0 0 0,-16-1 0 0 0,0 0 0 0 0,27-1 0 0 0,13 1 0 0 0,18 1 109 0 0,132-12-1 0 0,-116 2-69 0 0,-73 7-30 0 0,0 1-1 0 0,0 1 1 0 0,1 1-1 0 0,23 7 1 0 0,35 4 12 0 0,-14-2-76 0 0,-11-1 14 0 0,124 19 41 0 0,-140-22 0 0 0,-18-3 0 0 0,1-1 0 0 0,25 2 0 0 0,11-3 0 0 0,48 2 0 0 0,-88-5 0 0 0,0-2 0 0 0,-13 3 2 0 0,-3 0 2 0 0,-10 4 9 0 0,-15 5 22 0 0,-52 9 167 0 0,56-15-206 0 0,1-1 0 0 0,-1 0-1 0 0,0-1 1 0 0,-29-2 0 0 0,-42-7 18 0 0,29 0-15 0 0,-79-13 15 0 0,104 13-1 0 0,0 1-1 0 0,0 2 1 0 0,-72 1-1 0 0,-10 4-12 0 0,8-1 0 0 0,-4-2 0 0 0,83 0 0 0 0,-1 1 0 0 0,-42 5 0 0 0,23 1 0 0 0,-30 5 0 0 0,7 0 0 0 0,59-5 0 0 0,-8 4 0 0 0,20-6 0 0 0,-10 6 0 0 0,2-1 0 0 0,4 1 11 0 0,8-9-10 0 0,0 0-1 0 0,0 0 1 0 0,0 0 0 0 0,0 0 0 0 0,0 0 0 0 0,0 0 0 0 0,0 0-1 0 0,0 0 1 0 0,0 0 0 0 0,0 0 0 0 0,0 0 0 0 0,0 0 0 0 0,0 0-1 0 0,0 0 1 0 0,0 0 0 0 0,0 0 0 0 0,0 0 0 0 0,1 0-1 0 0,-1 0 1 0 0,0 0 0 0 0,0 0 0 0 0,0 0 0 0 0,0 1 0 0 0,0-1-1 0 0,0 0 1 0 0,0 0 0 0 0,0 0 0 0 0,0 0 0 0 0,0 0-1 0 0,0 0 1 0 0,0 0 0 0 0,0 0 0 0 0,0 0 0 0 0,0 0 0 0 0,0 0-1 0 0,0 0 1 0 0,0 0 0 0 0,0 0 0 0 0,0 0 0 0 0,0 0-1 0 0,0 0 1 0 0,0 1 0 0 0,0-1 0 0 0,0 0 0 0 0,0 0 0 0 0,0 0-1 0 0,0 0 1 0 0,0 0 0 0 0,0 0 0 0 0,0 0 0 0 0,0 0 0 0 0,6 1 13 0 0,0 0 0 0 0,1-1 0 0 0,-1 1 0 0 0,10-2 0 0 0,-3 0-10 0 0,106 0 60 0 0,-82 5-64 0 0,-23-2 0 0 0,26 0 0 0 0,-12-2 4 0 0,35 4-1 0 0,-37-1 46 0 0,44-1-1 0 0,11-5 63 0 0,27-2 13 0 0,30-2-47 0 0,-60 6-47 0 0,-52 1 14 0 0,34-3 0 0 0,-28 0-13 0 0,49 3 0 0 0,-33 1-19 0 0,-26 0 3 0 0,27 5 0 0 0,-30-3-4 0 0,1-1 1 0 0,21 0-1 0 0,-14-3-11 0 0,39 4 0 0 0,-50-2 11 0 0,0-1 1 0 0,19-2-1 0 0,-18 1 4 0 0,28 1 0 0 0,-21 1 43 0 0,45-4-1 0 0,-9-1 27 0 0,-20 1 56 0 0,-29 3-117 0 0,-1-1 0 0 0,16-4 0 0 0,-23 4-14 0 0,1 1 0 0 0,-1-1 0 0 0,0 1 0 0 0,1 0 0 0 0,-1 0 0 0 0,0 0 0 0 0,7 1 0 0 0,25-3 71 0 0,-17 2-16 0 0,-4 3-47 0 0,-9-1-28 0 0,1-1-1 0 0,-1 0 1 0 0,1 0 0 0 0,0 0 0 0 0,9-1-1 0 0,19 4 37 0 0,-15-1-52 0 0,38-1 0 0 0,-20-2 11 0 0,-16 2 16 0 0,15 2 0 0 0,-5-3 0 0 0,-22-2 0 0 0,-1 1 0 0 0,16 2 0 0 0,-7 0 0 0 0,-14-2 0 0 0,1 0 0 0 0,25-6 0 0 0,-23 6 0 0 0,0 0 0 0 0,16-6 0 0 0,-7 0 0 0 0,-1 1 11 0 0,-9 2 31 0 0,9-2-31 0 0,-12 4-11 0 0,1 0 0 0 0,-1 0 0 0 0,0 1 0 0 0,0-1 0 0 0,1 0 0 0 0,-1 1 0 0 0,1-1 0 0 0,-1 1 0 0 0,4 0 0 0 0,-1 0 0 0 0,10-2 0 0 0,0 2 0 0 0,-4-4 11 0 0,-9 2 42 0 0,-2-5 12 0 0,-2 4 5 0 0,-10-2-16 0 0,4 4-43 0 0,6 2-10 0 0,4-1-1 0 0,1 1 0 0 0,-1-1 0 0 0,1 0 0 0 0,-1 1 0 0 0,1-1-1 0 0,-1 0 1 0 0,5-1 0 0 0,17 0 0 0 0,-22 1 0 0 0,17-5 0 0 0,-1 1 0 0 0,-15 2 0 0 0,-2 1 0 0 0,0 0 0 0 0,-1 0 0 0 0,1 0 0 0 0,0 0 0 0 0,0 1 0 0 0,0-1 0 0 0,0 0 0 0 0,0 1 0 0 0,0-1 0 0 0,0 1 0 0 0,0-1 0 0 0,0 1 0 0 0,1-1 0 0 0,-1 1 0 0 0,1-1 0 0 0,12-3 0 0 0,-1 2 0 0 0,0 0 0 0 0,2 0 0 0 0,20-4 0 0 0,-8-1 0 0 0,4 2 0 0 0,-6 2-2 0 0,-17 0 47 0 0,-7 2-35 0 0,9-5 1 0 0,-3-2-11 0 0,2-6 0 0 0,-9 9 0 0 0,-1 3 0 0 0,-1-11 0 0 0,0 7 0 0 0,0 1 0 0 0,0-1 0 0 0,-1 1 0 0 0,0-1 0 0 0,0 1 0 0 0,0 0 0 0 0,-1 0 0 0 0,0 0 0 0 0,-5-5 0 0 0,-2-3 0 0 0,10 11 0 0 0,-1-1 0 0 0,0 1 0 0 0,0 0 0 0 0,-1-1 0 0 0,1 1 0 0 0,0 0 0 0 0,-1 0 0 0 0,-3-2 0 0 0,-3-2 0 0 0,0-3 0 0 0,-1 0 0 0 0,2-2 0 0 0,4-2 0 0 0,2 1 11 0 0,3-2 31 0 0,0-14-30 0 0,3 0-13 0 0,-3 19 1 0 0,0 5 0 0 0,0-1 0 0 0,0 0 0 0 0,-1 0 0 0 0,0-9 0 0 0,-1 1 0 0 0,0-2 0 0 0,3-9 0 0 0,-1 22 0 0 0,0-1 0 0 0,-1 1 0 0 0,1-1 0 0 0,-1 1 0 0 0,1-1 0 0 0,-1 1 0 0 0,0-1 0 0 0,0-4 0 0 0,-1 1 0 0 0,3-22 0 0 0,-1 21 0 0 0,3-24 0 0 0,3-60 77 0 0,-1 38-10 0 0,-3 21-67 0 0,-3 16 0 0 0,2-1 0 0 0,3-16 0 0 0,0 1 0 0 0,-1 2 0 0 0,1-19-24 0 0,-3-70 0 0 0,-2 64 48 0 0,3 32-108 0 0,-2-2 4 0 0,-2 21 32 0 0,-1-5 36 0 0,-2-3 3 0 0,1 10 28 0 0,2 0-42 0 0,-2-14-124 0 0,2 4 147 0 0,0-1 0 0 0,-2 4-11 0 0,1 6-31 0 0,-7-5 20 0 0,-2-2-20 0 0,-3 3 31 0 0,-1 4 11 0 0,4 2-19 0 0,0 1-1 0 0,1 0 0 0 0,-1 1 1 0 0,0 0-1 0 0,-12 3 1 0 0,-21 3-55 0 0,-11 2 9 0 0,-86 14 5 0 0,116-19 56 0 0,5-3 4 0 0,-29 0 0 0 0,-5-1 0 0 0,-85 0 0 0 0,59-2 0 0 0,-99-2 0 0 0,98 2 0 0 0,-26 0-17 0 0,-105-5-30 0 0,-56-20 47 0 0,212 19 0 0 0,-20-2 0 0 0,-82 12-48 0 0,-21-1-28 0 0,154-2 70 0 0,-40 5 0 0 0,19-1 6 0 0,3-1-3 0 0,2 1-28 0 0,-56-5 1 0 0,81 2 30 0 0,1 2 0 0 0,0-1 0 0 0,0-1 0 0 0,0-3 0 0 0,2 1 0 0 0,1 5 0 0 0,-7 1-4 0 0,-19 9 88 0 0,24-10-84 0 0,-7-1 0 0 0,-19 5 0 0 0,28-4-16 0 0,9-3-60 0 0,-9 2 15 0 0,-38 1 262 0 0,36-1-201 0 0,-1 2 0 0 0,2 0-16 0 0,8-4-60 0 0,-7 1 12 0 0,11-1 63 0 0,0 0 1 0 0,1 0-1 0 0,-1 0 0 0 0,0 0 0 0 0,0 0 1 0 0,0 0-1 0 0,1 0 0 0 0,-1 1 0 0 0,0-1 1 0 0,0 0-1 0 0,1 1 0 0 0,-1-1 0 0 0,0 1 1 0 0,1-1-1 0 0,-2 1 0 0 0,1 0 1 0 0,0 1 0 0 0,1-1 0 0 0,-1 0 0 0 0,1 1 0 0 0,-1-1 0 0 0,1 1 0 0 0,-1-1 0 0 0,1 0 0 0 0,-1 3 0 0 0,-5 53-10 0 0,5-50 2 0 0,1 0 0 0 0,0 0 1 0 0,0 1-1 0 0,0-1 1 0 0,2 8-1 0 0,1 0 0 0 0,3 156-35 0 0,-3-66 22 0 0,11 49 21 0 0,-11-120 0 0 0,-2-18 0 0 0,1-1 0 0 0,0 1 0 0 0,5 15 0 0 0,-3-14 0 0 0,-3-8 0 0 0,3 11 0 0 0,-2 7 0 0 0,-1-7 0 0 0,0-4 0 0 0,0-23 0 0 0,-2-8 0 0 0,-2 0 0 0 0,-3-9 0 0 0,-3 1 0 0 0,4 7 0 0 0,1-1 0 0 0,-3-20 0 0 0,3 8 0 0 0,1-52 0 0 0,4 64 0 0 0,2 0 0 0 0,-1 0 0 0 0,7-19 0 0 0,5-22 0 0 0,-14 58-4 0 0,0-1 0 0 0,0 0 1 0 0,0 1-1 0 0,0-1 0 0 0,1 0 0 0 0,-1 1 0 0 0,0-1 0 0 0,0 0 1 0 0,1 1-1 0 0,-1-1 0 0 0,1 1 0 0 0,-1-1 0 0 0,0 0 0 0 0,1 1 1 0 0,-1-1-1 0 0,1 0 0 0 0,2 4 65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3.927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79 362 3911 0 0,'1'-3'1072'0'0,"-1"-7"363"0"0,0-1-1 0 0,-1 1 0 0 0,-13-28 3231 0 0,13 38-4643 0 0,0 1 0 0 0,0 0-1 0 0,0 0 1 0 0,0 0 0 0 0,0 0 0 0 0,1 0-1 0 0,-1 0 1 0 0,0 0 0 0 0,1 0 0 0 0,-2 1-1 0 0,2-1 12 0 0,-4 6 24 0 0,1 1-1 0 0,0-1 0 0 0,0 0 0 0 0,1 1 1 0 0,0 0-1 0 0,0-1 0 0 0,1 1 0 0 0,0 0 1 0 0,0 0-1 0 0,1 13 0 0 0,-2 15 1 0 0,-2 4 46 0 0,3-22 64 0 0,-1 0 0 0 0,0-1 1 0 0,-1 1-1 0 0,-8 22 0 0 0,10-37-78 0 0,-5 31 1583 0 0,8-37-1598 0 0,2-4-54 0 0,1-1 0 0 0,-1 0 0 0 0,0-1 0 0 0,-1 1 1 0 0,0 0-1 0 0,0-1 0 0 0,-1 0 0 0 0,0 0 0 0 0,1-15 0 0 0,-1-13 22 0 0,-3-41 0 0 0,1 9-33 0 0,0 31-9 0 0,4-39 0 0 0,-3 37 0 0 0,-1 31 0 0 0,1-1 0 0 0,-1 0 0 0 0,4-17 0 0 0,-3 17 0 0 0,-1 7 0 0 0,0 0 0 0 0,0 0 0 0 0,0 0 0 0 0,0 0 0 0 0,1 1 0 0 0,0-5 0 0 0,3-4 0 0 0,34-56-814 0 0,-31 54-92 0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6.318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48 1495 2303 0 0,'-48'28'12355'0'0,"49"-26"-12095"0"0,1 0-140 0 0,5 5-7 0 0,-6-6-1 0 0,2 0 0 0 0,14 4 241 0 0,0-1-1 0 0,0-1 0 0 0,18 2 0 0 0,8 0 43 0 0,15 2 24 0 0,108-2 0 0 0,-124-6-335 0 0,64 3 27 0 0,163-8 300 0 0,-202 0-349 0 0,89 3 0 0 0,97 14 78 0 0,48-15 100 0 0,-266 0-218 0 0,-20 2-35 0 0,1 0 0 0 0,-1 2-1 0 0,1 0 1 0 0,0 0-1 0 0,-1 1 1 0 0,25 6-1 0 0,-16-4 14 0 0,-18-4 0 0 0,-1-1 0 0 0,11 0 0 0 0,-2 0 11 0 0,0 0 44 0 0,-1 1 8 0 0,-1 0 1 0 0,18 1-1 0 0,-3-1-63 0 0,-2-2 0 0 0,-15 1 0 0 0,-4 1 0 0 0,0 1 0 0 0,0-1 0 0 0,1 1 0 0 0,11 2 0 0 0,293-5 0 0 0,-273-1 60 0 0,12 0 208 0 0,-44 3-214 0 0,18-2-43 0 0,-24 3-11 0 0,45 1-1 0 0,-27-1 16 0 0,-3-1 57 0 0,-9 0-4 0 0,6 0-65 0 0,-7-1-46 0 0,5 0 43 0 0,-5 0 43 0 0,9-1-33 0 0,3-1-10 0 0,-17 4 0 0 0,23-4 0 0 0,-17 4 0 0 0,31-4 0 0 0,-20 1 0 0 0,0-1 0 0 0,0 0 0 0 0,-4 2 11 0 0,-12 1-6 0 0,0 1-1 0 0,0 0 1 0 0,0 0 0 0 0,1 0-1 0 0,-1-1 1 0 0,0 1 0 0 0,0 0-1 0 0,0-1 1 0 0,0 1 0 0 0,1-1-1 0 0,-1 0 1 0 0,0 1 0 0 0,0-1 0 0 0,0 0-1 0 0,0 0 1 0 0,0 1 0 0 0,-1-1-1 0 0,1 0 1 0 0,0 0 0 0 0,0 0-1 0 0,0 0 1 0 0,-1 0 0 0 0,1 0 0 0 0,0-2-1 0 0,5-10-4 0 0,-5 1 0 0 0,-2-1 0 0 0,-6-16-2 0 0,4 22 15 0 0,2 3 30 0 0,-1 0-42 0 0,0-1 0 0 0,0 1 0 0 0,0 0 0 0 0,0-1 0 0 0,1 1-1 0 0,0-1 1 0 0,0 1 0 0 0,0-1 0 0 0,0-5 0 0 0,0-2 0 0 0,-3-43 26 0 0,4-107 0 0 0,5 80-2 0 0,-1 25 303 0 0,-4-76 1 0 0,-3 91-185 0 0,3 37-133 0 0,-4-19 9 0 0,1 14 18 0 0,-3-28 77 0 0,5 26-100 0 0,-1 4-15 0 0,1-1 0 0 0,1 0 1 0 0,0-12-1 0 0,1-49 0 0 0,-3-98 0 0 0,0 133 0 0 0,-2 0 0 0 0,-14-60 0 0 0,16 88 0 0 0,1-1 0 0 0,0 1 0 0 0,1-1 0 0 0,0 0 0 0 0,1-13 0 0 0,0-22 0 0 0,-1-3 0 0 0,-4 11 0 0 0,4 25 0 0 0,10-17 0 0 0,-4 14 0 0 0,-2 0 0 0 0,-2 4-12 0 0,-2 5-36 0 0,-1-4 26 0 0,1 5-112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17.7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101 347 455 0 0,'36'-18'5539'0'0,"-4"2"-3559"0"0,-31 16-1916 0 0,0 1 1 0 0,0-1-1 0 0,0 0 0 0 0,0 0 0 0 0,0 0 1 0 0,1 0-1 0 0,-1 0 0 0 0,0 0 0 0 0,0-1 0 0 0,0 1 1 0 0,0 0-1 0 0,0-1 0 0 0,1 1 0 0 0,1-1 1 0 0,12-4 556 0 0,0 4-472 0 0,-1 0 0 0 0,1 1-1 0 0,0 0 1 0 0,0 1 0 0 0,17 4-1 0 0,-18-3-24 0 0,0 0 0 0 0,21-1 0 0 0,16 2 212 0 0,-24-1-155 0 0,-1-1-1 0 0,1-1 1 0 0,-1-2-1 0 0,29-4 1 0 0,-8-5 11 0 0,-36 8-126 0 0,1 0 0 0 0,0 0 1 0 0,13 0-1 0 0,73-10 155 0 0,-67 8-204 0 0,56-3 1 0 0,9 4-18 0 0,-40-2 0 0 0,-38 4 0 0 0,-10 0 28 0 0,0 0-1 0 0,0 0 0 0 0,0-1 0 0 0,10-4 1 0 0,-9 3 14 0 0,0 1 0 0 0,17-5 0 0 0,-3 2 17 0 0,-18 4-46 0 0,0 1 1 0 0,-1-1-1 0 0,1 1 1 0 0,0 1-1 0 0,0-1 1 0 0,9 0-1 0 0,39 3 41 0 0,-36-1-44 0 0,1 2-10 0 0,0-1 0 0 0,-1 1 0 0 0,-1-1 0 0 0,-3-4 11 0 0,-11 2 106 0 0,-4 0-63 0 0,-7 3-30 0 0,0 0 0 0 0,-15 9 0 0 0,15-8-10 0 0,0 1 1 0 0,1-2 0 0 0,-2 1 0 0 0,-10 2 0 0 0,-2-2-11 0 0,-4 2 16 0 0,0-1 0 0 0,-46 1 0 0 0,12-3 22 0 0,-96 17 0 0 0,106-11-15 0 0,-1-3 0 0 0,1-1 0 0 0,-55-3 0 0 0,32-3-27 0 0,40 1 0 0 0,-34-4 0 0 0,-99-14 64 0 0,75 8-64 0 0,86 8 0 0 0,-1 0 0 0 0,-15 3 0 0 0,16 0 0 0 0,-18-4 0 0 0,9 3 0 0 0,-1 0 0 0 0,0-3 0 0 0,0 2 0 0 0,0-4 0 0 0,-2-1 0 0 0,13 7 0 0 0,3-1 0 0 0,0 1 0 0 0,-1-1 0 0 0,1 0 0 0 0,0 1 0 0 0,0-1 0 0 0,-1 0 0 0 0,1 0 0 0 0,0 0 0 0 0,0 0 0 0 0,-1 0 0 0 0,1 0 0 0 0,0 0 0 0 0,0-1 0 0 0,0 1 0 0 0,-3-1 0 0 0,0-1 0 0 0,2 2 0 0 0,0-1 0 0 0,0 0 0 0 0,0 1 0 0 0,0-1 0 0 0,0 1 0 0 0,0 0 0 0 0,-1-1 0 0 0,1 1 0 0 0,0 0 0 0 0,-2 1 0 0 0,-11-1 0 0 0,1 0 0 0 0,14 0 0 0 0,-1 1 0 0 0,1-1 0 0 0,0 0 0 0 0,-1 0 0 0 0,1-1 0 0 0,0 1 0 0 0,-1 0 0 0 0,1 0 0 0 0,0 0 0 0 0,-1 0 0 0 0,1 0 0 0 0,0 0 0 0 0,0 0 0 0 0,-1 0 0 0 0,1 0 0 0 0,0-1 0 0 0,0 1 0 0 0,-1 0 0 0 0,1 0 0 0 0,0 0 0 0 0,0-1 0 0 0,-1 1 0 0 0,1 0 0 0 0,0 0 0 0 0,0-1 0 0 0,0 1 0 0 0,-1 0 0 0 0,1-1 0 0 0,7-8 0 0 0,9-6 0 0 0,-11 12 0 0 0,1 1 0 0 0,-3-2 0 0 0,1 0 0 0 0,14-6 0 0 0,-11 7 0 0 0,0 0 0 0 0,0 1 0 0 0,9-2 0 0 0,12-3 0 0 0,-20 4 0 0 0,0 0 0 0 0,1 1 0 0 0,-1 0 0 0 0,12-2 0 0 0,3 0 0 0 0,-17 3 0 0 0,0-1 0 0 0,1 2 0 0 0,-1-1 0 0 0,0 1 0 0 0,1 0 0 0 0,8 1 0 0 0,15 0 0 0 0,-3-1 0 0 0,38 5 0 0 0,-37-2 0 0 0,31-1 0 0 0,110-10 0 0 0,-38-5 0 0 0,-20 1 0 0 0,-45 3-10 0 0,-51 7 3 0 0,0-1 0 0 0,0 2-1 0 0,0 0 1 0 0,0 0 0 0 0,27 4 0 0 0,-26 0-1 0 0,0 0 8 0 0,0-1-1 0 0,0 0 0 0 0,28 0 0 0 0,177-20 1 0 0,-207 17 0 0 0,-1 1 0 0 0,1 0 0 0 0,13 3 0 0 0,-13-2 0 0 0,-1 0 0 0 0,0-1 0 0 0,19-1 0 0 0,34-7 0 0 0,106-18 0 0 0,-158 23 0 0 0,-7 1 0 0 0,1 0 0 0 0,-1 0 0 0 0,1 1 0 0 0,-1 0 0 0 0,1 1 0 0 0,-1 0 0 0 0,1 0 0 0 0,14 2 0 0 0,-15 0 0 0 0,0-1 0 0 0,1 1 0 0 0,-1 1 0 0 0,8 3 0 0 0,-7-2 0 0 0,7 4 0 0 0,0 2 0 0 0,0 1-10 0 0,-14-10 6 0 0,0-1 0 0 0,0 1 0 0 0,0 0 0 0 0,0 0 0 0 0,-1 0 0 0 0,1 0 0 0 0,0 0 1 0 0,0 0-1 0 0,-1 0 0 0 0,2 1 0 0 0,-2-1 4 0 0,0 0 0 0 0,0-1 0 0 0,1 1 0 0 0,-1-1 0 0 0,0 1 0 0 0,0 0 0 0 0,0-1 0 0 0,-1 1 0 0 0,1-1 0 0 0,0 1 0 0 0,0 0 0 0 0,0-1 0 0 0,0 1 0 0 0,0-1 0 0 0,-1 1 0 0 0,1 0 0 0 0,0-1 0 0 0,-1 1 0 0 0,1-1 0 0 0,-1 1 0 0 0,-2 2 23 0 0,-1-1 1 0 0,1 0-1 0 0,-1 0 1 0 0,1 0-1 0 0,-1-1 1 0 0,0 1-1 0 0,0-1 1 0 0,0 0-1 0 0,-5 1 1 0 0,6-1-24 0 0,-5 0 2 0 0,0 0 1 0 0,0 0 0 0 0,0-1-1 0 0,-12 0 1 0 0,12-1-4 0 0,-1 1 1 0 0,1 1-1 0 0,-17 2 0 0 0,9-1-10 0 0,-1 0-1 0 0,-26 0 0 0 0,24-1-2 0 0,-31 3-1 0 0,-5 4 15 0 0,-56 0 1 0 0,59-6 9 0 0,-1-1 18 0 0,-58-6-1 0 0,-28-1-17 0 0,30 1 109 0 0,14-1-114 0 0,-192-2-5 0 0,155 8 44 0 0,52 2-24 0 0,55-1-22 0 0,0 1-1 0 0,0 2 0 0 0,1 0 1 0 0,-1 1-1 0 0,-38 15 0 0 0,33-14 3 0 0,15 0 0 0 0,0-1 0 0 0,0 1 0 0 0,1-4 0 0 0,-1 0 0 0 0,2 5 0 0 0,2 4 0 0 0,7-4 0 0 0,7-5 0 0 0,6-3 0 0 0,-8 1 0 0 0,99-4 0 0 0,-51 1-46 0 0,79 6 0 0 0,46 15-46 0 0,192 7 82 0 0,-171-27-44 0 0,-36-2 54 0 0,33-1 0 0 0,61-11 0 0 0,-185 14 0 0 0,8 1 0 0 0,-62 0 0 0 0,1 1 0 0 0,25 4 0 0 0,-5-1 0 0 0,-18 0 0 0 0,2 2 0 0 0,-3 1 0 0 0,-3 2 0 0 0,-13-7 0 0 0,1-1 0 0 0,-1 1 0 0 0,1-1 0 0 0,-1 1 0 0 0,0-1 0 0 0,1 1 0 0 0,-1 0 0 0 0,0-1 0 0 0,1 1 0 0 0,-1 0 0 0 0,0-1 0 0 0,0 1 0 0 0,0 0 0 0 0,1 0 0 0 0,-1-1 0 0 0,0 2 0 0 0,-1-1 0 0 0,1 0 0 0 0,0 0 0 0 0,0 0 0 0 0,-1 0 0 0 0,1 0 0 0 0,-1 0 0 0 0,1 0 0 0 0,-1 0 0 0 0,1 0 0 0 0,-1 0 0 0 0,-1 0 0 0 0,-3 5 0 0 0,0-1 0 0 0,0-1 0 0 0,-1 1 0 0 0,1-1 0 0 0,-1 0 0 0 0,0 0 0 0 0,0-1 0 0 0,-1 0 0 0 0,1 0 0 0 0,-1 0 0 0 0,-8 2 0 0 0,-11 2 0 0 0,-43 5 0 0 0,52-9 0 0 0,-98 13 116 0 0,-194 2 0 0 0,-30-8-116 0 0,211-1 54 0 0,80-7-48 0 0,-93-6 1 0 0,100 1-8 0 0,-1 1 1 0 0,0 2-1 0 0,-47 7 0 0 0,36 3 1 0 0,30-5 0 0 0,0-1 0 0 0,-39 2 0 0 0,39-4 0 0 0,21-1 0 0 0,1-1 0 0 0,-1 1 0 0 0,0 0 0 0 0,1-1 0 0 0,-1 0 0 0 0,0 1 0 0 0,1-1 0 0 0,-1 0 0 0 0,0 0 0 0 0,0 0 0 0 0,-1 0 0 0 0,-2 0 0 0 0,-20 6 0 0 0,6 0 0 0 0,17-4 0 0 0,-15 1 0 0 0,-2 0 0 0 0,5-1 0 0 0,0 0 0 0 0,-6 1 0 0 0,15-3 0 0 0,-15-1 0 0 0,6 1 0 0 0,1-4 0 0 0,0 2 0 0 0,0 0 0 0 0,1 2 0 0 0,-1 0 0 0 0,0 0 0 0 0,1 0 0 0 0,0 0 0 0 0,5 2 0 0 0,9-2 0 0 0,8 0 0 0 0,124-17 0 0 0,-61 6 0 0 0,4-1 0 0 0,66 3 0 0 0,97-10 0 0 0,-223 16 0 0 0,221-36 0 0 0,52-1-65 0 0,-222 33 58 0 0,164-12 71 0 0,-80 14-64 0 0,-113 5 0 0 0,21-1 0 0 0,81-14 0 0 0,-136 14 0 0 0,12-1 0 0 0,0 1 0 0 0,0 0 0 0 0,1-1 0 0 0,0-1 0 0 0,-16 2 0 0 0,1 0 0 0 0,0 1 0 0 0,-1-1 0 0 0,1 1 0 0 0,0 0 0 0 0,-1 0 0 0 0,1 0 0 0 0,0 0 0 0 0,3 1 0 0 0,-1 0 0 0 0,1-1 0 0 0,-1 0 0 0 0,0 1 0 0 0,0 0 0 0 0,1 0 0 0 0,-1 0 0 0 0,0 0 0 0 0,9 4 0 0 0,6 1 0 0 0,48 1 0 0 0,-27-6 0 0 0,-21-1 0 0 0,35 3 0 0 0,-49-2 0 0 0,21 5 0 0 0,5 1 0 0 0,-26-5 0 0 0,-3-1 0 0 0,-1 0 0 0 0,1 0 0 0 0,0-1 0 0 0,0 1 0 0 0,0-1 0 0 0,0 1 0 0 0,0-1 0 0 0,4 0 0 0 0,3 1 0 0 0,42 1 0 0 0,-23-2 0 0 0,73-3 0 0 0,-70-2 0 0 0,15-5 0 0 0,-13 7 0 0 0,-5 1 62 0 0,40 2 0 0 0,-19 2-18 0 0,308 9 20 0 0,-229 1-94 0 0,31 2-12 0 0,165-20 122 0 0,157-25-80 0 0,-420 32 0 0 0,14 0 0 0 0,-20-3 0 0 0,66 6 0 0 0,-74-1 0 0 0,1-2 0 0 0,58-6 0 0 0,-78 3 0 0 0,-9 0 0 0 0,0-1 0 0 0,24-6 0 0 0,-39 7 0 0 0,-6 1-1 0 0,-10 1 7 0 0,-19 0 81 0 0,3 1 4 0 0,17-2-57 0 0,1 1 1 0 0,-19 3-1 0 0,-28 5-60 0 0,-67 1 1 0 0,71-6 14 0 0,-85 2 11 0 0,-66 6 0 0 0,77 2 0 0 0,-153-2 0 0 0,223-12 0 0 0,-31-1 0 0 0,15-7 29 0 0,-22-1 14 0 0,25 4-43 0 0,-21-1 0 0 0,-12 6 0 0 0,-46 0 0 0 0,-132-10 0 0 0,52-23 0 0 0,208 30 0 0 0,-26-5 0 0 0,-134-22 0 0 0,140 25 0 0 0,7 2 0 0 0,0-1 0 0 0,-45-14 0 0 0,45 10 0 0 0,0 2 0 0 0,-40-5 0 0 0,21 5 0 0 0,-31 0 0 0 0,47 5 0 0 0,10 3 0 0 0,22 0 0 0 0,0-1 0 0 0,-1 1 0 0 0,1-1 0 0 0,0 0 0 0 0,-9-2 0 0 0,2 0 0 0 0,7 1 0 0 0,1 0 0 0 0,-1 0 0 0 0,0 1 0 0 0,0-1 0 0 0,0 1 0 0 0,-4 0 0 0 0,-2 2 0 0 0,1 0 0 0 0,-1 0 0 0 0,-10 6 0 0 0,-27 10 0 0 0,30-10 0 0 0,-1-1 0 0 0,-27 7 0 0 0,30-11 0 0 0,0-2 0 0 0,15-1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0,0 0 0 0 0,0 0 0 0 0,0 0 0 0 0,-1 0 0 0 0,1 0 0 0 0,0 0 0 0 0,0 0 0 0 0,0 0 0 0 0,0 0 0 0 0,0 0 0 0 0,0 0 0 0 0,0 0 0 0 0,0-1 0 0 0,0 1 0 0 0,0 0 0 0 0,-1 0 0 0 0,1 0 0 0 0,0 0 0 0 0,0 0 0 0 0,0 0 0 0 0,0 1 0 0 0,0-1 0 0 0,0 0 0 0 0,0 0 0 0 0,0 0 0 0 0,0 0 0 0 0,0 0 0 0 0,-1 0 0 0 0,1 0 0 0 0,0 0 0 0 0,0 0 0 0 0,0 0 0 0 0,0 0 0 0 0,0 0 0 0 0,0 0 0 0 0,0 0 0 0 0,0 0 0 0 0,0 0 0 0 0,7-9 0 0 0,14-8 0 0 0,-3 8 2 0 0,-1 2 0 0 0,1 0 0 0 0,0 1-1 0 0,1 1 1 0 0,32-5 0 0 0,-18 4 100 0 0,44-15 1 0 0,-37 8-63 0 0,53-6-40 0 0,-10 3 0 0 0,-55 10 0 0 0,0 0 0 0 0,0 2 0 0 0,39 0 0 0 0,-31 0 0 0 0,0-1 0 0 0,0-1 0 0 0,37-13 0 0 0,-48 13 0 0 0,-10 2 0 0 0,7-2 0 0 0,0 0 0 0 0,29-1 0 0 0,-7 1-22 0 0,-32 4 11 0 0,1 0-1 0 0,0 1 0 0 0,0 0 1 0 0,18 2-1 0 0,167 22 92 0 0,-86-20-80 0 0,-25-1 0 0 0,105-9 0 0 0,-2-1 0 0 0,-123 6 0 0 0,-31 1 0 0 0,0 1 0 0 0,45 5 0 0 0,81 10-14 0 0,-22 1-65 0 0,-92-9 82 0 0,67 2-1 0 0,-44-5-2 0 0,-45-2 0 0 0,0-1 0 0 0,30-2 0 0 0,-40-1 16 0 0,0 1 0 0 0,1 1 0 0 0,27 3 0 0 0,21 1-44 0 0,-42-3 10 0 0,30 4 0 0 0,-36-3 18 0 0,1 0 0 0 0,0-2 0 0 0,22-1 0 0 0,-17-1 0 0 0,26 3 0 0 0,-17 0 0 0 0,55-5 0 0 0,-53 2 0 0 0,40 1 0 0 0,-49 1 0 0 0,31-3 0 0 0,-33 1 0 0 0,39 1 0 0 0,-49 1-1 0 0,0 0 0 0 0,0-1 0 0 0,21-4 0 0 0,-20 2 20 0 0,0 2 1 0 0,25-1-1 0 0,10 2-7 0 0,-29 0-13 0 0,0 0 1 0 0,0 1 0 0 0,26 6-1 0 0,22 7-19 0 0,46 12-24 0 0,28 4 44 0 0,-111-24 0 0 0,60 2 0 0 0,-42-5 0 0 0,-29-3 0 0 0,1 0 0 0 0,32-5 0 0 0,20-1 0 0 0,74 2 64 0 0,-133 3-64 0 0,-8 1 0 0 0,0 0 0 0 0,1 0 0 0 0,-1 1 0 0 0,0 0 0 0 0,0 0 0 0 0,0 1 0 0 0,10 3 0 0 0,-6-1 0 0 0,-6-3 0 0 0,0 0 0 0 0,0 1 0 0 0,-1-1 0 0 0,1-1 0 0 0,0 1 0 0 0,0-1 0 0 0,0 1 0 0 0,0-1 0 0 0,0 0 0 0 0,4-1 0 0 0,4 1 0 0 0,6 1 0 0 0,9 4 0 0 0,-22-6-19 0 0,0 1-11 0 0,16 7 26 0 0,-15-5 47 0 0,2 3-33 0 0,-17-1-10 0 0,8-3 0 0 0,-11 3 0 0 0,4-1 0 0 0,0-1 0 0 0,1 0 0 0 0,-1 0 0 0 0,0-1 0 0 0,-10 1 0 0 0,4-2 0 0 0,1 1 0 0 0,0 1 0 0 0,0-1 0 0 0,-17 6 0 0 0,15-4 0 0 0,0 0 0 0 0,-21 0 0 0 0,-18 3 0 0 0,-17 2 0 0 0,48-6 0 0 0,-40 7 0 0 0,2 2 0 0 0,-87 6 0 0 0,80-11 0 0 0,-106-3 0 0 0,70-4 0 0 0,97 1 0 0 0,-248 13 0 0 0,22 2 0 0 0,75-7 0 0 0,-116-3 0 0 0,184-6 0 0 0,7 0 0 0 0,-47 0 0 0 0,-133 1 0 0 0,111-2 0 0 0,87 2 0 0 0,-265 11 0 0 0,185 8 0 0 0,22-2 0 0 0,71-8 0 0 0,35-5 0 0 0,-16 6 0 0 0,18-5 0 0 0,7 0 0 0 0,9-2 0 0 0,8-1 0 0 0,5-1 0 0 0,0 1 0 0 0,17-2 0 0 0,10 1 0 0 0,18 1 0 0 0,115-11 0 0 0,-75 1 0 0 0,3-1 0 0 0,23-1 0 0 0,143-2 0 0 0,209-5 0 0 0,193 23 0 0 0,-373-4 0 0 0,-122 1 0 0 0,-30 0 0 0 0,355-5 0 0 0,-339 11 0 0 0,-22-1 0 0 0,192 7 0 0 0,-297-11 0 0 0,72 1 0 0 0,1-1 0 0 0,-19 0 0 0 0,208 2 0 0 0,-210-4 0 0 0,-46-3 0 0 0,48 7 0 0 0,-3 1 0 0 0,103-3 0 0 0,-126-5 0 0 0,181 4 0 0 0,-224-3 0 0 0,-6 3 0 0 0,-13-3 0 0 0,0 0 0 0 0,0 0 0 0 0,1 0 0 0 0,-1 1 0 0 0,0-1 0 0 0,0 0 0 0 0,0 0 0 0 0,0 0 0 0 0,0 0 0 0 0,0 0 0 0 0,0 0 0 0 0,0 0 0 0 0,0 0 0 0 0,0 0 0 0 0,0 0 0 0 0,0 0 0 0 0,0 0 0 0 0,0 0 0 0 0,0 0 0 0 0,0 1 0 0 0,0-1 0 0 0,0 0 0 0 0,0 0 0 0 0,0 0 0 0 0,0 0 0 0 0,0 0 0 0 0,0 0 0 0 0,0 0 0 0 0,0 0 0 0 0,0 0 0 0 0,0 0 0 0 0,0 0 0 0 0,0 1 0 0 0,0-1 0 0 0,0 0 0 0 0,0 0 0 0 0,0 0 0 0 0,0 0 0 0 0,0 0 0 0 0,0 0 0 0 0,0 0 0 0 0,0 0 0 0 0,0 0 0 0 0,0 0 0 0 0,-1 0 0 0 0,1 0 0 0 0,0 0 0 0 0,0 0 0 0 0,0 0 0 0 0,0 0 0 0 0,0 0 0 0 0,0 0 0 0 0,0 1 0 0 0,0-1 0 0 0,0 0 0 0 0,-9 3 0 0 0,-25 5 0 0 0,-1-1 0 0 0,1-1 0 0 0,-40 0 0 0 0,-15 3 0 0 0,5-1 0 0 0,-127-6 0 0 0,-18 1 0 0 0,223-2 0 0 0,-392 24 0 0 0,162-14 0 0 0,-119 3 0 0 0,-314-37 192 0 0,450 6-256 0 0,103 11 62 0 0,-35-5 15 0 0,-151-24-10 0 0,211 31-10 0 0,-119 9 0 0 0,101 2 7 0 0,-69 7 0 0 0,94-8 0 0 0,-108-7 0 0 0,152 0 0 0 0,20 2 0 0 0,-26-4 0 0 0,37 0 0 0 0,11 0 0 0 0,7-1 0 0 0,-9 4 0 0 0,16-4 30 0 0,-1 1 1 0 0,1 0-1 0 0,25-1 0 0 0,-25 3-12 0 0,116-9 76 0 0,70-8-28 0 0,204-20-3 0 0,-119 12-9 0 0,118 1-13 0 0,-131 10-18 0 0,171-6-23 0 0,-219 20 0 0 0,-50 1 0 0 0,-84-1 0 0 0,358 5 0 0 0,-206 4 0 0 0,-93-3 0 0 0,-55-3 0 0 0,63 4 0 0 0,27 1 0 0 0,198-19 0 0 0,-192-5 0 0 0,-147 12 0 0 0,39-2 0 0 0,-15 5 0 0 0,23 0 0 0 0,-55 1 0 0 0,-26 0 0 0 0,1 0 0 0 0,0 2 0 0 0,-1-1 0 0 0,1 1 0 0 0,13 4 0 0 0,-21-4 0 0 0,-5 0 0 0 0,-10 0 0 0 0,-17 0 0 0 0,-166-7 0 0 0,-2-15 35 0 0,20 1-6 0 0,105 15-29 0 0,-167-9 0 0 0,85 7 0 0 0,-66 0 0 0 0,-35 14 0 0 0,38 0 0 0 0,-2 0 0 0 0,-58 1 0 0 0,-35-1 0 0 0,128-10 0 0 0,-325 0 0 0 0,370 13 0 0 0,18-1 0 0 0,-107 17 0 0 0,171-18 0 0 0,-56 14 0 0 0,50-8 0 0 0,-41 12-2 0 0,37-8 15 0 0,40-8 51 0 0,23-9-32 0 0,7-1-64 0 0,14 2 24 0 0,1 0 11 0 0,1 0-1 0 0,28-2 1 0 0,163-10 50 0 0,105-9-53 0 0,-128 10 0 0 0,285-11 0 0 0,-110 6 0 0 0,40-2 0 0 0,-1 17 0 0 0,-319 2 0 0 0,402 22 0 0 0,-151-12 57 0 0,-131-8-50 0 0,134 4-7 0 0,-130-5 0 0 0,-89-4 0 0 0,149-6 0 0 0,7 0 0 0 0,55 8 0 0 0,-225-2 0 0 0,66-2 0 0 0,135 5 95 0 0,-151 3-62 0 0,251 16-97 0 0,-359-19 64 0 0,-26-3 0 0 0,0 2 0 0 0,-1 0 0 0 0,1 1 0 0 0,27 9 0 0 0,-42-9 0 0 0,-13-1 0 0 0,-12-1 0 0 0,-496-18 64 0 0,316 9-144 0 0,29 4 80 0 0,-85 2 0 0 0,-108 2 0 0 0,3 0 0 0 0,-62 3 0 0 0,238-4 0 0 0,66-1 0 0 0,-120 4 0 0 0,-1 4 4 0 0,-64 5-74 0 0,-12-1 56 0 0,-122-3 16 0 0,339-8 7 0 0,-196 6 44 0 0,458-18 65 0 0,35-4-172 0 0,36-4 97 0 0,-67 6-32 0 0,103-12-45 0 0,16-2 14 0 0,-91 13 20 0 0,288-18 0 0 0,-437 33 0 0 0,316-19 0 0 0,-346 18 0 0 0,340-28 0 0 0,-235 23 0 0 0,130-4 0 0 0,-147 10 0 0 0,337 5 0 0 0,104 5 0 0 0,-442-9 0 0 0,84 10 0 0 0,-51-2 0 0 0,-19 1 0 0 0,61-1 0 0 0,-66-9 0 0 0,60-4 0 0 0,-156 4 0 0 0,0 1 0 0 0,30 2 0 0 0,-2 1 0 0 0,-234 3 0 0 0,134-4 0 0 0,0-3 0 0 0,-101-14 0 0 0,82 6 0 0 0,65 8 0 0 0,-314-23 0 0 0,-327 24 0 0 0,328 13 0 0 0,97-2 0 0 0,178-10 0 0 0,-258 12 0 0 0,-550 23 0 0 0,649-29 0 0 0,-474-3 0 0 0,162 4 0 0 0,267-8 0 0 0,-50 3 0 0 0,-97 10 9 0 0,386-13-7 0 0,-428 35 41 0 0,196-11-33 0 0,24-3-74 0 0,100-14 64 0 0,92-4 0 0 0,12-3 54 0 0,17 0-54 0 0,0 0 1 0 0,-1 0-1 0 0,1 0 0 0 0,0 0 1 0 0,-1 0-1 0 0,1 0 1 0 0,-1 0-1 0 0,1 0 1 0 0,0 0-1 0 0,-1-1 1 0 0,1 1-1 0 0,0 0 1 0 0,0 0-1 0 0,-1 0 1 0 0,1 0-1 0 0,0-1 0 0 0,-1 1 1 0 0,1 0-1 0 0,0 0 1 0 0,0 0-1 0 0,-1-1 1 0 0,1 1-1 0 0,0-1 0 0 0,1 0 0 0 0,-1 0 0 0 0,1 0 0 0 0,0 0 0 0 0,-1 0 0 0 0,1 0 0 0 0,0 1 0 0 0,0-1 0 0 0,-1 0 0 0 0,1 1 0 0 0,1-2 0 0 0,12-7 0 0 0,2 3 0 0 0,-1 4-10 0 0,-13 2-1 0 0,-4 0-21 0 0,-8 5 21 0 0,-1 1-2 0 0,3 2-454 0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50:47.760"/>
    </inkml:context>
    <inkml:brush xml:id="br0">
      <inkml:brushProperty name="width" value="0.3" units="cm"/>
      <inkml:brushProperty name="height" value="0.6" units="cm"/>
      <inkml:brushProperty name="color" value="#00FDFF"/>
      <inkml:brushProperty name="tip" value="rectangle"/>
      <inkml:brushProperty name="rasterOp" value="maskPen"/>
    </inkml:brush>
  </inkml:definitions>
  <inkml:trace contextRef="#ctx0" brushRef="#br0">455 48 4951 0 0,'0'0'1207'0'0,"2"-1"-1094"0"0,7-6-1 0 0,-7 5 3 0 0,0 0 12 0 0,9-5 471 0 0,-9 6-404 0 0,14-14 1628 0 0,-12 12-1191 0 0,1 1 1 0 0,8-5-1 0 0,-15 8-630 0 0,-8 5 13 0 0,-1-1 0 0 0,1 0 0 0 0,-1-1 0 0 0,0 0 0 0 0,-17 4 0 0 0,10-3 62 0 0,-1-1 1 0 0,-38 4-1 0 0,-42 0 268 0 0,16-3-231 0 0,-35 1-12 0 0,75-4-3392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4T14:38:26.853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0 75,'365'9,"-205"-6,56 4,-33-3,-39-3,62 28,-77-7,-38-6,103 33,-85-20,103 35,-15-3,-82-27,62 15,-150-44,19 5,1-2,90 4,414-13,-540 0,-1 0,0 0,0-1,0 0,0-1,0 0,18-9,3-4,30-20,-34 19,41-20,-13 15,39-19,-71 31,0 1,41-10,-21 7,-42 11,-1 1,1 0,0 0,0 0,0-1,0 1,0 0,0-1,-1 1,1-1,0 1,0-1,0 1,-1-1,1 0,0 1,-1-1,1 0,-1 0,1 1,-1-1,1 0,-1 0,1 0,-1 0,0-1,0 1,0 0,0-1,0 1,-1 0,1-1,-1 1,1 0,-1 0,1-1,-1 1,0 0,1 0,-1 0,0 0,-2-2,-3-3,-1 0,0 0,-1 0,-9-4,-10-5,0 2,-2 1,1 1,-1 1,-40-7,-156-15,61 10,77 8,-1 3,-120 0,3 10,-87 3,266 0,0 2,1 1,-37 13,59-17,-16 3,-1-1,1-1,-1-1,1-1,-29-2,-6 0,7 1,-13 0,-1 3,-68 10,-81 11,-92-20,158-5,-120 2,253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4T14:38:32.10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0,'98'12,"477"-10,-294-4,-235 4,61 11,-17-1,187 31,-51-5,-93-23,166 27,-254-35,71 1,-46-4,-43-1,-1 2,48 14,23 5,176 5,-145-19,75 2,-147-10,548 2,-335-6,-90 3,193-2,-123-23,7-1,-153 19,18 0,-79 6,307-4,-243-3,133-24,-179 19,227-31,-27 33,17-1,-88-5,218-7,1950 24,-2338-1,-1 1,1 1,-1 1,20 6,-31-7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4T14:49:14.97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 0,'436'14,"101"-2,-105-6,-33-1,48 4,57 33,154 7,355 42,-1000-90,880 90,-180-66,-462-22,604-40,-662 15,207-21,3 24,507 9,494 50,-757-29,-415-13,244-6,-268 3,51-6,75-2,6 7,-138 0,70-13,31 1,-157 18,526-20,-73 3,13-1,723-34,1463 52,-2545 6,16 0,45-7,-218 14,37-13,-122 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2-05-24T14:49:19.072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  <inkml:brushProperty name="ignorePressure" value="1"/>
    </inkml:brush>
  </inkml:definitions>
  <inkml:trace contextRef="#ctx0" brushRef="#br0">14732 146,'-1199'0,"831"-19,27 1,-85-4,341 16,35 2,-553-25,-984 29,703 1,-5533-1,6129-12,-7-1,79 15,-379-3,138-12,253 8,-149-1,-1 6,344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23.257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6926 350 455 0 0,'3'-1'4555'0'0,"4"-1"-4343"0"0,-1-1 0 0 0,1 1 0 0 0,0 1 0 0 0,0 0 0 0 0,0 0 0 0 0,7 0 0 0 0,18-3 447 0 0,-9 1-69 0 0,1 0 1 0 0,37 2 0 0 0,49 9 583 0 0,-104-7-1098 0 0,40 4 239 0 0,-20-1-211 0 0,28-1 0 0 0,165-11 565 0 0,-113 5-309 0 0,-42-1-187 0 0,256-25 662 0 0,-128 11-406 0 0,-10 2 16 0 0,54 5 462 0 0,-135 9-680 0 0,-64-1-227 0 0,-26 1 0 0 0,1 2 0 0 0,-1-1 0 0 0,0 1 0 0 0,0 1 0 0 0,17 2 0 0 0,-4 2 0 0 0,0-1 0 0 0,40 1 0 0 0,-48-5 0 0 0,-4-3 11 0 0,-10 2 42 0 0,-4 0 1 0 0,-15-8-9 0 0,11 9-27 0 0,2 0-4 0 0,-8-1 1 0 0,0 1 1 0 0,0 0-1 0 0,1 1 1 0 0,-19 3-1 0 0,6-1-15 0 0,0 0 0 0 0,0-2 0 0 0,-1-1 0 0 0,-26-2 0 0 0,-16-1 0 0 0,-135-8 0 0 0,88 3 0 0 0,-14-2 0 0 0,-65-3 0 0 0,92 11 24 0 0,-37-1 88 0 0,-155 16 0 0 0,270-10-145 0 0,-1 1 0 0 0,1 1-1 0 0,-43 15 1 0 0,63-19 22 0 0,10-5 9 0 0,16-5 4 0 0,9-1 3 0 0,6-1 18 0 0,0 2 1 0 0,43-6-1 0 0,-1 8 13 0 0,98-14 45 0 0,165-47-91 0 0,-138 36-45 0 0,-87 16 67 0 0,80-8 24 0 0,-21 3-19 0 0,-11 10-17 0 0,-112 9 0 0 0,-2 5-21 0 0,-7 0-11 0 0,-28-2 21 0 0,0 3 11 0 0,-6 3-10 0 0,-11-7 9 0 0,0 0 0 0 0,0 0 0 0 0,0 0 0 0 0,0 0 1 0 0,0 0-1 0 0,0 0 0 0 0,-1 0 0 0 0,1 0 0 0 0,0 0 1 0 0,0 0-1 0 0,0 0 0 0 0,0 0 0 0 0,0 0 1 0 0,0 0-1 0 0,0 0 0 0 0,0 0 0 0 0,0 0 0 0 0,0 0 1 0 0,0 0-1 0 0,0 0 0 0 0,0 0 0 0 0,0 1 0 0 0,0-1 1 0 0,0 0-1 0 0,0 0 0 0 0,0 0 0 0 0,0 0 0 0 0,0 0 1 0 0,0 0-1 0 0,0 0 0 0 0,0 0 0 0 0,0 0 1 0 0,0 0-1 0 0,0 0 0 0 0,0 0 0 0 0,0 0 0 0 0,0 0 1 0 0,0 0-1 0 0,0 1 0 0 0,0-1 0 0 0,0 0 0 0 0,0 0 1 0 0,0 0-1 0 0,0 0 0 0 0,0 0 0 0 0,0 0 0 0 0,0 0 1 0 0,0 0-1 0 0,0 0 0 0 0,0 0 0 0 0,0 0 1 0 0,0 0-1 0 0,0 0 0 0 0,-28 11-17 0 0,11-3 7 0 0,0-2-1 0 0,0 0 1 0 0,-1-1 0 0 0,-22 3-1 0 0,8-3 23 0 0,-40 12-1 0 0,-18 2 40 0 0,-94 3 15 0 0,-234 24-145 0 0,270-38 80 0 0,37-4 0 0 0,-128 0 0 0 0,175-4 0 0 0,43 0 0 0 0,0 0 0 0 0,0-1 0 0 0,-28-6 0 0 0,30 3 0 0 0,-35-3 0 0 0,37 6 0 0 0,17 0 0 0 0,-1 1 0 0 0,1 0 0 0 0,-1 0 0 0 0,1 0 0 0 0,-1 0 0 0 0,1-1 0 0 0,-1 1 0 0 0,1 0 0 0 0,-1 0 0 0 0,1-1 0 0 0,-1 1 0 0 0,1 0 0 0 0,0-1 0 0 0,-1 1 0 0 0,1 0 0 0 0,-1-1 0 0 0,1 1 0 0 0,0-1 0 0 0,0 1 0 0 0,-1 0 0 0 0,1-2 0 0 0,0 1 0 0 0,0 0 0 0 0,1 0 0 0 0,-1 0 0 0 0,0 0 0 0 0,1 0 0 0 0,0 0 0 0 0,-1 0 0 0 0,1 0 0 0 0,0 0 0 0 0,-1 0 0 0 0,1 0 0 0 0,0 0 0 0 0,0 0 0 0 0,0 1 0 0 0,-1-1 0 0 0,1 0 0 0 0,0 1 0 0 0,0-1 0 0 0,0 0 0 0 0,2 0 0 0 0,24-11 0 0 0,-4 8 0 0 0,0 0 0 0 0,42 0 0 0 0,-4 0 0 0 0,350-33 0 0 0,-256 33-3 0 0,-11 2 21 0 0,157-16 52 0 0,-244 15-67 0 0,38-3-3 0 0,-41 1 0 0 0,0 2 0 0 0,86 7 0 0 0,-62 3 0 0 0,26 3 0 0 0,27 2-13 0 0,-110-8-40 0 0,-20-3 52 0 0,0-1 0 0 0,-1 0 1 0 0,1 0-1 0 0,-1 1 0 0 0,1-1 1 0 0,0 0-1 0 0,-1 1 1 0 0,1-1-1 0 0,-1 1 0 0 0,1-1 1 0 0,-1 1-1 0 0,1-1 0 0 0,-1 1 1 0 0,1-1-1 0 0,-1 1 0 0 0,0-1 1 0 0,1 1-1 0 0,-1 0 1 0 0,0-1-1 0 0,1 2 0 0 0,-1 0 0 0 0,-1-1 0 0 0,1 1-1 0 0,0-1 1 0 0,-1 1 0 0 0,1-1-1 0 0,-1 1 1 0 0,0-1 0 0 0,1 0-1 0 0,-1 1 1 0 0,0-1 0 0 0,0 0-1 0 0,0 1 1 0 0,0-1 0 0 0,0 0-1 0 0,0 0 1 0 0,0 0 0 0 0,0 0-1 0 0,-1 0 1 0 0,1 0 0 0 0,0 0-1 0 0,-1 0 1 0 0,1 0 0 0 0,-3 0-1 0 0,-3 3-6 0 0,0-1 0 0 0,0 0 0 0 0,-13 4 0 0 0,-7-2 8 0 0,-1 0 0 0 0,-38 0 0 0 0,20-5 0 0 0,28 0 0 0 0,1 0 0 0 0,-23 4 0 0 0,-9 5 0 0 0,-44 7 0 0 0,-598 85 64 0 0,646-93-80 0 0,1 3 0 0 0,1 1 0 0 0,-61 25 0 0 0,89-30 27 0 0,15-7-10 0 0,0 0 0 0 0,0 0-1 0 0,0 0 1 0 0,1 0 0 0 0,-1 0 0 0 0,0 0 0 0 0,0 0-1 0 0,0 0 1 0 0,0 0 0 0 0,0 1 0 0 0,0-1 0 0 0,0 0 0 0 0,0 0-1 0 0,0 0 1 0 0,0 0 0 0 0,0 0 0 0 0,0 0 0 0 0,0 0 0 0 0,0 0-1 0 0,0 0 1 0 0,0 0 0 0 0,0 0 0 0 0,0 0 0 0 0,0 0-1 0 0,0 0 1 0 0,0 1 0 0 0,0-1 0 0 0,0 0 0 0 0,0 0 0 0 0,0 0-1 0 0,0 0 1 0 0,0 0 0 0 0,0 0 0 0 0,0 0 0 0 0,0 0-1 0 0,0 0 1 0 0,0 0 0 0 0,0 0 0 0 0,0 0 0 0 0,0 0 0 0 0,0 0-1 0 0,0 1 1 0 0,0-1 0 0 0,0 0 0 0 0,0 0 0 0 0,0 0-1 0 0,0 0 1 0 0,0 0 0 0 0,-1 0 0 0 0,1 0 0 0 0,0 0 0 0 0,7 3 5 0 0,1 0-1 0 0,-1-1 1 0 0,0 0 0 0 0,1 0 0 0 0,13 1 0 0 0,45 1 28 0 0,-34-3-29 0 0,406-14-69 0 0,-337 5 64 0 0,131-7 0 0 0,-189 13 6 0 0,179 2 68 0 0,-175 2-84 0 0,-95 2-49 0 0,-48 2-16 0 0,-121-3 75 0 0,-7 3 0 0 0,67 0 0 0 0,5 4 0 0 0,22 0 0 0 0,102-7 11 0 0,17-1 2 0 0,0-1 1 0 0,0 0-1 0 0,-14 0 0 0 0,30-1 6 0 0,0 1-1 0 0,0-1 0 0 0,0 1 1 0 0,5 2-1 0 0,12 2 18 0 0,147 3-102 0 0,-88-7 44 0 0,221-1 22 0 0,-2 0 0 0 0,-270 2 0 0 0,18 0 0 0 0,-40-4 0 0 0,-15-2 0 0 0,-13-1 0 0 0,-55-6 0 0 0,-87-2 0 0 0,-77 10 0 0 0,197 3 0 0 0,-342-6 0 0 0,-324 8 0 0 0,-26 42-60 0 0,207-29 44 0 0,176-9-4 0 0,228-3 50 0 0,1-6-1 0 0,-191-28 0 0 0,283 28-32 0 0,16 2 9 0 0,0 0 0 0 0,-23-6 0 0 0,104 8-13 0 0,-22 6 7 0 0,23 1 0 0 0,7-3 28 0 0,41 0 24 0 0,173-12-84 0 0,-1 0 0 0 0,410-6 86 0 0,-617 9-44 0 0,640-13-44 0 0,-661 21 46 0 0,38 0-24 0 0,-141 5-42 0 0,-190 17 54 0 0,153-19 0 0 0,-301 8 42 0 0,132-10-20 0 0,-104-1-22 0 0,91-9 3 0 0,46 2-16 0 0,-82 6 10 0 0,-9-1 16 0 0,-786-26-13 0 0,688 19 0 0 0,189 3 0 0 0,-379 23 0 0 0,245-14 0 0 0,42-1 0 0 0,179 2 11 0 0,-240 1 42 0 0,-99-17-53 0 0,308 18 0 0 0,-72 0 0 0 0,-45-1 0 0 0,240-6 0 0 0,-72 4 0 0 0,-223 5 0 0 0,278-12 3 0 0,-37-2 154 0 0,-107-17-93 0 0,50 12-77 0 0,146 7-58 0 0,5 1-11 0 0,15 3 100 0 0,0 0 0 0 0,0-1 1 0 0,1-1-1 0 0,-1-1 1 0 0,28-2-1 0 0,22-2-93 0 0,195-17 158 0 0,544-54-83 0 0,-295 59 0 0 0,-390 13 0 0 0,100 6 0 0 0,24-2 0 0 0,940 11 0 0 0,-818-6 0 0 0,-100-3 0 0 0,9 9 0 0 0,95 1 0 0 0,-350-14 0 0 0,245-8 0 0 0,-96-3 0 0 0,14-2 0 0 0,216-6 0 0 0,-391 19 0 0 0,570-8 64 0 0,-557 8-64 0 0,-141 0 0 0 0,-399-25 56 0 0,361 16-48 0 0,-281-1-8 0 0,42 3 0 0 0,-42 6 0 0 0,264 4 0 0 0,-478 12 0 0 0,105-23 96 0 0,241 1-56 0 0,113-2-40 0 0,46 1 0 0 0,99 6 0 0 0,-12-1 0 0 0,0 3 0 0 0,-86 9 0 0 0,-347 42 0 0 0,480-50 0 0 0,1 0 0 0 0,0 0 0 0 0,-21-2 0 0 0,17-3 0 0 0,15 4 0 0 0,-1 0 0 0 0,0 0 0 0 0,1 0 0 0 0,-1-1 0 0 0,1 1 0 0 0,-1 0 0 0 0,0 0 0 0 0,1-1 0 0 0,-1 1 0 0 0,1 0 0 0 0,-1-1 0 0 0,1 1 0 0 0,-1 0 0 0 0,1-1 0 0 0,-1 1 0 0 0,1-1 0 0 0,0 0 0 0 0,0 1 0 0 0,0-1 0 0 0,0 1 0 0 0,0-1 0 0 0,0 1 0 0 0,1-1 0 0 0,-1 1 0 0 0,0-1 0 0 0,0 1 0 0 0,1-1 0 0 0,-1 1 0 0 0,0 0 0 0 0,1-1 0 0 0,-1 1 0 0 0,0-1 0 0 0,1 1 0 0 0,-1 0 0 0 0,1 0 0 0 0,-1-1 0 0 0,0 1 0 0 0,2-1 0 0 0,5-3 0 0 0,1-1 0 0 0,0 1 0 0 0,0 1 0 0 0,0-1 0 0 0,0 1 0 0 0,1 1 0 0 0,-1 0 0 0 0,12-2 0 0 0,77-4 0 0 0,-49 5 0 0 0,9-1 0 0 0,81-10 0 0 0,332-42 0 0 0,-90 13 0 0 0,-15 15 128 0 0,157 20-128 0 0,-148 17 0 0 0,-348-8 0 0 0,325-11 0 0 0,-217 1 0 0 0,137 10 0 0 0,72 12 54 0 0,122-7 20 0 0,-309 9-74 0 0,-11 0 0 0 0,-29-6 0 0 0,139 4 0 0 0,17 0 0 0 0,-141-4 0 0 0,-72-5 0 0 0,115 3 0 0 0,-20 5 0 0 0,-17-1 0 0 0,-42-5 0 0 0,22 1 0 0 0,-46-5 0 0 0,32 0 0 0 0,-23-6 0 0 0,72-5 0 0 0,-109 4 0 0 0,-7 0 0 0 0,1 2 0 0 0,-1 1 0 0 0,51 4 0 0 0,-40 0 0 0 0,-33-3 0 0 0,0 2 0 0 0,15 2 0 0 0,0 2 0 0 0,30 1 0 0 0,-11 1 0 0 0,-35-5 0 0 0,0 0 0 0 0,19 1 0 0 0,17 2 0 0 0,-14-1 0 0 0,-19-2 0 0 0,2 2 0 0 0,-7 1 0 0 0,-11 0 0 0 0,-7-1 0 0 0,3-1 0 0 0,-1-1 0 0 0,1 0 0 0 0,-1 0 0 0 0,1 0 0 0 0,-1 0 0 0 0,0-1 0 0 0,0 0 0 0 0,0 0 0 0 0,-9 1 0 0 0,-3-2 0 0 0,-27-2 0 0 0,12 0 0 0 0,-141-10 0 0 0,22 1 0 0 0,-230-9 0 0 0,-335-13 0 0 0,1 35 0 0 0,-358 44 64 0 0,297-10-64 0 0,487-29 0 0 0,63-2 0 0 0,-679 2 142 0 0,541-9-121 0 0,-49-15-872 0 0,393 15 555 0 0,4 0 0 0 0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0.589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7 22 5527 0 0,'-6'-12'3640'0'0,"8"10"-3506"0"0,7-6-726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3.667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194 209 919 0 0,'-14'-15'6783'0'0,"14"15"-6693"0"0,-1 0 1 0 0,0-1-1 0 0,1 1 1 0 0,-1 0-1 0 0,0-1 1 0 0,1 1-1 0 0,-3 0 0 0 0,-7-4 464 0 0,7 4-315 0 0,1-1-42 0 0,-1 1-116 0 0,1 0 0 0 0,-1 0 0 0 0,1 0 0 0 0,-1 1 0 0 0,1-1 0 0 0,-1 1 0 0 0,1-1-1 0 0,-3 2 1 0 0,2-1 87 0 0,-24 12 2706 0 0,27-13-2863 0 0,0 0 0 0 0,0 0 1 0 0,0 0-1 0 0,1 0 1 0 0,-1 0-1 0 0,0 0 1 0 0,0 0-1 0 0,0 0 0 0 0,0 0 1 0 0,0 1-1 0 0,1-1 1 0 0,-1 0-1 0 0,0 0 1 0 0,0 0-1 0 0,0 0 0 0 0,0 0 1 0 0,0 0-1 0 0,0 1 1 0 0,0-1-1 0 0,0 0 1 0 0,0 0-1 0 0,1 0 0 0 0,-1 0 1 0 0,0 1-1 0 0,0-1 1 0 0,0 0-1 0 0,0 0 1 0 0,0 0-1 0 0,0 0 0 0 0,0 1 1 0 0,0-1-1 0 0,0 0 1 0 0,0 0-1 0 0,0 1 3 0 0,0-1 0 0 0,0 0 0 0 0,0 1-1 0 0,0-1 1 0 0,0 1 0 0 0,0-1 0 0 0,0 0 0 0 0,0 1 0 0 0,0-1-1 0 0,0 0 1 0 0,1 1 0 0 0,-1-1 0 0 0,0 0 0 0 0,0 1 0 0 0,0-1 0 0 0,1 0-1 0 0,-1 1 1 0 0,0-1 0 0 0,0 0 0 0 0,1 0 0 0 0,-1 1 0 0 0,0-1-1 0 0,1 0 1 0 0,-1 0 0 0 0,0 1 0 0 0,1-1 0 0 0,0 0 0 0 0,13 4 115 0 0,1 0 1 0 0,-1-1 0 0 0,1 0 0 0 0,0-2-1 0 0,26 1 1 0 0,49-4-54 0 0,-74 2-76 0 0,0 1 0 0 0,18 3 0 0 0,18 1 0 0 0,67 9 76 0 0,0-1 0 0 0,-27-4-76 0 0,-59-4 0 0 0,39 0 0 0 0,26-15 0 0 0,-80 10 0 0 0,0-1 0 0 0,1-1 0 0 0,-1-1 0 0 0,28-8 0 0 0,-12 6 0 0 0,-28 3 0 0 0,-3 0 0 0 0,1 1 0 0 0,-1 1 0 0 0,0-1 0 0 0,0 0 0 0 0,0 1 0 0 0,1-1 0 0 0,-1 1 0 0 0,3 0 0 0 0,33-4 54 0 0,-33 4-47 0 0,23 1-3 0 0,-9 0-5 0 0,-10 0 1 0 0,35-2 0 0 0,-33-1-2 0 0,26 0 15 0 0,-35 2 111 0 0,-6-1-69 0 0,-7-3-25 0 0,-1 0 1 0 0,0 1-1 0 0,0 1 1 0 0,0-1-1 0 0,0 2 1 0 0,0 0-1 0 0,0 0 1 0 0,-18 1-1 0 0,-61 0 146 0 0,-31 0-2 0 0,64-1 31 0 0,-110-17 1 0 0,72 6-55 0 0,-243-35 479 0 0,134 7 1874 0 0,164 35-2429 0 0,13 1-13 0 0,-37-8-1 0 0,50 8-49 0 0,0 2-12 0 0,5-2-58 0 0,11-7-556 0 0,0 6 1208 0 0,1 5-574 0 0,0-1 0 0 0,0 0 0 0 0,0 0 0 0 0,0 0 0 0 0,0 0 0 0 0,-1-1 1 0 0,6-2-1 0 0,7-4-23 0 0,-7 6 3 0 0,1-1 0 0 0,0 1 1 0 0,1 1-1 0 0,-1 0 0 0 0,0 0 0 0 0,0 1 0 0 0,0 0 0 0 0,1 0 0 0 0,16 4 0 0 0,5 3-1 0 0,47 17-1 0 0,-2-1-73 0 0,218 24-2032 0 0,-251-42 2245 0 0,121 1 1630 0 0,-132-6-1595 0 0,32-4-276 0 0,99-16 0 0 0,13-2-1524 0 0,-19 13 1517 0 0,-122 5 107 0 0,-17 2 11 0 0,32 0 1 0 0,-85 12 187 0 0,-11-2-49 0 0,-1-2 0 0 0,-85-1 0 0 0,-45 2-29 0 0,-1-1-39 0 0,-28-6-79 0 0,25-11 185 0 0,106 5-124 0 0,2-2-72 0 0,37 4-23 0 0,-72-1 1 0 0,51 7 33 0 0,8 0 0 0 0,34-2 0 0 0,14 0 0 0 0,4-2 0 0 0,11-3 0 0 0,19-5 0 0 0,-9 5 0 0 0,1 1 0 0 0,-1 0 0 0 0,50 1 0 0 0,75 12 0 0 0,-114-6 0 0 0,104 11 2 0 0,129 7-14 0 0,-173-23-59 0 0,-9-1 24 0 0,232 16 47 0 0,-174-11 15 0 0,-141-2 122 0 0,-6-1-83 0 0,-19 0-48 0 0,-23 0 1 0 0,-24 0-10 0 0,-217-13 206 0 0,34 4-152 0 0,151 3-49 0 0,-52-5-2 0 0,-136-3 0 0 0,242 15 0 0 0,24-1 0 0 0,-1 2 0 0 0,0 0 0 0 0,-28 7 0 0 0,20-1 0 0 0,-51 19 0 0 0,68-22 0 0 0,68-12 0 0 0,31 0 0 0 0,-36 2 0 0 0,0 2 0 0 0,53 4 0 0 0,233 12-64 0 0,-180-6 64 0 0,209-18 0 0 0,-174 7 12 0 0,-143 5 40 0 0,-29 0-52 0 0,-9-1 0 0 0,-14-3 0 0 0,-13-1 0 0 0,-29-4 0 0 0,0 3 0 0 0,-50-1 0 0 0,59 5 0 0 0,-217 2 0 0 0,39 2 3 0 0,112-4 48 0 0,-151-3 23 0 0,101 9-74 0 0,147-3 0 0 0,-2-1 0 0 0,-1 0 0 0 0,-14-3 0 0 0,-2 0 0 0 0,16 1 0 0 0,11-1 0 0 0,7-2 0 0 0,-6 5 0 0 0,9-5 0 0 0,0 1 0 0 0,1 0 1 0 0,0 1-1 0 0,0 0 0 0 0,0 0 0 0 0,0 1 0 0 0,0 1 0 0 0,18-1 0 0 0,10 3-4 0 0,44 6 0 0 0,-64-5-1 0 0,270 40-94 0 0,-153-20 74 0 0,-40-9 25 0 0,1-6 0 0 0,-1-3 0 0 0,1-4 0 0 0,161-22 0 0 0,-246 21 0 0 0,2-1 0 0 0,17-11 0 0 0,-16 4 0 0 0,-15 9 1 0 0,1 0-1 0 0,-1 0 1 0 0,1-1 0 0 0,-1 1-1 0 0,1 0 1 0 0,-1-1-1 0 0,0 1 1 0 0,1-1-1 0 0,-1 1 1 0 0,1 0 0 0 0,-1-1-1 0 0,0 1 1 0 0,0-1-1 0 0,1 1 1 0 0,-1-1-1 0 0,0 1 1 0 0,0-1 0 0 0,1 1-1 0 0,-1-1 1 0 0,0 0-1 0 0,-1 0 3 0 0,1 1 0 0 0,-1-1-1 0 0,1 0 1 0 0,-1 1 0 0 0,0-1-1 0 0,1 1 1 0 0,-1-1 0 0 0,0 1 0 0 0,0-1-1 0 0,1 1 1 0 0,-1-1 0 0 0,0 1-1 0 0,0 0 1 0 0,0-1 0 0 0,0 1 0 0 0,1 0-1 0 0,-1 0 1 0 0,0 0 0 0 0,0 0-1 0 0,0 0 1 0 0,-1 0 0 0 0,-24-1 40 0 0,23 1-32 0 0,-122 8 63 0 0,121-8-74 0 0,-60 2 0 0 0,44-3 0 0 0,-1 2 0 0 0,-25 4 0 0 0,-11 6-3 0 0,-56 9-82 0 0,44-10 85 0 0,-70 8 0 0 0,-414 33 72 0 0,627-41-117 0 0,-20-1 10 0 0,208 39 5 0 0,-38-6-19 0 0,-151-31 53 0 0,82 0-1 0 0,-70-8-3 0 0,118-2 0 0 0,-176-3 0 0 0,0 0 0 0 0,0-3 0 0 0,0 0 0 0 0,0-1 0 0 0,33-13 0 0 0,-47 14 1 0 0,-6 2 1 0 0,-1 0-1 0 0,1 1 1 0 0,-1-2-1 0 0,0 1 0 0 0,1-1 1 0 0,-2 0-1 0 0,1 0 0 0 0,0-1 1 0 0,9-10-1 0 0,-14 15 3 0 0,-1-1 0 0 0,1 1 0 0 0,-1-1 0 0 0,0 0 0 0 0,1 1 0 0 0,-1-1 0 0 0,1 0 0 0 0,-1 1 0 0 0,0-1 0 0 0,0 0-1 0 0,1 1 1 0 0,-1-1 0 0 0,0 0 0 0 0,0 0 0 0 0,0 1 0 0 0,0-1 0 0 0,0 0 0 0 0,0-1 0 0 0,0 0 8 0 0,0-3 41 0 0,-8-6-29 0 0,1 8-18 0 0,0 1 1 0 0,0-1 0 0 0,0 1-1 0 0,0 1 1 0 0,0-1-1 0 0,-1 1 1 0 0,-11 0 0 0 0,13 0-7 0 0,-156 0 0 0 0,81 2 0 0 0,-10 4 1 0 0,-139 24 0 0 0,3 0-83 0 0,152-24 82 0 0,-182 20 0 0 0,235-22-1 0 0,-29 5-4 0 0,0 1 0 0 0,-79 26 0 0 0,156-56-25 0 0,9 3-934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05.750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366 381 5063 0 0,'0'0'1503'0'0,"-3"0"-1338"0"0,-18 1 186 0 0,0 2 0 0 0,0 1 0 0 0,0 0-1 0 0,-36 13 1 0 0,-20 5 827 0 0,53-17-778 0 0,2 1 140 0 0,0-2 0 0 0,0 0 0 0 0,-32 0 704 0 0,69-2-1100 0 0,-4-2-119 0 0,-1 0 0 0 0,16-3 0 0 0,5 0-5 0 0,51-6 149 0 0,-19 1-78 0 0,222-11-38 0 0,-255 16-53 0 0,41-1 0 0 0,-14-2 0 0 0,-27 6 11 0 0,-41 8 53 0 0,0-3-52 0 0,0-1 0 0 0,0 0-1 0 0,-1 0 1 0 0,1-1 0 0 0,-1-1 0 0 0,-17 2 0 0 0,-74-2 30 0 0,25-2 4 0 0,57 2-45 0 0,-1-1 1 0 0,0-1 0 0 0,0-2 0 0 0,0 0 0 0 0,-32-7-1 0 0,39 5-1 0 0,36 1 0 0 0,27-1 0 0 0,337 8-72 0 0,-71-23 127 0 0,-124 4-46 0 0,256-29-9 0 0,-427 42 1 0 0,-10 1 0 0 0,-1-1 1 0 0,0 1-1 0 0,0-1 0 0 0,0 0 0 0 0,0-1 1 0 0,0 0-1 0 0,-1 0 0 0 0,11-7 0 0 0,-16 9 58 0 0,0-1 6 0 0,-1 2-48 0 0,-1 0 1 0 0,0 0-1 0 0,0-1 0 0 0,1 1 0 0 0,-1 0 0 0 0,0 0 1 0 0,0 0-1 0 0,0-1 0 0 0,1 1 0 0 0,-1 0 0 0 0,0 0 1 0 0,0-1-1 0 0,0 1 0 0 0,1 0 0 0 0,-1-1 0 0 0,0 1 1 0 0,0 0-1 0 0,0 0 0 0 0,0-1 0 0 0,0 1 0 0 0,0 0 1 0 0,0-1-1 0 0,0 1 0 0 0,0 0 0 0 0,0-1 0 0 0,0 1 1 0 0,0 0-1 0 0,0-1 0 0 0,0 1 0 0 0,0 0 0 0 0,0 0 1 0 0,0-1-1 0 0,0 1 0 0 0,0 0 0 0 0,0-1 0 0 0,-1 1 1 0 0,1 0-1 0 0,0-1 0 0 0,-14-6 331 0 0,13 6-380 0 0,-10-2 53 0 0,0 0 0 0 0,-1 1 0 0 0,0 0 1 0 0,1 0-1 0 0,-1 2 0 0 0,0-1 0 0 0,-18 3 0 0 0,-13-2 7 0 0,-206-2-28 0 0,180 3 24 0 0,-16 0 32 0 0,6-4 54 0 0,-90-9 99 0 0,13-11 679 0 0,126 17-635 0 0,27 5-129 0 0,6 0-70 0 0,8-4-48 0 0,0 1 0 0 0,1 0 0 0 0,0 0 0 0 0,18-2 0 0 0,54-4 26 0 0,-13 2-20 0 0,459-52-100 0 0,-434 48 127 0 0,-24 1-14 0 0,-61 8-25 0 0,-11 3 0 0 0,1 0 0 0 0,-1 0 0 0 0,0 0 0 0 0,0 0 0 0 0,0 0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0,-1 0 0 0 0,1 0 0 0 0,-8-4 0 0 0,-8 0 34 0 0,-1 0-1 0 0,1 0 1 0 0,-1 2 0 0 0,0 0-1 0 0,-27 1 1 0 0,32 1-20 0 0,-283-4 1260 0 0,239 3-868 0 0,-1 2 1 0 0,-68 11 0 0 0,50-2-385 0 0,-40 7-404 0 0,59-9-409 0 0,35-6 548 0 0,0 1-1 0 0,-34 9 0 0 0,75-5 184 0 0,4-3 139 0 0,1-2 0 0 0,0-1 0 0 0,37-2 0 0 0,-10 0 489 0 0,230-15 441 0 0,27 0-2871 0 0,-73 5 1847 0 0,-223 10 15 0 0,0-1 0 0 0,0 0 0 0 0,20-5 0 0 0,-32 7 1 0 0,0-1 0 0 0,0 1-1 0 0,0 0 1 0 0,-1 0 0 0 0,1 0-1 0 0,0 0 1 0 0,0-1 0 0 0,-1 1 0 0 0,1 0-1 0 0,0-1 1 0 0,-1 1 0 0 0,1-1-1 0 0,0 1 1 0 0,-1-1 0 0 0,1 1 0 0 0,0-1-1 0 0,-1-1 3 0 0,0 1 0 0 0,0 0 0 0 0,-1 0 0 0 0,1 0 0 0 0,0 0 0 0 0,-1 0 0 0 0,1 0 0 0 0,-1 0-1 0 0,1 0 1 0 0,-1 0 0 0 0,1 0 0 0 0,-1 1 0 0 0,0-1 0 0 0,0 0 0 0 0,1 0 0 0 0,-1 0 0 0 0,0 1 0 0 0,0-1 0 0 0,0 0-1 0 0,-1 0 1 0 0,-23-16 50 0 0,9 11-44 0 0,0 0 1 0 0,-1 1 0 0 0,1 1 0 0 0,-1 0-1 0 0,-30-2 1 0 0,32 3 30 0 0,-184-18 224 0 0,179 19-264 0 0,1 2 0 0 0,-1 0 0 0 0,1 1 0 0 0,-1 1 0 0 0,1 0 0 0 0,-1 2 0 0 0,1 0 0 0 0,0 1 0 0 0,1 1 0 0 0,-1 1 0 0 0,-19 11 0 0 0,-121 68 0 0 0,156-83 1 0 0,1-2 1 0 0,1 0 0 0 0,-1-1 0 0 0,1 1 0 0 0,-1 0 0 0 0,1-1 0 0 0,-1 1 0 0 0,0-1 0 0 0,1 0 0 0 0,-1 1 0 0 0,1-1 0 0 0,-1 0 0 0 0,-2 0 0 0 0,1 0 315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8:11.236"/>
    </inkml:context>
    <inkml:brush xml:id="br0">
      <inkml:brushProperty name="width" value="0.3" units="cm"/>
      <inkml:brushProperty name="height" value="0.6" units="cm"/>
      <inkml:brushProperty name="color" value="#00F900"/>
      <inkml:brushProperty name="tip" value="rectangle"/>
      <inkml:brushProperty name="rasterOp" value="maskPen"/>
    </inkml:brush>
  </inkml:definitions>
  <inkml:trace contextRef="#ctx0" brushRef="#br0">99 459 5063 0 0,'4'-49'7457'0'0,"-3"49"-7338"0"0,73 6 1697 0 0,-52-5-1477 0 0,0 1-1 0 0,26 7 0 0 0,13 0-66 0 0,125 5 260 0 0,-140-14-384 0 0,0-2 1 0 0,49-8-1 0 0,13-9 600 0 0,56-8 882 0 0,-91 17-1524 0 0,94-8-880 0 0,206-19 1224 0 0,-263 28 210 0 0,-76 11-578 0 0,-31-2-394 0 0,-17 8-814 0 0,-67 32 1377 0 0,71-37-231 0 0,0 1 0 0 0,0-2 0 0 0,-14 3 0 0 0,-18 4 23 0 0,-31 9-19 0 0,-2-3 1 0 0,-130 10 0 0 0,101-17-26 0 0,-244 15 13 0 0,209-26 19 0 0,-29 1-9 0 0,132 5 16 0 0,-1-1-1 0 0,-40-5 0 0 0,10 2 48 0 0,46 2-124 0 0,-30-3 0 0 0,36-1 24 0 0,14 3 15 0 0,1 0 0 0 0,-1-1 0 0 0,0 1 0 0 0,1 0 0 0 0,-1 0 0 0 0,0-1 0 0 0,1 1 0 0 0,-1-1 0 0 0,1 1 0 0 0,-1 0 0 0 0,0-1 0 0 0,1 1 0 0 0,-1-1 0 0 0,1 1 0 0 0,0-1 0 0 0,-1 0 0 0 0,1 0 1 0 0,-1 0 0 0 0,1 0-1 0 0,0 0 1 0 0,0 0 0 0 0,0 0-1 0 0,0 0 1 0 0,1 0 0 0 0,-1-1-1 0 0,0 1 1 0 0,0 0 0 0 0,1 0 0 0 0,-1 0-1 0 0,0 0 1 0 0,1 0 0 0 0,-1 0-1 0 0,1 1 1 0 0,0-1 0 0 0,-1 0-1 0 0,1 0 1 0 0,0 0 0 0 0,-1 0-1 0 0,1 1 1 0 0,0-1 0 0 0,0 0-1 0 0,0 1 1 0 0,1-2 0 0 0,1-1 5 0 0,1 1-1 0 0,0-1 1 0 0,0 1 0 0 0,0-1 0 0 0,5-1 0 0 0,6 0-4 0 0,0 0 0 0 0,1 2 0 0 0,-1 0 0 0 0,0 0 0 0 0,29 2 0 0 0,14-2-4 0 0,40-4 2 0 0,-48 5 0 0 0,93-17 0 0 0,-71 5 0 0 0,94-6 0 0 0,-71 10 0 0 0,73-3 0 0 0,19 8 0 0 0,70 0 0 0 0,-240 5-17 0 0,-1 2-1 0 0,27 6 0 0 0,-17-3 7 0 0,-8-1 11 0 0,-6 7 0 0 0,-6 3 0 0 0,-6-15 0 0 0,0 1 0 0 0,0 0 0 0 0,0 0 0 0 0,0 0 0 0 0,0-1 0 0 0,0 1 0 0 0,0 0 0 0 0,0 0 0 0 0,0 0 0 0 0,0-1 0 0 0,-1 1 0 0 0,1 0 0 0 0,0 0 0 0 0,-1-1 0 0 0,1 1 0 0 0,-1 1 0 0 0,-1-1 4 0 0,1 1-1 0 0,-1 0 0 0 0,0-1 1 0 0,0 0-1 0 0,1 1 0 0 0,-1-1 1 0 0,0 0-1 0 0,0 0 0 0 0,0 0 1 0 0,0 0-1 0 0,-3 0 0 0 0,-29 8 71 0 0,4-1-36 0 0,19-5-25 0 0,0 0 0 0 0,1-1-1 0 0,-1-1 1 0 0,0 0 0 0 0,-16 0-1 0 0,-7 1-4 0 0,-13-1 50 0 0,1-2-1 0 0,-83-12 0 0 0,74 6 7 0 0,5-1-56 0 0,-87-26 0 0 0,54 11-8 0 0,2 0 0 0 0,40 11 0 0 0,-72-13 0 0 0,14 14 4 0 0,-85-14 64 0 0,55-4-68 0 0,43 8 0 0 0,-110-11 0 0 0,169 29 0 0 0,44 5 0 0 0,25 0 0 0 0,-21-1 0 0 0,32 4 0 0 0,212 36 0 0 0,-226-37-8 0 0,291 14-48 0 0,-56-8 56 0 0,-115-7 0 0 0,-52-2 0 0 0,-39 1 0 0 0,108-12 0 0 0,-152 6 0 0 0,-6-3 0 0 0,-17 7 0 0 0,-1 0 0 0 0,0 0 0 0 0,1-1 0 0 0,-1 1 0 0 0,1 0 0 0 0,-1 0 0 0 0,0 0 0 0 0,1-1 0 0 0,-1 1 0 0 0,0 0 0 0 0,0 0 0 0 0,1-1 0 0 0,-1 1 0 0 0,0 0 0 0 0,1-1 0 0 0,-1 1 0 0 0,0 0 0 0 0,0-1 0 0 0,0 1 0 0 0,1 0 0 0 0,-1-1 0 0 0,0 1 0 0 0,0 0 0 0 0,0-1 0 0 0,0 1 0 0 0,0-1 0 0 0,0 0 0 0 0,-1 1 0 0 0,0-1 0 0 0,-1 0 0 0 0,1 1 0 0 0,-1-1 0 0 0,1 1 0 0 0,0 0 0 0 0,-1-1 0 0 0,1 1 0 0 0,-1 0 0 0 0,1 0 0 0 0,-1 0 0 0 0,1 0 0 0 0,-1 0 0 0 0,1 0 0 0 0,-1 0 0 0 0,1 1 0 0 0,-3 0 0 0 0,-31 7 0 0 0,1-1 27 0 0,-46 4 0 0 0,0 0-17 0 0,31-1-10 0 0,-73 3 0 0 0,86-11 0 0 0,-1 1 0 0 0,1 2 0 0 0,-38 11 0 0 0,-17 2 0 0 0,-11 3 0 0 0,85-16 2 0 0,-94 25 24 0 0,-115 15 0 0 0,-137 16-16 0 0,351-58-10 0 0,0 0 0 0 0,-12 6 0 0 0,15-4 0 0 0,10-3 0 0 0,9-1 0 0 0,-10-1 0 0 0,168-6 32 0 0,2 0 0 0 0,-82 3-32 0 0,135-21 0 0 0,86-35 0 0 0,-149 26 0 0 0,-152 32 0 0 0,75-15 0 0 0,131-43 0 0 0,-141 34 0 0 0,70-28 0 0 0,-119 42 0 0 0,-14 5 0 0 0,-10 6 0 0 0,0 0 0 0 0,0 0 0 0 0,0 0 0 0 0,0 0 0 0 0,0-1 0 0 0,0 1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0,-1 0 0 0 0,1-1 0 0 0,0 1 0 0 0,0 0 0 0 0,0 0 0 0 0,0 0 0 0 0,0 0 0 0 0,0 0 0 0 0,0 0 0 0 0,0 0 0 0 0,0 0 0 0 0,0 0 0 0 0,0 0 0 0 0,0 0 0 0 0,-1 0 0 0 0,1 0 0 0 0,0 0 0 0 0,0 0 0 0 0,0 0 0 0 0,0 0 0 0 0,-14 1 0 0 0,13-1 0 0 0,-7 1 7 0 0,-1 1 0 0 0,1 0-1 0 0,-1 0 1 0 0,1 1 0 0 0,0 0-1 0 0,-10 6 1 0 0,-18 6 10 0 0,-7-2-1 0 0,-73 11 0 0 0,44-10 6 0 0,32-5-13 0 0,-127 23-8 0 0,129-28-1 0 0,-186 27 0 0 0,113-14 32 0 0,-214 2 0 0 0,65-36-32 0 0,241 14 0 0 0,-1-1 0 0 0,1-1 0 0 0,1 0 0 0 0,-1-2 0 0 0,-25-12 0 0 0,39 17 2 0 0,0-1 0 0 0,0 2 1 0 0,0-1-1 0 0,-7-1 0 0 0,8 0 41 0 0,4 3-43 0 0,-1 0 1 0 0,1-1-1 0 0,0 1 1 0 0,0-1-1 0 0,0 1 1 0 0,0-1-1 0 0,-1 1 1 0 0,1-1 0 0 0,0 1-1 0 0,0-1 1 0 0,0 1-1 0 0,0 0 1 0 0,0-1-1 0 0,0 1 1 0 0,0-1 0 0 0,0 1-1 0 0,0-1 1 0 0,1 0-1 0 0,0 0 0 0 0,1-1 0 0 0,0 1 0 0 0,0 0 0 0 0,0 0 0 0 0,0 0 0 0 0,0 0 0 0 0,0 1 0 0 0,0-1 0 0 0,0 0 0 0 0,0 1 0 0 0,0 0 0 0 0,3-1 0 0 0,2 0 0 0 0,9-3 0 0 0,8-1 0 0 0,49-4 0 0 0,-18 6 0 0 0,91-16 0 0 0,14-10 0 0 0,88-19 0 0 0,-159 30 30 0 0,177-15 0 0 0,-113 16-17 0 0,-37 2-14 0 0,-76 10 1 0 0,51-15 0 0 0,-35 7 0 0 0,-38 9 0 0 0,-9-1 0 0 0,-11 2 0 0 0,-8 1 0 0 0,-22-2 0 0 0,-42 1 0 0 0,29 2 0 0 0,-89 0 0 0 0,38 1 0 0 0,-141 5 0 0 0,232-5 0 0 0,-69 5 11 0 0,-78 15-1 0 0,-71 26 38 0 0,175-36-53 0 0,-165 53 5 0 0,206-60 0 0 0,0 0 0 0 0,0 0 0 0 0,0 1 0 0 0,1 0 0 0 0,-1 0 0 0 0,1 0 0 0 0,0 1 0 0 0,0 0 0 0 0,0 0 0 0 0,1 1 0 0 0,0 0 0 0 0,0-1 0 0 0,0 2 0 0 0,1-1 0 0 0,0 0 0 0 0,-6 13 0 0 0,10-17 0 0 0,-1 0 0 0 0,1 0 0 0 0,-1 0 0 0 0,1 0-1 0 0,-1 0 1 0 0,1 0 0 0 0,0 0 0 0 0,0 0 0 0 0,0 0 0 0 0,0 0 0 0 0,0 0-1 0 0,1 0 1 0 0,-1 0 0 0 0,1 0 0 0 0,-1 0 0 0 0,1 0 0 0 0,0 0 0 0 0,1 3-1 0 0,0-2-1 0 0,-1-1-1 0 0,1 0 0 0 0,0 0 0 0 0,0 0 1 0 0,1 0-1 0 0,-1 0 0 0 0,0 0 1 0 0,0-1-1 0 0,1 1 0 0 0,-1-1 0 0 0,6 3 1 0 0,3 0-3 0 0,0-1 0 0 0,0 0 0 0 0,1-1 1 0 0,-1 0-1 0 0,17 1 0 0 0,44-1 5 0 0,-1-2 0 0 0,81-11 0 0 0,141-39 0 0 0,38 4 71 0 0,-290 42-78 0 0,57-9-21 0 0,58-3-16 0 0,-107 12 44 0 0,-38 2 0 0 0,-1 1 0 0 0,1 0 0 0 0,0 1 0 0 0,0 0 0 0 0,0 1 0 0 0,-1 0 0 0 0,1 0 0 0 0,11 4 0 0 0,-21-5 0 0 0,0 1 0 0 0,1-1 0 0 0,-1 0 0 0 0,0 1 0 0 0,0-1 0 0 0,0 1 0 0 0,0-1 0 0 0,0 1 0 0 0,0 0 0 0 0,0-1 0 0 0,0 1 0 0 0,1 1 0 0 0,-2-1 0 0 0,0 0 0 0 0,1 0 0 0 0,-1 0 0 0 0,0 0 0 0 0,1 0 0 0 0,-1 0 0 0 0,0 0 0 0 0,0 0 0 0 0,0 0 0 0 0,0 0 0 0 0,0 0 0 0 0,0 0 0 0 0,0 0 0 0 0,-1 0 0 0 0,1 0 0 0 0,0-1 0 0 0,0 1 0 0 0,-1 0 0 0 0,1 0 0 0 0,0 0 0 0 0,-1 0 0 0 0,1 0 0 0 0,-1 0 0 0 0,0-1 0 0 0,1 1 0 0 0,-1 0 0 0 0,1 0 0 0 0,-1-1 0 0 0,0 1 0 0 0,0 0 0 0 0,1-1 0 0 0,-1 1 0 0 0,-1 0 0 0 0,-3 3 0 0 0,0-1 0 0 0,0 0 0 0 0,0 0 0 0 0,-8 3 0 0 0,-44 19 0 0 0,-102 29 0 0 0,-499 94 0 0 0,405-111 56 0 0,130-21-48 0 0,67-9 0 0 0,-49 8-69 0 0,87-11 54 0 0,0 0 1 0 0,1 2-1 0 0,-28 11 0 0 0,38-12 7 0 0,9-3 0 0 0,12-2 0 0 0,-12 0 0 0 0,209-14 0 0 0,-44 3 0 0 0,101-8 0 0 0,188-5 0 0 0,-388 23 0 0 0,62 1 0 0 0,-106 2 0 0 0,0 1 0 0 0,0 0 0 0 0,31 10 0 0 0,-39-6 0 0 0,-15-7 0 0 0,-1 0 0 0 0,1 1 0 0 0,-1-1 0 0 0,0 0 0 0 0,1 1 0 0 0,-1-1 0 0 0,1 0 0 0 0,-1 1 0 0 0,1-1 0 0 0,-1 1 0 0 0,0-1 0 0 0,1 1 0 0 0,-1-1 0 0 0,0 1 0 0 0,0-1 0 0 0,1 1 0 0 0,-1-1 0 0 0,0 1 0 0 0,0 0 0 0 0,0-1 0 0 0,0 1 0 0 0,0 0 0 0 0,0 1 0 0 0,-1-1 0 0 0,0 1 0 0 0,0-1 0 0 0,0 1 0 0 0,0-1 0 0 0,0 1 0 0 0,0-1 0 0 0,-1 0 0 0 0,1 0 0 0 0,0 1 0 0 0,-1-1 0 0 0,1 0 0 0 0,-1 0 0 0 0,1-1 0 0 0,-1 1 0 0 0,1 0 0 0 0,-1 0 0 0 0,0-1 0 0 0,-1 1 0 0 0,-38 12 0 0 0,39-13 0 0 0,-85 18 0 0 0,-143 9 0 0 0,65-10 0 0 0,-142 3 1 0 0,190-15 52 0 0,30-2-43 0 0,-139 14-10 0 0,213-15-1 0 0,7-2 0 0 0,0 2 0 0 0,-1-1-1 0 0,1 1 1 0 0,0 0-1 0 0,0 0 1 0 0,-9 5 0 0 0,15-7 0 0 0,0 0 0 0 0,0 0 0 0 0,1 0 0 0 0,-1 0 0 0 0,0 0 1 0 0,0 0-1 0 0,0 0 0 0 0,0 0 0 0 0,0 0 0 0 0,0 0 1 0 0,0 0-1 0 0,0 0 0 0 0,0 0 0 0 0,0 0 0 0 0,0 0 0 0 0,0 0 1 0 0,0 0-1 0 0,0 0 0 0 0,0 0 0 0 0,0 0 0 0 0,0 0 0 0 0,0 1 1 0 0,0-1-1 0 0,0 0 0 0 0,1 0 0 0 0,-1 0 0 0 0,0 0 1 0 0,0 0-1 0 0,0 0 0 0 0,0 0 0 0 0,0 0 0 0 0,0 0 0 0 0,0 0 1 0 0,0 0-1 0 0,0 0 0 0 0,0 0 0 0 0,0 1 0 0 0,0-1 1 0 0,-1 0-1 0 0,1 0 0 0 0,0 0 0 0 0,0 0 0 0 0,0 0 0 0 0,0 0 1 0 0,0 0-1 0 0,0 0 0 0 0,0 0 0 0 0,0 0 0 0 0,0 0 1 0 0,0 0-1 0 0,0 0 0 0 0,10 5-1 0 0,0 0 0 0 0,0-2 0 0 0,1 1 0 0 0,-1-1 0 0 0,22 3 0 0 0,61 2 4 0 0,-57-5-3 0 0,282 4 1 0 0,-226-8 0 0 0,166-3 0 0 0,-222 4 0 0 0,309-2 0 0 0,-279-1 8 0 0,66-1 56 0 0,-213-2-64 0 0,-171 13 0 0 0,60-1 0 0 0,-132 13 0 0 0,-241 34 0 0 0,532-49 0 0 0,-44 10 0 0 0,50-9 0 0 0,51-1 0 0 0,23-2 0 0 0,338-19 0 0 0,-292 7 0 0 0,153-11 0 0 0,274 25 0 0 0,-358-6 0 0 0,-145 2 0 0 0,-94-1 0 0 0,-4 6 0 0 0,-5-7 0 0 0,-175-10 0 0 0,-64-3 34 0 0,29 2-4 0 0,90 10-30 0 0,114 2 0 0 0,91 1 0 0 0,1 0 0 0 0,-1 0 0 0 0,0 0 0 0 0,0 0 0 0 0,0 0 0 0 0,0 0 0 0 0,0 0 0 0 0,0 1 0 0 0,0-1 0 0 0,0 0 0 0 0,1 0 0 0 0,-1 1 0 0 0,0-1 0 0 0,-1 1 0 0 0,2 0 0 0 0,1-1 0 0 0,-1 1 0 0 0,0-1 0 0 0,0 1 0 0 0,1-1 0 0 0,-1 0 0 0 0,0 1 0 0 0,0-1 0 0 0,1 1 0 0 0,-1-1 0 0 0,1 0 0 0 0,-1 1 0 0 0,0-1 0 0 0,1 0 0 0 0,-1 1 0 0 0,1-1 0 0 0,-1 0 0 0 0,1 0 0 0 0,-1 1 0 0 0,1-1 0 0 0,-1 0 0 0 0,1 0 0 0 0,-1 0 0 0 0,1 0 0 0 0,0 0 0 0 0,20 6 0 0 0,45 5 0 0 0,-1-3 0 0 0,82-1 0 0 0,134-14 0 0 0,-277 6 0 0 0,118-6 0 0 0,43-2 0 0 0,350-30 0 0 0,-391 25 0 0 0,-105 11 0 0 0,-19 3 0 0 0,1 0 0 0 0,0 0 0 0 0,0 0 0 0 0,-1 0 0 0 0,1 0 0 0 0,0 0 0 0 0,-1-1 0 0 0,1 1 0 0 0,-1 0 0 0 0,1 0 0 0 0,0-1 0 0 0,-1 1 0 0 0,1 0 0 0 0,-1-1 0 0 0,1 1 0 0 0,-1-1 0 0 0,1 1 0 0 0,-1-1 0 0 0,-1 0 0 0 0,1 1 0 0 0,-1-1 0 0 0,1 0 0 0 0,-1 1 0 0 0,0-1 0 0 0,1 1 0 0 0,-1-1 0 0 0,0 1 0 0 0,1 0 0 0 0,-1-1 0 0 0,0 1 0 0 0,0 0 0 0 0,0-1 0 0 0,1 1 0 0 0,-2 0 0 0 0,-19-6 0 0 0,-309-25 0 0 0,238 25 0 0 0,-391-38 0 0 0,137 8 0 0 0,323 34 0 0 0,11-1 0 0 0,12 3 0 0 0,0 0 0 0 0,0 0 0 0 0,0 0 0 0 0,0 0 0 0 0,0 0 0 0 0,0 0 0 0 0,0 0 0 0 0,0 0 0 0 0,0 0 0 0 0,0 0 0 0 0,0 0 0 0 0,0 0 0 0 0,0 0 0 0 0,-1 0 0 0 0,1 0 0 0 0,0 0 0 0 0,0 0 0 0 0,0 0 0 0 0,0-1 0 0 0,0 1 0 0 0,0 0 0 0 0,0 0 0 0 0,0 0 0 0 0,0 0 0 0 0,0 0 0 0 0,0 0 0 0 0,0 0 0 0 0,0 0 0 0 0,0 0 0 0 0,0 0 0 0 0,0 0 0 0 0,0 0 0 0 0,0 0 0 0 0,0 0 0 0 0,0 0 0 0 0,0 0 0 0 0,0-1 0 0 0,0 1 0 0 0,0 0 0 0 0,0 0 0 0 0,1 0 0 0 0,-1 0 0 0 0,0 0 0 0 0,0 0 0 0 0,0 0 0 0 0,0 0 0 0 0,0 0 0 0 0,0 0 0 0 0,0 0 0 0 0,0 0 0 0 0,0 0 0 0 0,0 0 0 0 0,0 0 0 0 0,0 0 0 0 0,0 0 0 0 0,0 0 0 0 0,0 0 0 0 0,0 0 0 0 0,0 0 0 0 0,0 0 0 0 0,0 0 0 0 0,0 0 0 0 0,1 0 0 0 0,10-4 0 0 0,-11 4 0 0 0,23-4 0 0 0,1 1 0 0 0,31 0 0 0 0,-15 1 0 0 0,737-88 0 0 0,-716 78 0 0 0,-1-3 0 0 0,0-2 0 0 0,-1-3 0 0 0,75-37 0 0 0,-125 53 0 0 0,0-1 0 0 0,-1-1 0 0 0,0 1 0 0 0,0-1 0 0 0,0-1 0 0 0,-1 0 0 0 0,0 0 0 0 0,0 0 0 0 0,11-16 0 0 0,-9 9 0 0 0,-9 13 2 0 0,1 0 1 0 0,-1 0-1 0 0,1 0 0 0 0,-1 0 1 0 0,0 0-1 0 0,0 0 0 0 0,1 0 1 0 0,-1 0-1 0 0,0-1 0 0 0,0 1 0 0 0,0 0 1 0 0,0 0-1 0 0,0 0 0 0 0,0 0 1 0 0,0 0-1 0 0,-1 0 0 0 0,1 0 1 0 0,0 0-1 0 0,0 0 0 0 0,-1 0 0 0 0,1 0 1 0 0,-1 0-1 0 0,1 0 0 0 0,-1 0 1 0 0,1 0-1 0 0,-1 0 0 0 0,0 0 1 0 0,0 0-1 0 0,1 0 0 0 0,-1 1 0 0 0,0-1 1 0 0,0 0-1 0 0,0 1 0 0 0,0-1 1 0 0,1 0-1 0 0,-1 1 0 0 0,0-1 0 0 0,0 1 1 0 0,0 0-1 0 0,-2-1 0 0 0,-4-2 25 0 0,-1 1-1 0 0,1 1 1 0 0,-1 0-1 0 0,-13-1 1 0 0,7 0-14 0 0,-11 0-41 0 0,0 0 0 0 0,0 2-1 0 0,0 1 1 0 0,-39 6 0 0 0,-171 16-32 0 0,120-13 45 0 0,-53-5 15 0 0,-7 2 0 0 0,4 3 0 0 0,142-8 0 0 0,-50 8 0 0 0,57-6 0 0 0,0 0 0 0 0,0-2 0 0 0,-43-1 0 0 0,64-1 0 0 0,0 0 0 0 0,1 0 0 0 0,-1 0 0 0 0,0 0 0 0 0,0 0 0 0 0,0 0 0 0 0,1 0 0 0 0,-1 0 0 0 0,0-1 0 0 0,1 1 0 0 0,-1 0 0 0 0,0 0 0 0 0,0-1 0 0 0,1 1 0 0 0,-1-1 0 0 0,0 1 0 0 0,1 0 0 0 0,-1-1 0 0 0,0 0 0 0 0,1 0 0 0 0,0 1 0 0 0,0-1 0 0 0,1 0 0 0 0,-1 0 0 0 0,0 1 0 0 0,1-1 0 0 0,-1 0 0 0 0,0 1 0 0 0,1-1 0 0 0,-1 0 0 0 0,1 1 0 0 0,-1-1 0 0 0,1 1 0 0 0,-1-1 0 0 0,1 1 0 0 0,-1-1 0 0 0,1 1 0 0 0,0-1 0 0 0,-1 1 0 0 0,1-1 0 0 0,0 1 0 0 0,0-1 0 0 0,2 0 0 0 0,0-1 0 0 0,0 0 0 0 0,0 1 0 0 0,1 0 0 0 0,3-2 0 0 0,35-4 0 0 0,-20 3 0 0 0,28-8 0 0 0,22-11 0 0 0,108-33 0 0 0,-120 41 0 0 0,65-9 0 0 0,241-31 0 0 0,-322 48 0 0 0,0-2 0 0 0,57-20 0 0 0,-88 22 0 0 0,-12 7 0 0 0,-1 0 0 0 0,1-1 0 0 0,-1 1 0 0 0,1 0 0 0 0,0-1 0 0 0,-1 1 0 0 0,1-1 0 0 0,-1 1 0 0 0,0-1 0 0 0,1 1 0 0 0,-1-1 0 0 0,1 1 0 0 0,-1-1 0 0 0,0 1 0 0 0,1-1 0 0 0,-1 0 0 0 0,0 0 0 0 0,0 0 0 0 0,0-1 0 0 0,0 1 0 0 0,0 0 0 0 0,0 0 0 0 0,-1-1 0 0 0,1 1 0 0 0,-1 0 0 0 0,1 0 0 0 0,-1 0 0 0 0,1-1 0 0 0,-1 1 0 0 0,1 0 0 0 0,-1 0 0 0 0,0 0 0 0 0,0 0 0 0 0,0 0 0 0 0,0 0 0 0 0,1 0 0 0 0,-1 1 0 0 0,0-1 0 0 0,0 0 0 0 0,-1 0 0 0 0,1 1 0 0 0,0-1 0 0 0,0 1 0 0 0,0-1 0 0 0,0 1 0 0 0,-2-1 0 0 0,-7-3 0 0 0,1 1 0 0 0,-16-4 0 0 0,19 6 0 0 0,-28-6 0 0 0,-1 2 0 0 0,0 2 0 0 0,-40 1 0 0 0,4 0 0 0 0,-192-7 0 0 0,-1 22 0 0 0,-16 29 0 0 0,161-22 0 0 0,95-16-2 0 0,1 2 1 0 0,-1 0-1 0 0,-35 16 0 0 0,46-17-1 0 0,9-1-40 0 0,3-3 42 0 0,1 0 1 0 0,0 0-1 0 0,-1-1 0 0 0,1 1 1 0 0,0 0-1 0 0,-1 0 0 0 0,1 0 1 0 0,0 0-1 0 0,0 0 0 0 0,0-1 1 0 0,0 1-1 0 0,0 0 0 0 0,0 0 1 0 0,0 0-1 0 0,1 1 0 0 0,-1-1 1 0 0,1 0 0 0 0,0 1 0 0 0,0-1 0 0 0,0 0 0 0 0,0 0 0 0 0,0 0 0 0 0,0 0 0 0 0,0-1 0 0 0,0 1 0 0 0,0 0 0 0 0,1 0 0 0 0,-1-1 0 0 0,2 2 0 0 0,23 7 0 0 0,-23-8 0 0 0,45 13-22 0 0,0-2 0 0 0,1-3 0 0 0,0-1-1 0 0,1-3 1 0 0,76-2 0 0 0,-44-5-115 0 0,-35 0 8 0 0,51 4-1 0 0,-61 2 87 0 0,0 0-20 0 0,72-2 1 0 0,166-32-121 0 0,-212 18 143 0 0,101-32 0 0 0,-158 42 31 0 0,1 0 0 0 0,-1-1-1 0 0,1 0 1 0 0,-1 0 0 0 0,0 0-1 0 0,0-1 1 0 0,8-5 0 0 0,-14 8 7 0 0,0 1 1 0 0,1 0-1 0 0,-1 0 0 0 0,0 0 1 0 0,1 0-1 0 0,-1-1 0 0 0,0 1 1 0 0,1 0-1 0 0,-1 0 0 0 0,0-1 1 0 0,1 1-1 0 0,-1 0 1 0 0,0-1-1 0 0,0 1 0 0 0,1 0 1 0 0,-1-1-1 0 0,0 1 0 0 0,0 0 1 0 0,0-1-1 0 0,0 1 0 0 0,1-1 1 0 0,-1 1-1 0 0,0 0 0 0 0,0-1 1 0 0,0 0-1 0 0,-3 0 1 0 0,0 0 0 0 0,1 0 0 0 0,-1 0-1 0 0,0 0 1 0 0,0 1 0 0 0,0-1 0 0 0,0 1 0 0 0,0 0 0 0 0,-4 0 0 0 0,1-1 1 0 0,-45 0 0 0 0,-70 5 0 0 0,20 1 0 0 0,-188 9 0 0 0,152-6 0 0 0,52-3 0 0 0,-227 3 0 0 0,215-11 0 0 0,-47-2 0 0 0,66 5 0 0 0,33 1 0 0 0,33-2 0 0 0,12 1 0 0 0,0 0 0 0 0,0 0 0 0 0,-1 0 0 0 0,1 0 0 0 0,0 0 0 0 0,0 0 0 0 0,0 0 0 0 0,0 0 0 0 0,0 0 0 0 0,0 0 0 0 0,0 0 0 0 0,0 0 0 0 0,0 0 0 0 0,0 0 0 0 0,0-1 0 0 0,0 1 0 0 0,0 0 0 0 0,0 0 0 0 0,0 0 0 0 0,0 0 0 0 0,0 0 0 0 0,0 0 0 0 0,0 0 0 0 0,0 0 0 0 0,0 0 0 0 0,0 0 0 0 0,0 0 0 0 0,0 0 0 0 0,0 0 0 0 0,0 0 0 0 0,0-1 0 0 0,0 1 0 0 0,0 0 0 0 0,0 0 0 0 0,0 0 0 0 0,0 0 0 0 0,0 0 0 0 0,0 0 0 0 0,0 0 0 0 0,0 0 0 0 0,0 0 0 0 0,0 0 0 0 0,0 0 0 0 0,0 0 0 0 0,0 0 0 0 0,0 0 0 0 0,0 0 0 0 0,0-1 0 0 0,0 1 0 0 0,0 0 0 0 0,0 0 0 0 0,0 0 0 0 0,0 0 0 0 0,0 0 0 0 0,1 0 0 0 0,6-4 0 0 0,42-17 0 0 0,-32 16 0 0 0,-5 4 0 0 0,1 1 0 0 0,19 3 0 0 0,-30-2 0 0 0,4-1 0 0 0,0 0 0 0 0,0 1 0 0 0,0 0 0 0 0,0 0 0 0 0,0 0 0 0 0,7 3 0 0 0,-4 0 0 0 0,24 11 0 0 0,-32-14 0 0 0,0 0 0 0 0,0 0 0 0 0,0 0 0 0 0,0 0 0 0 0,0 0 0 0 0,0 0 0 0 0,0 0 0 0 0,0 0 0 0 0,1 2 0 0 0,1 2 0 0 0,1 0 0 0 0,-1 0 0 0 0,1 0 0 0 0,0-1 0 0 0,5 5 0 0 0,28 29 0 0 0,-6-6 0 0 0,-22-25 0 0 0,4 2 0 0 0,5-5 0 0 0,19 0 0 0 0,-19-5 0 0 0,0 1 0 0 0,0 0 0 0 0,0 0 0 0 0,-1 2 0 0 0,9 0 2 0 0,-23 0-14 0 0,0-2-42 0 0,-1 0 1 0 0,-1 0 52 0 0,-1 0 1 0 0,1 0-1 0 0,0 0 1 0 0,-1 0-1 0 0,1 0 0 0 0,-1 0 1 0 0,1-1-1 0 0,-1 1 1 0 0,1 0-1 0 0,-1 0 0 0 0,1 0 1 0 0,-1-1-1 0 0,1 1 1 0 0,-1 0-1 0 0,1-1 0 0 0,-1 1 1 0 0,1-1-1 0 0,-1 0 1 0 0,1 0-1 0 0,-1 1 1 0 0,0-1 0 0 0,0 0-1 0 0,0 0 1 0 0,0 1-1 0 0,0-1 1 0 0,-1 0 0 0 0,1 0-1 0 0,0 1 1 0 0,0-1-1 0 0,0 0 1 0 0,-1 1 0 0 0,1-1-1 0 0,0 0 1 0 0,-1 1-1 0 0,1-1 1 0 0,0 0 0 0 0,-1 1-1 0 0,1-1 1 0 0,-1 0-1 0 0,1 1 1 0 0,-1-1 0 0 0,1 1-1 0 0,-1-1 1 0 0,0 1-1 0 0,1 0 1 0 0,-1-1 0 0 0,0 1-1 0 0,1-1 1 0 0,-1 1-1 0 0,0 0 1 0 0,-31-15-28 0 0,21 11 16 0 0,2-1-1 0 0,-2 1 1 0 0,1 1 0 0 0,0 0-1 0 0,-1 0 1 0 0,-17-2-1 0 0,-3 0 13 0 0,-52-15 0 0 0,25 5 0 0 0,-103-20 0 0 0,118 29 0 0 0,31 4 0 0 0,1 1 0 0 0,-15-5 0 0 0,23 6 0 0 0,-18-4-23 0 0,-15 10-14 0 0,36-6 37 0 0,0 0-1 0 0,-1 0 1 0 0,1 0 0 0 0,0 0-1 0 0,-1 0 1 0 0,1 0-1 0 0,0 0 1 0 0,-1 0 0 0 0,1 0-1 0 0,0 1 1 0 0,-1-1-1 0 0,1 0 1 0 0,0 0 0 0 0,0 0-1 0 0,-1 0 1 0 0,1 1-1 0 0,0-1 1 0 0,-1 0 0 0 0,1 0-1 0 0,0 1 1 0 0,0-1-1 0 0,0 0 1 0 0,-1 0 0 0 0,1 1-1 0 0,0-1 1 0 0,0 0-1 0 0,0 1 1 0 0,0-1 0 0 0,-1 1-1 0 0,1 0 1 0 0,1-1 0 0 0,-1 1 0 0 0,0 0 0 0 0,0 0 1 0 0,0 0-1 0 0,1-1 0 0 0,-1 1 0 0 0,0 0 0 0 0,1 0 0 0 0,-1-1 0 0 0,1 1 0 0 0,-1 0 0 0 0,1-1 0 0 0,-1 1 0 0 0,1-1 0 0 0,-1 1 0 0 0,2 0 0 0 0,24 29-13 0 0,-19-19 7 0 0,1 1-1 0 0,-2 0 0 0 0,0 1 1 0 0,-1 0-1 0 0,0 0 0 0 0,0 0 1 0 0,-2 0-1 0 0,5 25 0 0 0,-7-20-7 0 0,0 0-1 0 0,-2 0 1 0 0,0 0-1 0 0,-5 27 1 0 0,2-8 22 0 0,-1 10-8 0 0,-2 0 0 0 0,-15 55 0 0 0,19-94 0 0 0,1 2-16 0 0,0 0 0 0 0,0 0 0 0 0,0 11 0 0 0,-1-4 16 0 0,-1 0 0 0 0,1 0 0 0 0,5 0 0 0 0,4 1 0 0 0,3-4 11 0 0,-7-9 32 0 0,4 11-33 0 0,2 2-10 0 0,-7-17 0 0 0,1 1 0 0 0,-1-1 0 0 0,1 0 0 0 0,-1 1 0 0 0,1-1 0 0 0,0 0 0 0 0,2 1 0 0 0,15 7 0 0 0,-11-8 0 0 0,-1 1 0 0 0,1-1 0 0 0,9 0 0 0 0,22 5 0 0 0,-28-4 0 0 0,0-1 0 0 0,0 1 0 0 0,0-2 0 0 0,20 0 0 0 0,11 0 0 0 0,190 1 0 0 0,-225-1 0 0 0,159-13 0 0 0,-35 1 0 0 0,-115 11 0 0 0,113-1 0 0 0,-34 1-1 0 0,-31-2 18 0 0,-45 3 17 0 0,-1-1-1 0 0,1-1 0 0 0,25-7 1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5-23T20:47:17.769"/>
    </inkml:context>
    <inkml:brush xml:id="br0">
      <inkml:brushProperty name="width" value="0.3" units="cm"/>
      <inkml:brushProperty name="height" value="0.6" units="cm"/>
      <inkml:brushProperty name="color" value="#FFFC00"/>
      <inkml:brushProperty name="tip" value="rectangle"/>
      <inkml:brushProperty name="rasterOp" value="maskPen"/>
    </inkml:brush>
  </inkml:definitions>
  <inkml:trace contextRef="#ctx0" brushRef="#br0">101 347 455 0 0,'36'-18'5539'0'0,"-4"2"-3559"0"0,-31 16-1916 0 0,0 1 1 0 0,0-1-1 0 0,0 0 0 0 0,0 0 0 0 0,0 0 1 0 0,1 0-1 0 0,-1 0 0 0 0,0 0 0 0 0,0-1 0 0 0,0 1 1 0 0,0 0-1 0 0,0-1 0 0 0,1 1 0 0 0,1-1 1 0 0,12-4 556 0 0,0 4-472 0 0,-1 0 0 0 0,1 1-1 0 0,0 0 1 0 0,0 1 0 0 0,17 4-1 0 0,-18-3-24 0 0,0 0 0 0 0,21-1 0 0 0,16 2 212 0 0,-24-1-155 0 0,-1-1-1 0 0,1-1 1 0 0,-1-2-1 0 0,29-4 1 0 0,-8-5 11 0 0,-36 8-126 0 0,1 0 0 0 0,0 0 1 0 0,13 0-1 0 0,73-10 155 0 0,-67 8-204 0 0,56-3 1 0 0,9 4-18 0 0,-40-2 0 0 0,-38 4 0 0 0,-10 0 28 0 0,0 0-1 0 0,0 0 0 0 0,0-1 0 0 0,10-4 1 0 0,-9 3 14 0 0,0 1 0 0 0,17-5 0 0 0,-3 2 17 0 0,-18 4-46 0 0,0 1 1 0 0,-1-1-1 0 0,1 1 1 0 0,0 1-1 0 0,0-1 1 0 0,9 0-1 0 0,39 3 41 0 0,-36-1-44 0 0,1 2-10 0 0,0-1 0 0 0,-1 1 0 0 0,-1-1 0 0 0,-3-4 11 0 0,-11 2 106 0 0,-4 0-63 0 0,-7 3-30 0 0,0 0 0 0 0,-15 9 0 0 0,15-8-10 0 0,0 1 1 0 0,1-2 0 0 0,-2 1 0 0 0,-10 2 0 0 0,-2-2-11 0 0,-4 2 16 0 0,0-1 0 0 0,-46 1 0 0 0,12-3 22 0 0,-96 17 0 0 0,106-11-15 0 0,-1-3 0 0 0,1-1 0 0 0,-55-3 0 0 0,32-3-27 0 0,40 1 0 0 0,-34-4 0 0 0,-99-14 64 0 0,75 8-64 0 0,86 8 0 0 0,-1 0 0 0 0,-15 3 0 0 0,16 0 0 0 0,-18-4 0 0 0,9 3 0 0 0,-1 0 0 0 0,0-3 0 0 0,0 2 0 0 0,0-4 0 0 0,-2-1 0 0 0,13 7 0 0 0,3-1 0 0 0,0 1 0 0 0,-1-1 0 0 0,1 0 0 0 0,0 1 0 0 0,0-1 0 0 0,-1 0 0 0 0,1 0 0 0 0,0 0 0 0 0,0 0 0 0 0,-1 0 0 0 0,1 0 0 0 0,0 0 0 0 0,0-1 0 0 0,0 1 0 0 0,-3-1 0 0 0,0-1 0 0 0,2 2 0 0 0,0-1 0 0 0,0 0 0 0 0,0 1 0 0 0,0-1 0 0 0,0 1 0 0 0,0 0 0 0 0,-1-1 0 0 0,1 1 0 0 0,0 0 0 0 0,-2 1 0 0 0,-11-1 0 0 0,1 0 0 0 0,14 0 0 0 0,-1 1 0 0 0,1-1 0 0 0,0 0 0 0 0,-1 0 0 0 0,1-1 0 0 0,0 1 0 0 0,-1 0 0 0 0,1 0 0 0 0,0 0 0 0 0,-1 0 0 0 0,1 0 0 0 0,0 0 0 0 0,0 0 0 0 0,-1 0 0 0 0,1 0 0 0 0,0-1 0 0 0,0 1 0 0 0,-1 0 0 0 0,1 0 0 0 0,0 0 0 0 0,0-1 0 0 0,-1 1 0 0 0,1 0 0 0 0,0 0 0 0 0,0-1 0 0 0,0 1 0 0 0,-1 0 0 0 0,1-1 0 0 0,7-8 0 0 0,9-6 0 0 0,-11 12 0 0 0,1 1 0 0 0,-3-2 0 0 0,1 0 0 0 0,14-6 0 0 0,-11 7 0 0 0,0 0 0 0 0,0 1 0 0 0,9-2 0 0 0,12-3 0 0 0,-20 4 0 0 0,0 0 0 0 0,1 1 0 0 0,-1 0 0 0 0,12-2 0 0 0,3 0 0 0 0,-17 3 0 0 0,0-1 0 0 0,1 2 0 0 0,-1-1 0 0 0,0 1 0 0 0,1 0 0 0 0,8 1 0 0 0,15 0 0 0 0,-3-1 0 0 0,38 5 0 0 0,-37-2 0 0 0,31-1 0 0 0,110-10 0 0 0,-38-5 0 0 0,-20 1 0 0 0,-45 3-10 0 0,-51 7 3 0 0,0-1 0 0 0,0 2-1 0 0,0 0 1 0 0,0 0 0 0 0,27 4 0 0 0,-26 0-1 0 0,0 0 8 0 0,0-1-1 0 0,0 0 0 0 0,28 0 0 0 0,177-20 1 0 0,-207 17 0 0 0,-1 1 0 0 0,1 0 0 0 0,13 3 0 0 0,-13-2 0 0 0,-1 0 0 0 0,0-1 0 0 0,19-1 0 0 0,34-7 0 0 0,106-18 0 0 0,-158 23 0 0 0,-7 1 0 0 0,1 0 0 0 0,-1 0 0 0 0,1 1 0 0 0,-1 0 0 0 0,1 1 0 0 0,-1 0 0 0 0,1 0 0 0 0,14 2 0 0 0,-15 0 0 0 0,0-1 0 0 0,1 1 0 0 0,-1 1 0 0 0,8 3 0 0 0,-7-2 0 0 0,7 4 0 0 0,0 2 0 0 0,0 1-10 0 0,-14-10 6 0 0,0-1 0 0 0,0 1 0 0 0,0 0 0 0 0,0 0 0 0 0,-1 0 0 0 0,1 0 0 0 0,0 0 1 0 0,0 0-1 0 0,-1 0 0 0 0,2 1 0 0 0,-2-1 4 0 0,0 0 0 0 0,0-1 0 0 0,1 1 0 0 0,-1-1 0 0 0,0 1 0 0 0,0 0 0 0 0,0-1 0 0 0,-1 1 0 0 0,1-1 0 0 0,0 1 0 0 0,0 0 0 0 0,0-1 0 0 0,0 1 0 0 0,0-1 0 0 0,-1 1 0 0 0,1 0 0 0 0,0-1 0 0 0,-1 1 0 0 0,1-1 0 0 0,-1 1 0 0 0,-2 2 23 0 0,-1-1 1 0 0,1 0-1 0 0,-1 0 1 0 0,1 0-1 0 0,-1-1 1 0 0,0 1-1 0 0,0-1 1 0 0,0 0-1 0 0,-5 1 1 0 0,6-1-24 0 0,-5 0 2 0 0,0 0 1 0 0,0 0 0 0 0,0-1-1 0 0,-12 0 1 0 0,12-1-4 0 0,-1 1 1 0 0,1 1-1 0 0,-17 2 0 0 0,9-1-10 0 0,-1 0-1 0 0,-26 0 0 0 0,24-1-2 0 0,-31 3-1 0 0,-5 4 15 0 0,-56 0 1 0 0,59-6 9 0 0,-1-1 18 0 0,-58-6-1 0 0,-28-1-17 0 0,30 1 109 0 0,14-1-114 0 0,-192-2-5 0 0,155 8 44 0 0,52 2-24 0 0,55-1-22 0 0,0 1-1 0 0,0 2 0 0 0,1 0 1 0 0,-1 1-1 0 0,-38 15 0 0 0,33-14 3 0 0,15 0 0 0 0,0-1 0 0 0,0 1 0 0 0,1-4 0 0 0,-1 0 0 0 0,2 5 0 0 0,2 4 0 0 0,7-4 0 0 0,7-5 0 0 0,6-3 0 0 0,-8 1 0 0 0,99-4 0 0 0,-51 1-46 0 0,79 6 0 0 0,46 15-46 0 0,192 7 82 0 0,-171-27-44 0 0,-36-2 54 0 0,33-1 0 0 0,61-11 0 0 0,-185 14 0 0 0,8 1 0 0 0,-62 0 0 0 0,1 1 0 0 0,25 4 0 0 0,-5-1 0 0 0,-18 0 0 0 0,2 2 0 0 0,-3 1 0 0 0,-3 2 0 0 0,-13-7 0 0 0,1-1 0 0 0,-1 1 0 0 0,1-1 0 0 0,-1 1 0 0 0,0-1 0 0 0,1 1 0 0 0,-1 0 0 0 0,0-1 0 0 0,1 1 0 0 0,-1 0 0 0 0,0-1 0 0 0,0 1 0 0 0,0 0 0 0 0,1 0 0 0 0,-1-1 0 0 0,0 2 0 0 0,-1-1 0 0 0,1 0 0 0 0,0 0 0 0 0,0 0 0 0 0,-1 0 0 0 0,1 0 0 0 0,-1 0 0 0 0,1 0 0 0 0,-1 0 0 0 0,1 0 0 0 0,-1 0 0 0 0,-1 0 0 0 0,-3 5 0 0 0,0-1 0 0 0,0-1 0 0 0,-1 1 0 0 0,1-1 0 0 0,-1 0 0 0 0,0 0 0 0 0,0-1 0 0 0,-1 0 0 0 0,1 0 0 0 0,-1 0 0 0 0,-8 2 0 0 0,-11 2 0 0 0,-43 5 0 0 0,52-9 0 0 0,-98 13 116 0 0,-194 2 0 0 0,-30-8-116 0 0,211-1 54 0 0,80-7-48 0 0,-93-6 1 0 0,100 1-8 0 0,-1 1 1 0 0,0 2-1 0 0,-47 7 0 0 0,36 3 1 0 0,30-5 0 0 0,0-1 0 0 0,-39 2 0 0 0,39-4 0 0 0,21-1 0 0 0,1-1 0 0 0,-1 1 0 0 0,0 0 0 0 0,1-1 0 0 0,-1 0 0 0 0,0 1 0 0 0,1-1 0 0 0,-1 0 0 0 0,0 0 0 0 0,0 0 0 0 0,-1 0 0 0 0,-2 0 0 0 0,-20 6 0 0 0,6 0 0 0 0,17-4 0 0 0,-15 1 0 0 0,-2 0 0 0 0,5-1 0 0 0,0 0 0 0 0,-6 1 0 0 0,15-3 0 0 0,-15-1 0 0 0,6 1 0 0 0,1-4 0 0 0,0 2 0 0 0,0 0 0 0 0,1 2 0 0 0,-1 0 0 0 0,0 0 0 0 0,1 0 0 0 0,0 0 0 0 0,5 2 0 0 0,9-2 0 0 0,8 0 0 0 0,124-17 0 0 0,-61 6 0 0 0,4-1 0 0 0,66 3 0 0 0,97-10 0 0 0,-223 16 0 0 0,221-36 0 0 0,52-1-65 0 0,-222 33 58 0 0,164-12 71 0 0,-80 14-64 0 0,-113 5 0 0 0,21-1 0 0 0,81-14 0 0 0,-136 14 0 0 0,12-1 0 0 0,0 1 0 0 0,0 0 0 0 0,1-1 0 0 0,0-1 0 0 0,-16 2 0 0 0,1 0 0 0 0,0 1 0 0 0,-1-1 0 0 0,1 1 0 0 0,0 0 0 0 0,-1 0 0 0 0,1 0 0 0 0,0 0 0 0 0,3 1 0 0 0,-1 0 0 0 0,1-1 0 0 0,-1 0 0 0 0,0 1 0 0 0,0 0 0 0 0,1 0 0 0 0,-1 0 0 0 0,0 0 0 0 0,9 4 0 0 0,6 1 0 0 0,48 1 0 0 0,-27-6 0 0 0,-21-1 0 0 0,35 3 0 0 0,-49-2 0 0 0,21 5 0 0 0,5 1 0 0 0,-26-5 0 0 0,-3-1 0 0 0,-1 0 0 0 0,1 0 0 0 0,0-1 0 0 0,0 1 0 0 0,0-1 0 0 0,0 1 0 0 0,0-1 0 0 0,4 0 0 0 0,3 1 0 0 0,42 1 0 0 0,-23-2 0 0 0,73-3 0 0 0,-70-2 0 0 0,15-5 0 0 0,-13 7 0 0 0,-5 1 62 0 0,40 2 0 0 0,-19 2-18 0 0,308 9 20 0 0,-229 1-94 0 0,31 2-12 0 0,165-20 122 0 0,157-25-80 0 0,-420 32 0 0 0,14 0 0 0 0,-20-3 0 0 0,66 6 0 0 0,-74-1 0 0 0,1-2 0 0 0,58-6 0 0 0,-78 3 0 0 0,-9 0 0 0 0,0-1 0 0 0,24-6 0 0 0,-39 7 0 0 0,-6 1-1 0 0,-10 1 7 0 0,-19 0 81 0 0,3 1 4 0 0,17-2-57 0 0,1 1 1 0 0,-19 3-1 0 0,-28 5-60 0 0,-67 1 1 0 0,71-6 14 0 0,-85 2 11 0 0,-66 6 0 0 0,77 2 0 0 0,-153-2 0 0 0,223-12 0 0 0,-31-1 0 0 0,15-7 29 0 0,-22-1 14 0 0,25 4-43 0 0,-21-1 0 0 0,-12 6 0 0 0,-46 0 0 0 0,-132-10 0 0 0,52-23 0 0 0,208 30 0 0 0,-26-5 0 0 0,-134-22 0 0 0,140 25 0 0 0,7 2 0 0 0,0-1 0 0 0,-45-14 0 0 0,45 10 0 0 0,0 2 0 0 0,-40-5 0 0 0,21 5 0 0 0,-31 0 0 0 0,47 5 0 0 0,10 3 0 0 0,22 0 0 0 0,0-1 0 0 0,-1 1 0 0 0,1-1 0 0 0,0 0 0 0 0,-9-2 0 0 0,2 0 0 0 0,7 1 0 0 0,1 0 0 0 0,-1 0 0 0 0,0 1 0 0 0,0-1 0 0 0,0 1 0 0 0,-4 0 0 0 0,-2 2 0 0 0,1 0 0 0 0,-1 0 0 0 0,-10 6 0 0 0,-27 10 0 0 0,30-10 0 0 0,-1-1 0 0 0,-27 7 0 0 0,30-11 0 0 0,0-2 0 0 0,15-1 0 0 0,0 0 0 0 0,0 0 0 0 0,0 0 0 0 0,0 0 0 0 0,0 0 0 0 0,0 0 0 0 0,0 0 0 0 0,0 0 0 0 0,0-1 0 0 0,0 1 0 0 0,0 0 0 0 0,0 0 0 0 0,0 0 0 0 0,0 0 0 0 0,0 0 0 0 0,0 0 0 0 0,0 0 0 0 0,0 0 0 0 0,0 0 0 0 0,0 0 0 0 0,0 0 0 0 0,0-1 0 0 0,0 1 0 0 0,0 0 0 0 0,0 0 0 0 0,0 0 0 0 0,0 0 0 0 0,0 0 0 0 0,0 0 0 0 0,0 0 0 0 0,0 0 0 0 0,0 0 0 0 0,-1 0 0 0 0,1 0 0 0 0,0 0 0 0 0,0 0 0 0 0,0 0 0 0 0,0 0 0 0 0,0 0 0 0 0,0 0 0 0 0,0 0 0 0 0,0-1 0 0 0,0 1 0 0 0,0 0 0 0 0,-1 0 0 0 0,1 0 0 0 0,0 0 0 0 0,0 0 0 0 0,0 0 0 0 0,0 1 0 0 0,0-1 0 0 0,0 0 0 0 0,0 0 0 0 0,0 0 0 0 0,0 0 0 0 0,0 0 0 0 0,-1 0 0 0 0,1 0 0 0 0,0 0 0 0 0,0 0 0 0 0,0 0 0 0 0,0 0 0 0 0,0 0 0 0 0,0 0 0 0 0,0 0 0 0 0,0 0 0 0 0,0 0 0 0 0,7-9 0 0 0,14-8 0 0 0,-3 8 2 0 0,-1 2 0 0 0,1 0 0 0 0,0 1-1 0 0,1 1 1 0 0,32-5 0 0 0,-18 4 100 0 0,44-15 1 0 0,-37 8-63 0 0,53-6-40 0 0,-10 3 0 0 0,-55 10 0 0 0,0 0 0 0 0,0 2 0 0 0,39 0 0 0 0,-31 0 0 0 0,0-1 0 0 0,0-1 0 0 0,37-13 0 0 0,-48 13 0 0 0,-10 2 0 0 0,7-2 0 0 0,0 0 0 0 0,29-1 0 0 0,-7 1-22 0 0,-32 4 11 0 0,1 0-1 0 0,0 1 0 0 0,0 0 1 0 0,18 2-1 0 0,167 22 92 0 0,-86-20-80 0 0,-25-1 0 0 0,105-9 0 0 0,-2-1 0 0 0,-123 6 0 0 0,-31 1 0 0 0,0 1 0 0 0,45 5 0 0 0,81 10-14 0 0,-22 1-65 0 0,-92-9 82 0 0,67 2-1 0 0,-44-5-2 0 0,-45-2 0 0 0,0-1 0 0 0,30-2 0 0 0,-40-1 16 0 0,0 1 0 0 0,1 1 0 0 0,27 3 0 0 0,21 1-44 0 0,-42-3 10 0 0,30 4 0 0 0,-36-3 18 0 0,1 0 0 0 0,0-2 0 0 0,22-1 0 0 0,-17-1 0 0 0,26 3 0 0 0,-17 0 0 0 0,55-5 0 0 0,-53 2 0 0 0,40 1 0 0 0,-49 1 0 0 0,31-3 0 0 0,-33 1 0 0 0,39 1 0 0 0,-49 1-1 0 0,0 0 0 0 0,0-1 0 0 0,21-4 0 0 0,-20 2 20 0 0,0 2 1 0 0,25-1-1 0 0,10 2-7 0 0,-29 0-13 0 0,0 0 1 0 0,0 1 0 0 0,26 6-1 0 0,22 7-19 0 0,46 12-24 0 0,28 4 44 0 0,-111-24 0 0 0,60 2 0 0 0,-42-5 0 0 0,-29-3 0 0 0,1 0 0 0 0,32-5 0 0 0,20-1 0 0 0,74 2 64 0 0,-133 3-64 0 0,-8 1 0 0 0,0 0 0 0 0,1 0 0 0 0,-1 1 0 0 0,0 0 0 0 0,0 0 0 0 0,0 1 0 0 0,10 3 0 0 0,-6-1 0 0 0,-6-3 0 0 0,0 0 0 0 0,0 1 0 0 0,-1-1 0 0 0,1-1 0 0 0,0 1 0 0 0,0-1 0 0 0,0 1 0 0 0,0-1 0 0 0,0 0 0 0 0,4-1 0 0 0,4 1 0 0 0,6 1 0 0 0,9 4 0 0 0,-22-6-19 0 0,0 1-11 0 0,16 7 26 0 0,-15-5 47 0 0,2 3-33 0 0,-17-1-10 0 0,8-3 0 0 0,-11 3 0 0 0,4-1 0 0 0,0-1 0 0 0,1 0 0 0 0,-1 0 0 0 0,0-1 0 0 0,-10 1 0 0 0,4-2 0 0 0,1 1 0 0 0,0 1 0 0 0,0-1 0 0 0,-17 6 0 0 0,15-4 0 0 0,0 0 0 0 0,-21 0 0 0 0,-18 3 0 0 0,-17 2 0 0 0,48-6 0 0 0,-40 7 0 0 0,2 2 0 0 0,-87 6 0 0 0,80-11 0 0 0,-106-3 0 0 0,70-4 0 0 0,97 1 0 0 0,-248 13 0 0 0,22 2 0 0 0,75-7 0 0 0,-116-3 0 0 0,184-6 0 0 0,7 0 0 0 0,-47 0 0 0 0,-133 1 0 0 0,111-2 0 0 0,87 2 0 0 0,-265 11 0 0 0,185 8 0 0 0,22-2 0 0 0,71-8 0 0 0,35-5 0 0 0,-16 6 0 0 0,18-5 0 0 0,7 0 0 0 0,9-2 0 0 0,8-1 0 0 0,5-1 0 0 0,0 1 0 0 0,17-2 0 0 0,10 1 0 0 0,18 1 0 0 0,115-11 0 0 0,-75 1 0 0 0,3-1 0 0 0,23-1 0 0 0,143-2 0 0 0,209-5 0 0 0,193 23 0 0 0,-373-4 0 0 0,-122 1 0 0 0,-30 0 0 0 0,355-5 0 0 0,-339 11 0 0 0,-22-1 0 0 0,192 7 0 0 0,-297-11 0 0 0,72 1 0 0 0,1-1 0 0 0,-19 0 0 0 0,208 2 0 0 0,-210-4 0 0 0,-46-3 0 0 0,48 7 0 0 0,-3 1 0 0 0,103-3 0 0 0,-126-5 0 0 0,181 4 0 0 0,-224-3 0 0 0,-6 3 0 0 0,-13-3 0 0 0,0 0 0 0 0,0 0 0 0 0,1 0 0 0 0,-1 1 0 0 0,0-1 0 0 0,0 0 0 0 0,0 0 0 0 0,0 0 0 0 0,0 0 0 0 0,0 0 0 0 0,0 0 0 0 0,0 0 0 0 0,0 0 0 0 0,0 0 0 0 0,0 0 0 0 0,0 0 0 0 0,0 0 0 0 0,0 0 0 0 0,0 0 0 0 0,0 1 0 0 0,0-1 0 0 0,0 0 0 0 0,0 0 0 0 0,0 0 0 0 0,0 0 0 0 0,0 0 0 0 0,0 0 0 0 0,0 0 0 0 0,0 0 0 0 0,0 0 0 0 0,0 0 0 0 0,0 0 0 0 0,0 1 0 0 0,0-1 0 0 0,0 0 0 0 0,0 0 0 0 0,0 0 0 0 0,0 0 0 0 0,0 0 0 0 0,0 0 0 0 0,0 0 0 0 0,0 0 0 0 0,0 0 0 0 0,0 0 0 0 0,-1 0 0 0 0,1 0 0 0 0,0 0 0 0 0,0 0 0 0 0,0 0 0 0 0,0 0 0 0 0,0 0 0 0 0,0 0 0 0 0,0 1 0 0 0,0-1 0 0 0,0 0 0 0 0,-9 3 0 0 0,-25 5 0 0 0,-1-1 0 0 0,1-1 0 0 0,-40 0 0 0 0,-15 3 0 0 0,5-1 0 0 0,-127-6 0 0 0,-18 1 0 0 0,223-2 0 0 0,-392 24 0 0 0,162-14 0 0 0,-119 3 0 0 0,-314-37 192 0 0,450 6-256 0 0,103 11 62 0 0,-35-5 15 0 0,-151-24-10 0 0,211 31-10 0 0,-119 9 0 0 0,101 2 7 0 0,-69 7 0 0 0,94-8 0 0 0,-108-7 0 0 0,152 0 0 0 0,20 2 0 0 0,-26-4 0 0 0,37 0 0 0 0,11 0 0 0 0,7-1 0 0 0,-9 4 0 0 0,16-4 30 0 0,-1 1 1 0 0,1 0-1 0 0,25-1 0 0 0,-25 3-12 0 0,116-9 76 0 0,70-8-28 0 0,204-20-3 0 0,-119 12-9 0 0,118 1-13 0 0,-131 10-18 0 0,171-6-23 0 0,-219 20 0 0 0,-50 1 0 0 0,-84-1 0 0 0,358 5 0 0 0,-206 4 0 0 0,-93-3 0 0 0,-55-3 0 0 0,63 4 0 0 0,27 1 0 0 0,198-19 0 0 0,-192-5 0 0 0,-147 12 0 0 0,39-2 0 0 0,-15 5 0 0 0,23 0 0 0 0,-55 1 0 0 0,-26 0 0 0 0,1 0 0 0 0,0 2 0 0 0,-1-1 0 0 0,1 1 0 0 0,13 4 0 0 0,-21-4 0 0 0,-5 0 0 0 0,-10 0 0 0 0,-17 0 0 0 0,-166-7 0 0 0,-2-15 35 0 0,20 1-6 0 0,105 15-29 0 0,-167-9 0 0 0,85 7 0 0 0,-66 0 0 0 0,-35 14 0 0 0,38 0 0 0 0,-2 0 0 0 0,-58 1 0 0 0,-35-1 0 0 0,128-10 0 0 0,-325 0 0 0 0,370 13 0 0 0,18-1 0 0 0,-107 17 0 0 0,171-18 0 0 0,-56 14 0 0 0,50-8 0 0 0,-41 12-2 0 0,37-8 15 0 0,40-8 51 0 0,23-9-32 0 0,7-1-64 0 0,14 2 24 0 0,1 0 11 0 0,1 0-1 0 0,28-2 1 0 0,163-10 50 0 0,105-9-53 0 0,-128 10 0 0 0,285-11 0 0 0,-110 6 0 0 0,40-2 0 0 0,-1 17 0 0 0,-319 2 0 0 0,402 22 0 0 0,-151-12 57 0 0,-131-8-50 0 0,134 4-7 0 0,-130-5 0 0 0,-89-4 0 0 0,149-6 0 0 0,7 0 0 0 0,55 8 0 0 0,-225-2 0 0 0,66-2 0 0 0,135 5 95 0 0,-151 3-62 0 0,251 16-97 0 0,-359-19 64 0 0,-26-3 0 0 0,0 2 0 0 0,-1 0 0 0 0,1 1 0 0 0,27 9 0 0 0,-42-9 0 0 0,-13-1 0 0 0,-12-1 0 0 0,-496-18 64 0 0,316 9-144 0 0,29 4 80 0 0,-85 2 0 0 0,-108 2 0 0 0,3 0 0 0 0,-62 3 0 0 0,238-4 0 0 0,66-1 0 0 0,-120 4 0 0 0,-1 4 4 0 0,-64 5-74 0 0,-12-1 56 0 0,-122-3 16 0 0,339-8 7 0 0,-196 6 44 0 0,458-18 65 0 0,35-4-172 0 0,36-4 97 0 0,-67 6-32 0 0,103-12-45 0 0,16-2 14 0 0,-91 13 20 0 0,288-18 0 0 0,-437 33 0 0 0,316-19 0 0 0,-346 18 0 0 0,340-28 0 0 0,-235 23 0 0 0,130-4 0 0 0,-147 10 0 0 0,337 5 0 0 0,104 5 0 0 0,-442-9 0 0 0,84 10 0 0 0,-51-2 0 0 0,-19 1 0 0 0,61-1 0 0 0,-66-9 0 0 0,60-4 0 0 0,-156 4 0 0 0,0 1 0 0 0,30 2 0 0 0,-2 1 0 0 0,-234 3 0 0 0,134-4 0 0 0,0-3 0 0 0,-101-14 0 0 0,82 6 0 0 0,65 8 0 0 0,-314-23 0 0 0,-327 24 0 0 0,328 13 0 0 0,97-2 0 0 0,178-10 0 0 0,-258 12 0 0 0,-550 23 0 0 0,649-29 0 0 0,-474-3 0 0 0,162 4 0 0 0,267-8 0 0 0,-50 3 0 0 0,-97 10 9 0 0,386-13-7 0 0,-428 35 41 0 0,196-11-33 0 0,24-3-74 0 0,100-14 64 0 0,92-4 0 0 0,12-3 54 0 0,17 0-54 0 0,0 0 1 0 0,-1 0-1 0 0,1 0 0 0 0,0 0 1 0 0,-1 0-1 0 0,1 0 1 0 0,-1 0-1 0 0,1 0 1 0 0,0 0-1 0 0,-1-1 1 0 0,1 1-1 0 0,0 0 1 0 0,0 0-1 0 0,-1 0 1 0 0,1 0-1 0 0,0-1 0 0 0,-1 1 1 0 0,1 0-1 0 0,0 0 1 0 0,0 0-1 0 0,-1-1 1 0 0,1 1-1 0 0,0-1 0 0 0,1 0 0 0 0,-1 0 0 0 0,1 0 0 0 0,0 0 0 0 0,-1 0 0 0 0,1 0 0 0 0,0 1 0 0 0,0-1 0 0 0,-1 0 0 0 0,1 1 0 0 0,1-2 0 0 0,12-7 0 0 0,2 3 0 0 0,-1 4-10 0 0,-13 2-1 0 0,-4 0-21 0 0,-8 5 21 0 0,-1 1-2 0 0,3 2-454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C0ECD6-81A4-42F8-B69F-0C3F6FB4148B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6630CD-5DB8-4498-AF12-A0ED3E604FE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8587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https://drive.google.com/drive/folders/17djJHdhcQH12OqZffSflnB6Q-bU-cPeK?usp=sharing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630CD-5DB8-4498-AF12-A0ED3E604FE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25675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https://drive.google.com/drive/folders/17djJHdhcQH12OqZffSflnB6Q-bU-cPeK?usp=sharing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630CD-5DB8-4498-AF12-A0ED3E604FE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28473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https://drive.google.com/drive/folders/17djJHdhcQH12OqZffSflnB6Q-bU-cPeK?usp=sharing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630CD-5DB8-4498-AF12-A0ED3E604FE2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233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https://drive.google.com/drive/folders/17djJHdhcQH12OqZffSflnB6Q-bU-cPeK?usp=sharing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26630CD-5DB8-4498-AF12-A0ED3E604FE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02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4BDF08-F795-174B-BC02-6EA035376D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3D7C545-1D29-33AC-0B92-50BCF77E88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A3086-309D-8819-BC33-C3C1DB1301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1F39F2-5A49-58BE-DBC6-1B7EA1AEA5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66EC8A-4532-7CFF-EFDD-FD24FBD6D1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84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8BB802-6051-69E2-220E-57201D081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FD868D-2B4F-26CD-2672-A13BC32091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F34D1FD-86AE-2CE9-21CB-3A7F7824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8A31D-155D-992A-0F62-B0A49A304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6E5F83-5D24-7E3A-C2F3-CF6B4309E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56523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F91A749-9CFA-CBF2-5848-F86FF9F7E38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B180F8-5A4A-DE92-D872-9C2CB08CA7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BFB018-E834-60AA-49A3-074472BAD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0DCEF1-4521-FB55-0176-EC68067B2A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8415A7-CB39-D0A7-6D86-644090DD6D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848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A8D9F-FBAF-FBBC-FDF4-195484DC08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DAAD78-0647-A230-C4B8-B182B62857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4752B0-2805-DE50-D3EA-7A628CB9F1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173B76-4596-3B3B-BC74-AD346C2C9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6EA6949-3670-CF2A-52E5-D3849A39D2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6102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964B7-6C3A-912B-BF30-4670D465B0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B2F45C-4582-736F-4F4F-2DAC5ABAA7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AEAEF7-5707-2686-7C7B-2E53A3FA3F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EC573F-57E5-1AE2-7175-6837A90CC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743758-45E4-6E0F-98D1-3E0D49329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45335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7696C-ECA8-B122-A067-ECDC9C4408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7B3A45-FF2B-1913-F280-DA099D4DBE1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A7D60E-4B3B-EC0D-D631-F3E86223A2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F6C00D-921E-4CB4-24B2-4CB23067E5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423FF-2D5E-2B45-3C1C-AA0D8E343C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28F86F-85FD-EF8B-6CF3-CB545F88FB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63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268EBA-5254-FB7B-6886-D020B1B45B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EAF2E39-BEDE-339E-197C-AE24F4E396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7040591-5A14-665B-1FDC-EBC129FC74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36C47DB-D425-C2E2-6D0F-46300FC5A8F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B2D1104-0DAA-C530-55C1-4E51A37CE17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B9F07A1-47C1-B389-824C-4C4EC0AD2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3A20F3-2D65-0365-1688-26F8F64C10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923C36B-8D51-039E-2BB6-B836D6108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708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0E1F2-4BB8-C1F4-F13D-2EE97A32E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F5B40F-4A79-F33A-8FFD-6FE61FA5BC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66DFCEB-71D7-F0EF-9E2C-F3F05F01E5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FA9EB40-D569-C726-9E60-A91A9D2132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5413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2031B2E-9766-38E4-ADA8-A3E3851234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02D7626-7396-2661-D072-CC7F1DEE76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8C9E34C-41FC-C497-3ADC-2F2ED7C9F2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7620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488C45-1B0A-1007-411C-73736B261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BBD9F5-701E-9F69-1E96-B587B1EF80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3BE28C-6285-2505-515C-E86CE64773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BF3A315-5947-5C61-36F3-8A5DB42AE0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0C0431-1097-8BA1-DED8-29542E9718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199906-91B3-968C-1040-0A8A9BC2A5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694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119A21-1ED0-2780-968E-B80A4D4845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F205BA-C512-FEA2-9A76-EA362717DF0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4501E0-C6B2-99F2-43BC-6D917088CC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7E34A1A-1B56-E4F0-9751-ABA33CCF9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BF9F801-E861-05D0-77A6-C01D8B43BE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202832-302A-B633-22C7-538FC1A481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061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BE2623-F313-FAA6-F18B-684B51BDC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827325-4DF7-7301-CCF4-CC581B06A2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84E1DB-52CE-0863-3AA1-ED551534C1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7C1FCA-6352-489A-B558-CEFE4C8ADE0A}" type="datetimeFigureOut">
              <a:rPr lang="en-US" smtClean="0"/>
              <a:t>5/24/2022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483D87-A952-BD5E-24B0-23B07A5CE0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83AF88-C092-E05C-EA0E-BF10A4E4EF5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0E7A98-5041-4119-AECD-3BF4F8738A3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363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7djJHdhcQH12OqZffSflnB6Q-bU-cPeK?usp=sharin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8.xml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image" Target="../media/image6.pn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7.xml"/><Relationship Id="rId5" Type="http://schemas.openxmlformats.org/officeDocument/2006/relationships/customXml" Target="../ink/ink4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6.xml"/><Relationship Id="rId14" Type="http://schemas.openxmlformats.org/officeDocument/2006/relationships/image" Target="../media/image7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14.xml"/><Relationship Id="rId18" Type="http://schemas.openxmlformats.org/officeDocument/2006/relationships/image" Target="../media/image9.png"/><Relationship Id="rId3" Type="http://schemas.openxmlformats.org/officeDocument/2006/relationships/customXml" Target="../ink/ink9.xml"/><Relationship Id="rId21" Type="http://schemas.openxmlformats.org/officeDocument/2006/relationships/customXml" Target="../ink/ink18.xml"/><Relationship Id="rId7" Type="http://schemas.openxmlformats.org/officeDocument/2006/relationships/customXml" Target="../ink/ink11.xml"/><Relationship Id="rId12" Type="http://schemas.openxmlformats.org/officeDocument/2006/relationships/image" Target="../media/image6.png"/><Relationship Id="rId17" Type="http://schemas.openxmlformats.org/officeDocument/2006/relationships/customXml" Target="../ink/ink16.xml"/><Relationship Id="rId2" Type="http://schemas.openxmlformats.org/officeDocument/2006/relationships/image" Target="../media/image1.emf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13.xml"/><Relationship Id="rId24" Type="http://schemas.openxmlformats.org/officeDocument/2006/relationships/image" Target="../media/image12.png"/><Relationship Id="rId5" Type="http://schemas.openxmlformats.org/officeDocument/2006/relationships/customXml" Target="../ink/ink10.xml"/><Relationship Id="rId15" Type="http://schemas.openxmlformats.org/officeDocument/2006/relationships/customXml" Target="../ink/ink15.xml"/><Relationship Id="rId23" Type="http://schemas.openxmlformats.org/officeDocument/2006/relationships/customXml" Target="../ink/ink19.xml"/><Relationship Id="rId10" Type="http://schemas.openxmlformats.org/officeDocument/2006/relationships/image" Target="../media/image5.png"/><Relationship Id="rId19" Type="http://schemas.openxmlformats.org/officeDocument/2006/relationships/customXml" Target="../ink/ink17.xml"/><Relationship Id="rId4" Type="http://schemas.openxmlformats.org/officeDocument/2006/relationships/image" Target="../media/image2.png"/><Relationship Id="rId9" Type="http://schemas.openxmlformats.org/officeDocument/2006/relationships/customXml" Target="../ink/ink12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customXml" Target="../ink/ink25.xml"/><Relationship Id="rId18" Type="http://schemas.openxmlformats.org/officeDocument/2006/relationships/image" Target="../media/image9.png"/><Relationship Id="rId3" Type="http://schemas.openxmlformats.org/officeDocument/2006/relationships/customXml" Target="../ink/ink20.xml"/><Relationship Id="rId21" Type="http://schemas.openxmlformats.org/officeDocument/2006/relationships/customXml" Target="../ink/ink29.xml"/><Relationship Id="rId7" Type="http://schemas.openxmlformats.org/officeDocument/2006/relationships/customXml" Target="../ink/ink22.xml"/><Relationship Id="rId12" Type="http://schemas.openxmlformats.org/officeDocument/2006/relationships/image" Target="../media/image6.png"/><Relationship Id="rId17" Type="http://schemas.openxmlformats.org/officeDocument/2006/relationships/customXml" Target="../ink/ink27.xml"/><Relationship Id="rId2" Type="http://schemas.openxmlformats.org/officeDocument/2006/relationships/image" Target="../media/image1.emf"/><Relationship Id="rId16" Type="http://schemas.openxmlformats.org/officeDocument/2006/relationships/image" Target="../media/image8.pn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customXml" Target="../ink/ink24.xml"/><Relationship Id="rId24" Type="http://schemas.openxmlformats.org/officeDocument/2006/relationships/image" Target="../media/image12.png"/><Relationship Id="rId5" Type="http://schemas.openxmlformats.org/officeDocument/2006/relationships/customXml" Target="../ink/ink21.xml"/><Relationship Id="rId15" Type="http://schemas.openxmlformats.org/officeDocument/2006/relationships/customXml" Target="../ink/ink26.xml"/><Relationship Id="rId23" Type="http://schemas.openxmlformats.org/officeDocument/2006/relationships/customXml" Target="../ink/ink30.xml"/><Relationship Id="rId10" Type="http://schemas.openxmlformats.org/officeDocument/2006/relationships/image" Target="../media/image5.png"/><Relationship Id="rId19" Type="http://schemas.openxmlformats.org/officeDocument/2006/relationships/customXml" Target="../ink/ink28.xml"/><Relationship Id="rId4" Type="http://schemas.openxmlformats.org/officeDocument/2006/relationships/image" Target="../media/image2.png"/><Relationship Id="rId9" Type="http://schemas.openxmlformats.org/officeDocument/2006/relationships/customXml" Target="../ink/ink23.xml"/><Relationship Id="rId14" Type="http://schemas.openxmlformats.org/officeDocument/2006/relationships/image" Target="../media/image7.png"/><Relationship Id="rId22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customXml" Target="../ink/ink31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customXml" Target="../ink/ink32.xml"/><Relationship Id="rId4" Type="http://schemas.openxmlformats.org/officeDocument/2006/relationships/image" Target="../media/image1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ustomXml" Target="../ink/ink33.xml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customXml" Target="../ink/ink34.xml"/><Relationship Id="rId4" Type="http://schemas.openxmlformats.org/officeDocument/2006/relationships/image" Target="../media/image18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7djJHdhcQH12OqZffSflnB6Q-bU-cPeK?usp=sharing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drive/folders/17djJHdhcQH12OqZffSflnB6Q-bU-cPeK?usp=sharing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mailto:erin.blankenship@unl.edu" TargetMode="External"/><Relationship Id="rId2" Type="http://schemas.openxmlformats.org/officeDocument/2006/relationships/hyperlink" Target="mailto:pfreeman@cmu.edu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jg@msu.ed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ustomXml" Target="../ink/ink1.xml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customXml" Target="../ink/ink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33EE1-9F99-9BB8-A92F-7E7FA3B1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8F713-F483-F03A-3E44-9C39A321D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Open</a:t>
            </a: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“Exploration – Assessment Examples” within </a:t>
            </a: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  <a:hlinkClick r:id="rId3"/>
              </a:rPr>
              <a:t>Google Drive Folder</a:t>
            </a:r>
            <a:endParaRPr lang="en-US" sz="24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 groups, select at least one assessment example to explore: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</a:rPr>
              <a:t>Class Activity (Sufficiency)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</a:rPr>
              <a:t>HW Question (MLEs)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Exam Question (Probability Distributions)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</a:rPr>
              <a:t>Group 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Project (Sampling Distributions)</a:t>
            </a:r>
          </a:p>
        </p:txBody>
      </p:sp>
    </p:spTree>
    <p:extLst>
      <p:ext uri="{BB962C8B-B14F-4D97-AF65-F5344CB8AC3E}">
        <p14:creationId xmlns:p14="http://schemas.microsoft.com/office/powerpoint/2010/main" val="235531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FA7A0D9-8621-D534-37C5-EEE5CCC24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695"/>
          <a:stretch/>
        </p:blipFill>
        <p:spPr>
          <a:xfrm>
            <a:off x="1108551" y="4225785"/>
            <a:ext cx="9974898" cy="15146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585"/>
            <a:ext cx="10515600" cy="2226415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Concepts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concepts are important for tackling and understanding this problem? (i.e., Dissect a problem into a list of concepts.)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 are important for understanding this concept?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aspects/concepts would I like an assessment to dig into deeper?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–"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7A003-F3C1-1E57-51A8-85E9508ED4A8}"/>
              </a:ext>
            </a:extLst>
          </p:cNvPr>
          <p:cNvSpPr txBox="1"/>
          <p:nvPr/>
        </p:nvSpPr>
        <p:spPr>
          <a:xfrm>
            <a:off x="838200" y="381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u="sng"/>
              <a:t>CDF Example</a:t>
            </a:r>
            <a:r>
              <a:rPr lang="en-US" sz="2400"/>
              <a:t>: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14:cNvPr>
              <p14:cNvContentPartPr/>
              <p14:nvPr/>
            </p14:nvContentPartPr>
            <p14:xfrm>
              <a:off x="1691331" y="4443931"/>
              <a:ext cx="4412880" cy="1933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7335" y="4335931"/>
                <a:ext cx="4520511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14:cNvPr>
              <p14:cNvContentPartPr/>
              <p14:nvPr/>
            </p14:nvContentPartPr>
            <p14:xfrm>
              <a:off x="3155811" y="4451131"/>
              <a:ext cx="3443040" cy="1821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01811" y="4343344"/>
                <a:ext cx="3550680" cy="3973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D027CBF-6312-C2DE-6066-C5AD8E0F5EAC}"/>
                  </a:ext>
                </a:extLst>
              </p14:cNvPr>
              <p14:cNvContentPartPr/>
              <p14:nvPr/>
            </p14:nvContentPartPr>
            <p14:xfrm>
              <a:off x="2182011" y="4916971"/>
              <a:ext cx="4680" cy="8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D027CBF-6312-C2DE-6066-C5AD8E0F5EA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23511" y="4808971"/>
                <a:ext cx="12129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AF125BC-A7B5-DC84-BDB7-579ED234F882}"/>
                  </a:ext>
                </a:extLst>
              </p14:cNvPr>
              <p14:cNvContentPartPr/>
              <p14:nvPr/>
            </p14:nvContentPartPr>
            <p14:xfrm>
              <a:off x="1977891" y="4834531"/>
              <a:ext cx="615600" cy="1087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AF125BC-A7B5-DC84-BDB7-579ED234F88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23859" y="4726887"/>
                <a:ext cx="723303" cy="3236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2B9627C-1391-A2E3-D0D6-8BFF1DB17E59}"/>
                  </a:ext>
                </a:extLst>
              </p14:cNvPr>
              <p14:cNvContentPartPr/>
              <p14:nvPr/>
            </p14:nvContentPartPr>
            <p14:xfrm>
              <a:off x="1952691" y="4821571"/>
              <a:ext cx="643680" cy="164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2B9627C-1391-A2E3-D0D6-8BFF1DB17E5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98691" y="4713571"/>
                <a:ext cx="751320" cy="38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363E8D3-1AE5-E6AB-6F97-73F27B246FF3}"/>
                  </a:ext>
                </a:extLst>
              </p14:cNvPr>
              <p14:cNvContentPartPr/>
              <p14:nvPr/>
            </p14:nvContentPartPr>
            <p14:xfrm>
              <a:off x="4257771" y="4997611"/>
              <a:ext cx="656280" cy="327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363E8D3-1AE5-E6AB-6F97-73F27B246FF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203771" y="4889611"/>
                <a:ext cx="763920" cy="5428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5237720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FA7A0D9-8621-D534-37C5-EEE5CCC24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695"/>
          <a:stretch/>
        </p:blipFill>
        <p:spPr>
          <a:xfrm>
            <a:off x="1108551" y="4225785"/>
            <a:ext cx="9974898" cy="15146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585"/>
            <a:ext cx="10515600" cy="2226415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Concepts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concepts are important for tackling and understanding this problem? (i.e., Dissect a problem into a list of concepts.)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 are important for understanding this concept?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aspects/concepts would I like an assessment to dig into deeper?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–"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7A003-F3C1-1E57-51A8-85E9508ED4A8}"/>
              </a:ext>
            </a:extLst>
          </p:cNvPr>
          <p:cNvSpPr txBox="1"/>
          <p:nvPr/>
        </p:nvSpPr>
        <p:spPr>
          <a:xfrm>
            <a:off x="838200" y="381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u="sng"/>
              <a:t>CDF Example</a:t>
            </a:r>
            <a:r>
              <a:rPr lang="en-US" sz="2400"/>
              <a:t>: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14:cNvPr>
              <p14:cNvContentPartPr/>
              <p14:nvPr/>
            </p14:nvContentPartPr>
            <p14:xfrm>
              <a:off x="1691331" y="4443931"/>
              <a:ext cx="4412880" cy="1933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7335" y="4335931"/>
                <a:ext cx="4520511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14:cNvPr>
              <p14:cNvContentPartPr/>
              <p14:nvPr/>
            </p14:nvContentPartPr>
            <p14:xfrm>
              <a:off x="3155811" y="4451131"/>
              <a:ext cx="3443040" cy="1821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01811" y="4343344"/>
                <a:ext cx="3550680" cy="3973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D027CBF-6312-C2DE-6066-C5AD8E0F5EAC}"/>
                  </a:ext>
                </a:extLst>
              </p14:cNvPr>
              <p14:cNvContentPartPr/>
              <p14:nvPr/>
            </p14:nvContentPartPr>
            <p14:xfrm>
              <a:off x="2182011" y="4916971"/>
              <a:ext cx="4680" cy="8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D027CBF-6312-C2DE-6066-C5AD8E0F5EA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23511" y="4808971"/>
                <a:ext cx="12129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AF125BC-A7B5-DC84-BDB7-579ED234F882}"/>
                  </a:ext>
                </a:extLst>
              </p14:cNvPr>
              <p14:cNvContentPartPr/>
              <p14:nvPr/>
            </p14:nvContentPartPr>
            <p14:xfrm>
              <a:off x="1977891" y="4834531"/>
              <a:ext cx="615600" cy="1087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AF125BC-A7B5-DC84-BDB7-579ED234F88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23859" y="4726887"/>
                <a:ext cx="723303" cy="3236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2B9627C-1391-A2E3-D0D6-8BFF1DB17E59}"/>
                  </a:ext>
                </a:extLst>
              </p14:cNvPr>
              <p14:cNvContentPartPr/>
              <p14:nvPr/>
            </p14:nvContentPartPr>
            <p14:xfrm>
              <a:off x="1952691" y="4821571"/>
              <a:ext cx="643680" cy="164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2B9627C-1391-A2E3-D0D6-8BFF1DB17E5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98691" y="4713571"/>
                <a:ext cx="751320" cy="38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363E8D3-1AE5-E6AB-6F97-73F27B246FF3}"/>
                  </a:ext>
                </a:extLst>
              </p14:cNvPr>
              <p14:cNvContentPartPr/>
              <p14:nvPr/>
            </p14:nvContentPartPr>
            <p14:xfrm>
              <a:off x="4257771" y="4997611"/>
              <a:ext cx="656280" cy="327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363E8D3-1AE5-E6AB-6F97-73F27B246FF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203771" y="4889611"/>
                <a:ext cx="76392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F99A69D-A624-5FBB-0954-21D5C884EBB9}"/>
                  </a:ext>
                </a:extLst>
              </p14:cNvPr>
              <p14:cNvContentPartPr/>
              <p14:nvPr/>
            </p14:nvContentPartPr>
            <p14:xfrm>
              <a:off x="6721611" y="4967731"/>
              <a:ext cx="960840" cy="2026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F99A69D-A624-5FBB-0954-21D5C884EBB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667611" y="4859539"/>
                <a:ext cx="1068480" cy="4187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F16A59B-B988-3DEA-435D-36D7E9F66095}"/>
                  </a:ext>
                </a:extLst>
              </p14:cNvPr>
              <p14:cNvContentPartPr/>
              <p14:nvPr/>
            </p14:nvContentPartPr>
            <p14:xfrm>
              <a:off x="6693531" y="4995811"/>
              <a:ext cx="1020240" cy="4604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F16A59B-B988-3DEA-435D-36D7E9F6609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39531" y="4887811"/>
                <a:ext cx="1127880" cy="67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B487220-DCA5-9240-223E-770C4A5512BC}"/>
                  </a:ext>
                </a:extLst>
              </p14:cNvPr>
              <p14:cNvContentPartPr/>
              <p14:nvPr/>
            </p14:nvContentPartPr>
            <p14:xfrm>
              <a:off x="6708291" y="5318371"/>
              <a:ext cx="35640" cy="2242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B487220-DCA5-9240-223E-770C4A5512B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654291" y="5210371"/>
                <a:ext cx="143280" cy="4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C13516A-E6F6-847E-5F74-CD94DCCF2BA5}"/>
                  </a:ext>
                </a:extLst>
              </p14:cNvPr>
              <p14:cNvContentPartPr/>
              <p14:nvPr/>
            </p14:nvContentPartPr>
            <p14:xfrm>
              <a:off x="6776331" y="5012011"/>
              <a:ext cx="974520" cy="5655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C13516A-E6F6-847E-5F74-CD94DCCF2BA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22331" y="4904080"/>
                <a:ext cx="1082160" cy="7810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B0D5BDC-85A4-8836-C079-4827AB277A3B}"/>
                  </a:ext>
                </a:extLst>
              </p14:cNvPr>
              <p14:cNvContentPartPr/>
              <p14:nvPr/>
            </p14:nvContentPartPr>
            <p14:xfrm>
              <a:off x="7520811" y="4963411"/>
              <a:ext cx="187560" cy="2592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B0D5BDC-85A4-8836-C079-4827AB277A3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466811" y="4855411"/>
                <a:ext cx="295200" cy="241560"/>
              </a:xfrm>
              <a:prstGeom prst="rect">
                <a:avLst/>
              </a:prstGeom>
            </p:spPr>
          </p:pic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460C4D14-2181-E4AA-8D3D-77730615CC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970" b="28006"/>
          <a:stretch/>
        </p:blipFill>
        <p:spPr>
          <a:xfrm>
            <a:off x="1108551" y="5529667"/>
            <a:ext cx="9974898" cy="180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610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FA7A0D9-8621-D534-37C5-EEE5CCC24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695"/>
          <a:stretch/>
        </p:blipFill>
        <p:spPr>
          <a:xfrm>
            <a:off x="1108551" y="4225785"/>
            <a:ext cx="9974898" cy="15146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585"/>
            <a:ext cx="10515600" cy="2226415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Concepts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concepts are important for tackling and understanding this problem? (i.e., Dissect a problem into a list of concepts.)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 are important for understanding this concept?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aspects/concepts would I like an assessment to dig into deeper?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–"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7A003-F3C1-1E57-51A8-85E9508ED4A8}"/>
              </a:ext>
            </a:extLst>
          </p:cNvPr>
          <p:cNvSpPr txBox="1"/>
          <p:nvPr/>
        </p:nvSpPr>
        <p:spPr>
          <a:xfrm>
            <a:off x="838200" y="381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u="sng"/>
              <a:t>CDF Example</a:t>
            </a:r>
            <a:r>
              <a:rPr lang="en-US" sz="2400"/>
              <a:t>: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14:cNvPr>
              <p14:cNvContentPartPr/>
              <p14:nvPr/>
            </p14:nvContentPartPr>
            <p14:xfrm>
              <a:off x="1691331" y="4443931"/>
              <a:ext cx="4412880" cy="1933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7335" y="4335931"/>
                <a:ext cx="4520511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14:cNvPr>
              <p14:cNvContentPartPr/>
              <p14:nvPr/>
            </p14:nvContentPartPr>
            <p14:xfrm>
              <a:off x="3155811" y="4451131"/>
              <a:ext cx="3443040" cy="1821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01811" y="4343344"/>
                <a:ext cx="3550680" cy="397375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8D027CBF-6312-C2DE-6066-C5AD8E0F5EAC}"/>
                  </a:ext>
                </a:extLst>
              </p14:cNvPr>
              <p14:cNvContentPartPr/>
              <p14:nvPr/>
            </p14:nvContentPartPr>
            <p14:xfrm>
              <a:off x="2182011" y="4916971"/>
              <a:ext cx="4680" cy="828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8D027CBF-6312-C2DE-6066-C5AD8E0F5EAC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23511" y="4808971"/>
                <a:ext cx="121290" cy="223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3AF125BC-A7B5-DC84-BDB7-579ED234F882}"/>
                  </a:ext>
                </a:extLst>
              </p14:cNvPr>
              <p14:cNvContentPartPr/>
              <p14:nvPr/>
            </p14:nvContentPartPr>
            <p14:xfrm>
              <a:off x="1977891" y="4834531"/>
              <a:ext cx="615600" cy="1087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3AF125BC-A7B5-DC84-BDB7-579ED234F882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1923859" y="4726887"/>
                <a:ext cx="723303" cy="323648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62B9627C-1391-A2E3-D0D6-8BFF1DB17E59}"/>
                  </a:ext>
                </a:extLst>
              </p14:cNvPr>
              <p14:cNvContentPartPr/>
              <p14:nvPr/>
            </p14:nvContentPartPr>
            <p14:xfrm>
              <a:off x="1952691" y="4821571"/>
              <a:ext cx="643680" cy="1645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62B9627C-1391-A2E3-D0D6-8BFF1DB17E59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1898691" y="4713571"/>
                <a:ext cx="751320" cy="380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0363E8D3-1AE5-E6AB-6F97-73F27B246FF3}"/>
                  </a:ext>
                </a:extLst>
              </p14:cNvPr>
              <p14:cNvContentPartPr/>
              <p14:nvPr/>
            </p14:nvContentPartPr>
            <p14:xfrm>
              <a:off x="4257771" y="4997611"/>
              <a:ext cx="656280" cy="327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0363E8D3-1AE5-E6AB-6F97-73F27B246FF3}"/>
                  </a:ext>
                </a:extLst>
              </p:cNvPr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4203771" y="4889611"/>
                <a:ext cx="763920" cy="54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CF99A69D-A624-5FBB-0954-21D5C884EBB9}"/>
                  </a:ext>
                </a:extLst>
              </p14:cNvPr>
              <p14:cNvContentPartPr/>
              <p14:nvPr/>
            </p14:nvContentPartPr>
            <p14:xfrm>
              <a:off x="6721611" y="4967731"/>
              <a:ext cx="960840" cy="20268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CF99A69D-A624-5FBB-0954-21D5C884EBB9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6667611" y="4859539"/>
                <a:ext cx="1068480" cy="418704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AF16A59B-B988-3DEA-435D-36D7E9F66095}"/>
                  </a:ext>
                </a:extLst>
              </p14:cNvPr>
              <p14:cNvContentPartPr/>
              <p14:nvPr/>
            </p14:nvContentPartPr>
            <p14:xfrm>
              <a:off x="6693531" y="4995811"/>
              <a:ext cx="1020240" cy="460440"/>
            </p14:xfrm>
          </p:contentPart>
        </mc:Choice>
        <mc:Fallback xmlns=""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AF16A59B-B988-3DEA-435D-36D7E9F66095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6639531" y="4887811"/>
                <a:ext cx="1127880" cy="67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4B487220-DCA5-9240-223E-770C4A5512BC}"/>
                  </a:ext>
                </a:extLst>
              </p14:cNvPr>
              <p14:cNvContentPartPr/>
              <p14:nvPr/>
            </p14:nvContentPartPr>
            <p14:xfrm>
              <a:off x="6708291" y="5318371"/>
              <a:ext cx="35640" cy="22428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4B487220-DCA5-9240-223E-770C4A5512BC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654291" y="5210371"/>
                <a:ext cx="143280" cy="43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C13516A-E6F6-847E-5F74-CD94DCCF2BA5}"/>
                  </a:ext>
                </a:extLst>
              </p14:cNvPr>
              <p14:cNvContentPartPr/>
              <p14:nvPr/>
            </p14:nvContentPartPr>
            <p14:xfrm>
              <a:off x="6776331" y="5012011"/>
              <a:ext cx="974520" cy="56556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C13516A-E6F6-847E-5F74-CD94DCCF2BA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722331" y="4904080"/>
                <a:ext cx="1082160" cy="781063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18" name="Ink 17">
                <a:extLst>
                  <a:ext uri="{FF2B5EF4-FFF2-40B4-BE49-F238E27FC236}">
                    <a16:creationId xmlns:a16="http://schemas.microsoft.com/office/drawing/2014/main" id="{FB0D5BDC-85A4-8836-C079-4827AB277A3B}"/>
                  </a:ext>
                </a:extLst>
              </p14:cNvPr>
              <p14:cNvContentPartPr/>
              <p14:nvPr/>
            </p14:nvContentPartPr>
            <p14:xfrm>
              <a:off x="7520811" y="4963411"/>
              <a:ext cx="187560" cy="25920"/>
            </p14:xfrm>
          </p:contentPart>
        </mc:Choice>
        <mc:Fallback xmlns="">
          <p:pic>
            <p:nvPicPr>
              <p:cNvPr id="18" name="Ink 17">
                <a:extLst>
                  <a:ext uri="{FF2B5EF4-FFF2-40B4-BE49-F238E27FC236}">
                    <a16:creationId xmlns:a16="http://schemas.microsoft.com/office/drawing/2014/main" id="{FB0D5BDC-85A4-8836-C079-4827AB277A3B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466811" y="4855411"/>
                <a:ext cx="295200" cy="241560"/>
              </a:xfrm>
              <a:prstGeom prst="rect">
                <a:avLst/>
              </a:prstGeom>
            </p:spPr>
          </p:pic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460C4D14-2181-E4AA-8D3D-77730615CC72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970"/>
          <a:stretch/>
        </p:blipFill>
        <p:spPr>
          <a:xfrm>
            <a:off x="1108551" y="5529667"/>
            <a:ext cx="9974898" cy="810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771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079"/>
            <a:ext cx="10515600" cy="2142749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Ways of Knowing / Representation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types of thinking are involved?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what ways can students represent their understandings of this concept?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information will their responses provide?</a:t>
            </a:r>
          </a:p>
        </p:txBody>
      </p:sp>
    </p:spTree>
    <p:extLst>
      <p:ext uri="{BB962C8B-B14F-4D97-AF65-F5344CB8AC3E}">
        <p14:creationId xmlns:p14="http://schemas.microsoft.com/office/powerpoint/2010/main" val="24010201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079"/>
            <a:ext cx="10515600" cy="2142749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Ways of Knowing / Representation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types of thinking are involved?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what ways can students represent their understandings of this concept?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information will their responses provide?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CA900-44C2-16F3-0B2A-6214C53661F0}"/>
              </a:ext>
            </a:extLst>
          </p:cNvPr>
          <p:cNvSpPr txBox="1"/>
          <p:nvPr/>
        </p:nvSpPr>
        <p:spPr>
          <a:xfrm>
            <a:off x="145145" y="3572739"/>
            <a:ext cx="5558969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15888">
              <a:buNone/>
            </a:pPr>
            <a:r>
              <a:rPr lang="en-US" sz="2400" u="sng"/>
              <a:t>Sampling Distribution Example</a:t>
            </a:r>
            <a:r>
              <a:rPr lang="en-US" sz="2400"/>
              <a:t>: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B106C00-7EA2-44DD-B0DF-037A2DDE0067}"/>
              </a:ext>
            </a:extLst>
          </p:cNvPr>
          <p:cNvSpPr txBox="1"/>
          <p:nvPr/>
        </p:nvSpPr>
        <p:spPr>
          <a:xfrm>
            <a:off x="145145" y="4165030"/>
            <a:ext cx="5558969" cy="233576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15888">
              <a:lnSpc>
                <a:spcPct val="107000"/>
              </a:lnSpc>
              <a:spcAft>
                <a:spcPts val="1000"/>
              </a:spcAft>
            </a:pPr>
            <a:r>
              <a:rPr lang="en-US" sz="2000" b="1"/>
              <a:t>Group project: </a:t>
            </a:r>
            <a:r>
              <a:rPr lang="en-US" sz="2000"/>
              <a:t>Create two questions (and  their solutions) about sampling distributions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Population </a:t>
            </a:r>
            <a:r>
              <a:rPr lang="en-US" sz="2000" err="1"/>
              <a:t>dists</a:t>
            </a:r>
            <a:r>
              <a:rPr lang="en-US" sz="2000"/>
              <a:t>: 1 discrete, 1 continuous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Theoretical derivations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Technology / Simulation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Originality</a:t>
            </a:r>
          </a:p>
        </p:txBody>
      </p:sp>
    </p:spTree>
    <p:extLst>
      <p:ext uri="{BB962C8B-B14F-4D97-AF65-F5344CB8AC3E}">
        <p14:creationId xmlns:p14="http://schemas.microsoft.com/office/powerpoint/2010/main" val="143602962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0194882-0B4C-080E-C94F-6D9D49D7DC1B}"/>
              </a:ext>
            </a:extLst>
          </p:cNvPr>
          <p:cNvSpPr txBox="1"/>
          <p:nvPr/>
        </p:nvSpPr>
        <p:spPr>
          <a:xfrm>
            <a:off x="5805710" y="3572739"/>
            <a:ext cx="6241145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58738">
              <a:buNone/>
            </a:pPr>
            <a:r>
              <a:rPr lang="en-US" sz="2400" u="sng"/>
              <a:t>MLE Example:</a:t>
            </a:r>
          </a:p>
          <a:p>
            <a:pPr marL="0" indent="0">
              <a:buNone/>
            </a:pPr>
            <a:endParaRPr lang="en-US" sz="240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68079"/>
            <a:ext cx="10515600" cy="2142749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Ways of Knowing / Representation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types of thinking are involved?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 what ways can students represent their understandings of this concept?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information will their responses provide?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5BCA900-44C2-16F3-0B2A-6214C53661F0}"/>
              </a:ext>
            </a:extLst>
          </p:cNvPr>
          <p:cNvSpPr txBox="1"/>
          <p:nvPr/>
        </p:nvSpPr>
        <p:spPr>
          <a:xfrm>
            <a:off x="145145" y="3572739"/>
            <a:ext cx="5558969" cy="830997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15888">
              <a:buNone/>
            </a:pPr>
            <a:r>
              <a:rPr lang="en-US" sz="2400" u="sng"/>
              <a:t>Sampling Distribution Example</a:t>
            </a:r>
            <a:r>
              <a:rPr lang="en-US" sz="2400"/>
              <a:t>:</a:t>
            </a:r>
          </a:p>
          <a:p>
            <a:pPr marL="0" indent="0">
              <a:buNone/>
            </a:pPr>
            <a:endParaRPr lang="en-US" sz="24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F3D613-6A78-7D30-922D-72F4ED262A2D}"/>
                  </a:ext>
                </a:extLst>
              </p:cNvPr>
              <p:cNvSpPr txBox="1"/>
              <p:nvPr/>
            </p:nvSpPr>
            <p:spPr>
              <a:xfrm>
                <a:off x="5805710" y="4165030"/>
                <a:ext cx="6241145" cy="2310120"/>
              </a:xfrm>
              <a:prstGeom prst="rect">
                <a:avLst/>
              </a:prstGeom>
              <a:solidFill>
                <a:schemeClr val="accent1">
                  <a:lumMod val="20000"/>
                  <a:lumOff val="80000"/>
                </a:schemeClr>
              </a:solidFill>
            </p:spPr>
            <p:txBody>
              <a:bodyPr wrap="square">
                <a:spAutoFit/>
              </a:bodyPr>
              <a:lstStyle/>
              <a:p>
                <a:pPr marL="341313" marR="0" lvl="0" indent="-282575">
                  <a:lnSpc>
                    <a:spcPct val="107000"/>
                  </a:lnSpc>
                  <a:spcBef>
                    <a:spcPts val="0"/>
                  </a:spcBef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0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Find the MLE </a:t>
                </a:r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of </a:t>
                </a:r>
                <a14:m>
                  <m:oMath xmlns:m="http://schemas.openxmlformats.org/officeDocument/2006/math"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𝑝</m:t>
                    </m:r>
                  </m:oMath>
                </a14:m>
                <a:r>
                  <a:rPr lang="en-US" sz="2000">
                    <a:effectLst/>
                    <a:latin typeface="Calibri" panose="020F0502020204030204" pitchFamily="34" charset="0"/>
                    <a:ea typeface="Times New Roman" panose="02020603050405020304" pitchFamily="18" charset="0"/>
                    <a:cs typeface="Times New Roman" panose="02020603050405020304" pitchFamily="18" charset="0"/>
                  </a:rPr>
                  <a:t>.</a:t>
                </a:r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1313" marR="0" lvl="0" indent="-282575">
                  <a:lnSpc>
                    <a:spcPct val="107000"/>
                  </a:lnSpc>
                  <a:spcBef>
                    <a:spcPts val="0"/>
                  </a:spcBef>
                  <a:spcAft>
                    <a:spcPts val="1000"/>
                  </a:spcAft>
                  <a:buFont typeface="Arial" panose="020B0604020202020204" pitchFamily="34" charset="0"/>
                  <a:buChar char="•"/>
                </a:pPr>
                <a:r>
                  <a:rPr lang="en-US" sz="20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Create an example data set </a:t>
                </a:r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that might be observed in this situation that would produce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𝑀𝐿𝐸𝑠𝑡𝑖𝑚𝑎𝑡𝑒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=0.4.</m:t>
                    </m:r>
                  </m:oMath>
                </a14:m>
                <a:endParaRPr lang="en-US" sz="2000">
                  <a:effectLst/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  <a:p>
                <a:pPr marL="341313" marR="0" lvl="0" indent="-282575">
                  <a:lnSpc>
                    <a:spcPct val="107000"/>
                  </a:lnSpc>
                  <a:spcBef>
                    <a:spcPts val="0"/>
                  </a:spcBef>
                  <a:spcAft>
                    <a:spcPts val="300"/>
                  </a:spcAft>
                  <a:buFont typeface="Arial" panose="020B0604020202020204" pitchFamily="34" charset="0"/>
                  <a:buChar char="•"/>
                </a:pPr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Using the example data set you created, </a:t>
                </a:r>
                <a:r>
                  <a:rPr lang="en-US" sz="2000" b="1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graph the likelihood function</a:t>
                </a:r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and verify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effectLst/>
                                <a:latin typeface="Cambria Math" panose="02040503050406030204" pitchFamily="18" charset="0"/>
                                <a:ea typeface="Calibri" panose="020F0502020204030204" pitchFamily="34" charset="0"/>
                                <a:cs typeface="Times New Roman" panose="02020603050405020304" pitchFamily="18" charset="0"/>
                              </a:rPr>
                              <m:t>𝑝</m:t>
                            </m:r>
                          </m:e>
                        </m:acc>
                      </m:e>
                      <m:sub>
                        <m:r>
                          <a:rPr lang="en-US" sz="2000" i="1">
                            <a:effectLst/>
                            <a:latin typeface="Cambria Math" panose="02040503050406030204" pitchFamily="18" charset="0"/>
                            <a:ea typeface="Calibri" panose="020F0502020204030204" pitchFamily="34" charset="0"/>
                            <a:cs typeface="Times New Roman" panose="02020603050405020304" pitchFamily="18" charset="0"/>
                          </a:rPr>
                          <m:t>𝑀𝐿𝐸𝑠𝑡𝑖𝑚𝑎𝑡𝑒</m:t>
                        </m:r>
                      </m:sub>
                    </m:sSub>
                    <m:r>
                      <a:rPr lang="en-US" sz="2000" i="1">
                        <a:effectLst/>
                        <a:latin typeface="Cambria Math" panose="020405030504060302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rPr>
                      <m:t>=0.4</m:t>
                    </m:r>
                  </m:oMath>
                </a14:m>
                <a:r>
                  <a:rPr lang="en-US" sz="2000">
                    <a:effectLst/>
                    <a:latin typeface="Calibri" panose="020F0502020204030204" pitchFamily="34" charset="0"/>
                    <a:ea typeface="Calibri" panose="020F0502020204030204" pitchFamily="34" charset="0"/>
                    <a:cs typeface="Times New Roman" panose="02020603050405020304" pitchFamily="18" charset="0"/>
                  </a:rPr>
                  <a:t> is the maximum.</a:t>
                </a:r>
                <a:endParaRPr lang="en-US" sz="2000">
                  <a:latin typeface="Calibri" panose="020F0502020204030204" pitchFamily="34" charset="0"/>
                  <a:ea typeface="Calibri" panose="020F0502020204030204" pitchFamily="34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D0F3D613-6A78-7D30-922D-72F4ED262A2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05710" y="4165030"/>
                <a:ext cx="6241145" cy="2310120"/>
              </a:xfrm>
              <a:prstGeom prst="rect">
                <a:avLst/>
              </a:prstGeom>
              <a:blipFill>
                <a:blip r:embed="rId2"/>
                <a:stretch>
                  <a:fillRect t="-1055" r="-781" b="-36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>
            <a:extLst>
              <a:ext uri="{FF2B5EF4-FFF2-40B4-BE49-F238E27FC236}">
                <a16:creationId xmlns:a16="http://schemas.microsoft.com/office/drawing/2014/main" id="{3B106C00-7EA2-44DD-B0DF-037A2DDE0067}"/>
              </a:ext>
            </a:extLst>
          </p:cNvPr>
          <p:cNvSpPr txBox="1"/>
          <p:nvPr/>
        </p:nvSpPr>
        <p:spPr>
          <a:xfrm>
            <a:off x="145145" y="4165030"/>
            <a:ext cx="5558969" cy="2335768"/>
          </a:xfrm>
          <a:prstGeom prst="rect">
            <a:avLst/>
          </a:prstGeom>
          <a:solidFill>
            <a:schemeClr val="bg2"/>
          </a:solidFill>
        </p:spPr>
        <p:txBody>
          <a:bodyPr wrap="square">
            <a:spAutoFit/>
          </a:bodyPr>
          <a:lstStyle/>
          <a:p>
            <a:pPr marL="115888">
              <a:lnSpc>
                <a:spcPct val="107000"/>
              </a:lnSpc>
              <a:spcAft>
                <a:spcPts val="1000"/>
              </a:spcAft>
            </a:pPr>
            <a:r>
              <a:rPr lang="en-US" sz="2000" b="1"/>
              <a:t>Group project: </a:t>
            </a:r>
            <a:r>
              <a:rPr lang="en-US" sz="2000"/>
              <a:t>Create two questions (and  their solutions) about sampling distributions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Population </a:t>
            </a:r>
            <a:r>
              <a:rPr lang="en-US" sz="2000" err="1"/>
              <a:t>dists</a:t>
            </a:r>
            <a:r>
              <a:rPr lang="en-US" sz="2000"/>
              <a:t>: 1 discrete, 1 continuous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Theoretical derivations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Technology / Simulation</a:t>
            </a:r>
          </a:p>
          <a:p>
            <a:pPr marL="398463" lvl="1" indent="-282575">
              <a:lnSpc>
                <a:spcPct val="107000"/>
              </a:lnSpc>
              <a:spcAft>
                <a:spcPts val="400"/>
              </a:spcAft>
              <a:buFont typeface="Arial" panose="020B0604020202020204" pitchFamily="34" charset="0"/>
              <a:buChar char="•"/>
            </a:pPr>
            <a:r>
              <a:rPr lang="en-US" sz="2000"/>
              <a:t>Originality</a:t>
            </a:r>
          </a:p>
        </p:txBody>
      </p:sp>
    </p:spTree>
    <p:extLst>
      <p:ext uri="{BB962C8B-B14F-4D97-AF65-F5344CB8AC3E}">
        <p14:creationId xmlns:p14="http://schemas.microsoft.com/office/powerpoint/2010/main" val="15678586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Guiding Principles/Strategies - Example</a:t>
            </a: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id="{A7BFAEDE-FC3C-2D9C-65F0-CC66633646B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821551" y="1825625"/>
            <a:ext cx="8548898" cy="4351338"/>
          </a:xfrm>
        </p:spPr>
      </p:pic>
    </p:spTree>
    <p:extLst>
      <p:ext uri="{BB962C8B-B14F-4D97-AF65-F5344CB8AC3E}">
        <p14:creationId xmlns:p14="http://schemas.microsoft.com/office/powerpoint/2010/main" val="338858674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64EA-185A-4678-104F-BE086D6D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Guiding Principles/Strategies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EA827-21A4-591E-8EFD-FB66AF65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ea typeface="Calibri"/>
                <a:cs typeface="Calibri"/>
              </a:rPr>
              <a:t>The assessment should be at least partially do-able for a student with only a cursory understanding.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E2E17F6-7EC3-C536-B5C5-5B123AC1A398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5792"/>
          <a:stretch/>
        </p:blipFill>
        <p:spPr>
          <a:xfrm>
            <a:off x="2190205" y="3223308"/>
            <a:ext cx="6778163" cy="231534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4D501B2C-BCDA-0E71-52C1-44CC23044921}"/>
                  </a:ext>
                </a:extLst>
              </p14:cNvPr>
              <p14:cNvContentPartPr/>
              <p14:nvPr/>
            </p14:nvContentPartPr>
            <p14:xfrm>
              <a:off x="2616669" y="4923840"/>
              <a:ext cx="1408680" cy="175320"/>
            </p14:xfrm>
          </p:contentPart>
        </mc:Choice>
        <mc:Fallback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4D501B2C-BCDA-0E71-52C1-44CC23044921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562669" y="4816200"/>
                <a:ext cx="1516320" cy="390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EF206EF7-11B6-CB45-3182-691C2BFF081F}"/>
                  </a:ext>
                </a:extLst>
              </p14:cNvPr>
              <p14:cNvContentPartPr/>
              <p14:nvPr/>
            </p14:nvContentPartPr>
            <p14:xfrm>
              <a:off x="2651589" y="5338200"/>
              <a:ext cx="3633840" cy="1098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EF206EF7-11B6-CB45-3182-691C2BFF081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597949" y="5230200"/>
                <a:ext cx="3741480" cy="325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14169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64EA-185A-4678-104F-BE086D6D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Guiding Principles/Strategies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EA827-21A4-591E-8EFD-FB66AF65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ea typeface="Calibri"/>
                <a:cs typeface="Calibri"/>
              </a:rPr>
              <a:t>Focus on the concept I really care about, often the process as opposed to an answer. 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u="sng" dirty="0">
                <a:ea typeface="Calibri"/>
                <a:cs typeface="Calibri"/>
              </a:rPr>
              <a:t>Ex</a:t>
            </a:r>
            <a:r>
              <a:rPr lang="en-US" sz="2000" dirty="0">
                <a:ea typeface="Calibri"/>
                <a:cs typeface="Calibri"/>
              </a:rPr>
              <a:t>: </a:t>
            </a:r>
            <a:r>
              <a:rPr lang="en-US" sz="2000" dirty="0">
                <a:ea typeface="+mn-lt"/>
                <a:cs typeface="+mn-lt"/>
              </a:rPr>
              <a:t>Find the maximum likelihood estimator of p and show that it is 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u="sng" dirty="0">
                <a:ea typeface="+mn-lt"/>
                <a:cs typeface="+mn-lt"/>
              </a:rPr>
              <a:t>Ex: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  <a:buFont typeface="Calibri" panose="020F0502020204030204" pitchFamily="34" charset="0"/>
              <a:buChar char="–"/>
            </a:pPr>
            <a:endParaRPr lang="en-US" sz="20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  <a:spcAft>
                <a:spcPts val="1200"/>
              </a:spcAft>
              <a:buFont typeface="Calibri" panose="020F0502020204030204" pitchFamily="34" charset="0"/>
              <a:buChar char="–"/>
            </a:pPr>
            <a:endParaRPr lang="en-US" sz="2000" dirty="0">
              <a:ea typeface="+mn-lt"/>
              <a:cs typeface="+mn-lt"/>
            </a:endParaRPr>
          </a:p>
          <a:p>
            <a:pPr lvl="1">
              <a:lnSpc>
                <a:spcPct val="100000"/>
              </a:lnSpc>
              <a:spcAft>
                <a:spcPts val="1200"/>
              </a:spcAft>
              <a:buFont typeface="Calibri" panose="020F0502020204030204" pitchFamily="34" charset="0"/>
              <a:buChar char="–"/>
            </a:pPr>
            <a:endParaRPr lang="en-US" sz="2000" dirty="0">
              <a:ea typeface="+mn-lt"/>
              <a:cs typeface="+mn-lt"/>
            </a:endParaRPr>
          </a:p>
        </p:txBody>
      </p:sp>
      <p:pic>
        <p:nvPicPr>
          <p:cNvPr id="4" name="Picture 4" descr="A picture containing text&#10;&#10;Description automatically generated">
            <a:extLst>
              <a:ext uri="{FF2B5EF4-FFF2-40B4-BE49-F238E27FC236}">
                <a16:creationId xmlns:a16="http://schemas.microsoft.com/office/drawing/2014/main" id="{8FBD092A-927A-E266-E027-57AFC11294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14691" y="2694729"/>
            <a:ext cx="2190750" cy="657225"/>
          </a:xfrm>
          <a:prstGeom prst="rect">
            <a:avLst/>
          </a:prstGeom>
        </p:spPr>
      </p:pic>
      <p:pic>
        <p:nvPicPr>
          <p:cNvPr id="7" name="Picture 4">
            <a:extLst>
              <a:ext uri="{FF2B5EF4-FFF2-40B4-BE49-F238E27FC236}">
                <a16:creationId xmlns:a16="http://schemas.microsoft.com/office/drawing/2014/main" id="{DEF64EF4-7F04-75C8-10BC-69B6FEADADCA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63813" b="24292"/>
          <a:stretch/>
        </p:blipFill>
        <p:spPr>
          <a:xfrm>
            <a:off x="2013148" y="3331030"/>
            <a:ext cx="7696918" cy="47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5123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64EA-185A-4678-104F-BE086D6D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Guiding Principles/Strategies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EA827-21A4-591E-8EFD-FB66AF65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dirty="0">
                <a:ea typeface="+mn-lt"/>
                <a:cs typeface="+mn-lt"/>
              </a:rPr>
              <a:t>Focus on the underlying statistics concept, as opposed to math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u="sng" dirty="0">
                <a:ea typeface="+mn-lt"/>
                <a:cs typeface="+mn-lt"/>
              </a:rPr>
              <a:t>Ex: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2000" dirty="0">
                <a:ea typeface="+mn-lt"/>
                <a:cs typeface="+mn-lt"/>
              </a:rPr>
              <a:t>If the problem requires integration by parts more than once, change the problem!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endParaRPr lang="en-US" sz="2000" dirty="0">
              <a:ea typeface="+mn-lt"/>
              <a:cs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0A8CB0-67AF-F541-58E2-4BC82304D1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63813" b="24292"/>
          <a:stretch/>
        </p:blipFill>
        <p:spPr>
          <a:xfrm>
            <a:off x="2021857" y="2505045"/>
            <a:ext cx="7696918" cy="4754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7932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233EE1-9F99-9BB8-A92F-7E7FA3B1CC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Exploration!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48F713-F483-F03A-3E44-9C39A321DF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</a:rPr>
              <a:t>Guiding Questions: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</a:rPr>
              <a:t>How does the assessment example compare to traditional assessments?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What features and characteristics do you notice about the assessment?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How does the assessments create opportunities for students to think in different and potentially novel ways?</a:t>
            </a:r>
          </a:p>
          <a:p>
            <a:pPr marL="457200" lvl="1" indent="0">
              <a:lnSpc>
                <a:spcPct val="100000"/>
              </a:lnSpc>
              <a:spcAft>
                <a:spcPts val="600"/>
              </a:spcAft>
              <a:buNone/>
            </a:pPr>
            <a:endParaRPr lang="en-US" sz="5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>
              <a:lnSpc>
                <a:spcPct val="100000"/>
              </a:lnSpc>
              <a:spcAft>
                <a:spcPts val="600"/>
              </a:spcAft>
            </a:pPr>
            <a:r>
              <a:rPr lang="en-US" sz="240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Group Share-Out:</a:t>
            </a:r>
          </a:p>
          <a:p>
            <a:pPr lvl="1">
              <a:lnSpc>
                <a:spcPct val="100000"/>
              </a:lnSpc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</a:rPr>
              <a:t>In 15 minutes, each group will share one highlight or observation they noticed about the assessment(s)</a:t>
            </a: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0551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64EA-185A-4678-104F-BE086D6D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Guiding Principles/Strategies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EA827-21A4-591E-8EFD-FB66AF65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ea typeface="+mn-lt"/>
                <a:cs typeface="+mn-lt"/>
              </a:rPr>
              <a:t>Backwards thinking: the application of a concept to a new scenario or looking at a concept from a different perspective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1600" u="sng" dirty="0">
                <a:ea typeface="+mn-lt"/>
                <a:cs typeface="+mn-lt"/>
              </a:rPr>
              <a:t>Ex</a:t>
            </a:r>
            <a:r>
              <a:rPr lang="en-US" sz="1600" dirty="0">
                <a:ea typeface="+mn-lt"/>
                <a:cs typeface="+mn-lt"/>
              </a:rPr>
              <a:t>: Sufficiency activity. Rather than starting with a list of random variables, we ask the students to start with a summary statistic.</a:t>
            </a:r>
          </a:p>
          <a:p>
            <a:pPr lvl="1">
              <a:lnSpc>
                <a:spcPct val="100000"/>
              </a:lnSpc>
              <a:spcAft>
                <a:spcPts val="1200"/>
              </a:spcAft>
            </a:pPr>
            <a:r>
              <a:rPr lang="en-US" sz="1600" u="sng" dirty="0">
                <a:ea typeface="+mn-lt"/>
                <a:cs typeface="+mn-lt"/>
              </a:rPr>
              <a:t>Ex: </a:t>
            </a:r>
          </a:p>
          <a:p>
            <a:pPr>
              <a:lnSpc>
                <a:spcPct val="100000"/>
              </a:lnSpc>
              <a:spcAft>
                <a:spcPts val="1200"/>
              </a:spcAft>
            </a:pPr>
            <a:endParaRPr lang="en-US" sz="2400" dirty="0">
              <a:ea typeface="+mn-lt"/>
              <a:cs typeface="+mn-lt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E615499-694E-0B56-C985-0B8A81AB971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56998"/>
          <a:stretch/>
        </p:blipFill>
        <p:spPr>
          <a:xfrm>
            <a:off x="1821551" y="3959225"/>
            <a:ext cx="8548898" cy="18711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924765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A764EA-185A-4678-104F-BE086D6D55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Guiding Principles/Strategies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EDEA827-21A4-591E-8EFD-FB66AF65C0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Aft>
                <a:spcPts val="1200"/>
              </a:spcAft>
            </a:pPr>
            <a:r>
              <a:rPr lang="en-US" sz="2400" dirty="0">
                <a:ea typeface="+mn-lt"/>
                <a:cs typeface="+mn-lt"/>
              </a:rPr>
              <a:t>Context</a:t>
            </a:r>
          </a:p>
        </p:txBody>
      </p:sp>
      <p:pic>
        <p:nvPicPr>
          <p:cNvPr id="6" name="Picture 4">
            <a:extLst>
              <a:ext uri="{FF2B5EF4-FFF2-40B4-BE49-F238E27FC236}">
                <a16:creationId xmlns:a16="http://schemas.microsoft.com/office/drawing/2014/main" id="{0C9E7958-5F96-E7DA-FB7E-673C82BB2D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6568" y="2297112"/>
            <a:ext cx="8548898" cy="4195763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7DD3A248-FA8C-83A8-8FF2-0F4B80E7B1F6}"/>
                  </a:ext>
                </a:extLst>
              </p14:cNvPr>
              <p14:cNvContentPartPr/>
              <p14:nvPr/>
            </p14:nvContentPartPr>
            <p14:xfrm>
              <a:off x="2259549" y="5973960"/>
              <a:ext cx="7550280" cy="12564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7DD3A248-FA8C-83A8-8FF2-0F4B80E7B1F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2205909" y="5865960"/>
                <a:ext cx="7657920" cy="34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C9135D8C-06DA-1B9F-83DD-B10F232DD75F}"/>
                  </a:ext>
                </a:extLst>
              </p14:cNvPr>
              <p14:cNvContentPartPr/>
              <p14:nvPr/>
            </p14:nvContentPartPr>
            <p14:xfrm>
              <a:off x="2194749" y="6195720"/>
              <a:ext cx="5303520" cy="52560"/>
            </p14:xfrm>
          </p:contentPart>
        </mc:Choice>
        <mc:Fallback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C9135D8C-06DA-1B9F-83DD-B10F232DD75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40749" y="6088080"/>
                <a:ext cx="5411160" cy="2682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6160320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364E3E-152C-B8A8-14AE-0253F4408C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 Light"/>
                <a:cs typeface="Calibri Light"/>
              </a:rPr>
              <a:t>Practice!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0EC5C-F9CA-4D34-86A6-33071EC508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>
                <a:ea typeface="Calibri"/>
                <a:cs typeface="Calibri"/>
              </a:rPr>
              <a:t>In groups, select a traditional assessment to transform to focus on conceptual understanding.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a typeface="Calibri"/>
                <a:cs typeface="Calibri"/>
              </a:rPr>
              <a:t>If you brought an assessment, please use that one!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Calibri" panose="020F0502020204030204" pitchFamily="34" charset="0"/>
              <a:buChar char="–"/>
            </a:pPr>
            <a:r>
              <a:rPr lang="en-US" sz="2000">
                <a:ea typeface="Calibri"/>
                <a:cs typeface="Calibri"/>
              </a:rPr>
              <a:t>Additional example questions are in the </a:t>
            </a:r>
            <a:r>
              <a:rPr lang="en-US" sz="2000">
                <a:ea typeface="Calibri"/>
                <a:cs typeface="Calibri"/>
                <a:hlinkClick r:id="rId3"/>
              </a:rPr>
              <a:t>Google drive</a:t>
            </a:r>
            <a:r>
              <a:rPr lang="en-US" sz="2000">
                <a:ea typeface="Calibri"/>
                <a:cs typeface="Calibri"/>
              </a:rPr>
              <a:t>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>
                <a:ea typeface="Calibri"/>
                <a:cs typeface="Calibri"/>
              </a:rPr>
              <a:t>Each group: cut-and-paste the question you've chosen to work with into the page labeled with your group number. Then use that page to modify that assessment.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>
                <a:ea typeface="Calibri"/>
                <a:cs typeface="Calibri"/>
              </a:rPr>
              <a:t>We'll be popping into the breakout rooms to answer questions or discuss.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 sz="2400">
                <a:ea typeface="Calibri"/>
                <a:cs typeface="Calibri"/>
              </a:rPr>
              <a:t>In 15 minutes, we'll be coming back together. Please be prepared to share something about the transformed assessment you're particularly proud of or have questions about.</a:t>
            </a:r>
          </a:p>
          <a:p>
            <a:pPr marL="0" indent="0">
              <a:buNone/>
            </a:pPr>
            <a:endParaRPr lang="en-US"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66498946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373AA-E630-F55F-6F81-4F1966EE3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err="1"/>
              <a:t>Shareout</a:t>
            </a:r>
            <a:r>
              <a:rPr lang="en-US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B003F6-3808-B073-87C0-5A3E517A75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>
                <a:ea typeface="Calibri"/>
                <a:cs typeface="Calibri"/>
              </a:rPr>
              <a:t>Elements of the modification your group is particularly proud of?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>
                <a:ea typeface="Calibri"/>
                <a:cs typeface="Calibri"/>
              </a:rPr>
              <a:t>Elements of the modification you are unsure about?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</a:pPr>
            <a:r>
              <a:rPr lang="en-US">
                <a:ea typeface="Calibri"/>
                <a:cs typeface="Calibri"/>
              </a:rPr>
              <a:t>Other discussion topics?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endParaRPr lang="en-US">
              <a:ea typeface="Calibri"/>
              <a:cs typeface="Calibri"/>
            </a:endParaRP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>
                <a:ea typeface="Calibri"/>
                <a:cs typeface="Calibri"/>
              </a:rPr>
              <a:t>The transformed questions are all in the </a:t>
            </a:r>
            <a:r>
              <a:rPr lang="en-US">
                <a:ea typeface="Calibri"/>
                <a:cs typeface="Calibri"/>
                <a:hlinkClick r:id="rId3"/>
              </a:rPr>
              <a:t>Google drive</a:t>
            </a:r>
            <a:r>
              <a:rPr lang="en-US">
                <a:ea typeface="Calibri"/>
                <a:cs typeface="Calibri"/>
              </a:rPr>
              <a:t>, so all attendees will have access to each group's work.</a:t>
            </a:r>
          </a:p>
        </p:txBody>
      </p:sp>
    </p:spTree>
    <p:extLst>
      <p:ext uri="{BB962C8B-B14F-4D97-AF65-F5344CB8AC3E}">
        <p14:creationId xmlns:p14="http://schemas.microsoft.com/office/powerpoint/2010/main" val="248336086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39113-7200-79F7-346D-EE4A807640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888DC9-7E82-DA94-4FE1-A06FB4DD70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/>
              <a:t>Peter Freeman, </a:t>
            </a:r>
            <a:r>
              <a:rPr lang="en-US">
                <a:hlinkClick r:id="rId2"/>
              </a:rPr>
              <a:t>pfreeman@cmu.edu</a:t>
            </a:r>
            <a:r>
              <a:rPr lang="en-US"/>
              <a:t>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/>
              <a:t>Erin Blankenship, </a:t>
            </a:r>
            <a:r>
              <a:rPr lang="en-US">
                <a:hlinkClick r:id="rId3"/>
              </a:rPr>
              <a:t>erin.blankenship@unl.edu</a:t>
            </a:r>
            <a:endParaRPr lang="en-US"/>
          </a:p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/>
              <a:t>Jennifer Green, </a:t>
            </a:r>
            <a:r>
              <a:rPr lang="en-US">
                <a:hlinkClick r:id="rId4"/>
              </a:rPr>
              <a:t>jg@msu.edu</a:t>
            </a:r>
            <a:endParaRPr lang="en-US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218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35C77A-D1A8-B7EC-83AC-662C72F485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Group Share-Out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24838A-4420-8D9B-3D36-8C364D432DF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2800">
                <a:latin typeface="Calibri" panose="020F0502020204030204" pitchFamily="34" charset="0"/>
                <a:ea typeface="Calibri" panose="020F0502020204030204" pitchFamily="34" charset="0"/>
              </a:rPr>
              <a:t>What is one highlight or observation your group noticed about the assessment(s)?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146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707"/>
            <a:ext cx="10515600" cy="1820022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Goal(s) and Purpose(s) of Assessment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purpose of this assessment?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do I hope to learn about students’ thinking and/or current understandings?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will I use this information, and how will it help inform instruction?</a:t>
            </a:r>
          </a:p>
          <a:p>
            <a:pPr marL="0" indent="0">
              <a:buNone/>
            </a:pPr>
            <a:endParaRPr lang="en-US" sz="200"/>
          </a:p>
        </p:txBody>
      </p:sp>
    </p:spTree>
    <p:extLst>
      <p:ext uri="{BB962C8B-B14F-4D97-AF65-F5344CB8AC3E}">
        <p14:creationId xmlns:p14="http://schemas.microsoft.com/office/powerpoint/2010/main" val="11487036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707"/>
            <a:ext cx="10515600" cy="1820022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Goal(s) and Purpose(s) of Assessment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purpose of this assessment?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do I hope to learn about students’ thinking and/or current understandings?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will I use this information, and how will it help inform instruction?</a:t>
            </a:r>
          </a:p>
          <a:p>
            <a:pPr marL="0" indent="0">
              <a:buNone/>
            </a:pPr>
            <a:endParaRPr lang="en-US" sz="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D90235-CFE3-C2BF-825E-14E9489A9916}"/>
              </a:ext>
            </a:extLst>
          </p:cNvPr>
          <p:cNvSpPr txBox="1"/>
          <p:nvPr/>
        </p:nvSpPr>
        <p:spPr>
          <a:xfrm>
            <a:off x="557315" y="4111067"/>
            <a:ext cx="385930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b="1"/>
              <a:t>Low-stakes</a:t>
            </a:r>
            <a:r>
              <a:rPr lang="en-US" sz="2000"/>
              <a:t>, develop student understanding, productive struggle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200" b="1"/>
              <a:t>Low- to Mid-Stakes</a:t>
            </a:r>
            <a:r>
              <a:rPr lang="en-US" sz="2000"/>
              <a:t>, check current student thinking and understandings to inform instruction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A9902D-0A25-1BA3-91B5-E9FB631E541C}"/>
              </a:ext>
            </a:extLst>
          </p:cNvPr>
          <p:cNvCxnSpPr>
            <a:cxnSpLocks/>
          </p:cNvCxnSpPr>
          <p:nvPr/>
        </p:nvCxnSpPr>
        <p:spPr>
          <a:xfrm flipV="1">
            <a:off x="645461" y="4882026"/>
            <a:ext cx="11017624" cy="72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C394A0F-C612-E9FB-5342-0A59C2FD0D76}"/>
              </a:ext>
            </a:extLst>
          </p:cNvPr>
          <p:cNvSpPr txBox="1"/>
          <p:nvPr/>
        </p:nvSpPr>
        <p:spPr>
          <a:xfrm>
            <a:off x="557315" y="356406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u="sng"/>
              <a:t>Sufficiency Example</a:t>
            </a:r>
            <a:r>
              <a:rPr lang="en-US" sz="240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22513223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15707"/>
            <a:ext cx="10515600" cy="1820022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Goal(s) and Purpose(s) of Assessment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is the purpose of this assessment?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hat do I hope to learn about students’ thinking and/or current understandings?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How will I use this information, and how will it help inform instruction?</a:t>
            </a:r>
          </a:p>
          <a:p>
            <a:pPr marL="0" indent="0">
              <a:buNone/>
            </a:pPr>
            <a:endParaRPr lang="en-US" sz="20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BD90235-CFE3-C2BF-825E-14E9489A9916}"/>
              </a:ext>
            </a:extLst>
          </p:cNvPr>
          <p:cNvSpPr txBox="1"/>
          <p:nvPr/>
        </p:nvSpPr>
        <p:spPr>
          <a:xfrm>
            <a:off x="557315" y="4111067"/>
            <a:ext cx="3859306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200" b="1"/>
              <a:t>Low-stakes</a:t>
            </a:r>
            <a:r>
              <a:rPr lang="en-US" sz="2000"/>
              <a:t>, develop student understanding, productive struggle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200" b="1"/>
              <a:t>Low- to Mid-Stakes</a:t>
            </a:r>
            <a:r>
              <a:rPr lang="en-US" sz="2000"/>
              <a:t>, check current student thinking and understandings to inform instruction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1BBD48A-E61A-D611-F704-A38EFD13B200}"/>
              </a:ext>
            </a:extLst>
          </p:cNvPr>
          <p:cNvSpPr txBox="1"/>
          <p:nvPr/>
        </p:nvSpPr>
        <p:spPr>
          <a:xfrm>
            <a:off x="5407212" y="4111067"/>
            <a:ext cx="628575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000"/>
              <a:t>Use sufficiency </a:t>
            </a:r>
            <a:r>
              <a:rPr lang="en-US" sz="2200" b="1"/>
              <a:t>class activity</a:t>
            </a:r>
            <a:r>
              <a:rPr lang="en-US" sz="2000" b="1"/>
              <a:t> </a:t>
            </a:r>
            <a:r>
              <a:rPr lang="en-US" sz="2000"/>
              <a:t>so students can experience the concept of sufficiency and what it means.</a:t>
            </a:r>
          </a:p>
          <a:p>
            <a:pPr marL="0" indent="0">
              <a:buNone/>
            </a:pPr>
            <a:endParaRPr lang="en-US" sz="2000"/>
          </a:p>
          <a:p>
            <a:pPr marL="0" indent="0">
              <a:buNone/>
            </a:pPr>
            <a:r>
              <a:rPr lang="en-US" sz="2000"/>
              <a:t>Use a </a:t>
            </a:r>
            <a:r>
              <a:rPr lang="en-US" sz="2200" b="1"/>
              <a:t>homework</a:t>
            </a:r>
            <a:r>
              <a:rPr lang="en-US" sz="2000"/>
              <a:t> question so students can practice explaining why one stat that is sufficient would be preferred over another stat that is not sufficient for estimating a parameter.</a:t>
            </a:r>
          </a:p>
        </p:txBody>
      </p:sp>
      <p:sp>
        <p:nvSpPr>
          <p:cNvPr id="7" name="Arrow: Right 6">
            <a:extLst>
              <a:ext uri="{FF2B5EF4-FFF2-40B4-BE49-F238E27FC236}">
                <a16:creationId xmlns:a16="http://schemas.microsoft.com/office/drawing/2014/main" id="{CCACB31C-3663-D6D3-26F4-C9A3DED2DDFF}"/>
              </a:ext>
            </a:extLst>
          </p:cNvPr>
          <p:cNvSpPr/>
          <p:nvPr/>
        </p:nvSpPr>
        <p:spPr>
          <a:xfrm>
            <a:off x="4394947" y="4206690"/>
            <a:ext cx="747059" cy="4840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Arrow: Right 7">
            <a:extLst>
              <a:ext uri="{FF2B5EF4-FFF2-40B4-BE49-F238E27FC236}">
                <a16:creationId xmlns:a16="http://schemas.microsoft.com/office/drawing/2014/main" id="{2B077C49-182E-D904-22BD-998985EC045C}"/>
              </a:ext>
            </a:extLst>
          </p:cNvPr>
          <p:cNvSpPr/>
          <p:nvPr/>
        </p:nvSpPr>
        <p:spPr>
          <a:xfrm>
            <a:off x="4394946" y="5282263"/>
            <a:ext cx="747059" cy="48409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BA9902D-0A25-1BA3-91B5-E9FB631E541C}"/>
              </a:ext>
            </a:extLst>
          </p:cNvPr>
          <p:cNvCxnSpPr>
            <a:cxnSpLocks/>
          </p:cNvCxnSpPr>
          <p:nvPr/>
        </p:nvCxnSpPr>
        <p:spPr>
          <a:xfrm flipV="1">
            <a:off x="645461" y="4882026"/>
            <a:ext cx="11017624" cy="7279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2C394A0F-C612-E9FB-5342-0A59C2FD0D76}"/>
              </a:ext>
            </a:extLst>
          </p:cNvPr>
          <p:cNvSpPr txBox="1"/>
          <p:nvPr/>
        </p:nvSpPr>
        <p:spPr>
          <a:xfrm>
            <a:off x="557315" y="3564062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u="sng"/>
              <a:t>Sufficiency Example</a:t>
            </a:r>
            <a:r>
              <a:rPr lang="en-US" sz="240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1326035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585"/>
            <a:ext cx="10515600" cy="2226415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Concepts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concepts are important for tackling and understanding this problem? (i.e., Dissect a problem into a list of concepts.)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 are important for understanding this concept?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aspects/concepts would I like an assessment to dig into deeper?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–"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88272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FA7A0D9-8621-D534-37C5-EEE5CCC24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695"/>
          <a:stretch/>
        </p:blipFill>
        <p:spPr>
          <a:xfrm>
            <a:off x="1108551" y="4225785"/>
            <a:ext cx="9974898" cy="15146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585"/>
            <a:ext cx="10515600" cy="2226415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Concepts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concepts are important for tackling and understanding this problem? (i.e., Dissect a problem into a list of concepts.)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 are important for understanding this concept?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aspects/concepts would I like an assessment to dig into deeper?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–"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7A003-F3C1-1E57-51A8-85E9508ED4A8}"/>
              </a:ext>
            </a:extLst>
          </p:cNvPr>
          <p:cNvSpPr txBox="1"/>
          <p:nvPr/>
        </p:nvSpPr>
        <p:spPr>
          <a:xfrm>
            <a:off x="838200" y="381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u="sng"/>
              <a:t>CDF Example</a:t>
            </a:r>
            <a:r>
              <a:rPr lang="en-US" sz="2400"/>
              <a:t>: </a:t>
            </a:r>
          </a:p>
        </p:txBody>
      </p:sp>
    </p:spTree>
    <p:extLst>
      <p:ext uri="{BB962C8B-B14F-4D97-AF65-F5344CB8AC3E}">
        <p14:creationId xmlns:p14="http://schemas.microsoft.com/office/powerpoint/2010/main" val="3735731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>
            <a:extLst>
              <a:ext uri="{FF2B5EF4-FFF2-40B4-BE49-F238E27FC236}">
                <a16:creationId xmlns:a16="http://schemas.microsoft.com/office/drawing/2014/main" id="{8FA7A0D9-8621-D534-37C5-EEE5CCC240B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32695"/>
          <a:stretch/>
        </p:blipFill>
        <p:spPr>
          <a:xfrm>
            <a:off x="1108551" y="4225785"/>
            <a:ext cx="9974898" cy="151461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7249BD3-52B0-2054-0A97-F1F489E309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Developing Assessments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C079A0-4BE6-31EB-ED80-A8813FA89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83585"/>
            <a:ext cx="10515600" cy="2226415"/>
          </a:xfrm>
        </p:spPr>
        <p:txBody>
          <a:bodyPr>
            <a:normAutofit/>
          </a:bodyPr>
          <a:lstStyle/>
          <a:p>
            <a:pPr marL="0" marR="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24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 Concepts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concepts are important for tackling and understanding this problem? (i.e., Dissect a problem into a list of concepts.) 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 are important for understanding this concept?</a:t>
            </a:r>
          </a:p>
          <a:p>
            <a:pPr marL="571500" lvl="1" indent="-342900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Font typeface="Calibri" panose="020F0502020204030204" pitchFamily="34" charset="0"/>
              <a:buChar char="–"/>
            </a:pPr>
            <a:r>
              <a:rPr lang="en-US" sz="200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What aspects/concepts would I like an assessment to dig into deeper?</a:t>
            </a:r>
          </a:p>
          <a:p>
            <a:pPr marL="228600" lvl="1" indent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None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571500" lvl="1" indent="-34290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alibri" panose="020F0502020204030204" pitchFamily="34" charset="0"/>
              <a:buChar char="–"/>
            </a:pPr>
            <a:endParaRPr lang="en-US" sz="20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787A003-F3C1-1E57-51A8-85E9508ED4A8}"/>
              </a:ext>
            </a:extLst>
          </p:cNvPr>
          <p:cNvSpPr txBox="1"/>
          <p:nvPr/>
        </p:nvSpPr>
        <p:spPr>
          <a:xfrm>
            <a:off x="838200" y="3810000"/>
            <a:ext cx="609600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sz="2400" u="sng"/>
              <a:t>CDF Example</a:t>
            </a:r>
            <a:r>
              <a:rPr lang="en-US" sz="2400"/>
              <a:t>: 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14:cNvPr>
              <p14:cNvContentPartPr/>
              <p14:nvPr/>
            </p14:nvContentPartPr>
            <p14:xfrm>
              <a:off x="1691331" y="4443931"/>
              <a:ext cx="4412880" cy="19332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010201A1-1C9C-CB5F-C148-0A5B0E97635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637335" y="4335931"/>
                <a:ext cx="4520511" cy="40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14:cNvPr>
              <p14:cNvContentPartPr/>
              <p14:nvPr/>
            </p14:nvContentPartPr>
            <p14:xfrm>
              <a:off x="3155811" y="4451131"/>
              <a:ext cx="3443040" cy="182160"/>
            </p14:xfrm>
          </p:contentPart>
        </mc:Choice>
        <mc:Fallback xmlns="">
          <p:pic>
            <p:nvPicPr>
              <p:cNvPr id="8" name="Ink 7">
                <a:extLst>
                  <a:ext uri="{FF2B5EF4-FFF2-40B4-BE49-F238E27FC236}">
                    <a16:creationId xmlns:a16="http://schemas.microsoft.com/office/drawing/2014/main" id="{814CCBD8-5333-F1FA-586A-A41D3B76F91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3101811" y="4343344"/>
                <a:ext cx="3550680" cy="397375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15675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1336</Words>
  <Application>Microsoft Office PowerPoint</Application>
  <PresentationFormat>Widescreen</PresentationFormat>
  <Paragraphs>152</Paragraphs>
  <Slides>24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Office Theme</vt:lpstr>
      <vt:lpstr>Exploration!</vt:lpstr>
      <vt:lpstr>Exploration!</vt:lpstr>
      <vt:lpstr>Group Share-Out</vt:lpstr>
      <vt:lpstr>Developing Assessments</vt:lpstr>
      <vt:lpstr>Developing Assessments</vt:lpstr>
      <vt:lpstr>Developing Assessments</vt:lpstr>
      <vt:lpstr>Developing Assessments</vt:lpstr>
      <vt:lpstr>Developing Assessments</vt:lpstr>
      <vt:lpstr>Developing Assessments</vt:lpstr>
      <vt:lpstr>Developing Assessments</vt:lpstr>
      <vt:lpstr>Developing Assessments</vt:lpstr>
      <vt:lpstr>Developing Assessments</vt:lpstr>
      <vt:lpstr>Developing Assessments</vt:lpstr>
      <vt:lpstr>Developing Assessments</vt:lpstr>
      <vt:lpstr>Developing Assessments</vt:lpstr>
      <vt:lpstr>Guiding Principles/Strategies - Example</vt:lpstr>
      <vt:lpstr>Guiding Principles/Strategies</vt:lpstr>
      <vt:lpstr>Guiding Principles/Strategies</vt:lpstr>
      <vt:lpstr>Guiding Principles/Strategies</vt:lpstr>
      <vt:lpstr>Guiding Principles/Strategies</vt:lpstr>
      <vt:lpstr>Guiding Principles/Strategies</vt:lpstr>
      <vt:lpstr>Practice!</vt:lpstr>
      <vt:lpstr>Shareout 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Green, Jennifer</dc:creator>
  <cp:lastModifiedBy>Erin Blankenship</cp:lastModifiedBy>
  <cp:revision>2</cp:revision>
  <dcterms:created xsi:type="dcterms:W3CDTF">2022-05-18T21:47:28Z</dcterms:created>
  <dcterms:modified xsi:type="dcterms:W3CDTF">2022-05-24T14:53:51Z</dcterms:modified>
</cp:coreProperties>
</file>