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4d749da60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4d749da60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4d749da601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4d749da601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6.jpg"/><Relationship Id="rId6" Type="http://schemas.openxmlformats.org/officeDocument/2006/relationships/image" Target="../media/image2.jpg"/><Relationship Id="rId7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5F0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00503" y="700125"/>
            <a:ext cx="50112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Honoring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 Stu Hunter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1978" y="592950"/>
            <a:ext cx="1913900" cy="2266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649950" y="2859900"/>
            <a:ext cx="7631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lt1"/>
                </a:solidFill>
              </a:rPr>
              <a:t>Bradley Jones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lt1"/>
                </a:solidFill>
              </a:rPr>
              <a:t>(JMP Statistical Discovery Software)</a:t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4572000" y="0"/>
            <a:ext cx="4527000" cy="5143500"/>
          </a:xfrm>
          <a:prstGeom prst="rect">
            <a:avLst/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1150" y="152400"/>
            <a:ext cx="3105922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idx="4294967295" type="subTitle"/>
          </p:nvPr>
        </p:nvSpPr>
        <p:spPr>
          <a:xfrm>
            <a:off x="4997825" y="795600"/>
            <a:ext cx="3989400" cy="38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Stu Hunter Research Conference has been held in/at: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Arizona State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Denmark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Duke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Milano 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Netherlands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Virginia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Waterloo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5F06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311700" y="140075"/>
            <a:ext cx="8520600" cy="156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Sat 9:30am Breakout Session: An Homage to Educator Par Excellence, J. Stuart Hunter, on the Occasion of His One Hundredth Birthday (Room 112)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878" y="2021000"/>
            <a:ext cx="1809750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4650" y="3339624"/>
            <a:ext cx="1715625" cy="1706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56300" y="2041450"/>
            <a:ext cx="1715625" cy="1703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27950" y="3335175"/>
            <a:ext cx="1715625" cy="171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88397" y="1964565"/>
            <a:ext cx="1771650" cy="1778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