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y="6858000" cx="9144000"/>
  <p:notesSz cx="7315200" cy="9601200"/>
  <p:embeddedFontLst>
    <p:embeddedFont>
      <p:font typeface="Garamond"/>
      <p:regular r:id="rId31"/>
      <p:bold r:id="rId32"/>
      <p:italic r:id="rId33"/>
      <p:boldItalic r:id="rId3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35" roundtripDataSignature="AMtx7miJEYBDLiv0ItPsdx3wc+VR5HWcd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Garamond-regular.fntdata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font" Target="fonts/Garamond-italic.fntdata"/><Relationship Id="rId10" Type="http://schemas.openxmlformats.org/officeDocument/2006/relationships/slide" Target="slides/slide5.xml"/><Relationship Id="rId32" Type="http://schemas.openxmlformats.org/officeDocument/2006/relationships/font" Target="fonts/Garamond-bold.fntdata"/><Relationship Id="rId13" Type="http://schemas.openxmlformats.org/officeDocument/2006/relationships/slide" Target="slides/slide8.xml"/><Relationship Id="rId35" Type="http://customschemas.google.com/relationships/presentationmetadata" Target="metadata"/><Relationship Id="rId12" Type="http://schemas.openxmlformats.org/officeDocument/2006/relationships/slide" Target="slides/slide7.xml"/><Relationship Id="rId34" Type="http://schemas.openxmlformats.org/officeDocument/2006/relationships/font" Target="fonts/Garamond-boldItalic.fnt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rm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2" name="Google Shape;92;p1:notes"/>
          <p:cNvSpPr txBox="1"/>
          <p:nvPr>
            <p:ph idx="11" type="ftr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https://askgoodquestions.blog</a:t>
            </a:r>
            <a:endParaRPr/>
          </a:p>
        </p:txBody>
      </p:sp>
      <p:sp>
        <p:nvSpPr>
          <p:cNvPr id="93" name="Google Shape;93;p1:notes"/>
          <p:cNvSpPr txBox="1"/>
          <p:nvPr>
            <p:ph idx="10" type="dt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2/8/2020</a:t>
            </a:r>
            <a:endParaRPr/>
          </a:p>
        </p:txBody>
      </p:sp>
      <p:sp>
        <p:nvSpPr>
          <p:cNvPr id="94" name="Google Shape;94;p1:notes"/>
          <p:cNvSpPr txBox="1"/>
          <p:nvPr>
            <p:ph idx="3" type="hdr"/>
          </p:nvPr>
        </p:nvSpPr>
        <p:spPr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Rossman - STATlanta (Questions)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0:notes"/>
          <p:cNvSpPr txBox="1"/>
          <p:nvPr>
            <p:ph idx="1" type="body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0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1:notes"/>
          <p:cNvSpPr txBox="1"/>
          <p:nvPr>
            <p:ph idx="1" type="body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1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2:notes"/>
          <p:cNvSpPr txBox="1"/>
          <p:nvPr>
            <p:ph idx="1" type="body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2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3:notes"/>
          <p:cNvSpPr txBox="1"/>
          <p:nvPr>
            <p:ph idx="1" type="body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3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4:notes"/>
          <p:cNvSpPr txBox="1"/>
          <p:nvPr>
            <p:ph idx="1" type="body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4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5:notes"/>
          <p:cNvSpPr txBox="1"/>
          <p:nvPr>
            <p:ph idx="1" type="body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15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6:notes"/>
          <p:cNvSpPr txBox="1"/>
          <p:nvPr>
            <p:ph idx="1" type="body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16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7:notes"/>
          <p:cNvSpPr txBox="1"/>
          <p:nvPr>
            <p:ph idx="1" type="body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7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8:notes"/>
          <p:cNvSpPr txBox="1"/>
          <p:nvPr>
            <p:ph idx="1" type="body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18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9:notes"/>
          <p:cNvSpPr txBox="1"/>
          <p:nvPr>
            <p:ph idx="1" type="body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19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/>
          <p:nvPr>
            <p:ph idx="1" type="body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2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0:notes"/>
          <p:cNvSpPr txBox="1"/>
          <p:nvPr>
            <p:ph idx="1" type="body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20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21:notes"/>
          <p:cNvSpPr txBox="1"/>
          <p:nvPr>
            <p:ph idx="1" type="body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21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2:notes"/>
          <p:cNvSpPr txBox="1"/>
          <p:nvPr>
            <p:ph idx="1" type="body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22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3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0" name="Google Shape;290;p23:notes"/>
          <p:cNvSpPr txBox="1"/>
          <p:nvPr>
            <p:ph idx="1" type="body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23:notes"/>
          <p:cNvSpPr txBox="1"/>
          <p:nvPr>
            <p:ph idx="3" type="hdr"/>
          </p:nvPr>
        </p:nvSpPr>
        <p:spPr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Rossman - STATlanta (Questions)</a:t>
            </a:r>
            <a:endParaRPr/>
          </a:p>
        </p:txBody>
      </p:sp>
      <p:sp>
        <p:nvSpPr>
          <p:cNvPr id="292" name="Google Shape;292;p23:notes"/>
          <p:cNvSpPr txBox="1"/>
          <p:nvPr>
            <p:ph idx="10" type="dt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2/8/2020</a:t>
            </a:r>
            <a:endParaRPr/>
          </a:p>
        </p:txBody>
      </p:sp>
      <p:sp>
        <p:nvSpPr>
          <p:cNvPr id="293" name="Google Shape;293;p23:notes"/>
          <p:cNvSpPr txBox="1"/>
          <p:nvPr>
            <p:ph idx="11" type="ftr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https://askgoodquestions.blog</a:t>
            </a:r>
            <a:endParaRPr/>
          </a:p>
        </p:txBody>
      </p:sp>
      <p:sp>
        <p:nvSpPr>
          <p:cNvPr id="294" name="Google Shape;294;p23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4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3" name="Google Shape;303;p24:notes"/>
          <p:cNvSpPr txBox="1"/>
          <p:nvPr>
            <p:ph idx="1" type="body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24:notes"/>
          <p:cNvSpPr txBox="1"/>
          <p:nvPr>
            <p:ph idx="3" type="hdr"/>
          </p:nvPr>
        </p:nvSpPr>
        <p:spPr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Rossman - STATlanta (Questions)</a:t>
            </a:r>
            <a:endParaRPr/>
          </a:p>
        </p:txBody>
      </p:sp>
      <p:sp>
        <p:nvSpPr>
          <p:cNvPr id="305" name="Google Shape;305;p24:notes"/>
          <p:cNvSpPr txBox="1"/>
          <p:nvPr>
            <p:ph idx="10" type="dt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2/8/2020</a:t>
            </a:r>
            <a:endParaRPr/>
          </a:p>
        </p:txBody>
      </p:sp>
      <p:sp>
        <p:nvSpPr>
          <p:cNvPr id="306" name="Google Shape;306;p24:notes"/>
          <p:cNvSpPr txBox="1"/>
          <p:nvPr>
            <p:ph idx="11" type="ftr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https://askgoodquestions.blog</a:t>
            </a:r>
            <a:endParaRPr/>
          </a:p>
        </p:txBody>
      </p:sp>
      <p:sp>
        <p:nvSpPr>
          <p:cNvPr id="307" name="Google Shape;307;p24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5:notes"/>
          <p:cNvSpPr txBox="1"/>
          <p:nvPr>
            <p:ph idx="1" type="body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Google Shape;317;p25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/>
          <p:nvPr>
            <p:ph idx="1" type="body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3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 txBox="1"/>
          <p:nvPr>
            <p:ph idx="1" type="body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4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:notes"/>
          <p:cNvSpPr txBox="1"/>
          <p:nvPr>
            <p:ph idx="1" type="body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5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 txBox="1"/>
          <p:nvPr>
            <p:ph idx="1" type="body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6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7:notes"/>
          <p:cNvSpPr txBox="1"/>
          <p:nvPr>
            <p:ph idx="1" type="body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7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8:notes"/>
          <p:cNvSpPr txBox="1"/>
          <p:nvPr>
            <p:ph idx="1" type="body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8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9:notes"/>
          <p:cNvSpPr txBox="1"/>
          <p:nvPr>
            <p:ph idx="1" type="body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9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7"/>
          <p:cNvSpPr/>
          <p:nvPr/>
        </p:nvSpPr>
        <p:spPr>
          <a:xfrm>
            <a:off x="609600" y="1219200"/>
            <a:ext cx="7924800" cy="914400"/>
          </a:xfrm>
          <a:custGeom>
            <a:rect b="b" l="l" r="r" t="t"/>
            <a:pathLst>
              <a:path extrusionOk="0" h="1000" w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cap="flat" cmpd="sng" w="25400">
            <a:solidFill>
              <a:schemeClr val="accent1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" name="Google Shape;19;p27"/>
          <p:cNvCxnSpPr/>
          <p:nvPr/>
        </p:nvCxnSpPr>
        <p:spPr>
          <a:xfrm>
            <a:off x="1981200" y="3962400"/>
            <a:ext cx="6511925" cy="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" name="Google Shape;20;p27"/>
          <p:cNvSpPr txBox="1"/>
          <p:nvPr>
            <p:ph type="ctrTitle"/>
          </p:nvPr>
        </p:nvSpPr>
        <p:spPr>
          <a:xfrm>
            <a:off x="914400" y="1524000"/>
            <a:ext cx="7623175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5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7"/>
          <p:cNvSpPr txBox="1"/>
          <p:nvPr>
            <p:ph idx="1" type="subTitle"/>
          </p:nvPr>
        </p:nvSpPr>
        <p:spPr>
          <a:xfrm>
            <a:off x="1981200" y="3962400"/>
            <a:ext cx="65532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560"/>
              </a:spcBef>
              <a:spcAft>
                <a:spcPts val="0"/>
              </a:spcAft>
              <a:buSzPts val="1820"/>
              <a:buFont typeface="Noto Sans Symbols"/>
              <a:buNone/>
              <a:defRPr sz="2800"/>
            </a:lvl1pPr>
            <a:lvl2pPr lvl="1" algn="l">
              <a:spcBef>
                <a:spcPts val="360"/>
              </a:spcBef>
              <a:spcAft>
                <a:spcPts val="0"/>
              </a:spcAft>
              <a:buSzPts val="1080"/>
              <a:buChar char="❑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1260"/>
              <a:buChar char="❑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9pPr>
          </a:lstStyle>
          <a:p/>
        </p:txBody>
      </p:sp>
      <p:sp>
        <p:nvSpPr>
          <p:cNvPr id="22" name="Google Shape;22;p27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7"/>
          <p:cNvSpPr txBox="1"/>
          <p:nvPr>
            <p:ph idx="11" type="ftr"/>
          </p:nvPr>
        </p:nvSpPr>
        <p:spPr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7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6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6"/>
          <p:cNvSpPr txBox="1"/>
          <p:nvPr>
            <p:ph idx="1" type="body"/>
          </p:nvPr>
        </p:nvSpPr>
        <p:spPr>
          <a:xfrm rot="5400000">
            <a:off x="2306638" y="-249237"/>
            <a:ext cx="4530725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2895" lvl="0" marL="4572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1pPr>
            <a:lvl2pPr indent="-297180" lvl="1" marL="914400" algn="l">
              <a:spcBef>
                <a:spcPts val="360"/>
              </a:spcBef>
              <a:spcAft>
                <a:spcPts val="0"/>
              </a:spcAft>
              <a:buSzPts val="1080"/>
              <a:buChar char="❑"/>
              <a:defRPr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❑"/>
              <a:defRPr/>
            </a:lvl4pPr>
            <a:lvl5pPr indent="-314325" lvl="4" marL="22860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5pPr>
            <a:lvl6pPr indent="-314325" lvl="5" marL="27432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6pPr>
            <a:lvl7pPr indent="-314325" lvl="6" marL="32004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7pPr>
            <a:lvl8pPr indent="-314325" lvl="7" marL="36576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8pPr>
            <a:lvl9pPr indent="-314325" lvl="8" marL="41148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9pPr>
          </a:lstStyle>
          <a:p/>
        </p:txBody>
      </p:sp>
      <p:sp>
        <p:nvSpPr>
          <p:cNvPr id="79" name="Google Shape;79;p36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36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7"/>
          <p:cNvSpPr txBox="1"/>
          <p:nvPr>
            <p:ph type="title"/>
          </p:nvPr>
        </p:nvSpPr>
        <p:spPr>
          <a:xfrm rot="5400000">
            <a:off x="4731544" y="2175669"/>
            <a:ext cx="5853112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37"/>
          <p:cNvSpPr txBox="1"/>
          <p:nvPr>
            <p:ph idx="1" type="body"/>
          </p:nvPr>
        </p:nvSpPr>
        <p:spPr>
          <a:xfrm rot="5400000">
            <a:off x="540544" y="194469"/>
            <a:ext cx="5853112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2895" lvl="0" marL="4572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1pPr>
            <a:lvl2pPr indent="-297180" lvl="1" marL="914400" algn="l">
              <a:spcBef>
                <a:spcPts val="360"/>
              </a:spcBef>
              <a:spcAft>
                <a:spcPts val="0"/>
              </a:spcAft>
              <a:buSzPts val="1080"/>
              <a:buChar char="❑"/>
              <a:defRPr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❑"/>
              <a:defRPr/>
            </a:lvl4pPr>
            <a:lvl5pPr indent="-314325" lvl="4" marL="22860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5pPr>
            <a:lvl6pPr indent="-314325" lvl="5" marL="27432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6pPr>
            <a:lvl7pPr indent="-314325" lvl="6" marL="32004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7pPr>
            <a:lvl8pPr indent="-314325" lvl="7" marL="36576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8pPr>
            <a:lvl9pPr indent="-314325" lvl="8" marL="41148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9pPr>
          </a:lstStyle>
          <a:p/>
        </p:txBody>
      </p:sp>
      <p:sp>
        <p:nvSpPr>
          <p:cNvPr id="85" name="Google Shape;85;p37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3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37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8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8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2895" lvl="0" marL="4572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1pPr>
            <a:lvl2pPr indent="-297180" lvl="1" marL="914400" algn="l">
              <a:spcBef>
                <a:spcPts val="360"/>
              </a:spcBef>
              <a:spcAft>
                <a:spcPts val="0"/>
              </a:spcAft>
              <a:buSzPts val="1080"/>
              <a:buChar char="❑"/>
              <a:defRPr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❑"/>
              <a:defRPr/>
            </a:lvl4pPr>
            <a:lvl5pPr indent="-314325" lvl="4" marL="22860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5pPr>
            <a:lvl6pPr indent="-314325" lvl="5" marL="27432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6pPr>
            <a:lvl7pPr indent="-314325" lvl="6" marL="32004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7pPr>
            <a:lvl8pPr indent="-314325" lvl="7" marL="36576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8pPr>
            <a:lvl9pPr indent="-314325" lvl="8" marL="41148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9pPr>
          </a:lstStyle>
          <a:p/>
        </p:txBody>
      </p:sp>
      <p:sp>
        <p:nvSpPr>
          <p:cNvPr id="28" name="Google Shape;28;p28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8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9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9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300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080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9pPr>
          </a:lstStyle>
          <a:p/>
        </p:txBody>
      </p:sp>
      <p:sp>
        <p:nvSpPr>
          <p:cNvPr id="34" name="Google Shape;34;p29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9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0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0"/>
          <p:cNvSpPr txBox="1"/>
          <p:nvPr>
            <p:ph idx="1" type="body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4170" lvl="0" marL="457200" algn="l">
              <a:spcBef>
                <a:spcPts val="560"/>
              </a:spcBef>
              <a:spcAft>
                <a:spcPts val="0"/>
              </a:spcAft>
              <a:buSzPts val="1820"/>
              <a:buChar char="■"/>
              <a:defRPr sz="2800"/>
            </a:lvl1pPr>
            <a:lvl2pPr indent="-320040" lvl="1" marL="914400" algn="l">
              <a:spcBef>
                <a:spcPts val="480"/>
              </a:spcBef>
              <a:spcAft>
                <a:spcPts val="0"/>
              </a:spcAft>
              <a:buSzPts val="1440"/>
              <a:buChar char="❑"/>
              <a:defRPr sz="2400"/>
            </a:lvl2pPr>
            <a:lvl3pPr indent="-311150" lvl="2" marL="137160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❑"/>
              <a:defRPr sz="1800"/>
            </a:lvl4pPr>
            <a:lvl5pPr indent="-314325" lvl="4" marL="22860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5pPr>
            <a:lvl6pPr indent="-314325" lvl="5" marL="27432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6pPr>
            <a:lvl7pPr indent="-314325" lvl="6" marL="32004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7pPr>
            <a:lvl8pPr indent="-314325" lvl="7" marL="36576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8pPr>
            <a:lvl9pPr indent="-314325" lvl="8" marL="41148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9pPr>
          </a:lstStyle>
          <a:p/>
        </p:txBody>
      </p:sp>
      <p:sp>
        <p:nvSpPr>
          <p:cNvPr id="40" name="Google Shape;40;p30"/>
          <p:cNvSpPr txBox="1"/>
          <p:nvPr>
            <p:ph idx="2" type="body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4170" lvl="0" marL="457200" algn="l">
              <a:spcBef>
                <a:spcPts val="560"/>
              </a:spcBef>
              <a:spcAft>
                <a:spcPts val="0"/>
              </a:spcAft>
              <a:buSzPts val="1820"/>
              <a:buChar char="■"/>
              <a:defRPr sz="2800"/>
            </a:lvl1pPr>
            <a:lvl2pPr indent="-320040" lvl="1" marL="914400" algn="l">
              <a:spcBef>
                <a:spcPts val="480"/>
              </a:spcBef>
              <a:spcAft>
                <a:spcPts val="0"/>
              </a:spcAft>
              <a:buSzPts val="1440"/>
              <a:buChar char="❑"/>
              <a:defRPr sz="2400"/>
            </a:lvl2pPr>
            <a:lvl3pPr indent="-311150" lvl="2" marL="137160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❑"/>
              <a:defRPr sz="1800"/>
            </a:lvl4pPr>
            <a:lvl5pPr indent="-314325" lvl="4" marL="22860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5pPr>
            <a:lvl6pPr indent="-314325" lvl="5" marL="27432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6pPr>
            <a:lvl7pPr indent="-314325" lvl="6" marL="32004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7pPr>
            <a:lvl8pPr indent="-314325" lvl="7" marL="36576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8pPr>
            <a:lvl9pPr indent="-314325" lvl="8" marL="41148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9pPr>
          </a:lstStyle>
          <a:p/>
        </p:txBody>
      </p:sp>
      <p:sp>
        <p:nvSpPr>
          <p:cNvPr id="41" name="Google Shape;41;p30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0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3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56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2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17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12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2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2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2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2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200"/>
              <a:buNone/>
              <a:defRPr b="1" sz="1600"/>
            </a:lvl9pPr>
          </a:lstStyle>
          <a:p/>
        </p:txBody>
      </p:sp>
      <p:sp>
        <p:nvSpPr>
          <p:cNvPr id="47" name="Google Shape;47;p3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7660" lvl="0" marL="45720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1pPr>
            <a:lvl2pPr indent="-304800" lvl="1" marL="914400" algn="l">
              <a:spcBef>
                <a:spcPts val="400"/>
              </a:spcBef>
              <a:spcAft>
                <a:spcPts val="0"/>
              </a:spcAft>
              <a:buSzPts val="1200"/>
              <a:buChar char="❑"/>
              <a:defRPr sz="2000"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3pPr>
            <a:lvl4pPr indent="-299719" lvl="3" marL="1828800" algn="l">
              <a:spcBef>
                <a:spcPts val="320"/>
              </a:spcBef>
              <a:spcAft>
                <a:spcPts val="0"/>
              </a:spcAft>
              <a:buSzPts val="1120"/>
              <a:buChar char="❑"/>
              <a:defRPr sz="1600"/>
            </a:lvl4pPr>
            <a:lvl5pPr indent="-304800" lvl="4" marL="2286000" algn="l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5pPr>
            <a:lvl6pPr indent="-304800" lvl="5" marL="2743200" algn="l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6pPr>
            <a:lvl7pPr indent="-304800" lvl="6" marL="3200400" algn="l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7pPr>
            <a:lvl8pPr indent="-304800" lvl="7" marL="3657600" algn="l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8pPr>
            <a:lvl9pPr indent="-304800" lvl="8" marL="4114800" algn="l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9pPr>
          </a:lstStyle>
          <a:p/>
        </p:txBody>
      </p:sp>
      <p:sp>
        <p:nvSpPr>
          <p:cNvPr id="48" name="Google Shape;48;p3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56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2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17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12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2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2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2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2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200"/>
              <a:buNone/>
              <a:defRPr b="1" sz="1600"/>
            </a:lvl9pPr>
          </a:lstStyle>
          <a:p/>
        </p:txBody>
      </p:sp>
      <p:sp>
        <p:nvSpPr>
          <p:cNvPr id="49" name="Google Shape;49;p3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7660" lvl="0" marL="45720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1pPr>
            <a:lvl2pPr indent="-304800" lvl="1" marL="914400" algn="l">
              <a:spcBef>
                <a:spcPts val="400"/>
              </a:spcBef>
              <a:spcAft>
                <a:spcPts val="0"/>
              </a:spcAft>
              <a:buSzPts val="1200"/>
              <a:buChar char="❑"/>
              <a:defRPr sz="2000"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3pPr>
            <a:lvl4pPr indent="-299719" lvl="3" marL="1828800" algn="l">
              <a:spcBef>
                <a:spcPts val="320"/>
              </a:spcBef>
              <a:spcAft>
                <a:spcPts val="0"/>
              </a:spcAft>
              <a:buSzPts val="1120"/>
              <a:buChar char="❑"/>
              <a:defRPr sz="1600"/>
            </a:lvl4pPr>
            <a:lvl5pPr indent="-304800" lvl="4" marL="2286000" algn="l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5pPr>
            <a:lvl6pPr indent="-304800" lvl="5" marL="2743200" algn="l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6pPr>
            <a:lvl7pPr indent="-304800" lvl="6" marL="3200400" algn="l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7pPr>
            <a:lvl8pPr indent="-304800" lvl="7" marL="3657600" algn="l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8pPr>
            <a:lvl9pPr indent="-304800" lvl="8" marL="4114800" algn="l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9pPr>
          </a:lstStyle>
          <a:p/>
        </p:txBody>
      </p:sp>
      <p:sp>
        <p:nvSpPr>
          <p:cNvPr id="50" name="Google Shape;50;p31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1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2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32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32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3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33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4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4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0680" lvl="0" marL="457200" algn="l">
              <a:spcBef>
                <a:spcPts val="640"/>
              </a:spcBef>
              <a:spcAft>
                <a:spcPts val="0"/>
              </a:spcAft>
              <a:buSzPts val="2080"/>
              <a:buChar char="■"/>
              <a:defRPr sz="3200"/>
            </a:lvl1pPr>
            <a:lvl2pPr indent="-335280" lvl="1" marL="914400" algn="l">
              <a:spcBef>
                <a:spcPts val="560"/>
              </a:spcBef>
              <a:spcAft>
                <a:spcPts val="0"/>
              </a:spcAft>
              <a:buSzPts val="1680"/>
              <a:buChar char="❑"/>
              <a:defRPr sz="2800"/>
            </a:lvl2pPr>
            <a:lvl3pPr indent="-327660" lvl="2" marL="137160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3pPr>
            <a:lvl4pPr indent="-317500" lvl="3" marL="1828800" algn="l">
              <a:spcBef>
                <a:spcPts val="400"/>
              </a:spcBef>
              <a:spcAft>
                <a:spcPts val="0"/>
              </a:spcAft>
              <a:buSzPts val="1400"/>
              <a:buChar char="❑"/>
              <a:defRPr sz="2000"/>
            </a:lvl4pPr>
            <a:lvl5pPr indent="-323850" lvl="4" marL="2286000" algn="l">
              <a:spcBef>
                <a:spcPts val="400"/>
              </a:spcBef>
              <a:spcAft>
                <a:spcPts val="0"/>
              </a:spcAft>
              <a:buSzPts val="1500"/>
              <a:buChar char="▪"/>
              <a:defRPr sz="2000"/>
            </a:lvl5pPr>
            <a:lvl6pPr indent="-323850" lvl="5" marL="2743200" algn="l">
              <a:spcBef>
                <a:spcPts val="400"/>
              </a:spcBef>
              <a:spcAft>
                <a:spcPts val="0"/>
              </a:spcAft>
              <a:buSzPts val="1500"/>
              <a:buChar char="▪"/>
              <a:defRPr sz="2000"/>
            </a:lvl6pPr>
            <a:lvl7pPr indent="-323850" lvl="6" marL="3200400" algn="l">
              <a:spcBef>
                <a:spcPts val="400"/>
              </a:spcBef>
              <a:spcAft>
                <a:spcPts val="0"/>
              </a:spcAft>
              <a:buSzPts val="1500"/>
              <a:buChar char="▪"/>
              <a:defRPr sz="2000"/>
            </a:lvl7pPr>
            <a:lvl8pPr indent="-323850" lvl="7" marL="3657600" algn="l">
              <a:spcBef>
                <a:spcPts val="400"/>
              </a:spcBef>
              <a:spcAft>
                <a:spcPts val="0"/>
              </a:spcAft>
              <a:buSzPts val="1500"/>
              <a:buChar char="▪"/>
              <a:defRPr sz="2000"/>
            </a:lvl8pPr>
            <a:lvl9pPr indent="-323850" lvl="8" marL="4114800" algn="l">
              <a:spcBef>
                <a:spcPts val="400"/>
              </a:spcBef>
              <a:spcAft>
                <a:spcPts val="0"/>
              </a:spcAft>
              <a:buSzPts val="1500"/>
              <a:buChar char="▪"/>
              <a:defRPr sz="2000"/>
            </a:lvl9pPr>
          </a:lstStyle>
          <a:p/>
        </p:txBody>
      </p:sp>
      <p:sp>
        <p:nvSpPr>
          <p:cNvPr id="65" name="Google Shape;65;p34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7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65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9pPr>
          </a:lstStyle>
          <a:p/>
        </p:txBody>
      </p:sp>
      <p:sp>
        <p:nvSpPr>
          <p:cNvPr id="66" name="Google Shape;66;p34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34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5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3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7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65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9pPr>
          </a:lstStyle>
          <a:p/>
        </p:txBody>
      </p:sp>
      <p:sp>
        <p:nvSpPr>
          <p:cNvPr id="73" name="Google Shape;73;p35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3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35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6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1" name="Google Shape;11;p26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2425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27660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9405" lvl="2" marL="13716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30"/>
              <a:buFont typeface="Noto Sans Symbols"/>
              <a:buChar char="■"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❑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238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385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385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385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385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6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6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26"/>
          <p:cNvSpPr/>
          <p:nvPr/>
        </p:nvSpPr>
        <p:spPr>
          <a:xfrm>
            <a:off x="381000" y="228600"/>
            <a:ext cx="8229600" cy="609600"/>
          </a:xfrm>
          <a:custGeom>
            <a:rect b="b" l="l" r="r" t="t"/>
            <a:pathLst>
              <a:path extrusionOk="0" h="1000" w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cap="flat" cmpd="sng" w="19050">
            <a:solidFill>
              <a:schemeClr val="accent1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" name="Google Shape;16;p26"/>
          <p:cNvCxnSpPr/>
          <p:nvPr/>
        </p:nvCxnSpPr>
        <p:spPr>
          <a:xfrm>
            <a:off x="457200" y="6172200"/>
            <a:ext cx="8229600" cy="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 txBox="1"/>
          <p:nvPr>
            <p:ph type="ctrTitle"/>
          </p:nvPr>
        </p:nvSpPr>
        <p:spPr>
          <a:xfrm>
            <a:off x="685800" y="1295400"/>
            <a:ext cx="78486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/>
              <a:t>Welcome to USCOTS 2023!</a:t>
            </a:r>
            <a:endParaRPr/>
          </a:p>
        </p:txBody>
      </p:sp>
      <p:sp>
        <p:nvSpPr>
          <p:cNvPr id="97" name="Google Shape;97;p1"/>
          <p:cNvSpPr txBox="1"/>
          <p:nvPr>
            <p:ph idx="1" type="subTitle"/>
          </p:nvPr>
        </p:nvSpPr>
        <p:spPr>
          <a:xfrm>
            <a:off x="1219200" y="3886200"/>
            <a:ext cx="69342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080"/>
              <a:buNone/>
            </a:pPr>
            <a:r>
              <a:t/>
            </a:r>
            <a:endParaRPr sz="3200"/>
          </a:p>
        </p:txBody>
      </p:sp>
      <p:pic>
        <p:nvPicPr>
          <p:cNvPr id="98" name="Google Shape;9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1020" y="4191000"/>
            <a:ext cx="7993380" cy="18643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0"/>
          <p:cNvSpPr txBox="1"/>
          <p:nvPr>
            <p:ph type="title"/>
          </p:nvPr>
        </p:nvSpPr>
        <p:spPr>
          <a:xfrm>
            <a:off x="457200" y="277813"/>
            <a:ext cx="85344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latin typeface="Arial"/>
                <a:ea typeface="Arial"/>
                <a:cs typeface="Arial"/>
                <a:sym typeface="Arial"/>
              </a:rPr>
              <a:t>Please stand (or wave) if you …</a:t>
            </a:r>
            <a:endParaRPr/>
          </a:p>
        </p:txBody>
      </p:sp>
      <p:sp>
        <p:nvSpPr>
          <p:cNvPr id="176" name="Google Shape;176;p10"/>
          <p:cNvSpPr txBox="1"/>
          <p:nvPr>
            <p:ph idx="1" type="body"/>
          </p:nvPr>
        </p:nvSpPr>
        <p:spPr>
          <a:xfrm>
            <a:off x="457200" y="1371600"/>
            <a:ext cx="86868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3120"/>
              <a:buNone/>
            </a:pPr>
            <a:r>
              <a:t/>
            </a:r>
            <a:endParaRPr sz="4800"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rPr lang="en-US" sz="4800"/>
              <a:t>are one of the two co-organizers of the Research Satellite mini-conference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rPr lang="en-US" sz="4800"/>
              <a:t>Thanks and congratulations to Laura Le and Matt Beckman!</a:t>
            </a:r>
            <a:endParaRPr/>
          </a:p>
        </p:txBody>
      </p:sp>
      <p:sp>
        <p:nvSpPr>
          <p:cNvPr id="177" name="Google Shape;177;p10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Rossman opening</a:t>
            </a:r>
            <a:endParaRPr/>
          </a:p>
        </p:txBody>
      </p:sp>
      <p:sp>
        <p:nvSpPr>
          <p:cNvPr id="178" name="Google Shape;178;p1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USCOTS 2023</a:t>
            </a:r>
            <a:endParaRPr/>
          </a:p>
        </p:txBody>
      </p:sp>
      <p:sp>
        <p:nvSpPr>
          <p:cNvPr id="179" name="Google Shape;179;p10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/>
          <p:nvPr>
            <p:ph type="title"/>
          </p:nvPr>
        </p:nvSpPr>
        <p:spPr>
          <a:xfrm>
            <a:off x="457200" y="277813"/>
            <a:ext cx="85344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latin typeface="Arial"/>
                <a:ea typeface="Arial"/>
                <a:cs typeface="Arial"/>
                <a:sym typeface="Arial"/>
              </a:rPr>
              <a:t>Please stand (or wave) if you …</a:t>
            </a:r>
            <a:endParaRPr/>
          </a:p>
        </p:txBody>
      </p:sp>
      <p:sp>
        <p:nvSpPr>
          <p:cNvPr id="185" name="Google Shape;185;p11"/>
          <p:cNvSpPr txBox="1"/>
          <p:nvPr>
            <p:ph idx="1" type="body"/>
          </p:nvPr>
        </p:nvSpPr>
        <p:spPr>
          <a:xfrm>
            <a:off x="457200" y="1600200"/>
            <a:ext cx="87630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3120"/>
              <a:buNone/>
            </a:pPr>
            <a:r>
              <a:t/>
            </a:r>
            <a:endParaRPr sz="4800"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rPr lang="en-US" sz="4800"/>
              <a:t>are visiting from another country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t/>
            </a:r>
            <a:endParaRPr sz="4800"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rPr lang="en-US" sz="4800"/>
              <a:t>Welcome!</a:t>
            </a:r>
            <a:endParaRPr/>
          </a:p>
        </p:txBody>
      </p:sp>
      <p:sp>
        <p:nvSpPr>
          <p:cNvPr id="186" name="Google Shape;186;p11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Rossman opening</a:t>
            </a:r>
            <a:endParaRPr/>
          </a:p>
        </p:txBody>
      </p:sp>
      <p:sp>
        <p:nvSpPr>
          <p:cNvPr id="187" name="Google Shape;187;p1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USCOTS 2023</a:t>
            </a:r>
            <a:endParaRPr/>
          </a:p>
        </p:txBody>
      </p:sp>
      <p:sp>
        <p:nvSpPr>
          <p:cNvPr id="188" name="Google Shape;188;p11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2"/>
          <p:cNvSpPr txBox="1"/>
          <p:nvPr>
            <p:ph type="title"/>
          </p:nvPr>
        </p:nvSpPr>
        <p:spPr>
          <a:xfrm>
            <a:off x="457200" y="277813"/>
            <a:ext cx="85344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latin typeface="Arial"/>
                <a:ea typeface="Arial"/>
                <a:cs typeface="Arial"/>
                <a:sym typeface="Arial"/>
              </a:rPr>
              <a:t>Please stand (or wave) if you …</a:t>
            </a:r>
            <a:endParaRPr/>
          </a:p>
        </p:txBody>
      </p:sp>
      <p:sp>
        <p:nvSpPr>
          <p:cNvPr id="194" name="Google Shape;194;p12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3120"/>
              <a:buNone/>
            </a:pPr>
            <a:r>
              <a:t/>
            </a:r>
            <a:endParaRPr sz="4800"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rPr lang="en-US" sz="4800"/>
              <a:t>teach at a two-year college or high school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t/>
            </a:r>
            <a:endParaRPr sz="4800"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rPr lang="en-US" sz="4800"/>
              <a:t>Welcome!</a:t>
            </a:r>
            <a:endParaRPr/>
          </a:p>
        </p:txBody>
      </p:sp>
      <p:sp>
        <p:nvSpPr>
          <p:cNvPr id="195" name="Google Shape;195;p12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Rossman opening</a:t>
            </a:r>
            <a:endParaRPr/>
          </a:p>
        </p:txBody>
      </p:sp>
      <p:sp>
        <p:nvSpPr>
          <p:cNvPr id="196" name="Google Shape;196;p1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USCOTS 2023</a:t>
            </a:r>
            <a:endParaRPr/>
          </a:p>
        </p:txBody>
      </p:sp>
      <p:sp>
        <p:nvSpPr>
          <p:cNvPr id="197" name="Google Shape;197;p12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3"/>
          <p:cNvSpPr txBox="1"/>
          <p:nvPr>
            <p:ph type="title"/>
          </p:nvPr>
        </p:nvSpPr>
        <p:spPr>
          <a:xfrm>
            <a:off x="457200" y="277813"/>
            <a:ext cx="85344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latin typeface="Arial"/>
                <a:ea typeface="Arial"/>
                <a:cs typeface="Arial"/>
                <a:sym typeface="Arial"/>
              </a:rPr>
              <a:t>Please stand (or wave) if you …</a:t>
            </a:r>
            <a:endParaRPr/>
          </a:p>
        </p:txBody>
      </p:sp>
      <p:sp>
        <p:nvSpPr>
          <p:cNvPr id="203" name="Google Shape;203;p13"/>
          <p:cNvSpPr txBox="1"/>
          <p:nvPr>
            <p:ph idx="1" type="body"/>
          </p:nvPr>
        </p:nvSpPr>
        <p:spPr>
          <a:xfrm>
            <a:off x="457200" y="13716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3120"/>
              <a:buNone/>
            </a:pPr>
            <a:r>
              <a:t/>
            </a:r>
            <a:endParaRPr sz="4800"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rPr lang="en-US" sz="4800"/>
              <a:t>teach outside of a department of statistics or mathematics or data science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t/>
            </a:r>
            <a:endParaRPr sz="4800"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rPr lang="en-US" sz="4800"/>
              <a:t>Welcome!</a:t>
            </a:r>
            <a:endParaRPr/>
          </a:p>
        </p:txBody>
      </p:sp>
      <p:sp>
        <p:nvSpPr>
          <p:cNvPr id="204" name="Google Shape;204;p13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Rossman opening</a:t>
            </a:r>
            <a:endParaRPr/>
          </a:p>
        </p:txBody>
      </p:sp>
      <p:sp>
        <p:nvSpPr>
          <p:cNvPr id="205" name="Google Shape;205;p1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USCOTS 2023</a:t>
            </a:r>
            <a:endParaRPr/>
          </a:p>
        </p:txBody>
      </p:sp>
      <p:sp>
        <p:nvSpPr>
          <p:cNvPr id="206" name="Google Shape;206;p13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4"/>
          <p:cNvSpPr txBox="1"/>
          <p:nvPr>
            <p:ph type="title"/>
          </p:nvPr>
        </p:nvSpPr>
        <p:spPr>
          <a:xfrm>
            <a:off x="457200" y="277813"/>
            <a:ext cx="85344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latin typeface="Arial"/>
                <a:ea typeface="Arial"/>
                <a:cs typeface="Arial"/>
                <a:sym typeface="Arial"/>
              </a:rPr>
              <a:t>Please stand (or wave) if you …</a:t>
            </a:r>
            <a:endParaRPr/>
          </a:p>
        </p:txBody>
      </p:sp>
      <p:sp>
        <p:nvSpPr>
          <p:cNvPr id="212" name="Google Shape;212;p14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3120"/>
              <a:buNone/>
            </a:pPr>
            <a:r>
              <a:t/>
            </a:r>
            <a:endParaRPr sz="4800"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rPr lang="en-US" sz="4800"/>
              <a:t>are currently a student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t/>
            </a:r>
            <a:endParaRPr sz="4800"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rPr lang="en-US" sz="4800"/>
              <a:t>Welcome!</a:t>
            </a:r>
            <a:endParaRPr/>
          </a:p>
        </p:txBody>
      </p:sp>
      <p:sp>
        <p:nvSpPr>
          <p:cNvPr id="213" name="Google Shape;213;p14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Rossman opening</a:t>
            </a:r>
            <a:endParaRPr/>
          </a:p>
        </p:txBody>
      </p:sp>
      <p:sp>
        <p:nvSpPr>
          <p:cNvPr id="214" name="Google Shape;214;p1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USCOTS 2023</a:t>
            </a:r>
            <a:endParaRPr/>
          </a:p>
        </p:txBody>
      </p:sp>
      <p:sp>
        <p:nvSpPr>
          <p:cNvPr id="215" name="Google Shape;215;p14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5"/>
          <p:cNvSpPr txBox="1"/>
          <p:nvPr>
            <p:ph type="title"/>
          </p:nvPr>
        </p:nvSpPr>
        <p:spPr>
          <a:xfrm>
            <a:off x="457200" y="277813"/>
            <a:ext cx="85344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latin typeface="Arial"/>
                <a:ea typeface="Arial"/>
                <a:cs typeface="Arial"/>
                <a:sym typeface="Arial"/>
              </a:rPr>
              <a:t>Please stand (or wave) if you …</a:t>
            </a:r>
            <a:endParaRPr/>
          </a:p>
        </p:txBody>
      </p:sp>
      <p:sp>
        <p:nvSpPr>
          <p:cNvPr id="221" name="Google Shape;221;p15"/>
          <p:cNvSpPr txBox="1"/>
          <p:nvPr>
            <p:ph idx="1" type="body"/>
          </p:nvPr>
        </p:nvSpPr>
        <p:spPr>
          <a:xfrm>
            <a:off x="457200" y="1600200"/>
            <a:ext cx="84582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3120"/>
              <a:buNone/>
            </a:pPr>
            <a:r>
              <a:t/>
            </a:r>
            <a:endParaRPr sz="4800"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rPr lang="en-US" sz="4800"/>
              <a:t>have </a:t>
            </a:r>
            <a:r>
              <a:rPr b="1" i="1" lang="en-US" sz="4800"/>
              <a:t>ever</a:t>
            </a:r>
            <a:r>
              <a:rPr lang="en-US" sz="4800"/>
              <a:t> been a student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t/>
            </a:r>
            <a:endParaRPr sz="4800"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rPr lang="en-US" sz="4800"/>
              <a:t>(Were you starting to wonder if you’d ever get to stand?)</a:t>
            </a:r>
            <a:endParaRPr/>
          </a:p>
        </p:txBody>
      </p:sp>
      <p:sp>
        <p:nvSpPr>
          <p:cNvPr id="222" name="Google Shape;222;p15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Rossman opening</a:t>
            </a:r>
            <a:endParaRPr/>
          </a:p>
        </p:txBody>
      </p:sp>
      <p:sp>
        <p:nvSpPr>
          <p:cNvPr id="223" name="Google Shape;223;p1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USCOTS 2023</a:t>
            </a:r>
            <a:endParaRPr/>
          </a:p>
        </p:txBody>
      </p:sp>
      <p:sp>
        <p:nvSpPr>
          <p:cNvPr id="224" name="Google Shape;224;p15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6"/>
          <p:cNvSpPr txBox="1"/>
          <p:nvPr>
            <p:ph type="title"/>
          </p:nvPr>
        </p:nvSpPr>
        <p:spPr>
          <a:xfrm>
            <a:off x="457200" y="277813"/>
            <a:ext cx="85344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latin typeface="Arial"/>
                <a:ea typeface="Arial"/>
                <a:cs typeface="Arial"/>
                <a:sym typeface="Arial"/>
              </a:rPr>
              <a:t>Please stand (or wave) if you …</a:t>
            </a:r>
            <a:endParaRPr/>
          </a:p>
        </p:txBody>
      </p:sp>
      <p:sp>
        <p:nvSpPr>
          <p:cNvPr id="230" name="Google Shape;230;p16"/>
          <p:cNvSpPr txBox="1"/>
          <p:nvPr>
            <p:ph idx="1" type="body"/>
          </p:nvPr>
        </p:nvSpPr>
        <p:spPr>
          <a:xfrm>
            <a:off x="457200" y="1600200"/>
            <a:ext cx="84582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3120"/>
              <a:buNone/>
            </a:pPr>
            <a:r>
              <a:t/>
            </a:r>
            <a:endParaRPr sz="4800"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rPr lang="en-US" sz="4800"/>
              <a:t>are a member of the 2023 USCOTS program committee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t/>
            </a:r>
            <a:endParaRPr sz="4800"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rPr lang="en-US" sz="4800"/>
              <a:t>Many thanks!</a:t>
            </a:r>
            <a:endParaRPr/>
          </a:p>
        </p:txBody>
      </p:sp>
      <p:sp>
        <p:nvSpPr>
          <p:cNvPr id="231" name="Google Shape;231;p16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Rossman opening</a:t>
            </a:r>
            <a:endParaRPr/>
          </a:p>
        </p:txBody>
      </p:sp>
      <p:sp>
        <p:nvSpPr>
          <p:cNvPr id="232" name="Google Shape;232;p1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USCOTS 2023</a:t>
            </a:r>
            <a:endParaRPr/>
          </a:p>
        </p:txBody>
      </p:sp>
      <p:sp>
        <p:nvSpPr>
          <p:cNvPr id="233" name="Google Shape;233;p16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7"/>
          <p:cNvSpPr txBox="1"/>
          <p:nvPr>
            <p:ph type="title"/>
          </p:nvPr>
        </p:nvSpPr>
        <p:spPr>
          <a:xfrm>
            <a:off x="457200" y="277813"/>
            <a:ext cx="85344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latin typeface="Arial"/>
                <a:ea typeface="Arial"/>
                <a:cs typeface="Arial"/>
                <a:sym typeface="Arial"/>
              </a:rPr>
              <a:t>Please stand (or wave) if you …</a:t>
            </a:r>
            <a:endParaRPr/>
          </a:p>
        </p:txBody>
      </p:sp>
      <p:sp>
        <p:nvSpPr>
          <p:cNvPr id="239" name="Google Shape;239;p17"/>
          <p:cNvSpPr txBox="1"/>
          <p:nvPr>
            <p:ph idx="1" type="body"/>
          </p:nvPr>
        </p:nvSpPr>
        <p:spPr>
          <a:xfrm>
            <a:off x="457200" y="1524000"/>
            <a:ext cx="84582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3120"/>
              <a:buNone/>
            </a:pPr>
            <a:r>
              <a:t/>
            </a:r>
            <a:endParaRPr sz="4800"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rPr lang="en-US" sz="4800"/>
              <a:t>organized, or reviewed proposals for, Posters &amp; Beyond 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rPr lang="en-US" sz="4800"/>
              <a:t>Thanks to Judith Canner and her team!</a:t>
            </a:r>
            <a:endParaRPr/>
          </a:p>
        </p:txBody>
      </p:sp>
      <p:sp>
        <p:nvSpPr>
          <p:cNvPr id="240" name="Google Shape;240;p17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Rossman opening</a:t>
            </a:r>
            <a:endParaRPr/>
          </a:p>
        </p:txBody>
      </p:sp>
      <p:sp>
        <p:nvSpPr>
          <p:cNvPr id="241" name="Google Shape;241;p1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USCOTS 2023</a:t>
            </a:r>
            <a:endParaRPr/>
          </a:p>
        </p:txBody>
      </p:sp>
      <p:sp>
        <p:nvSpPr>
          <p:cNvPr id="242" name="Google Shape;242;p17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8"/>
          <p:cNvSpPr txBox="1"/>
          <p:nvPr>
            <p:ph type="title"/>
          </p:nvPr>
        </p:nvSpPr>
        <p:spPr>
          <a:xfrm>
            <a:off x="457200" y="277813"/>
            <a:ext cx="85344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latin typeface="Arial"/>
                <a:ea typeface="Arial"/>
                <a:cs typeface="Arial"/>
                <a:sym typeface="Arial"/>
              </a:rPr>
              <a:t>Please stand (or wave) if you …</a:t>
            </a:r>
            <a:endParaRPr/>
          </a:p>
        </p:txBody>
      </p:sp>
      <p:sp>
        <p:nvSpPr>
          <p:cNvPr id="248" name="Google Shape;248;p18"/>
          <p:cNvSpPr txBox="1"/>
          <p:nvPr>
            <p:ph idx="1" type="body"/>
          </p:nvPr>
        </p:nvSpPr>
        <p:spPr>
          <a:xfrm>
            <a:off x="457200" y="1412875"/>
            <a:ext cx="84582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3120"/>
              <a:buNone/>
            </a:pPr>
            <a:r>
              <a:t/>
            </a:r>
            <a:endParaRPr sz="4800"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rPr lang="en-US" sz="4800"/>
              <a:t>pronounce the conference acronym (USCOTS) differently than I do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t/>
            </a:r>
            <a:endParaRPr sz="48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SzPts val="2600"/>
              <a:buNone/>
            </a:pPr>
            <a:r>
              <a:rPr lang="en-US" sz="4000"/>
              <a:t>Variability is good, right?</a:t>
            </a:r>
            <a:endParaRPr/>
          </a:p>
        </p:txBody>
      </p:sp>
      <p:sp>
        <p:nvSpPr>
          <p:cNvPr id="249" name="Google Shape;249;p18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Rossman opening</a:t>
            </a:r>
            <a:endParaRPr/>
          </a:p>
        </p:txBody>
      </p:sp>
      <p:sp>
        <p:nvSpPr>
          <p:cNvPr id="250" name="Google Shape;250;p1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USCOTS 2023</a:t>
            </a:r>
            <a:endParaRPr/>
          </a:p>
        </p:txBody>
      </p:sp>
      <p:sp>
        <p:nvSpPr>
          <p:cNvPr id="251" name="Google Shape;251;p18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9"/>
          <p:cNvSpPr txBox="1"/>
          <p:nvPr>
            <p:ph type="title"/>
          </p:nvPr>
        </p:nvSpPr>
        <p:spPr>
          <a:xfrm>
            <a:off x="457200" y="277813"/>
            <a:ext cx="85344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latin typeface="Arial"/>
                <a:ea typeface="Arial"/>
                <a:cs typeface="Arial"/>
                <a:sym typeface="Arial"/>
              </a:rPr>
              <a:t>Please stand (or wave) if you …</a:t>
            </a:r>
            <a:endParaRPr/>
          </a:p>
        </p:txBody>
      </p:sp>
      <p:sp>
        <p:nvSpPr>
          <p:cNvPr id="257" name="Google Shape;257;p19"/>
          <p:cNvSpPr txBox="1"/>
          <p:nvPr>
            <p:ph idx="1" type="body"/>
          </p:nvPr>
        </p:nvSpPr>
        <p:spPr>
          <a:xfrm>
            <a:off x="457200" y="1295400"/>
            <a:ext cx="86868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3120"/>
              <a:buNone/>
            </a:pPr>
            <a:r>
              <a:t/>
            </a:r>
            <a:endParaRPr sz="4800"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rPr lang="en-US" sz="4800"/>
              <a:t>believe that this presentation (such as it is) was composed entirely by an AI chat bot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SzPts val="2600"/>
              <a:buNone/>
            </a:pPr>
            <a:r>
              <a:rPr lang="en-US" sz="4000"/>
              <a:t>(I assure you that no intelligence of any kind was involved.)</a:t>
            </a:r>
            <a:endParaRPr/>
          </a:p>
        </p:txBody>
      </p:sp>
      <p:sp>
        <p:nvSpPr>
          <p:cNvPr id="258" name="Google Shape;258;p19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Rossman opening</a:t>
            </a:r>
            <a:endParaRPr/>
          </a:p>
        </p:txBody>
      </p:sp>
      <p:sp>
        <p:nvSpPr>
          <p:cNvPr id="259" name="Google Shape;259;p1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USCOTS 2023</a:t>
            </a:r>
            <a:endParaRPr/>
          </a:p>
        </p:txBody>
      </p:sp>
      <p:sp>
        <p:nvSpPr>
          <p:cNvPr id="260" name="Google Shape;260;p19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"/>
          <p:cNvSpPr txBox="1"/>
          <p:nvPr>
            <p:ph type="title"/>
          </p:nvPr>
        </p:nvSpPr>
        <p:spPr>
          <a:xfrm>
            <a:off x="457200" y="277813"/>
            <a:ext cx="86868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latin typeface="Arial"/>
                <a:ea typeface="Arial"/>
                <a:cs typeface="Arial"/>
                <a:sym typeface="Arial"/>
              </a:rPr>
              <a:t>Personal note and question</a:t>
            </a:r>
            <a:endParaRPr/>
          </a:p>
        </p:txBody>
      </p:sp>
      <p:sp>
        <p:nvSpPr>
          <p:cNvPr id="104" name="Google Shape;104;p2"/>
          <p:cNvSpPr txBox="1"/>
          <p:nvPr>
            <p:ph idx="1" type="body"/>
          </p:nvPr>
        </p:nvSpPr>
        <p:spPr>
          <a:xfrm>
            <a:off x="457200" y="1447800"/>
            <a:ext cx="86868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3120"/>
              <a:buNone/>
            </a:pPr>
            <a:r>
              <a:rPr lang="en-US" sz="4800"/>
              <a:t>I last stood on this stage on May 18, 2019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t/>
            </a:r>
            <a:endParaRPr sz="4800"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rPr lang="en-US" sz="4800"/>
              <a:t>Has anything much happened in the world since then?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SzPts val="1820"/>
              <a:buNone/>
            </a:pPr>
            <a:r>
              <a:t/>
            </a:r>
            <a:endParaRPr sz="2800"/>
          </a:p>
        </p:txBody>
      </p:sp>
      <p:sp>
        <p:nvSpPr>
          <p:cNvPr id="105" name="Google Shape;105;p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USCOTS 2023</a:t>
            </a:r>
            <a:endParaRPr/>
          </a:p>
        </p:txBody>
      </p:sp>
      <p:sp>
        <p:nvSpPr>
          <p:cNvPr id="106" name="Google Shape;106;p2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7" name="Google Shape;107;p2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Rossman opening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0"/>
          <p:cNvSpPr txBox="1"/>
          <p:nvPr>
            <p:ph type="title"/>
          </p:nvPr>
        </p:nvSpPr>
        <p:spPr>
          <a:xfrm>
            <a:off x="457200" y="277813"/>
            <a:ext cx="85344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latin typeface="Arial"/>
                <a:ea typeface="Arial"/>
                <a:cs typeface="Arial"/>
                <a:sym typeface="Arial"/>
              </a:rPr>
              <a:t>Please stand (or wave) if you …</a:t>
            </a:r>
            <a:endParaRPr/>
          </a:p>
        </p:txBody>
      </p:sp>
      <p:sp>
        <p:nvSpPr>
          <p:cNvPr id="266" name="Google Shape;266;p20"/>
          <p:cNvSpPr txBox="1"/>
          <p:nvPr>
            <p:ph idx="1" type="body"/>
          </p:nvPr>
        </p:nvSpPr>
        <p:spPr>
          <a:xfrm>
            <a:off x="457200" y="1295400"/>
            <a:ext cx="85344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3120"/>
              <a:buNone/>
            </a:pPr>
            <a:r>
              <a:t/>
            </a:r>
            <a:endParaRPr sz="4800"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rPr lang="en-US" sz="4800"/>
              <a:t>have ever communicated with/about data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t/>
            </a:r>
            <a:endParaRPr sz="4800"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rPr lang="en-US" sz="4800"/>
              <a:t>(The conference theme pertains to everyone, I hope!)</a:t>
            </a:r>
            <a:endParaRPr/>
          </a:p>
        </p:txBody>
      </p:sp>
      <p:sp>
        <p:nvSpPr>
          <p:cNvPr id="267" name="Google Shape;267;p20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Rossman opening</a:t>
            </a:r>
            <a:endParaRPr/>
          </a:p>
        </p:txBody>
      </p:sp>
      <p:sp>
        <p:nvSpPr>
          <p:cNvPr id="268" name="Google Shape;268;p2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USCOTS 2023</a:t>
            </a:r>
            <a:endParaRPr/>
          </a:p>
        </p:txBody>
      </p:sp>
      <p:sp>
        <p:nvSpPr>
          <p:cNvPr id="269" name="Google Shape;269;p20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1"/>
          <p:cNvSpPr txBox="1"/>
          <p:nvPr>
            <p:ph type="title"/>
          </p:nvPr>
        </p:nvSpPr>
        <p:spPr>
          <a:xfrm>
            <a:off x="457200" y="277813"/>
            <a:ext cx="85344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latin typeface="Arial"/>
                <a:ea typeface="Arial"/>
                <a:cs typeface="Arial"/>
                <a:sym typeface="Arial"/>
              </a:rPr>
              <a:t>Please stand (or wave) if you …</a:t>
            </a:r>
            <a:endParaRPr/>
          </a:p>
        </p:txBody>
      </p:sp>
      <p:sp>
        <p:nvSpPr>
          <p:cNvPr id="275" name="Google Shape;275;p21"/>
          <p:cNvSpPr txBox="1"/>
          <p:nvPr>
            <p:ph idx="1" type="body"/>
          </p:nvPr>
        </p:nvSpPr>
        <p:spPr>
          <a:xfrm>
            <a:off x="457200" y="1295400"/>
            <a:ext cx="85344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3120"/>
              <a:buNone/>
            </a:pPr>
            <a:r>
              <a:t/>
            </a:r>
            <a:endParaRPr sz="4800"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rPr lang="en-US" sz="4800"/>
              <a:t>have an affiliation with Penn State (faculty, staff, student, alum, …)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t/>
            </a:r>
            <a:endParaRPr sz="4800"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rPr lang="en-US" sz="4800"/>
              <a:t>Thanks for hosting us!</a:t>
            </a:r>
            <a:endParaRPr/>
          </a:p>
        </p:txBody>
      </p:sp>
      <p:sp>
        <p:nvSpPr>
          <p:cNvPr id="276" name="Google Shape;276;p21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Rossman opening</a:t>
            </a:r>
            <a:endParaRPr/>
          </a:p>
        </p:txBody>
      </p:sp>
      <p:sp>
        <p:nvSpPr>
          <p:cNvPr id="277" name="Google Shape;277;p2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USCOTS 2023</a:t>
            </a:r>
            <a:endParaRPr/>
          </a:p>
        </p:txBody>
      </p:sp>
      <p:sp>
        <p:nvSpPr>
          <p:cNvPr id="278" name="Google Shape;278;p21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2"/>
          <p:cNvSpPr txBox="1"/>
          <p:nvPr>
            <p:ph type="title"/>
          </p:nvPr>
        </p:nvSpPr>
        <p:spPr>
          <a:xfrm>
            <a:off x="457200" y="277813"/>
            <a:ext cx="85344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latin typeface="Arial"/>
                <a:ea typeface="Arial"/>
                <a:cs typeface="Arial"/>
                <a:sym typeface="Arial"/>
              </a:rPr>
              <a:t>Please stand (or wave) if you …</a:t>
            </a:r>
            <a:endParaRPr/>
          </a:p>
        </p:txBody>
      </p:sp>
      <p:sp>
        <p:nvSpPr>
          <p:cNvPr id="284" name="Google Shape;284;p22"/>
          <p:cNvSpPr txBox="1"/>
          <p:nvPr>
            <p:ph idx="1" type="body"/>
          </p:nvPr>
        </p:nvSpPr>
        <p:spPr>
          <a:xfrm>
            <a:off x="457200" y="1600200"/>
            <a:ext cx="85344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3120"/>
              <a:buNone/>
            </a:pPr>
            <a:r>
              <a:t/>
            </a:r>
            <a:endParaRPr sz="4800"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rPr lang="en-US" sz="4800"/>
              <a:t>are Head of the Statistics Department at Penn State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t/>
            </a:r>
            <a:endParaRPr sz="4800"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rPr lang="en-US" sz="4800"/>
              <a:t>Let’s hear from Murali Haran</a:t>
            </a:r>
            <a:endParaRPr/>
          </a:p>
        </p:txBody>
      </p:sp>
      <p:sp>
        <p:nvSpPr>
          <p:cNvPr id="285" name="Google Shape;285;p22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Rossman opening</a:t>
            </a:r>
            <a:endParaRPr/>
          </a:p>
        </p:txBody>
      </p:sp>
      <p:sp>
        <p:nvSpPr>
          <p:cNvPr id="286" name="Google Shape;286;p2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USCOTS 2023</a:t>
            </a:r>
            <a:endParaRPr/>
          </a:p>
        </p:txBody>
      </p:sp>
      <p:sp>
        <p:nvSpPr>
          <p:cNvPr id="287" name="Google Shape;287;p22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3"/>
          <p:cNvSpPr txBox="1"/>
          <p:nvPr>
            <p:ph type="title"/>
          </p:nvPr>
        </p:nvSpPr>
        <p:spPr>
          <a:xfrm>
            <a:off x="457200" y="277813"/>
            <a:ext cx="84582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latin typeface="Arial"/>
                <a:ea typeface="Arial"/>
                <a:cs typeface="Arial"/>
                <a:sym typeface="Arial"/>
              </a:rPr>
              <a:t>And now …</a:t>
            </a:r>
            <a:endParaRPr/>
          </a:p>
        </p:txBody>
      </p:sp>
      <p:sp>
        <p:nvSpPr>
          <p:cNvPr id="297" name="Google Shape;297;p23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3120"/>
              <a:buChar char="■"/>
            </a:pPr>
            <a:r>
              <a:rPr lang="en-US" sz="4800"/>
              <a:t>Five-minute presentations on conference theme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t/>
            </a:r>
            <a:endParaRPr sz="4800"/>
          </a:p>
        </p:txBody>
      </p:sp>
      <p:sp>
        <p:nvSpPr>
          <p:cNvPr id="298" name="Google Shape;298;p23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Rossman opening</a:t>
            </a:r>
            <a:endParaRPr/>
          </a:p>
        </p:txBody>
      </p:sp>
      <p:sp>
        <p:nvSpPr>
          <p:cNvPr id="299" name="Google Shape;299;p2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USCOTS 2023</a:t>
            </a:r>
            <a:endParaRPr/>
          </a:p>
        </p:txBody>
      </p:sp>
      <p:sp>
        <p:nvSpPr>
          <p:cNvPr id="300" name="Google Shape;300;p23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4"/>
          <p:cNvSpPr txBox="1"/>
          <p:nvPr>
            <p:ph type="title"/>
          </p:nvPr>
        </p:nvSpPr>
        <p:spPr>
          <a:xfrm>
            <a:off x="457200" y="277813"/>
            <a:ext cx="84582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latin typeface="Arial"/>
                <a:ea typeface="Arial"/>
                <a:cs typeface="Arial"/>
                <a:sym typeface="Arial"/>
              </a:rPr>
              <a:t>And now …</a:t>
            </a:r>
            <a:endParaRPr/>
          </a:p>
        </p:txBody>
      </p:sp>
      <p:sp>
        <p:nvSpPr>
          <p:cNvPr id="310" name="Google Shape;310;p24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3120"/>
              <a:buChar char="■"/>
            </a:pPr>
            <a:r>
              <a:rPr lang="en-US" sz="4800"/>
              <a:t>Five-minute presentations on conference theme</a:t>
            </a:r>
            <a:endParaRPr/>
          </a:p>
          <a:p>
            <a:pPr indent="-144780" lvl="0" marL="34290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t/>
            </a:r>
            <a:endParaRPr sz="4800"/>
          </a:p>
          <a:p>
            <a:pPr indent="-144780" lvl="0" marL="34290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t/>
            </a:r>
            <a:endParaRPr sz="4800"/>
          </a:p>
          <a:p>
            <a:pPr indent="-325438" lvl="1" marL="669925" rtl="0" algn="l">
              <a:spcBef>
                <a:spcPts val="800"/>
              </a:spcBef>
              <a:spcAft>
                <a:spcPts val="0"/>
              </a:spcAft>
              <a:buSzPts val="2400"/>
              <a:buChar char="❑"/>
            </a:pPr>
            <a:r>
              <a:rPr lang="en-US" sz="4000"/>
              <a:t>Alphabetical by first name</a:t>
            </a:r>
            <a:endParaRPr/>
          </a:p>
        </p:txBody>
      </p:sp>
      <p:sp>
        <p:nvSpPr>
          <p:cNvPr id="311" name="Google Shape;311;p24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Rossman opening</a:t>
            </a:r>
            <a:endParaRPr/>
          </a:p>
        </p:txBody>
      </p:sp>
      <p:sp>
        <p:nvSpPr>
          <p:cNvPr id="312" name="Google Shape;312;p2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USCOTS 2023</a:t>
            </a:r>
            <a:endParaRPr/>
          </a:p>
        </p:txBody>
      </p:sp>
      <p:sp>
        <p:nvSpPr>
          <p:cNvPr id="313" name="Google Shape;313;p24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14" name="Google Shape;314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1020" y="3088655"/>
            <a:ext cx="7993380" cy="18643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5"/>
          <p:cNvSpPr txBox="1"/>
          <p:nvPr>
            <p:ph type="title"/>
          </p:nvPr>
        </p:nvSpPr>
        <p:spPr>
          <a:xfrm>
            <a:off x="457200" y="277813"/>
            <a:ext cx="84582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latin typeface="Arial"/>
                <a:ea typeface="Arial"/>
                <a:cs typeface="Arial"/>
                <a:sym typeface="Arial"/>
              </a:rPr>
              <a:t>Five-minute talks</a:t>
            </a:r>
            <a:endParaRPr/>
          </a:p>
        </p:txBody>
      </p:sp>
      <p:sp>
        <p:nvSpPr>
          <p:cNvPr id="320" name="Google Shape;320;p25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950"/>
              <a:buChar char="■"/>
            </a:pPr>
            <a:r>
              <a:rPr lang="en-US"/>
              <a:t>Bradley Jones, JMP Statistical Software</a:t>
            </a:r>
            <a:endParaRPr/>
          </a:p>
          <a:p>
            <a:pPr indent="-342900" lvl="0" marL="342900" rtl="0" algn="l">
              <a:spcBef>
                <a:spcPts val="600"/>
              </a:spcBef>
              <a:spcAft>
                <a:spcPts val="0"/>
              </a:spcAft>
              <a:buSzPts val="1950"/>
              <a:buChar char="■"/>
            </a:pPr>
            <a:r>
              <a:rPr lang="en-US"/>
              <a:t>Erin Blankenship, Univ of Nebraska – Lincoln</a:t>
            </a:r>
            <a:endParaRPr/>
          </a:p>
          <a:p>
            <a:pPr indent="-342900" lvl="0" marL="342900" rtl="0" algn="l">
              <a:spcBef>
                <a:spcPts val="600"/>
              </a:spcBef>
              <a:spcAft>
                <a:spcPts val="0"/>
              </a:spcAft>
              <a:buSzPts val="1950"/>
              <a:buChar char="■"/>
            </a:pPr>
            <a:r>
              <a:rPr lang="en-US"/>
              <a:t>Jamis Perrett, Brigham Young Univ</a:t>
            </a:r>
            <a:endParaRPr/>
          </a:p>
          <a:p>
            <a:pPr indent="-342900" lvl="0" marL="342900" rtl="0" algn="l">
              <a:spcBef>
                <a:spcPts val="600"/>
              </a:spcBef>
              <a:spcAft>
                <a:spcPts val="0"/>
              </a:spcAft>
              <a:buSzPts val="1950"/>
              <a:buChar char="■"/>
            </a:pPr>
            <a:r>
              <a:rPr lang="en-US"/>
              <a:t>Jennifer Ward, Clark College</a:t>
            </a:r>
            <a:endParaRPr/>
          </a:p>
          <a:p>
            <a:pPr indent="-342900" lvl="0" marL="342900" rtl="0" algn="l">
              <a:spcBef>
                <a:spcPts val="600"/>
              </a:spcBef>
              <a:spcAft>
                <a:spcPts val="0"/>
              </a:spcAft>
              <a:buSzPts val="1950"/>
              <a:buChar char="■"/>
            </a:pPr>
            <a:r>
              <a:rPr lang="en-US"/>
              <a:t>Jo Hardin, Pomona College</a:t>
            </a:r>
            <a:endParaRPr/>
          </a:p>
          <a:p>
            <a:pPr indent="-342900" lvl="0" marL="342900" rtl="0" algn="l">
              <a:spcBef>
                <a:spcPts val="600"/>
              </a:spcBef>
              <a:spcAft>
                <a:spcPts val="0"/>
              </a:spcAft>
              <a:buSzPts val="1950"/>
              <a:buChar char="■"/>
            </a:pPr>
            <a:r>
              <a:rPr lang="en-US"/>
              <a:t>Maxine Pfannkuch, Univ of Auckland (NZ)</a:t>
            </a:r>
            <a:endParaRPr/>
          </a:p>
          <a:p>
            <a:pPr indent="-342900" lvl="0" marL="342900" rtl="0" algn="l">
              <a:spcBef>
                <a:spcPts val="600"/>
              </a:spcBef>
              <a:spcAft>
                <a:spcPts val="0"/>
              </a:spcAft>
              <a:buSzPts val="1950"/>
              <a:buChar char="■"/>
            </a:pPr>
            <a:r>
              <a:rPr lang="en-US"/>
              <a:t>Megan Mocko, Univ of Florida</a:t>
            </a:r>
            <a:endParaRPr/>
          </a:p>
          <a:p>
            <a:pPr indent="-342900" lvl="0" marL="342900" rtl="0" algn="l">
              <a:spcBef>
                <a:spcPts val="600"/>
              </a:spcBef>
              <a:spcAft>
                <a:spcPts val="0"/>
              </a:spcAft>
              <a:buSzPts val="1950"/>
              <a:buChar char="■"/>
            </a:pPr>
            <a:r>
              <a:rPr lang="en-US"/>
              <a:t>Susan Peters, Univ of Louisville</a:t>
            </a:r>
            <a:endParaRPr/>
          </a:p>
        </p:txBody>
      </p:sp>
      <p:sp>
        <p:nvSpPr>
          <p:cNvPr id="321" name="Google Shape;321;p25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Rossman opening</a:t>
            </a:r>
            <a:endParaRPr/>
          </a:p>
        </p:txBody>
      </p:sp>
      <p:sp>
        <p:nvSpPr>
          <p:cNvPr id="322" name="Google Shape;322;p2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USCOTS 2023</a:t>
            </a:r>
            <a:endParaRPr/>
          </a:p>
        </p:txBody>
      </p:sp>
      <p:sp>
        <p:nvSpPr>
          <p:cNvPr id="323" name="Google Shape;323;p25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latin typeface="Arial"/>
                <a:ea typeface="Arial"/>
                <a:cs typeface="Arial"/>
                <a:sym typeface="Arial"/>
              </a:rPr>
              <a:t>Thursday, June 1, 2023</a:t>
            </a:r>
            <a:endParaRPr/>
          </a:p>
        </p:txBody>
      </p:sp>
      <p:sp>
        <p:nvSpPr>
          <p:cNvPr id="113" name="Google Shape;113;p3"/>
          <p:cNvSpPr txBox="1"/>
          <p:nvPr>
            <p:ph idx="1" type="body"/>
          </p:nvPr>
        </p:nvSpPr>
        <p:spPr>
          <a:xfrm>
            <a:off x="457200" y="1447800"/>
            <a:ext cx="85344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3120"/>
              <a:buNone/>
            </a:pPr>
            <a:r>
              <a:rPr lang="en-US" sz="4800"/>
              <a:t>We are delighted to welcome you </a:t>
            </a:r>
            <a:r>
              <a:rPr i="1" lang="en-US" sz="4800"/>
              <a:t>in person </a:t>
            </a:r>
            <a:r>
              <a:rPr lang="en-US" sz="4800"/>
              <a:t>to USCOTS 2023!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SzPts val="2600"/>
              <a:buNone/>
            </a:pPr>
            <a:r>
              <a:rPr lang="en-US" sz="4000"/>
              <a:t>Allan Rossman, Kelly McConville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SzPts val="2600"/>
              <a:buNone/>
            </a:pPr>
            <a:r>
              <a:rPr lang="en-US" sz="4000"/>
              <a:t>Cal Poly – SLO, Harvard University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SzPts val="2600"/>
              <a:buNone/>
            </a:pPr>
            <a:r>
              <a:rPr lang="en-US" sz="4000"/>
              <a:t>Program chairs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SzPts val="1820"/>
              <a:buNone/>
            </a:pPr>
            <a:r>
              <a:t/>
            </a:r>
            <a:endParaRPr sz="2800"/>
          </a:p>
        </p:txBody>
      </p:sp>
      <p:sp>
        <p:nvSpPr>
          <p:cNvPr id="114" name="Google Shape;114;p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USCOTS 2023</a:t>
            </a:r>
            <a:endParaRPr/>
          </a:p>
        </p:txBody>
      </p:sp>
      <p:sp>
        <p:nvSpPr>
          <p:cNvPr id="115" name="Google Shape;115;p3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6" name="Google Shape;116;p3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Rossman opening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"/>
          <p:cNvSpPr txBox="1"/>
          <p:nvPr>
            <p:ph type="title"/>
          </p:nvPr>
        </p:nvSpPr>
        <p:spPr>
          <a:xfrm>
            <a:off x="457200" y="277813"/>
            <a:ext cx="85344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latin typeface="Arial"/>
                <a:ea typeface="Arial"/>
                <a:cs typeface="Arial"/>
                <a:sym typeface="Arial"/>
              </a:rPr>
              <a:t>Please stand (or wave) if you …</a:t>
            </a:r>
            <a:endParaRPr/>
          </a:p>
        </p:txBody>
      </p:sp>
      <p:sp>
        <p:nvSpPr>
          <p:cNvPr id="122" name="Google Shape;122;p4"/>
          <p:cNvSpPr txBox="1"/>
          <p:nvPr>
            <p:ph idx="1" type="body"/>
          </p:nvPr>
        </p:nvSpPr>
        <p:spPr>
          <a:xfrm>
            <a:off x="457200" y="13716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3120"/>
              <a:buNone/>
            </a:pPr>
            <a:r>
              <a:t/>
            </a:r>
            <a:endParaRPr sz="4800"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rPr lang="en-US" sz="4800"/>
              <a:t>are attending your first (in-person) USCOTS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rPr lang="en-US" sz="4800"/>
              <a:t>Welcome!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SzPts val="2600"/>
              <a:buNone/>
            </a:pPr>
            <a:r>
              <a:rPr lang="en-US" sz="4000"/>
              <a:t>We promise to be nice to those wearing a yellow sticker</a:t>
            </a:r>
            <a:endParaRPr/>
          </a:p>
        </p:txBody>
      </p:sp>
      <p:sp>
        <p:nvSpPr>
          <p:cNvPr id="123" name="Google Shape;123;p4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Rossman opening</a:t>
            </a:r>
            <a:endParaRPr/>
          </a:p>
        </p:txBody>
      </p:sp>
      <p:sp>
        <p:nvSpPr>
          <p:cNvPr id="124" name="Google Shape;124;p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USCOTS 2023</a:t>
            </a:r>
            <a:endParaRPr/>
          </a:p>
        </p:txBody>
      </p:sp>
      <p:sp>
        <p:nvSpPr>
          <p:cNvPr id="125" name="Google Shape;125;p4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"/>
          <p:cNvSpPr txBox="1"/>
          <p:nvPr>
            <p:ph type="title"/>
          </p:nvPr>
        </p:nvSpPr>
        <p:spPr>
          <a:xfrm>
            <a:off x="457200" y="277813"/>
            <a:ext cx="85344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latin typeface="Arial"/>
                <a:ea typeface="Arial"/>
                <a:cs typeface="Arial"/>
                <a:sym typeface="Arial"/>
              </a:rPr>
              <a:t>Please stand (or wave) if you …</a:t>
            </a:r>
            <a:endParaRPr/>
          </a:p>
        </p:txBody>
      </p:sp>
      <p:sp>
        <p:nvSpPr>
          <p:cNvPr id="131" name="Google Shape;131;p5"/>
          <p:cNvSpPr txBox="1"/>
          <p:nvPr>
            <p:ph idx="1" type="body"/>
          </p:nvPr>
        </p:nvSpPr>
        <p:spPr>
          <a:xfrm>
            <a:off x="457200" y="13716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3120"/>
              <a:buNone/>
            </a:pPr>
            <a:r>
              <a:t/>
            </a:r>
            <a:endParaRPr sz="4800"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rPr lang="en-US" sz="4800"/>
              <a:t>were here on May 18, 2019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t/>
            </a:r>
            <a:endParaRPr sz="4800"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rPr lang="en-US" sz="4800"/>
              <a:t>Nice to see you again! </a:t>
            </a:r>
            <a:endParaRPr/>
          </a:p>
        </p:txBody>
      </p:sp>
      <p:sp>
        <p:nvSpPr>
          <p:cNvPr id="132" name="Google Shape;132;p5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Rossman opening</a:t>
            </a:r>
            <a:endParaRPr/>
          </a:p>
        </p:txBody>
      </p:sp>
      <p:sp>
        <p:nvSpPr>
          <p:cNvPr id="133" name="Google Shape;133;p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USCOTS 2023</a:t>
            </a:r>
            <a:endParaRPr/>
          </a:p>
        </p:txBody>
      </p:sp>
      <p:sp>
        <p:nvSpPr>
          <p:cNvPr id="134" name="Google Shape;134;p5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"/>
          <p:cNvSpPr txBox="1"/>
          <p:nvPr>
            <p:ph type="title"/>
          </p:nvPr>
        </p:nvSpPr>
        <p:spPr>
          <a:xfrm>
            <a:off x="457200" y="277813"/>
            <a:ext cx="85344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latin typeface="Arial"/>
                <a:ea typeface="Arial"/>
                <a:cs typeface="Arial"/>
                <a:sym typeface="Arial"/>
              </a:rPr>
              <a:t>Please stand (or wave) if you …</a:t>
            </a:r>
            <a:endParaRPr/>
          </a:p>
        </p:txBody>
      </p:sp>
      <p:sp>
        <p:nvSpPr>
          <p:cNvPr id="140" name="Google Shape;140;p6"/>
          <p:cNvSpPr txBox="1"/>
          <p:nvPr>
            <p:ph idx="1" type="body"/>
          </p:nvPr>
        </p:nvSpPr>
        <p:spPr>
          <a:xfrm>
            <a:off x="457200" y="1447800"/>
            <a:ext cx="86868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3120"/>
              <a:buNone/>
            </a:pPr>
            <a:r>
              <a:t/>
            </a:r>
            <a:endParaRPr sz="4800"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rPr lang="en-US" sz="4800"/>
              <a:t>are attending your tenth USCOTS 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SzPts val="2600"/>
              <a:buNone/>
            </a:pPr>
            <a:r>
              <a:rPr i="1" lang="en-US" sz="4000"/>
              <a:t>Hint</a:t>
            </a:r>
            <a:r>
              <a:rPr lang="en-US" sz="4000"/>
              <a:t>: This is the tenth one.</a:t>
            </a:r>
            <a:endParaRPr/>
          </a:p>
          <a:p>
            <a:pPr indent="0" lvl="0" marL="0" rtl="0" algn="l">
              <a:spcBef>
                <a:spcPts val="760"/>
              </a:spcBef>
              <a:spcAft>
                <a:spcPts val="0"/>
              </a:spcAft>
              <a:buSzPts val="2470"/>
              <a:buNone/>
            </a:pPr>
            <a:r>
              <a:rPr lang="en-US" sz="3800"/>
              <a:t>Yes, the virtual 2021 USCOTS counts!</a:t>
            </a:r>
            <a:endParaRPr/>
          </a:p>
        </p:txBody>
      </p:sp>
      <p:sp>
        <p:nvSpPr>
          <p:cNvPr id="141" name="Google Shape;141;p6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Rossman opening</a:t>
            </a:r>
            <a:endParaRPr/>
          </a:p>
        </p:txBody>
      </p:sp>
      <p:sp>
        <p:nvSpPr>
          <p:cNvPr id="142" name="Google Shape;142;p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USCOTS 2023</a:t>
            </a:r>
            <a:endParaRPr/>
          </a:p>
        </p:txBody>
      </p:sp>
      <p:sp>
        <p:nvSpPr>
          <p:cNvPr id="143" name="Google Shape;143;p6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7"/>
          <p:cNvSpPr txBox="1"/>
          <p:nvPr>
            <p:ph type="title"/>
          </p:nvPr>
        </p:nvSpPr>
        <p:spPr>
          <a:xfrm>
            <a:off x="457200" y="277813"/>
            <a:ext cx="85344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latin typeface="Arial"/>
                <a:ea typeface="Arial"/>
                <a:cs typeface="Arial"/>
                <a:sym typeface="Arial"/>
              </a:rPr>
              <a:t>Please stand (or wave) if you …</a:t>
            </a:r>
            <a:endParaRPr/>
          </a:p>
        </p:txBody>
      </p:sp>
      <p:sp>
        <p:nvSpPr>
          <p:cNvPr id="149" name="Google Shape;149;p7"/>
          <p:cNvSpPr txBox="1"/>
          <p:nvPr>
            <p:ph idx="1" type="body"/>
          </p:nvPr>
        </p:nvSpPr>
        <p:spPr>
          <a:xfrm>
            <a:off x="457200" y="1371600"/>
            <a:ext cx="86868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3120"/>
              <a:buNone/>
            </a:pPr>
            <a:r>
              <a:t/>
            </a:r>
            <a:endParaRPr sz="4800"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rPr lang="en-US" sz="4800"/>
              <a:t>have been the Director of CAUSE, the organization that has put on all ten USCOTS, since its inception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rPr lang="en-US" sz="4800"/>
              <a:t>Thanks to Dennis Pearl!</a:t>
            </a:r>
            <a:endParaRPr/>
          </a:p>
        </p:txBody>
      </p:sp>
      <p:sp>
        <p:nvSpPr>
          <p:cNvPr id="150" name="Google Shape;150;p7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Rossman opening</a:t>
            </a:r>
            <a:endParaRPr/>
          </a:p>
        </p:txBody>
      </p:sp>
      <p:sp>
        <p:nvSpPr>
          <p:cNvPr id="151" name="Google Shape;151;p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USCOTS 2023</a:t>
            </a:r>
            <a:endParaRPr/>
          </a:p>
        </p:txBody>
      </p:sp>
      <p:sp>
        <p:nvSpPr>
          <p:cNvPr id="152" name="Google Shape;152;p7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8"/>
          <p:cNvSpPr txBox="1"/>
          <p:nvPr>
            <p:ph type="title"/>
          </p:nvPr>
        </p:nvSpPr>
        <p:spPr>
          <a:xfrm>
            <a:off x="457200" y="277813"/>
            <a:ext cx="85344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latin typeface="Arial"/>
                <a:ea typeface="Arial"/>
                <a:cs typeface="Arial"/>
                <a:sym typeface="Arial"/>
              </a:rPr>
              <a:t>Please stand (or wave) if you …</a:t>
            </a:r>
            <a:endParaRPr/>
          </a:p>
        </p:txBody>
      </p:sp>
      <p:sp>
        <p:nvSpPr>
          <p:cNvPr id="158" name="Google Shape;158;p8"/>
          <p:cNvSpPr txBox="1"/>
          <p:nvPr>
            <p:ph idx="1" type="body"/>
          </p:nvPr>
        </p:nvSpPr>
        <p:spPr>
          <a:xfrm>
            <a:off x="457200" y="1371600"/>
            <a:ext cx="85344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3120"/>
              <a:buNone/>
            </a:pPr>
            <a:r>
              <a:t/>
            </a:r>
            <a:endParaRPr sz="4800"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rPr lang="en-US" sz="4800"/>
              <a:t>attended one of the pre-conference workshops or exhibitor demonstrations or speed mentoring session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SzPts val="2600"/>
              <a:buNone/>
            </a:pPr>
            <a:r>
              <a:rPr lang="en-US" sz="4000"/>
              <a:t>USCOTS began before it began</a:t>
            </a:r>
            <a:endParaRPr/>
          </a:p>
        </p:txBody>
      </p:sp>
      <p:sp>
        <p:nvSpPr>
          <p:cNvPr id="159" name="Google Shape;159;p8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Rossman opening</a:t>
            </a:r>
            <a:endParaRPr/>
          </a:p>
        </p:txBody>
      </p:sp>
      <p:sp>
        <p:nvSpPr>
          <p:cNvPr id="160" name="Google Shape;160;p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USCOTS 2023</a:t>
            </a:r>
            <a:endParaRPr/>
          </a:p>
        </p:txBody>
      </p:sp>
      <p:sp>
        <p:nvSpPr>
          <p:cNvPr id="161" name="Google Shape;161;p8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9"/>
          <p:cNvSpPr txBox="1"/>
          <p:nvPr>
            <p:ph type="title"/>
          </p:nvPr>
        </p:nvSpPr>
        <p:spPr>
          <a:xfrm>
            <a:off x="457200" y="277813"/>
            <a:ext cx="85344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latin typeface="Arial"/>
                <a:ea typeface="Arial"/>
                <a:cs typeface="Arial"/>
                <a:sym typeface="Arial"/>
              </a:rPr>
              <a:t>Please stand (or wave) if you …</a:t>
            </a:r>
            <a:endParaRPr/>
          </a:p>
        </p:txBody>
      </p:sp>
      <p:sp>
        <p:nvSpPr>
          <p:cNvPr id="167" name="Google Shape;167;p9"/>
          <p:cNvSpPr txBox="1"/>
          <p:nvPr>
            <p:ph idx="1" type="body"/>
          </p:nvPr>
        </p:nvSpPr>
        <p:spPr>
          <a:xfrm>
            <a:off x="457200" y="1371600"/>
            <a:ext cx="86868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3120"/>
              <a:buNone/>
            </a:pPr>
            <a:r>
              <a:t/>
            </a:r>
            <a:endParaRPr sz="4800"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3120"/>
              <a:buNone/>
            </a:pPr>
            <a:r>
              <a:rPr lang="en-US" sz="4800"/>
              <a:t>attended the Research Satellite mini-conference that was held yesterday evening and this morning </a:t>
            </a:r>
            <a:endParaRPr/>
          </a:p>
        </p:txBody>
      </p:sp>
      <p:sp>
        <p:nvSpPr>
          <p:cNvPr id="168" name="Google Shape;168;p9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Rossman opening</a:t>
            </a:r>
            <a:endParaRPr/>
          </a:p>
        </p:txBody>
      </p:sp>
      <p:sp>
        <p:nvSpPr>
          <p:cNvPr id="169" name="Google Shape;169;p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USCOTS 2023</a:t>
            </a:r>
            <a:endParaRPr/>
          </a:p>
        </p:txBody>
      </p:sp>
      <p:sp>
        <p:nvSpPr>
          <p:cNvPr id="170" name="Google Shape;170;p9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2009-03-26T00:55:02Z</dcterms:created>
  <dc:creator>Allan Rossman</dc:creator>
</cp:coreProperties>
</file>