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505" r:id="rId5"/>
    <p:sldId id="431" r:id="rId6"/>
    <p:sldId id="483" r:id="rId7"/>
    <p:sldId id="402" r:id="rId8"/>
    <p:sldId id="484" r:id="rId9"/>
    <p:sldId id="485" r:id="rId10"/>
    <p:sldId id="487" r:id="rId11"/>
    <p:sldId id="488" r:id="rId12"/>
    <p:sldId id="489" r:id="rId13"/>
    <p:sldId id="490" r:id="rId14"/>
    <p:sldId id="492" r:id="rId15"/>
    <p:sldId id="494" r:id="rId16"/>
    <p:sldId id="493" r:id="rId17"/>
    <p:sldId id="495" r:id="rId18"/>
    <p:sldId id="496" r:id="rId19"/>
    <p:sldId id="50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FF"/>
    <a:srgbClr val="66FF33"/>
    <a:srgbClr val="CCECFF"/>
    <a:srgbClr val="CCCCFF"/>
    <a:srgbClr val="66CCFF"/>
    <a:srgbClr val="D4EB5F"/>
    <a:srgbClr val="D8FB03"/>
    <a:srgbClr val="F2FEA8"/>
    <a:srgbClr val="F7C7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4" d="100"/>
          <a:sy n="104" d="100"/>
        </p:scale>
        <p:origin x="72"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uk Guder" userId="426945c2-43b0-409c-8b02-d8e0c3de8bec" providerId="ADAL" clId="{5E704F44-C2AC-46D1-AB6B-1C30962FDC24}"/>
    <pc:docChg chg="undo custSel addSld delSld modSld sldOrd">
      <pc:chgData name="Faruk Guder" userId="426945c2-43b0-409c-8b02-d8e0c3de8bec" providerId="ADAL" clId="{5E704F44-C2AC-46D1-AB6B-1C30962FDC24}" dt="2022-05-11T17:10:39.412" v="9890" actId="13926"/>
      <pc:docMkLst>
        <pc:docMk/>
      </pc:docMkLst>
      <pc:sldChg chg="addSp delSp modSp mod">
        <pc:chgData name="Faruk Guder" userId="426945c2-43b0-409c-8b02-d8e0c3de8bec" providerId="ADAL" clId="{5E704F44-C2AC-46D1-AB6B-1C30962FDC24}" dt="2022-05-06T20:15:50.069" v="9849" actId="20577"/>
        <pc:sldMkLst>
          <pc:docMk/>
          <pc:sldMk cId="341171273" sldId="402"/>
        </pc:sldMkLst>
        <pc:spChg chg="mod">
          <ac:chgData name="Faruk Guder" userId="426945c2-43b0-409c-8b02-d8e0c3de8bec" providerId="ADAL" clId="{5E704F44-C2AC-46D1-AB6B-1C30962FDC24}" dt="2022-05-06T20:15:50.069" v="9849" actId="20577"/>
          <ac:spMkLst>
            <pc:docMk/>
            <pc:sldMk cId="341171273" sldId="402"/>
            <ac:spMk id="2" creationId="{4F1D3C4D-2394-43FD-94CC-11C0FBA765A6}"/>
          </ac:spMkLst>
        </pc:spChg>
        <pc:spChg chg="del mod">
          <ac:chgData name="Faruk Guder" userId="426945c2-43b0-409c-8b02-d8e0c3de8bec" providerId="ADAL" clId="{5E704F44-C2AC-46D1-AB6B-1C30962FDC24}" dt="2022-04-25T02:41:47.018" v="5480" actId="478"/>
          <ac:spMkLst>
            <pc:docMk/>
            <pc:sldMk cId="341171273" sldId="402"/>
            <ac:spMk id="3" creationId="{B34767CF-7929-4291-93F2-A0B1F78BB588}"/>
          </ac:spMkLst>
        </pc:spChg>
        <pc:spChg chg="add del mod">
          <ac:chgData name="Faruk Guder" userId="426945c2-43b0-409c-8b02-d8e0c3de8bec" providerId="ADAL" clId="{5E704F44-C2AC-46D1-AB6B-1C30962FDC24}" dt="2022-04-25T02:44:18.845" v="5559" actId="478"/>
          <ac:spMkLst>
            <pc:docMk/>
            <pc:sldMk cId="341171273" sldId="402"/>
            <ac:spMk id="5" creationId="{C3A863DA-1E37-4778-8574-38AD3E3973FF}"/>
          </ac:spMkLst>
        </pc:spChg>
        <pc:spChg chg="add mod">
          <ac:chgData name="Faruk Guder" userId="426945c2-43b0-409c-8b02-d8e0c3de8bec" providerId="ADAL" clId="{5E704F44-C2AC-46D1-AB6B-1C30962FDC24}" dt="2022-04-25T02:48:48.660" v="5571" actId="20577"/>
          <ac:spMkLst>
            <pc:docMk/>
            <pc:sldMk cId="341171273" sldId="402"/>
            <ac:spMk id="7" creationId="{8A1D8DCC-3DAF-4219-97CC-F01E45BCCD24}"/>
          </ac:spMkLst>
        </pc:spChg>
      </pc:sldChg>
      <pc:sldChg chg="del">
        <pc:chgData name="Faruk Guder" userId="426945c2-43b0-409c-8b02-d8e0c3de8bec" providerId="ADAL" clId="{5E704F44-C2AC-46D1-AB6B-1C30962FDC24}" dt="2022-04-24T21:25:57.115" v="4300" actId="47"/>
        <pc:sldMkLst>
          <pc:docMk/>
          <pc:sldMk cId="3624466999" sldId="426"/>
        </pc:sldMkLst>
      </pc:sldChg>
      <pc:sldChg chg="addSp delSp modSp mod delAnim">
        <pc:chgData name="Faruk Guder" userId="426945c2-43b0-409c-8b02-d8e0c3de8bec" providerId="ADAL" clId="{5E704F44-C2AC-46D1-AB6B-1C30962FDC24}" dt="2022-05-06T20:15:36" v="9847" actId="255"/>
        <pc:sldMkLst>
          <pc:docMk/>
          <pc:sldMk cId="1287142603" sldId="431"/>
        </pc:sldMkLst>
        <pc:spChg chg="mod">
          <ac:chgData name="Faruk Guder" userId="426945c2-43b0-409c-8b02-d8e0c3de8bec" providerId="ADAL" clId="{5E704F44-C2AC-46D1-AB6B-1C30962FDC24}" dt="2022-05-06T20:15:36" v="9847" actId="255"/>
          <ac:spMkLst>
            <pc:docMk/>
            <pc:sldMk cId="1287142603" sldId="431"/>
            <ac:spMk id="2" creationId="{C8485566-12F3-4F66-AD68-E68CE50849B7}"/>
          </ac:spMkLst>
        </pc:spChg>
        <pc:spChg chg="del">
          <ac:chgData name="Faruk Guder" userId="426945c2-43b0-409c-8b02-d8e0c3de8bec" providerId="ADAL" clId="{5E704F44-C2AC-46D1-AB6B-1C30962FDC24}" dt="2022-04-24T03:31:26.554" v="37" actId="478"/>
          <ac:spMkLst>
            <pc:docMk/>
            <pc:sldMk cId="1287142603" sldId="431"/>
            <ac:spMk id="5" creationId="{04CB10B1-4060-4179-BF24-61708CC34524}"/>
          </ac:spMkLst>
        </pc:spChg>
        <pc:spChg chg="del">
          <ac:chgData name="Faruk Guder" userId="426945c2-43b0-409c-8b02-d8e0c3de8bec" providerId="ADAL" clId="{5E704F44-C2AC-46D1-AB6B-1C30962FDC24}" dt="2022-04-24T03:31:17.732" v="35" actId="478"/>
          <ac:spMkLst>
            <pc:docMk/>
            <pc:sldMk cId="1287142603" sldId="431"/>
            <ac:spMk id="10" creationId="{42F698AB-3BED-46A9-9724-6DC847BD4E4B}"/>
          </ac:spMkLst>
        </pc:spChg>
        <pc:spChg chg="del">
          <ac:chgData name="Faruk Guder" userId="426945c2-43b0-409c-8b02-d8e0c3de8bec" providerId="ADAL" clId="{5E704F44-C2AC-46D1-AB6B-1C30962FDC24}" dt="2022-04-24T03:31:22.360" v="36" actId="478"/>
          <ac:spMkLst>
            <pc:docMk/>
            <pc:sldMk cId="1287142603" sldId="431"/>
            <ac:spMk id="12" creationId="{AF8D07FA-B4CD-40C8-BE39-C8E4FD553964}"/>
          </ac:spMkLst>
        </pc:spChg>
        <pc:spChg chg="add del mod">
          <ac:chgData name="Faruk Guder" userId="426945c2-43b0-409c-8b02-d8e0c3de8bec" providerId="ADAL" clId="{5E704F44-C2AC-46D1-AB6B-1C30962FDC24}" dt="2022-04-24T03:45:03.711" v="656" actId="478"/>
          <ac:spMkLst>
            <pc:docMk/>
            <pc:sldMk cId="1287142603" sldId="431"/>
            <ac:spMk id="13" creationId="{8C1AB5A1-6C24-4644-96E3-3FA2EAC81610}"/>
          </ac:spMkLst>
        </pc:spChg>
        <pc:spChg chg="add mod">
          <ac:chgData name="Faruk Guder" userId="426945c2-43b0-409c-8b02-d8e0c3de8bec" providerId="ADAL" clId="{5E704F44-C2AC-46D1-AB6B-1C30962FDC24}" dt="2022-05-06T20:06:15.980" v="9710" actId="948"/>
          <ac:spMkLst>
            <pc:docMk/>
            <pc:sldMk cId="1287142603" sldId="431"/>
            <ac:spMk id="14" creationId="{7EA30775-F84A-40D3-BA54-36ADDFBE353B}"/>
          </ac:spMkLst>
        </pc:spChg>
        <pc:spChg chg="add mod">
          <ac:chgData name="Faruk Guder" userId="426945c2-43b0-409c-8b02-d8e0c3de8bec" providerId="ADAL" clId="{5E704F44-C2AC-46D1-AB6B-1C30962FDC24}" dt="2022-05-06T20:06:49.888" v="9731" actId="20577"/>
          <ac:spMkLst>
            <pc:docMk/>
            <pc:sldMk cId="1287142603" sldId="431"/>
            <ac:spMk id="15" creationId="{A8B2832D-8F40-4721-A72D-AFE06FB6C648}"/>
          </ac:spMkLst>
        </pc:spChg>
        <pc:picChg chg="del">
          <ac:chgData name="Faruk Guder" userId="426945c2-43b0-409c-8b02-d8e0c3de8bec" providerId="ADAL" clId="{5E704F44-C2AC-46D1-AB6B-1C30962FDC24}" dt="2022-04-24T03:30:47.231" v="33" actId="478"/>
          <ac:picMkLst>
            <pc:docMk/>
            <pc:sldMk cId="1287142603" sldId="431"/>
            <ac:picMk id="7" creationId="{CEAF2EA2-46A2-4A1B-A837-4C16C00DAE04}"/>
          </ac:picMkLst>
        </pc:picChg>
      </pc:sldChg>
      <pc:sldChg chg="del">
        <pc:chgData name="Faruk Guder" userId="426945c2-43b0-409c-8b02-d8e0c3de8bec" providerId="ADAL" clId="{5E704F44-C2AC-46D1-AB6B-1C30962FDC24}" dt="2022-04-24T21:25:55.067" v="4298" actId="47"/>
        <pc:sldMkLst>
          <pc:docMk/>
          <pc:sldMk cId="2723413430" sldId="432"/>
        </pc:sldMkLst>
      </pc:sldChg>
      <pc:sldChg chg="del">
        <pc:chgData name="Faruk Guder" userId="426945c2-43b0-409c-8b02-d8e0c3de8bec" providerId="ADAL" clId="{5E704F44-C2AC-46D1-AB6B-1C30962FDC24}" dt="2022-04-24T21:25:56.145" v="4299" actId="47"/>
        <pc:sldMkLst>
          <pc:docMk/>
          <pc:sldMk cId="608442761" sldId="482"/>
        </pc:sldMkLst>
      </pc:sldChg>
      <pc:sldChg chg="addSp delSp modSp new mod">
        <pc:chgData name="Faruk Guder" userId="426945c2-43b0-409c-8b02-d8e0c3de8bec" providerId="ADAL" clId="{5E704F44-C2AC-46D1-AB6B-1C30962FDC24}" dt="2022-05-01T04:09:27.080" v="7775" actId="20577"/>
        <pc:sldMkLst>
          <pc:docMk/>
          <pc:sldMk cId="3797597526" sldId="483"/>
        </pc:sldMkLst>
        <pc:spChg chg="del">
          <ac:chgData name="Faruk Guder" userId="426945c2-43b0-409c-8b02-d8e0c3de8bec" providerId="ADAL" clId="{5E704F44-C2AC-46D1-AB6B-1C30962FDC24}" dt="2022-04-24T20:02:14.915" v="1143" actId="478"/>
          <ac:spMkLst>
            <pc:docMk/>
            <pc:sldMk cId="3797597526" sldId="483"/>
            <ac:spMk id="2" creationId="{08E2B029-4B7D-4FD7-97A4-568B5458DE0E}"/>
          </ac:spMkLst>
        </pc:spChg>
        <pc:spChg chg="del">
          <ac:chgData name="Faruk Guder" userId="426945c2-43b0-409c-8b02-d8e0c3de8bec" providerId="ADAL" clId="{5E704F44-C2AC-46D1-AB6B-1C30962FDC24}" dt="2022-04-24T20:00:46.353" v="1123" actId="478"/>
          <ac:spMkLst>
            <pc:docMk/>
            <pc:sldMk cId="3797597526" sldId="483"/>
            <ac:spMk id="3" creationId="{8E7A9DD7-A510-48BB-878C-90BFF7F07DCE}"/>
          </ac:spMkLst>
        </pc:spChg>
        <pc:spChg chg="add mod">
          <ac:chgData name="Faruk Guder" userId="426945c2-43b0-409c-8b02-d8e0c3de8bec" providerId="ADAL" clId="{5E704F44-C2AC-46D1-AB6B-1C30962FDC24}" dt="2022-05-01T04:09:27.080" v="7775" actId="20577"/>
          <ac:spMkLst>
            <pc:docMk/>
            <pc:sldMk cId="3797597526" sldId="483"/>
            <ac:spMk id="6" creationId="{0D13952D-3678-494E-BDBC-6BECE95591D9}"/>
          </ac:spMkLst>
        </pc:spChg>
        <pc:spChg chg="add mod">
          <ac:chgData name="Faruk Guder" userId="426945c2-43b0-409c-8b02-d8e0c3de8bec" providerId="ADAL" clId="{5E704F44-C2AC-46D1-AB6B-1C30962FDC24}" dt="2022-04-25T02:34:34.558" v="5462" actId="20577"/>
          <ac:spMkLst>
            <pc:docMk/>
            <pc:sldMk cId="3797597526" sldId="483"/>
            <ac:spMk id="10" creationId="{6DF9848B-70FF-43B7-ACEA-A90EC0BEAC10}"/>
          </ac:spMkLst>
        </pc:spChg>
        <pc:picChg chg="add del mod">
          <ac:chgData name="Faruk Guder" userId="426945c2-43b0-409c-8b02-d8e0c3de8bec" providerId="ADAL" clId="{5E704F44-C2AC-46D1-AB6B-1C30962FDC24}" dt="2022-04-25T03:44:22.403" v="6833" actId="478"/>
          <ac:picMkLst>
            <pc:docMk/>
            <pc:sldMk cId="3797597526" sldId="483"/>
            <ac:picMk id="5" creationId="{EB1BD244-73F2-459E-93B4-36D7EB2E7FAA}"/>
          </ac:picMkLst>
        </pc:picChg>
        <pc:picChg chg="add del mod">
          <ac:chgData name="Faruk Guder" userId="426945c2-43b0-409c-8b02-d8e0c3de8bec" providerId="ADAL" clId="{5E704F44-C2AC-46D1-AB6B-1C30962FDC24}" dt="2022-04-25T03:45:42.486" v="6837" actId="478"/>
          <ac:picMkLst>
            <pc:docMk/>
            <pc:sldMk cId="3797597526" sldId="483"/>
            <ac:picMk id="8" creationId="{FCDC99F9-7325-4702-A600-63962FE41D39}"/>
          </ac:picMkLst>
        </pc:picChg>
        <pc:picChg chg="add del mod">
          <ac:chgData name="Faruk Guder" userId="426945c2-43b0-409c-8b02-d8e0c3de8bec" providerId="ADAL" clId="{5E704F44-C2AC-46D1-AB6B-1C30962FDC24}" dt="2022-04-25T04:42:56.625" v="7308" actId="478"/>
          <ac:picMkLst>
            <pc:docMk/>
            <pc:sldMk cId="3797597526" sldId="483"/>
            <ac:picMk id="12" creationId="{57DEB657-FFCB-4F9B-86E6-A4C2FD45D930}"/>
          </ac:picMkLst>
        </pc:picChg>
        <pc:picChg chg="add del mod">
          <ac:chgData name="Faruk Guder" userId="426945c2-43b0-409c-8b02-d8e0c3de8bec" providerId="ADAL" clId="{5E704F44-C2AC-46D1-AB6B-1C30962FDC24}" dt="2022-04-25T04:43:07.538" v="7311" actId="478"/>
          <ac:picMkLst>
            <pc:docMk/>
            <pc:sldMk cId="3797597526" sldId="483"/>
            <ac:picMk id="14" creationId="{2867216E-37BF-4B36-87FA-15934B38E617}"/>
          </ac:picMkLst>
        </pc:picChg>
        <pc:picChg chg="add mod">
          <ac:chgData name="Faruk Guder" userId="426945c2-43b0-409c-8b02-d8e0c3de8bec" providerId="ADAL" clId="{5E704F44-C2AC-46D1-AB6B-1C30962FDC24}" dt="2022-04-25T04:44:05.516" v="7321" actId="1038"/>
          <ac:picMkLst>
            <pc:docMk/>
            <pc:sldMk cId="3797597526" sldId="483"/>
            <ac:picMk id="15" creationId="{3D0E5D06-BF6D-46B8-82BD-625FA5AF8943}"/>
          </ac:picMkLst>
        </pc:picChg>
        <pc:picChg chg="add mod">
          <ac:chgData name="Faruk Guder" userId="426945c2-43b0-409c-8b02-d8e0c3de8bec" providerId="ADAL" clId="{5E704F44-C2AC-46D1-AB6B-1C30962FDC24}" dt="2022-04-25T04:44:11.315" v="7323" actId="1036"/>
          <ac:picMkLst>
            <pc:docMk/>
            <pc:sldMk cId="3797597526" sldId="483"/>
            <ac:picMk id="17" creationId="{B32292D4-38A2-42AC-8918-F0FE3265BE08}"/>
          </ac:picMkLst>
        </pc:picChg>
      </pc:sldChg>
      <pc:sldChg chg="addSp delSp modSp mod">
        <pc:chgData name="Faruk Guder" userId="426945c2-43b0-409c-8b02-d8e0c3de8bec" providerId="ADAL" clId="{5E704F44-C2AC-46D1-AB6B-1C30962FDC24}" dt="2022-05-06T20:15:59.777" v="9850" actId="255"/>
        <pc:sldMkLst>
          <pc:docMk/>
          <pc:sldMk cId="809809341" sldId="484"/>
        </pc:sldMkLst>
        <pc:spChg chg="mod">
          <ac:chgData name="Faruk Guder" userId="426945c2-43b0-409c-8b02-d8e0c3de8bec" providerId="ADAL" clId="{5E704F44-C2AC-46D1-AB6B-1C30962FDC24}" dt="2022-05-06T20:15:59.777" v="9850" actId="255"/>
          <ac:spMkLst>
            <pc:docMk/>
            <pc:sldMk cId="809809341" sldId="484"/>
            <ac:spMk id="2" creationId="{C8485566-12F3-4F66-AD68-E68CE50849B7}"/>
          </ac:spMkLst>
        </pc:spChg>
        <pc:spChg chg="add mod">
          <ac:chgData name="Faruk Guder" userId="426945c2-43b0-409c-8b02-d8e0c3de8bec" providerId="ADAL" clId="{5E704F44-C2AC-46D1-AB6B-1C30962FDC24}" dt="2022-04-25T03:10:05.057" v="6271" actId="20577"/>
          <ac:spMkLst>
            <pc:docMk/>
            <pc:sldMk cId="809809341" sldId="484"/>
            <ac:spMk id="10" creationId="{714C1E09-8748-4B2B-837C-F212D5372D60}"/>
          </ac:spMkLst>
        </pc:spChg>
        <pc:spChg chg="mod">
          <ac:chgData name="Faruk Guder" userId="426945c2-43b0-409c-8b02-d8e0c3de8bec" providerId="ADAL" clId="{5E704F44-C2AC-46D1-AB6B-1C30962FDC24}" dt="2022-04-25T03:08:52.924" v="6152" actId="1076"/>
          <ac:spMkLst>
            <pc:docMk/>
            <pc:sldMk cId="809809341" sldId="484"/>
            <ac:spMk id="14" creationId="{7EA30775-F84A-40D3-BA54-36ADDFBE353B}"/>
          </ac:spMkLst>
        </pc:spChg>
        <pc:spChg chg="del mod">
          <ac:chgData name="Faruk Guder" userId="426945c2-43b0-409c-8b02-d8e0c3de8bec" providerId="ADAL" clId="{5E704F44-C2AC-46D1-AB6B-1C30962FDC24}" dt="2022-04-24T20:10:08.996" v="1510" actId="478"/>
          <ac:spMkLst>
            <pc:docMk/>
            <pc:sldMk cId="809809341" sldId="484"/>
            <ac:spMk id="15" creationId="{A8B2832D-8F40-4721-A72D-AFE06FB6C648}"/>
          </ac:spMkLst>
        </pc:spChg>
      </pc:sldChg>
      <pc:sldChg chg="addSp delSp modSp mod">
        <pc:chgData name="Faruk Guder" userId="426945c2-43b0-409c-8b02-d8e0c3de8bec" providerId="ADAL" clId="{5E704F44-C2AC-46D1-AB6B-1C30962FDC24}" dt="2022-05-11T17:10:39.412" v="9890" actId="13926"/>
        <pc:sldMkLst>
          <pc:docMk/>
          <pc:sldMk cId="3815822641" sldId="485"/>
        </pc:sldMkLst>
        <pc:spChg chg="mod">
          <ac:chgData name="Faruk Guder" userId="426945c2-43b0-409c-8b02-d8e0c3de8bec" providerId="ADAL" clId="{5E704F44-C2AC-46D1-AB6B-1C30962FDC24}" dt="2022-05-06T20:16:48.441" v="9853" actId="948"/>
          <ac:spMkLst>
            <pc:docMk/>
            <pc:sldMk cId="3815822641" sldId="485"/>
            <ac:spMk id="2" creationId="{C8485566-12F3-4F66-AD68-E68CE50849B7}"/>
          </ac:spMkLst>
        </pc:spChg>
        <pc:spChg chg="add del mod">
          <ac:chgData name="Faruk Guder" userId="426945c2-43b0-409c-8b02-d8e0c3de8bec" providerId="ADAL" clId="{5E704F44-C2AC-46D1-AB6B-1C30962FDC24}" dt="2022-04-24T20:33:29.509" v="2109" actId="478"/>
          <ac:spMkLst>
            <pc:docMk/>
            <pc:sldMk cId="3815822641" sldId="485"/>
            <ac:spMk id="10" creationId="{A06B783E-D948-4BCA-95D6-8F73F4B28479}"/>
          </ac:spMkLst>
        </pc:spChg>
        <pc:spChg chg="del">
          <ac:chgData name="Faruk Guder" userId="426945c2-43b0-409c-8b02-d8e0c3de8bec" providerId="ADAL" clId="{5E704F44-C2AC-46D1-AB6B-1C30962FDC24}" dt="2022-04-24T20:27:41.484" v="2021" actId="478"/>
          <ac:spMkLst>
            <pc:docMk/>
            <pc:sldMk cId="3815822641" sldId="485"/>
            <ac:spMk id="11" creationId="{DC76A436-F0F3-4CCA-B665-6D980DC04F93}"/>
          </ac:spMkLst>
        </pc:spChg>
        <pc:spChg chg="add mod">
          <ac:chgData name="Faruk Guder" userId="426945c2-43b0-409c-8b02-d8e0c3de8bec" providerId="ADAL" clId="{5E704F44-C2AC-46D1-AB6B-1C30962FDC24}" dt="2022-04-25T05:10:21.842" v="7604" actId="20577"/>
          <ac:spMkLst>
            <pc:docMk/>
            <pc:sldMk cId="3815822641" sldId="485"/>
            <ac:spMk id="12" creationId="{69B53DFB-0850-49EB-A466-AE2D10FFF604}"/>
          </ac:spMkLst>
        </pc:spChg>
        <pc:spChg chg="add mod">
          <ac:chgData name="Faruk Guder" userId="426945c2-43b0-409c-8b02-d8e0c3de8bec" providerId="ADAL" clId="{5E704F44-C2AC-46D1-AB6B-1C30962FDC24}" dt="2022-05-11T17:10:39.412" v="9890" actId="13926"/>
          <ac:spMkLst>
            <pc:docMk/>
            <pc:sldMk cId="3815822641" sldId="485"/>
            <ac:spMk id="13" creationId="{AA9938C8-EAA5-4FEC-BD18-EB028C5AD285}"/>
          </ac:spMkLst>
        </pc:spChg>
        <pc:spChg chg="del mod">
          <ac:chgData name="Faruk Guder" userId="426945c2-43b0-409c-8b02-d8e0c3de8bec" providerId="ADAL" clId="{5E704F44-C2AC-46D1-AB6B-1C30962FDC24}" dt="2022-04-25T05:07:35.400" v="7548" actId="478"/>
          <ac:spMkLst>
            <pc:docMk/>
            <pc:sldMk cId="3815822641" sldId="485"/>
            <ac:spMk id="14" creationId="{7EA30775-F84A-40D3-BA54-36ADDFBE353B}"/>
          </ac:spMkLst>
        </pc:spChg>
        <pc:spChg chg="add mod">
          <ac:chgData name="Faruk Guder" userId="426945c2-43b0-409c-8b02-d8e0c3de8bec" providerId="ADAL" clId="{5E704F44-C2AC-46D1-AB6B-1C30962FDC24}" dt="2022-04-25T02:50:02.205" v="5576" actId="1035"/>
          <ac:spMkLst>
            <pc:docMk/>
            <pc:sldMk cId="3815822641" sldId="485"/>
            <ac:spMk id="16" creationId="{36C6F5C5-BACE-46BE-B536-0694BC8AA86F}"/>
          </ac:spMkLst>
        </pc:spChg>
        <pc:spChg chg="add mod">
          <ac:chgData name="Faruk Guder" userId="426945c2-43b0-409c-8b02-d8e0c3de8bec" providerId="ADAL" clId="{5E704F44-C2AC-46D1-AB6B-1C30962FDC24}" dt="2022-04-25T02:50:02.205" v="5576" actId="1035"/>
          <ac:spMkLst>
            <pc:docMk/>
            <pc:sldMk cId="3815822641" sldId="485"/>
            <ac:spMk id="21" creationId="{ABEB600F-B224-4842-AE89-C917E5F6B0C0}"/>
          </ac:spMkLst>
        </pc:spChg>
        <pc:spChg chg="add mod">
          <ac:chgData name="Faruk Guder" userId="426945c2-43b0-409c-8b02-d8e0c3de8bec" providerId="ADAL" clId="{5E704F44-C2AC-46D1-AB6B-1C30962FDC24}" dt="2022-05-01T04:10:25.888" v="7776" actId="113"/>
          <ac:spMkLst>
            <pc:docMk/>
            <pc:sldMk cId="3815822641" sldId="485"/>
            <ac:spMk id="23" creationId="{F545AF73-71DE-4D1B-9C89-75941F3154C4}"/>
          </ac:spMkLst>
        </pc:spChg>
        <pc:spChg chg="add mod">
          <ac:chgData name="Faruk Guder" userId="426945c2-43b0-409c-8b02-d8e0c3de8bec" providerId="ADAL" clId="{5E704F44-C2AC-46D1-AB6B-1C30962FDC24}" dt="2022-04-25T05:10:25.062" v="7605" actId="20577"/>
          <ac:spMkLst>
            <pc:docMk/>
            <pc:sldMk cId="3815822641" sldId="485"/>
            <ac:spMk id="24" creationId="{F0C6925D-B1E9-4E5F-AA7A-E6818DE511AC}"/>
          </ac:spMkLst>
        </pc:spChg>
        <pc:picChg chg="add del mod">
          <ac:chgData name="Faruk Guder" userId="426945c2-43b0-409c-8b02-d8e0c3de8bec" providerId="ADAL" clId="{5E704F44-C2AC-46D1-AB6B-1C30962FDC24}" dt="2022-04-24T20:37:15.941" v="2131" actId="478"/>
          <ac:picMkLst>
            <pc:docMk/>
            <pc:sldMk cId="3815822641" sldId="485"/>
            <ac:picMk id="7" creationId="{E6295AB9-BFF2-40F9-8307-D6D0CB5DE6E0}"/>
          </ac:picMkLst>
        </pc:picChg>
        <pc:picChg chg="add mod">
          <ac:chgData name="Faruk Guder" userId="426945c2-43b0-409c-8b02-d8e0c3de8bec" providerId="ADAL" clId="{5E704F44-C2AC-46D1-AB6B-1C30962FDC24}" dt="2022-04-25T02:50:02.205" v="5576" actId="1035"/>
          <ac:picMkLst>
            <pc:docMk/>
            <pc:sldMk cId="3815822641" sldId="485"/>
            <ac:picMk id="18" creationId="{82F80337-8DC5-4606-A9BF-54AD438A666F}"/>
          </ac:picMkLst>
        </pc:picChg>
        <pc:picChg chg="add mod">
          <ac:chgData name="Faruk Guder" userId="426945c2-43b0-409c-8b02-d8e0c3de8bec" providerId="ADAL" clId="{5E704F44-C2AC-46D1-AB6B-1C30962FDC24}" dt="2022-04-25T02:50:02.205" v="5576" actId="1035"/>
          <ac:picMkLst>
            <pc:docMk/>
            <pc:sldMk cId="3815822641" sldId="485"/>
            <ac:picMk id="20" creationId="{D790A00E-A322-4C07-98FE-38A91F755C8F}"/>
          </ac:picMkLst>
        </pc:picChg>
      </pc:sldChg>
      <pc:sldChg chg="addSp delSp modSp new del mod">
        <pc:chgData name="Faruk Guder" userId="426945c2-43b0-409c-8b02-d8e0c3de8bec" providerId="ADAL" clId="{5E704F44-C2AC-46D1-AB6B-1C30962FDC24}" dt="2022-04-25T02:48:56.820" v="5572" actId="47"/>
        <pc:sldMkLst>
          <pc:docMk/>
          <pc:sldMk cId="1236651575" sldId="486"/>
        </pc:sldMkLst>
        <pc:spChg chg="mod">
          <ac:chgData name="Faruk Guder" userId="426945c2-43b0-409c-8b02-d8e0c3de8bec" providerId="ADAL" clId="{5E704F44-C2AC-46D1-AB6B-1C30962FDC24}" dt="2022-04-24T20:19:42.268" v="1769" actId="20577"/>
          <ac:spMkLst>
            <pc:docMk/>
            <pc:sldMk cId="1236651575" sldId="486"/>
            <ac:spMk id="2" creationId="{E716ACB8-58CC-490D-9EC0-252DB67E1F01}"/>
          </ac:spMkLst>
        </pc:spChg>
        <pc:spChg chg="mod">
          <ac:chgData name="Faruk Guder" userId="426945c2-43b0-409c-8b02-d8e0c3de8bec" providerId="ADAL" clId="{5E704F44-C2AC-46D1-AB6B-1C30962FDC24}" dt="2022-04-25T02:35:06.480" v="5463" actId="20577"/>
          <ac:spMkLst>
            <pc:docMk/>
            <pc:sldMk cId="1236651575" sldId="486"/>
            <ac:spMk id="3" creationId="{724C81F9-F75B-437E-B0D2-D9876870F572}"/>
          </ac:spMkLst>
        </pc:spChg>
        <pc:spChg chg="add del mod">
          <ac:chgData name="Faruk Guder" userId="426945c2-43b0-409c-8b02-d8e0c3de8bec" providerId="ADAL" clId="{5E704F44-C2AC-46D1-AB6B-1C30962FDC24}" dt="2022-04-24T20:23:37.111" v="1851" actId="478"/>
          <ac:spMkLst>
            <pc:docMk/>
            <pc:sldMk cId="1236651575" sldId="486"/>
            <ac:spMk id="4" creationId="{D6FDD8C7-F562-4541-BFE8-5500A48CC10B}"/>
          </ac:spMkLst>
        </pc:spChg>
      </pc:sldChg>
      <pc:sldChg chg="addSp delSp modSp mod">
        <pc:chgData name="Faruk Guder" userId="426945c2-43b0-409c-8b02-d8e0c3de8bec" providerId="ADAL" clId="{5E704F44-C2AC-46D1-AB6B-1C30962FDC24}" dt="2022-05-06T20:17:12.576" v="9856" actId="255"/>
        <pc:sldMkLst>
          <pc:docMk/>
          <pc:sldMk cId="609469365" sldId="487"/>
        </pc:sldMkLst>
        <pc:spChg chg="mod">
          <ac:chgData name="Faruk Guder" userId="426945c2-43b0-409c-8b02-d8e0c3de8bec" providerId="ADAL" clId="{5E704F44-C2AC-46D1-AB6B-1C30962FDC24}" dt="2022-05-06T20:17:12.576" v="9856" actId="255"/>
          <ac:spMkLst>
            <pc:docMk/>
            <pc:sldMk cId="609469365" sldId="487"/>
            <ac:spMk id="2" creationId="{C8485566-12F3-4F66-AD68-E68CE50849B7}"/>
          </ac:spMkLst>
        </pc:spChg>
        <pc:spChg chg="add mod">
          <ac:chgData name="Faruk Guder" userId="426945c2-43b0-409c-8b02-d8e0c3de8bec" providerId="ADAL" clId="{5E704F44-C2AC-46D1-AB6B-1C30962FDC24}" dt="2022-04-25T05:15:52.484" v="7638" actId="1076"/>
          <ac:spMkLst>
            <pc:docMk/>
            <pc:sldMk cId="609469365" sldId="487"/>
            <ac:spMk id="7" creationId="{6127DCBF-2124-4AD5-81B3-DC6A8997E2C0}"/>
          </ac:spMkLst>
        </pc:spChg>
        <pc:spChg chg="add mod">
          <ac:chgData name="Faruk Guder" userId="426945c2-43b0-409c-8b02-d8e0c3de8bec" providerId="ADAL" clId="{5E704F44-C2AC-46D1-AB6B-1C30962FDC24}" dt="2022-04-25T05:18:04.534" v="7748" actId="1076"/>
          <ac:spMkLst>
            <pc:docMk/>
            <pc:sldMk cId="609469365" sldId="487"/>
            <ac:spMk id="10" creationId="{4C4902DF-82AF-4379-AFC5-DD7A4E8790B1}"/>
          </ac:spMkLst>
        </pc:spChg>
        <pc:spChg chg="del">
          <ac:chgData name="Faruk Guder" userId="426945c2-43b0-409c-8b02-d8e0c3de8bec" providerId="ADAL" clId="{5E704F44-C2AC-46D1-AB6B-1C30962FDC24}" dt="2022-04-24T20:47:31.484" v="2707" actId="478"/>
          <ac:spMkLst>
            <pc:docMk/>
            <pc:sldMk cId="609469365" sldId="487"/>
            <ac:spMk id="11" creationId="{DC76A436-F0F3-4CCA-B665-6D980DC04F93}"/>
          </ac:spMkLst>
        </pc:spChg>
        <pc:spChg chg="add mod">
          <ac:chgData name="Faruk Guder" userId="426945c2-43b0-409c-8b02-d8e0c3de8bec" providerId="ADAL" clId="{5E704F44-C2AC-46D1-AB6B-1C30962FDC24}" dt="2022-04-25T05:13:50.412" v="7617" actId="1076"/>
          <ac:spMkLst>
            <pc:docMk/>
            <pc:sldMk cId="609469365" sldId="487"/>
            <ac:spMk id="12" creationId="{0C489B04-30E5-4B58-93AB-72B02B96ED3E}"/>
          </ac:spMkLst>
        </pc:spChg>
        <pc:spChg chg="add mod">
          <ac:chgData name="Faruk Guder" userId="426945c2-43b0-409c-8b02-d8e0c3de8bec" providerId="ADAL" clId="{5E704F44-C2AC-46D1-AB6B-1C30962FDC24}" dt="2022-04-25T02:29:03.083" v="5351" actId="113"/>
          <ac:spMkLst>
            <pc:docMk/>
            <pc:sldMk cId="609469365" sldId="487"/>
            <ac:spMk id="13" creationId="{762A5C7E-A6A2-4B0D-839D-DF2FC11C6DAA}"/>
          </ac:spMkLst>
        </pc:spChg>
        <pc:spChg chg="del mod">
          <ac:chgData name="Faruk Guder" userId="426945c2-43b0-409c-8b02-d8e0c3de8bec" providerId="ADAL" clId="{5E704F44-C2AC-46D1-AB6B-1C30962FDC24}" dt="2022-04-25T05:10:41.149" v="7607" actId="478"/>
          <ac:spMkLst>
            <pc:docMk/>
            <pc:sldMk cId="609469365" sldId="487"/>
            <ac:spMk id="14" creationId="{7EA30775-F84A-40D3-BA54-36ADDFBE353B}"/>
          </ac:spMkLst>
        </pc:spChg>
        <pc:spChg chg="add mod">
          <ac:chgData name="Faruk Guder" userId="426945c2-43b0-409c-8b02-d8e0c3de8bec" providerId="ADAL" clId="{5E704F44-C2AC-46D1-AB6B-1C30962FDC24}" dt="2022-04-25T05:17:53.887" v="7747" actId="20577"/>
          <ac:spMkLst>
            <pc:docMk/>
            <pc:sldMk cId="609469365" sldId="487"/>
            <ac:spMk id="15" creationId="{9E4E155B-8A2E-48E1-BFE4-B3A88F904AFD}"/>
          </ac:spMkLst>
        </pc:spChg>
        <pc:spChg chg="add mod">
          <ac:chgData name="Faruk Guder" userId="426945c2-43b0-409c-8b02-d8e0c3de8bec" providerId="ADAL" clId="{5E704F44-C2AC-46D1-AB6B-1C30962FDC24}" dt="2022-04-25T02:29:11.070" v="5353" actId="113"/>
          <ac:spMkLst>
            <pc:docMk/>
            <pc:sldMk cId="609469365" sldId="487"/>
            <ac:spMk id="16" creationId="{F94E9258-B154-4126-AD2E-0AF705B976F4}"/>
          </ac:spMkLst>
        </pc:spChg>
        <pc:spChg chg="add mod">
          <ac:chgData name="Faruk Guder" userId="426945c2-43b0-409c-8b02-d8e0c3de8bec" providerId="ADAL" clId="{5E704F44-C2AC-46D1-AB6B-1C30962FDC24}" dt="2022-04-25T02:29:16.463" v="5355" actId="113"/>
          <ac:spMkLst>
            <pc:docMk/>
            <pc:sldMk cId="609469365" sldId="487"/>
            <ac:spMk id="17" creationId="{9B035B9D-80A6-4D7A-BCAB-D710687A5830}"/>
          </ac:spMkLst>
        </pc:spChg>
        <pc:picChg chg="add del mod">
          <ac:chgData name="Faruk Guder" userId="426945c2-43b0-409c-8b02-d8e0c3de8bec" providerId="ADAL" clId="{5E704F44-C2AC-46D1-AB6B-1C30962FDC24}" dt="2022-04-25T05:15:09.196" v="7627" actId="478"/>
          <ac:picMkLst>
            <pc:docMk/>
            <pc:sldMk cId="609469365" sldId="487"/>
            <ac:picMk id="18" creationId="{1FC1F0C7-FF51-458E-A24D-30A25219456C}"/>
          </ac:picMkLst>
        </pc:picChg>
        <pc:picChg chg="add mod">
          <ac:chgData name="Faruk Guder" userId="426945c2-43b0-409c-8b02-d8e0c3de8bec" providerId="ADAL" clId="{5E704F44-C2AC-46D1-AB6B-1C30962FDC24}" dt="2022-04-25T05:15:32.613" v="7632" actId="1076"/>
          <ac:picMkLst>
            <pc:docMk/>
            <pc:sldMk cId="609469365" sldId="487"/>
            <ac:picMk id="20" creationId="{AFD26EB5-E8B9-49DF-967D-526426754F0C}"/>
          </ac:picMkLst>
        </pc:picChg>
      </pc:sldChg>
      <pc:sldChg chg="addSp delSp modSp mod">
        <pc:chgData name="Faruk Guder" userId="426945c2-43b0-409c-8b02-d8e0c3de8bec" providerId="ADAL" clId="{5E704F44-C2AC-46D1-AB6B-1C30962FDC24}" dt="2022-05-06T20:17:40.538" v="9858" actId="255"/>
        <pc:sldMkLst>
          <pc:docMk/>
          <pc:sldMk cId="2764930213" sldId="488"/>
        </pc:sldMkLst>
        <pc:spChg chg="mod">
          <ac:chgData name="Faruk Guder" userId="426945c2-43b0-409c-8b02-d8e0c3de8bec" providerId="ADAL" clId="{5E704F44-C2AC-46D1-AB6B-1C30962FDC24}" dt="2022-05-06T20:17:40.538" v="9858" actId="255"/>
          <ac:spMkLst>
            <pc:docMk/>
            <pc:sldMk cId="2764930213" sldId="488"/>
            <ac:spMk id="2" creationId="{C8485566-12F3-4F66-AD68-E68CE50849B7}"/>
          </ac:spMkLst>
        </pc:spChg>
        <pc:spChg chg="del">
          <ac:chgData name="Faruk Guder" userId="426945c2-43b0-409c-8b02-d8e0c3de8bec" providerId="ADAL" clId="{5E704F44-C2AC-46D1-AB6B-1C30962FDC24}" dt="2022-04-24T20:53:48.734" v="2893" actId="478"/>
          <ac:spMkLst>
            <pc:docMk/>
            <pc:sldMk cId="2764930213" sldId="488"/>
            <ac:spMk id="7" creationId="{6127DCBF-2124-4AD5-81B3-DC6A8997E2C0}"/>
          </ac:spMkLst>
        </pc:spChg>
        <pc:spChg chg="mod">
          <ac:chgData name="Faruk Guder" userId="426945c2-43b0-409c-8b02-d8e0c3de8bec" providerId="ADAL" clId="{5E704F44-C2AC-46D1-AB6B-1C30962FDC24}" dt="2022-04-25T05:18:26.545" v="7750" actId="1076"/>
          <ac:spMkLst>
            <pc:docMk/>
            <pc:sldMk cId="2764930213" sldId="488"/>
            <ac:spMk id="10" creationId="{4C4902DF-82AF-4379-AFC5-DD7A4E8790B1}"/>
          </ac:spMkLst>
        </pc:spChg>
        <pc:spChg chg="del">
          <ac:chgData name="Faruk Guder" userId="426945c2-43b0-409c-8b02-d8e0c3de8bec" providerId="ADAL" clId="{5E704F44-C2AC-46D1-AB6B-1C30962FDC24}" dt="2022-04-24T20:55:11.575" v="3022" actId="478"/>
          <ac:spMkLst>
            <pc:docMk/>
            <pc:sldMk cId="2764930213" sldId="488"/>
            <ac:spMk id="12" creationId="{0C489B04-30E5-4B58-93AB-72B02B96ED3E}"/>
          </ac:spMkLst>
        </pc:spChg>
        <pc:spChg chg="mod">
          <ac:chgData name="Faruk Guder" userId="426945c2-43b0-409c-8b02-d8e0c3de8bec" providerId="ADAL" clId="{5E704F44-C2AC-46D1-AB6B-1C30962FDC24}" dt="2022-04-25T05:18:28.796" v="7751" actId="1076"/>
          <ac:spMkLst>
            <pc:docMk/>
            <pc:sldMk cId="2764930213" sldId="488"/>
            <ac:spMk id="13" creationId="{762A5C7E-A6A2-4B0D-839D-DF2FC11C6DAA}"/>
          </ac:spMkLst>
        </pc:spChg>
        <pc:spChg chg="del mod">
          <ac:chgData name="Faruk Guder" userId="426945c2-43b0-409c-8b02-d8e0c3de8bec" providerId="ADAL" clId="{5E704F44-C2AC-46D1-AB6B-1C30962FDC24}" dt="2022-04-25T05:18:22.605" v="7749" actId="478"/>
          <ac:spMkLst>
            <pc:docMk/>
            <pc:sldMk cId="2764930213" sldId="488"/>
            <ac:spMk id="14" creationId="{7EA30775-F84A-40D3-BA54-36ADDFBE353B}"/>
          </ac:spMkLst>
        </pc:spChg>
        <pc:spChg chg="del mod">
          <ac:chgData name="Faruk Guder" userId="426945c2-43b0-409c-8b02-d8e0c3de8bec" providerId="ADAL" clId="{5E704F44-C2AC-46D1-AB6B-1C30962FDC24}" dt="2022-04-24T20:55:07.865" v="3020" actId="478"/>
          <ac:spMkLst>
            <pc:docMk/>
            <pc:sldMk cId="2764930213" sldId="488"/>
            <ac:spMk id="15" creationId="{9E4E155B-8A2E-48E1-BFE4-B3A88F904AFD}"/>
          </ac:spMkLst>
        </pc:spChg>
        <pc:spChg chg="del">
          <ac:chgData name="Faruk Guder" userId="426945c2-43b0-409c-8b02-d8e0c3de8bec" providerId="ADAL" clId="{5E704F44-C2AC-46D1-AB6B-1C30962FDC24}" dt="2022-04-24T20:55:09.520" v="3021" actId="478"/>
          <ac:spMkLst>
            <pc:docMk/>
            <pc:sldMk cId="2764930213" sldId="488"/>
            <ac:spMk id="16" creationId="{F94E9258-B154-4126-AD2E-0AF705B976F4}"/>
          </ac:spMkLst>
        </pc:spChg>
        <pc:spChg chg="del">
          <ac:chgData name="Faruk Guder" userId="426945c2-43b0-409c-8b02-d8e0c3de8bec" providerId="ADAL" clId="{5E704F44-C2AC-46D1-AB6B-1C30962FDC24}" dt="2022-04-24T20:55:13.045" v="3023" actId="478"/>
          <ac:spMkLst>
            <pc:docMk/>
            <pc:sldMk cId="2764930213" sldId="488"/>
            <ac:spMk id="17" creationId="{9B035B9D-80A6-4D7A-BCAB-D710687A5830}"/>
          </ac:spMkLst>
        </pc:spChg>
        <pc:spChg chg="add mod">
          <ac:chgData name="Faruk Guder" userId="426945c2-43b0-409c-8b02-d8e0c3de8bec" providerId="ADAL" clId="{5E704F44-C2AC-46D1-AB6B-1C30962FDC24}" dt="2022-04-25T05:18:32.986" v="7752" actId="1076"/>
          <ac:spMkLst>
            <pc:docMk/>
            <pc:sldMk cId="2764930213" sldId="488"/>
            <ac:spMk id="18" creationId="{D68637DF-43BC-46B4-8E47-5BD5C28547FC}"/>
          </ac:spMkLst>
        </pc:spChg>
      </pc:sldChg>
      <pc:sldChg chg="addSp delSp modSp mod">
        <pc:chgData name="Faruk Guder" userId="426945c2-43b0-409c-8b02-d8e0c3de8bec" providerId="ADAL" clId="{5E704F44-C2AC-46D1-AB6B-1C30962FDC24}" dt="2022-05-06T20:18:22.311" v="9863" actId="255"/>
        <pc:sldMkLst>
          <pc:docMk/>
          <pc:sldMk cId="1067093008" sldId="489"/>
        </pc:sldMkLst>
        <pc:spChg chg="mod">
          <ac:chgData name="Faruk Guder" userId="426945c2-43b0-409c-8b02-d8e0c3de8bec" providerId="ADAL" clId="{5E704F44-C2AC-46D1-AB6B-1C30962FDC24}" dt="2022-05-06T20:18:22.311" v="9863" actId="255"/>
          <ac:spMkLst>
            <pc:docMk/>
            <pc:sldMk cId="1067093008" sldId="489"/>
            <ac:spMk id="2" creationId="{C8485566-12F3-4F66-AD68-E68CE50849B7}"/>
          </ac:spMkLst>
        </pc:spChg>
        <pc:spChg chg="mod">
          <ac:chgData name="Faruk Guder" userId="426945c2-43b0-409c-8b02-d8e0c3de8bec" providerId="ADAL" clId="{5E704F44-C2AC-46D1-AB6B-1C30962FDC24}" dt="2022-05-06T20:07:42.120" v="9735" actId="6549"/>
          <ac:spMkLst>
            <pc:docMk/>
            <pc:sldMk cId="1067093008" sldId="489"/>
            <ac:spMk id="10" creationId="{4C4902DF-82AF-4379-AFC5-DD7A4E8790B1}"/>
          </ac:spMkLst>
        </pc:spChg>
        <pc:spChg chg="add mod">
          <ac:chgData name="Faruk Guder" userId="426945c2-43b0-409c-8b02-d8e0c3de8bec" providerId="ADAL" clId="{5E704F44-C2AC-46D1-AB6B-1C30962FDC24}" dt="2022-04-25T02:28:05.914" v="5346" actId="20577"/>
          <ac:spMkLst>
            <pc:docMk/>
            <pc:sldMk cId="1067093008" sldId="489"/>
            <ac:spMk id="11" creationId="{B1889C61-DB72-4502-ACB0-AA14DE8E0596}"/>
          </ac:spMkLst>
        </pc:spChg>
        <pc:spChg chg="add mod">
          <ac:chgData name="Faruk Guder" userId="426945c2-43b0-409c-8b02-d8e0c3de8bec" providerId="ADAL" clId="{5E704F44-C2AC-46D1-AB6B-1C30962FDC24}" dt="2022-04-25T02:27:23.331" v="5340" actId="113"/>
          <ac:spMkLst>
            <pc:docMk/>
            <pc:sldMk cId="1067093008" sldId="489"/>
            <ac:spMk id="12" creationId="{CB362F27-EDE8-4108-8EE9-CE5A00CE9BBC}"/>
          </ac:spMkLst>
        </pc:spChg>
        <pc:spChg chg="mod">
          <ac:chgData name="Faruk Guder" userId="426945c2-43b0-409c-8b02-d8e0c3de8bec" providerId="ADAL" clId="{5E704F44-C2AC-46D1-AB6B-1C30962FDC24}" dt="2022-04-25T05:19:00.576" v="7755" actId="1076"/>
          <ac:spMkLst>
            <pc:docMk/>
            <pc:sldMk cId="1067093008" sldId="489"/>
            <ac:spMk id="13" creationId="{762A5C7E-A6A2-4B0D-839D-DF2FC11C6DAA}"/>
          </ac:spMkLst>
        </pc:spChg>
        <pc:spChg chg="del mod">
          <ac:chgData name="Faruk Guder" userId="426945c2-43b0-409c-8b02-d8e0c3de8bec" providerId="ADAL" clId="{5E704F44-C2AC-46D1-AB6B-1C30962FDC24}" dt="2022-04-25T05:18:50.729" v="7753" actId="478"/>
          <ac:spMkLst>
            <pc:docMk/>
            <pc:sldMk cId="1067093008" sldId="489"/>
            <ac:spMk id="14" creationId="{7EA30775-F84A-40D3-BA54-36ADDFBE353B}"/>
          </ac:spMkLst>
        </pc:spChg>
        <pc:spChg chg="del mod">
          <ac:chgData name="Faruk Guder" userId="426945c2-43b0-409c-8b02-d8e0c3de8bec" providerId="ADAL" clId="{5E704F44-C2AC-46D1-AB6B-1C30962FDC24}" dt="2022-04-24T21:01:48.928" v="3325" actId="478"/>
          <ac:spMkLst>
            <pc:docMk/>
            <pc:sldMk cId="1067093008" sldId="489"/>
            <ac:spMk id="18" creationId="{D68637DF-43BC-46B4-8E47-5BD5C28547FC}"/>
          </ac:spMkLst>
        </pc:spChg>
      </pc:sldChg>
      <pc:sldChg chg="addSp delSp modSp mod">
        <pc:chgData name="Faruk Guder" userId="426945c2-43b0-409c-8b02-d8e0c3de8bec" providerId="ADAL" clId="{5E704F44-C2AC-46D1-AB6B-1C30962FDC24}" dt="2022-05-06T20:18:49.434" v="9867" actId="255"/>
        <pc:sldMkLst>
          <pc:docMk/>
          <pc:sldMk cId="3442238730" sldId="490"/>
        </pc:sldMkLst>
        <pc:spChg chg="mod">
          <ac:chgData name="Faruk Guder" userId="426945c2-43b0-409c-8b02-d8e0c3de8bec" providerId="ADAL" clId="{5E704F44-C2AC-46D1-AB6B-1C30962FDC24}" dt="2022-05-06T20:18:49.434" v="9867" actId="255"/>
          <ac:spMkLst>
            <pc:docMk/>
            <pc:sldMk cId="3442238730" sldId="490"/>
            <ac:spMk id="2" creationId="{C8485566-12F3-4F66-AD68-E68CE50849B7}"/>
          </ac:spMkLst>
        </pc:spChg>
        <pc:spChg chg="mod">
          <ac:chgData name="Faruk Guder" userId="426945c2-43b0-409c-8b02-d8e0c3de8bec" providerId="ADAL" clId="{5E704F44-C2AC-46D1-AB6B-1C30962FDC24}" dt="2022-05-06T20:07:52.344" v="9736" actId="6549"/>
          <ac:spMkLst>
            <pc:docMk/>
            <pc:sldMk cId="3442238730" sldId="490"/>
            <ac:spMk id="10" creationId="{4C4902DF-82AF-4379-AFC5-DD7A4E8790B1}"/>
          </ac:spMkLst>
        </pc:spChg>
        <pc:spChg chg="del">
          <ac:chgData name="Faruk Guder" userId="426945c2-43b0-409c-8b02-d8e0c3de8bec" providerId="ADAL" clId="{5E704F44-C2AC-46D1-AB6B-1C30962FDC24}" dt="2022-04-24T21:10:07" v="3577" actId="478"/>
          <ac:spMkLst>
            <pc:docMk/>
            <pc:sldMk cId="3442238730" sldId="490"/>
            <ac:spMk id="11" creationId="{B1889C61-DB72-4502-ACB0-AA14DE8E0596}"/>
          </ac:spMkLst>
        </pc:spChg>
        <pc:spChg chg="add mod">
          <ac:chgData name="Faruk Guder" userId="426945c2-43b0-409c-8b02-d8e0c3de8bec" providerId="ADAL" clId="{5E704F44-C2AC-46D1-AB6B-1C30962FDC24}" dt="2022-04-25T03:31:23.150" v="6811" actId="20577"/>
          <ac:spMkLst>
            <pc:docMk/>
            <pc:sldMk cId="3442238730" sldId="490"/>
            <ac:spMk id="12" creationId="{D650EBAB-93A3-48EF-8B89-DA120F4BDE11}"/>
          </ac:spMkLst>
        </pc:spChg>
        <pc:spChg chg="mod">
          <ac:chgData name="Faruk Guder" userId="426945c2-43b0-409c-8b02-d8e0c3de8bec" providerId="ADAL" clId="{5E704F44-C2AC-46D1-AB6B-1C30962FDC24}" dt="2022-04-25T05:19:12.364" v="7758" actId="1076"/>
          <ac:spMkLst>
            <pc:docMk/>
            <pc:sldMk cId="3442238730" sldId="490"/>
            <ac:spMk id="13" creationId="{762A5C7E-A6A2-4B0D-839D-DF2FC11C6DAA}"/>
          </ac:spMkLst>
        </pc:spChg>
        <pc:spChg chg="del mod">
          <ac:chgData name="Faruk Guder" userId="426945c2-43b0-409c-8b02-d8e0c3de8bec" providerId="ADAL" clId="{5E704F44-C2AC-46D1-AB6B-1C30962FDC24}" dt="2022-04-25T05:19:07.002" v="7756" actId="478"/>
          <ac:spMkLst>
            <pc:docMk/>
            <pc:sldMk cId="3442238730" sldId="490"/>
            <ac:spMk id="14" creationId="{7EA30775-F84A-40D3-BA54-36ADDFBE353B}"/>
          </ac:spMkLst>
        </pc:spChg>
        <pc:spChg chg="add mod">
          <ac:chgData name="Faruk Guder" userId="426945c2-43b0-409c-8b02-d8e0c3de8bec" providerId="ADAL" clId="{5E704F44-C2AC-46D1-AB6B-1C30962FDC24}" dt="2022-04-25T03:31:01.015" v="6807" actId="403"/>
          <ac:spMkLst>
            <pc:docMk/>
            <pc:sldMk cId="3442238730" sldId="490"/>
            <ac:spMk id="15" creationId="{B5A738A3-2CDE-483B-9DC5-6AC1A3242CA6}"/>
          </ac:spMkLst>
        </pc:spChg>
      </pc:sldChg>
      <pc:sldChg chg="del">
        <pc:chgData name="Faruk Guder" userId="426945c2-43b0-409c-8b02-d8e0c3de8bec" providerId="ADAL" clId="{5E704F44-C2AC-46D1-AB6B-1C30962FDC24}" dt="2022-04-24T21:25:54.035" v="4297" actId="47"/>
        <pc:sldMkLst>
          <pc:docMk/>
          <pc:sldMk cId="3071817680" sldId="491"/>
        </pc:sldMkLst>
      </pc:sldChg>
      <pc:sldChg chg="addSp delSp modSp mod">
        <pc:chgData name="Faruk Guder" userId="426945c2-43b0-409c-8b02-d8e0c3de8bec" providerId="ADAL" clId="{5E704F44-C2AC-46D1-AB6B-1C30962FDC24}" dt="2022-05-06T20:19:49.851" v="9875" actId="255"/>
        <pc:sldMkLst>
          <pc:docMk/>
          <pc:sldMk cId="929624325" sldId="492"/>
        </pc:sldMkLst>
        <pc:spChg chg="mod">
          <ac:chgData name="Faruk Guder" userId="426945c2-43b0-409c-8b02-d8e0c3de8bec" providerId="ADAL" clId="{5E704F44-C2AC-46D1-AB6B-1C30962FDC24}" dt="2022-05-06T20:19:49.851" v="9875" actId="255"/>
          <ac:spMkLst>
            <pc:docMk/>
            <pc:sldMk cId="929624325" sldId="492"/>
            <ac:spMk id="2" creationId="{C8485566-12F3-4F66-AD68-E68CE50849B7}"/>
          </ac:spMkLst>
        </pc:spChg>
        <pc:spChg chg="mod">
          <ac:chgData name="Faruk Guder" userId="426945c2-43b0-409c-8b02-d8e0c3de8bec" providerId="ADAL" clId="{5E704F44-C2AC-46D1-AB6B-1C30962FDC24}" dt="2022-04-25T05:19:21.463" v="7759" actId="1076"/>
          <ac:spMkLst>
            <pc:docMk/>
            <pc:sldMk cId="929624325" sldId="492"/>
            <ac:spMk id="10" creationId="{4C4902DF-82AF-4379-AFC5-DD7A4E8790B1}"/>
          </ac:spMkLst>
        </pc:spChg>
        <pc:spChg chg="add mod">
          <ac:chgData name="Faruk Guder" userId="426945c2-43b0-409c-8b02-d8e0c3de8bec" providerId="ADAL" clId="{5E704F44-C2AC-46D1-AB6B-1C30962FDC24}" dt="2022-04-25T03:12:31.957" v="6323" actId="1076"/>
          <ac:spMkLst>
            <pc:docMk/>
            <pc:sldMk cId="929624325" sldId="492"/>
            <ac:spMk id="11" creationId="{8EF9F9D6-D347-4587-B66C-7927D272417B}"/>
          </ac:spMkLst>
        </pc:spChg>
        <pc:spChg chg="del mod">
          <ac:chgData name="Faruk Guder" userId="426945c2-43b0-409c-8b02-d8e0c3de8bec" providerId="ADAL" clId="{5E704F44-C2AC-46D1-AB6B-1C30962FDC24}" dt="2022-04-24T21:15:01.833" v="3738" actId="478"/>
          <ac:spMkLst>
            <pc:docMk/>
            <pc:sldMk cId="929624325" sldId="492"/>
            <ac:spMk id="12" creationId="{D650EBAB-93A3-48EF-8B89-DA120F4BDE11}"/>
          </ac:spMkLst>
        </pc:spChg>
        <pc:spChg chg="mod">
          <ac:chgData name="Faruk Guder" userId="426945c2-43b0-409c-8b02-d8e0c3de8bec" providerId="ADAL" clId="{5E704F44-C2AC-46D1-AB6B-1C30962FDC24}" dt="2022-04-25T05:19:24.058" v="7760" actId="1076"/>
          <ac:spMkLst>
            <pc:docMk/>
            <pc:sldMk cId="929624325" sldId="492"/>
            <ac:spMk id="13" creationId="{762A5C7E-A6A2-4B0D-839D-DF2FC11C6DAA}"/>
          </ac:spMkLst>
        </pc:spChg>
        <pc:spChg chg="del">
          <ac:chgData name="Faruk Guder" userId="426945c2-43b0-409c-8b02-d8e0c3de8bec" providerId="ADAL" clId="{5E704F44-C2AC-46D1-AB6B-1C30962FDC24}" dt="2022-04-25T03:12:21.625" v="6320" actId="478"/>
          <ac:spMkLst>
            <pc:docMk/>
            <pc:sldMk cId="929624325" sldId="492"/>
            <ac:spMk id="14" creationId="{7EA30775-F84A-40D3-BA54-36ADDFBE353B}"/>
          </ac:spMkLst>
        </pc:spChg>
        <pc:spChg chg="add mod">
          <ac:chgData name="Faruk Guder" userId="426945c2-43b0-409c-8b02-d8e0c3de8bec" providerId="ADAL" clId="{5E704F44-C2AC-46D1-AB6B-1C30962FDC24}" dt="2022-04-25T03:12:42.342" v="6325" actId="1076"/>
          <ac:spMkLst>
            <pc:docMk/>
            <pc:sldMk cId="929624325" sldId="492"/>
            <ac:spMk id="15" creationId="{4567DF9F-8F6A-4D4F-8FBF-455838B50D8F}"/>
          </ac:spMkLst>
        </pc:spChg>
        <pc:spChg chg="add mod">
          <ac:chgData name="Faruk Guder" userId="426945c2-43b0-409c-8b02-d8e0c3de8bec" providerId="ADAL" clId="{5E704F44-C2AC-46D1-AB6B-1C30962FDC24}" dt="2022-04-25T03:13:09.167" v="6330" actId="1076"/>
          <ac:spMkLst>
            <pc:docMk/>
            <pc:sldMk cId="929624325" sldId="492"/>
            <ac:spMk id="16" creationId="{50147BC5-3DBD-48C2-BC52-EA88512EE82C}"/>
          </ac:spMkLst>
        </pc:spChg>
        <pc:spChg chg="add del mod">
          <ac:chgData name="Faruk Guder" userId="426945c2-43b0-409c-8b02-d8e0c3de8bec" providerId="ADAL" clId="{5E704F44-C2AC-46D1-AB6B-1C30962FDC24}" dt="2022-04-25T03:13:07.541" v="6329" actId="692"/>
          <ac:spMkLst>
            <pc:docMk/>
            <pc:sldMk cId="929624325" sldId="492"/>
            <ac:spMk id="17" creationId="{69C7103E-F7B8-4EC8-B521-7AD887D67368}"/>
          </ac:spMkLst>
        </pc:spChg>
        <pc:spChg chg="add mod">
          <ac:chgData name="Faruk Guder" userId="426945c2-43b0-409c-8b02-d8e0c3de8bec" providerId="ADAL" clId="{5E704F44-C2AC-46D1-AB6B-1C30962FDC24}" dt="2022-05-06T20:19:28.301" v="9873" actId="404"/>
          <ac:spMkLst>
            <pc:docMk/>
            <pc:sldMk cId="929624325" sldId="492"/>
            <ac:spMk id="18" creationId="{AEAA9BAB-B018-4128-A01C-A9B731DE4EEB}"/>
          </ac:spMkLst>
        </pc:spChg>
        <pc:spChg chg="add mod">
          <ac:chgData name="Faruk Guder" userId="426945c2-43b0-409c-8b02-d8e0c3de8bec" providerId="ADAL" clId="{5E704F44-C2AC-46D1-AB6B-1C30962FDC24}" dt="2022-04-25T03:12:46.046" v="6326" actId="1076"/>
          <ac:spMkLst>
            <pc:docMk/>
            <pc:sldMk cId="929624325" sldId="492"/>
            <ac:spMk id="20" creationId="{E07FEC64-C1A4-4929-948E-32C4D51A5513}"/>
          </ac:spMkLst>
        </pc:spChg>
      </pc:sldChg>
      <pc:sldChg chg="addSp delSp modSp mod">
        <pc:chgData name="Faruk Guder" userId="426945c2-43b0-409c-8b02-d8e0c3de8bec" providerId="ADAL" clId="{5E704F44-C2AC-46D1-AB6B-1C30962FDC24}" dt="2022-05-06T20:20:47.699" v="9881" actId="255"/>
        <pc:sldMkLst>
          <pc:docMk/>
          <pc:sldMk cId="3705206185" sldId="493"/>
        </pc:sldMkLst>
        <pc:spChg chg="mod">
          <ac:chgData name="Faruk Guder" userId="426945c2-43b0-409c-8b02-d8e0c3de8bec" providerId="ADAL" clId="{5E704F44-C2AC-46D1-AB6B-1C30962FDC24}" dt="2022-05-06T20:20:47.699" v="9881" actId="255"/>
          <ac:spMkLst>
            <pc:docMk/>
            <pc:sldMk cId="3705206185" sldId="493"/>
            <ac:spMk id="2" creationId="{C8485566-12F3-4F66-AD68-E68CE50849B7}"/>
          </ac:spMkLst>
        </pc:spChg>
        <pc:spChg chg="add del mod">
          <ac:chgData name="Faruk Guder" userId="426945c2-43b0-409c-8b02-d8e0c3de8bec" providerId="ADAL" clId="{5E704F44-C2AC-46D1-AB6B-1C30962FDC24}" dt="2022-04-25T02:03:39.133" v="4771" actId="478"/>
          <ac:spMkLst>
            <pc:docMk/>
            <pc:sldMk cId="3705206185" sldId="493"/>
            <ac:spMk id="10" creationId="{4C4902DF-82AF-4379-AFC5-DD7A4E8790B1}"/>
          </ac:spMkLst>
        </pc:spChg>
        <pc:spChg chg="del">
          <ac:chgData name="Faruk Guder" userId="426945c2-43b0-409c-8b02-d8e0c3de8bec" providerId="ADAL" clId="{5E704F44-C2AC-46D1-AB6B-1C30962FDC24}" dt="2022-04-24T21:31:00.036" v="4542" actId="478"/>
          <ac:spMkLst>
            <pc:docMk/>
            <pc:sldMk cId="3705206185" sldId="493"/>
            <ac:spMk id="11" creationId="{8EF9F9D6-D347-4587-B66C-7927D272417B}"/>
          </ac:spMkLst>
        </pc:spChg>
        <pc:spChg chg="add del mod">
          <ac:chgData name="Faruk Guder" userId="426945c2-43b0-409c-8b02-d8e0c3de8bec" providerId="ADAL" clId="{5E704F44-C2AC-46D1-AB6B-1C30962FDC24}" dt="2022-04-25T02:03:40.915" v="4772" actId="478"/>
          <ac:spMkLst>
            <pc:docMk/>
            <pc:sldMk cId="3705206185" sldId="493"/>
            <ac:spMk id="13" creationId="{762A5C7E-A6A2-4B0D-839D-DF2FC11C6DAA}"/>
          </ac:spMkLst>
        </pc:spChg>
        <pc:spChg chg="del mod">
          <ac:chgData name="Faruk Guder" userId="426945c2-43b0-409c-8b02-d8e0c3de8bec" providerId="ADAL" clId="{5E704F44-C2AC-46D1-AB6B-1C30962FDC24}" dt="2022-04-25T03:14:51.570" v="6340" actId="478"/>
          <ac:spMkLst>
            <pc:docMk/>
            <pc:sldMk cId="3705206185" sldId="493"/>
            <ac:spMk id="14" creationId="{7EA30775-F84A-40D3-BA54-36ADDFBE353B}"/>
          </ac:spMkLst>
        </pc:spChg>
        <pc:spChg chg="del">
          <ac:chgData name="Faruk Guder" userId="426945c2-43b0-409c-8b02-d8e0c3de8bec" providerId="ADAL" clId="{5E704F44-C2AC-46D1-AB6B-1C30962FDC24}" dt="2022-04-24T21:31:16.610" v="4547" actId="478"/>
          <ac:spMkLst>
            <pc:docMk/>
            <pc:sldMk cId="3705206185" sldId="493"/>
            <ac:spMk id="15" creationId="{4567DF9F-8F6A-4D4F-8FBF-455838B50D8F}"/>
          </ac:spMkLst>
        </pc:spChg>
        <pc:spChg chg="del mod">
          <ac:chgData name="Faruk Guder" userId="426945c2-43b0-409c-8b02-d8e0c3de8bec" providerId="ADAL" clId="{5E704F44-C2AC-46D1-AB6B-1C30962FDC24}" dt="2022-04-24T21:31:14.327" v="4546" actId="478"/>
          <ac:spMkLst>
            <pc:docMk/>
            <pc:sldMk cId="3705206185" sldId="493"/>
            <ac:spMk id="16" creationId="{50147BC5-3DBD-48C2-BC52-EA88512EE82C}"/>
          </ac:spMkLst>
        </pc:spChg>
        <pc:spChg chg="del">
          <ac:chgData name="Faruk Guder" userId="426945c2-43b0-409c-8b02-d8e0c3de8bec" providerId="ADAL" clId="{5E704F44-C2AC-46D1-AB6B-1C30962FDC24}" dt="2022-04-24T21:31:19.440" v="4549" actId="478"/>
          <ac:spMkLst>
            <pc:docMk/>
            <pc:sldMk cId="3705206185" sldId="493"/>
            <ac:spMk id="17" creationId="{69C7103E-F7B8-4EC8-B521-7AD887D67368}"/>
          </ac:spMkLst>
        </pc:spChg>
        <pc:spChg chg="del">
          <ac:chgData name="Faruk Guder" userId="426945c2-43b0-409c-8b02-d8e0c3de8bec" providerId="ADAL" clId="{5E704F44-C2AC-46D1-AB6B-1C30962FDC24}" dt="2022-04-24T21:47:30.502" v="4553" actId="478"/>
          <ac:spMkLst>
            <pc:docMk/>
            <pc:sldMk cId="3705206185" sldId="493"/>
            <ac:spMk id="18" creationId="{AEAA9BAB-B018-4128-A01C-A9B731DE4EEB}"/>
          </ac:spMkLst>
        </pc:spChg>
        <pc:spChg chg="add mod">
          <ac:chgData name="Faruk Guder" userId="426945c2-43b0-409c-8b02-d8e0c3de8bec" providerId="ADAL" clId="{5E704F44-C2AC-46D1-AB6B-1C30962FDC24}" dt="2022-04-25T03:15:07.439" v="6344" actId="1076"/>
          <ac:spMkLst>
            <pc:docMk/>
            <pc:sldMk cId="3705206185" sldId="493"/>
            <ac:spMk id="19" creationId="{E5687C14-4670-4A23-A10A-1A7BE80DDEA2}"/>
          </ac:spMkLst>
        </pc:spChg>
        <pc:spChg chg="del">
          <ac:chgData name="Faruk Guder" userId="426945c2-43b0-409c-8b02-d8e0c3de8bec" providerId="ADAL" clId="{5E704F44-C2AC-46D1-AB6B-1C30962FDC24}" dt="2022-04-24T21:31:17.986" v="4548" actId="478"/>
          <ac:spMkLst>
            <pc:docMk/>
            <pc:sldMk cId="3705206185" sldId="493"/>
            <ac:spMk id="20" creationId="{E07FEC64-C1A4-4929-948E-32C4D51A5513}"/>
          </ac:spMkLst>
        </pc:spChg>
        <pc:spChg chg="add mod">
          <ac:chgData name="Faruk Guder" userId="426945c2-43b0-409c-8b02-d8e0c3de8bec" providerId="ADAL" clId="{5E704F44-C2AC-46D1-AB6B-1C30962FDC24}" dt="2022-04-25T05:19:42.925" v="7761" actId="1076"/>
          <ac:spMkLst>
            <pc:docMk/>
            <pc:sldMk cId="3705206185" sldId="493"/>
            <ac:spMk id="21" creationId="{7464D9C5-A9E5-4810-B7CF-083A8171032F}"/>
          </ac:spMkLst>
        </pc:spChg>
        <pc:spChg chg="add mod">
          <ac:chgData name="Faruk Guder" userId="426945c2-43b0-409c-8b02-d8e0c3de8bec" providerId="ADAL" clId="{5E704F44-C2AC-46D1-AB6B-1C30962FDC24}" dt="2022-04-25T03:15:09.877" v="6345" actId="1076"/>
          <ac:spMkLst>
            <pc:docMk/>
            <pc:sldMk cId="3705206185" sldId="493"/>
            <ac:spMk id="23" creationId="{5846FB0D-B683-4FC3-8139-EB68DB7FA027}"/>
          </ac:spMkLst>
        </pc:spChg>
        <pc:spChg chg="add mod">
          <ac:chgData name="Faruk Guder" userId="426945c2-43b0-409c-8b02-d8e0c3de8bec" providerId="ADAL" clId="{5E704F44-C2AC-46D1-AB6B-1C30962FDC24}" dt="2022-04-25T03:15:13.926" v="6346" actId="1076"/>
          <ac:spMkLst>
            <pc:docMk/>
            <pc:sldMk cId="3705206185" sldId="493"/>
            <ac:spMk id="25" creationId="{FC5E4368-2B71-4A7A-AEAE-672BE4F9A1E6}"/>
          </ac:spMkLst>
        </pc:spChg>
        <pc:picChg chg="add del mod">
          <ac:chgData name="Faruk Guder" userId="426945c2-43b0-409c-8b02-d8e0c3de8bec" providerId="ADAL" clId="{5E704F44-C2AC-46D1-AB6B-1C30962FDC24}" dt="2022-04-25T01:57:53.354" v="4561" actId="478"/>
          <ac:picMkLst>
            <pc:docMk/>
            <pc:sldMk cId="3705206185" sldId="493"/>
            <ac:picMk id="4" creationId="{C4039F9C-69A6-4512-B2A7-A74715AC1BBB}"/>
          </ac:picMkLst>
        </pc:picChg>
        <pc:picChg chg="add del mod">
          <ac:chgData name="Faruk Guder" userId="426945c2-43b0-409c-8b02-d8e0c3de8bec" providerId="ADAL" clId="{5E704F44-C2AC-46D1-AB6B-1C30962FDC24}" dt="2022-04-25T02:03:02.190" v="4755" actId="478"/>
          <ac:picMkLst>
            <pc:docMk/>
            <pc:sldMk cId="3705206185" sldId="493"/>
            <ac:picMk id="7" creationId="{20D276BA-E75C-4BDD-8E73-08BFCF5040DB}"/>
          </ac:picMkLst>
        </pc:picChg>
      </pc:sldChg>
      <pc:sldChg chg="delSp modSp mod ord">
        <pc:chgData name="Faruk Guder" userId="426945c2-43b0-409c-8b02-d8e0c3de8bec" providerId="ADAL" clId="{5E704F44-C2AC-46D1-AB6B-1C30962FDC24}" dt="2022-05-06T20:20:13.935" v="9878" actId="255"/>
        <pc:sldMkLst>
          <pc:docMk/>
          <pc:sldMk cId="2656639642" sldId="494"/>
        </pc:sldMkLst>
        <pc:spChg chg="mod">
          <ac:chgData name="Faruk Guder" userId="426945c2-43b0-409c-8b02-d8e0c3de8bec" providerId="ADAL" clId="{5E704F44-C2AC-46D1-AB6B-1C30962FDC24}" dt="2022-05-06T20:20:13.935" v="9878" actId="255"/>
          <ac:spMkLst>
            <pc:docMk/>
            <pc:sldMk cId="2656639642" sldId="494"/>
            <ac:spMk id="2" creationId="{C8485566-12F3-4F66-AD68-E68CE50849B7}"/>
          </ac:spMkLst>
        </pc:spChg>
        <pc:spChg chg="mod">
          <ac:chgData name="Faruk Guder" userId="426945c2-43b0-409c-8b02-d8e0c3de8bec" providerId="ADAL" clId="{5E704F44-C2AC-46D1-AB6B-1C30962FDC24}" dt="2022-04-25T03:14:25.161" v="6335" actId="1076"/>
          <ac:spMkLst>
            <pc:docMk/>
            <pc:sldMk cId="2656639642" sldId="494"/>
            <ac:spMk id="10" creationId="{4C4902DF-82AF-4379-AFC5-DD7A4E8790B1}"/>
          </ac:spMkLst>
        </pc:spChg>
        <pc:spChg chg="mod">
          <ac:chgData name="Faruk Guder" userId="426945c2-43b0-409c-8b02-d8e0c3de8bec" providerId="ADAL" clId="{5E704F44-C2AC-46D1-AB6B-1C30962FDC24}" dt="2022-04-25T03:14:31.383" v="6337" actId="1076"/>
          <ac:spMkLst>
            <pc:docMk/>
            <pc:sldMk cId="2656639642" sldId="494"/>
            <ac:spMk id="13" creationId="{762A5C7E-A6A2-4B0D-839D-DF2FC11C6DAA}"/>
          </ac:spMkLst>
        </pc:spChg>
        <pc:spChg chg="del">
          <ac:chgData name="Faruk Guder" userId="426945c2-43b0-409c-8b02-d8e0c3de8bec" providerId="ADAL" clId="{5E704F44-C2AC-46D1-AB6B-1C30962FDC24}" dt="2022-04-25T03:13:52.220" v="6331" actId="478"/>
          <ac:spMkLst>
            <pc:docMk/>
            <pc:sldMk cId="2656639642" sldId="494"/>
            <ac:spMk id="14" creationId="{7EA30775-F84A-40D3-BA54-36ADDFBE353B}"/>
          </ac:spMkLst>
        </pc:spChg>
        <pc:spChg chg="mod">
          <ac:chgData name="Faruk Guder" userId="426945c2-43b0-409c-8b02-d8e0c3de8bec" providerId="ADAL" clId="{5E704F44-C2AC-46D1-AB6B-1C30962FDC24}" dt="2022-04-25T03:14:34.370" v="6338" actId="1076"/>
          <ac:spMkLst>
            <pc:docMk/>
            <pc:sldMk cId="2656639642" sldId="494"/>
            <ac:spMk id="19" creationId="{E5687C14-4670-4A23-A10A-1A7BE80DDEA2}"/>
          </ac:spMkLst>
        </pc:spChg>
        <pc:spChg chg="mod">
          <ac:chgData name="Faruk Guder" userId="426945c2-43b0-409c-8b02-d8e0c3de8bec" providerId="ADAL" clId="{5E704F44-C2AC-46D1-AB6B-1C30962FDC24}" dt="2022-04-25T05:07:02.651" v="7517" actId="20577"/>
          <ac:spMkLst>
            <pc:docMk/>
            <pc:sldMk cId="2656639642" sldId="494"/>
            <ac:spMk id="21" creationId="{7464D9C5-A9E5-4810-B7CF-083A8171032F}"/>
          </ac:spMkLst>
        </pc:spChg>
        <pc:picChg chg="mod">
          <ac:chgData name="Faruk Guder" userId="426945c2-43b0-409c-8b02-d8e0c3de8bec" providerId="ADAL" clId="{5E704F44-C2AC-46D1-AB6B-1C30962FDC24}" dt="2022-04-25T03:14:37.949" v="6339" actId="1076"/>
          <ac:picMkLst>
            <pc:docMk/>
            <pc:sldMk cId="2656639642" sldId="494"/>
            <ac:picMk id="7" creationId="{20D276BA-E75C-4BDD-8E73-08BFCF5040DB}"/>
          </ac:picMkLst>
        </pc:picChg>
      </pc:sldChg>
      <pc:sldChg chg="addSp delSp modSp mod">
        <pc:chgData name="Faruk Guder" userId="426945c2-43b0-409c-8b02-d8e0c3de8bec" providerId="ADAL" clId="{5E704F44-C2AC-46D1-AB6B-1C30962FDC24}" dt="2022-05-06T20:21:05.162" v="9884" actId="255"/>
        <pc:sldMkLst>
          <pc:docMk/>
          <pc:sldMk cId="3310204726" sldId="495"/>
        </pc:sldMkLst>
        <pc:spChg chg="mod">
          <ac:chgData name="Faruk Guder" userId="426945c2-43b0-409c-8b02-d8e0c3de8bec" providerId="ADAL" clId="{5E704F44-C2AC-46D1-AB6B-1C30962FDC24}" dt="2022-05-06T20:21:05.162" v="9884" actId="255"/>
          <ac:spMkLst>
            <pc:docMk/>
            <pc:sldMk cId="3310204726" sldId="495"/>
            <ac:spMk id="2" creationId="{C8485566-12F3-4F66-AD68-E68CE50849B7}"/>
          </ac:spMkLst>
        </pc:spChg>
        <pc:spChg chg="add mod">
          <ac:chgData name="Faruk Guder" userId="426945c2-43b0-409c-8b02-d8e0c3de8bec" providerId="ADAL" clId="{5E704F44-C2AC-46D1-AB6B-1C30962FDC24}" dt="2022-05-06T20:09:11.943" v="9742" actId="1076"/>
          <ac:spMkLst>
            <pc:docMk/>
            <pc:sldMk cId="3310204726" sldId="495"/>
            <ac:spMk id="11" creationId="{5B43D9B6-E569-4C83-9287-885747C23EDA}"/>
          </ac:spMkLst>
        </pc:spChg>
        <pc:spChg chg="del">
          <ac:chgData name="Faruk Guder" userId="426945c2-43b0-409c-8b02-d8e0c3de8bec" providerId="ADAL" clId="{5E704F44-C2AC-46D1-AB6B-1C30962FDC24}" dt="2022-04-25T03:15:25.699" v="6347" actId="478"/>
          <ac:spMkLst>
            <pc:docMk/>
            <pc:sldMk cId="3310204726" sldId="495"/>
            <ac:spMk id="14" creationId="{7EA30775-F84A-40D3-BA54-36ADDFBE353B}"/>
          </ac:spMkLst>
        </pc:spChg>
        <pc:spChg chg="mod">
          <ac:chgData name="Faruk Guder" userId="426945c2-43b0-409c-8b02-d8e0c3de8bec" providerId="ADAL" clId="{5E704F44-C2AC-46D1-AB6B-1C30962FDC24}" dt="2022-05-06T20:09:09.630" v="9741" actId="1076"/>
          <ac:spMkLst>
            <pc:docMk/>
            <pc:sldMk cId="3310204726" sldId="495"/>
            <ac:spMk id="19" creationId="{E5687C14-4670-4A23-A10A-1A7BE80DDEA2}"/>
          </ac:spMkLst>
        </pc:spChg>
        <pc:spChg chg="mod">
          <ac:chgData name="Faruk Guder" userId="426945c2-43b0-409c-8b02-d8e0c3de8bec" providerId="ADAL" clId="{5E704F44-C2AC-46D1-AB6B-1C30962FDC24}" dt="2022-05-06T20:09:07.394" v="9740" actId="1076"/>
          <ac:spMkLst>
            <pc:docMk/>
            <pc:sldMk cId="3310204726" sldId="495"/>
            <ac:spMk id="21" creationId="{7464D9C5-A9E5-4810-B7CF-083A8171032F}"/>
          </ac:spMkLst>
        </pc:spChg>
        <pc:spChg chg="del mod">
          <ac:chgData name="Faruk Guder" userId="426945c2-43b0-409c-8b02-d8e0c3de8bec" providerId="ADAL" clId="{5E704F44-C2AC-46D1-AB6B-1C30962FDC24}" dt="2022-04-25T02:09:13.845" v="4909" actId="478"/>
          <ac:spMkLst>
            <pc:docMk/>
            <pc:sldMk cId="3310204726" sldId="495"/>
            <ac:spMk id="23" creationId="{5846FB0D-B683-4FC3-8139-EB68DB7FA027}"/>
          </ac:spMkLst>
        </pc:spChg>
        <pc:spChg chg="mod">
          <ac:chgData name="Faruk Guder" userId="426945c2-43b0-409c-8b02-d8e0c3de8bec" providerId="ADAL" clId="{5E704F44-C2AC-46D1-AB6B-1C30962FDC24}" dt="2022-05-06T20:09:15.773" v="9743" actId="1076"/>
          <ac:spMkLst>
            <pc:docMk/>
            <pc:sldMk cId="3310204726" sldId="495"/>
            <ac:spMk id="25" creationId="{FC5E4368-2B71-4A7A-AEAE-672BE4F9A1E6}"/>
          </ac:spMkLst>
        </pc:spChg>
      </pc:sldChg>
      <pc:sldChg chg="addSp delSp modSp mod">
        <pc:chgData name="Faruk Guder" userId="426945c2-43b0-409c-8b02-d8e0c3de8bec" providerId="ADAL" clId="{5E704F44-C2AC-46D1-AB6B-1C30962FDC24}" dt="2022-05-06T20:21:24.092" v="9886" actId="255"/>
        <pc:sldMkLst>
          <pc:docMk/>
          <pc:sldMk cId="728472548" sldId="496"/>
        </pc:sldMkLst>
        <pc:spChg chg="mod">
          <ac:chgData name="Faruk Guder" userId="426945c2-43b0-409c-8b02-d8e0c3de8bec" providerId="ADAL" clId="{5E704F44-C2AC-46D1-AB6B-1C30962FDC24}" dt="2022-05-06T20:21:24.092" v="9886" actId="255"/>
          <ac:spMkLst>
            <pc:docMk/>
            <pc:sldMk cId="728472548" sldId="496"/>
            <ac:spMk id="2" creationId="{C8485566-12F3-4F66-AD68-E68CE50849B7}"/>
          </ac:spMkLst>
        </pc:spChg>
        <pc:spChg chg="del">
          <ac:chgData name="Faruk Guder" userId="426945c2-43b0-409c-8b02-d8e0c3de8bec" providerId="ADAL" clId="{5E704F44-C2AC-46D1-AB6B-1C30962FDC24}" dt="2022-04-25T03:21:26.741" v="6479" actId="478"/>
          <ac:spMkLst>
            <pc:docMk/>
            <pc:sldMk cId="728472548" sldId="496"/>
            <ac:spMk id="11" creationId="{5B43D9B6-E569-4C83-9287-885747C23EDA}"/>
          </ac:spMkLst>
        </pc:spChg>
        <pc:spChg chg="add mod">
          <ac:chgData name="Faruk Guder" userId="426945c2-43b0-409c-8b02-d8e0c3de8bec" providerId="ADAL" clId="{5E704F44-C2AC-46D1-AB6B-1C30962FDC24}" dt="2022-05-06T20:13:28.196" v="9827" actId="1076"/>
          <ac:spMkLst>
            <pc:docMk/>
            <pc:sldMk cId="728472548" sldId="496"/>
            <ac:spMk id="12" creationId="{69970C14-27B9-46AD-BD57-FCBE9092DF88}"/>
          </ac:spMkLst>
        </pc:spChg>
        <pc:spChg chg="del">
          <ac:chgData name="Faruk Guder" userId="426945c2-43b0-409c-8b02-d8e0c3de8bec" providerId="ADAL" clId="{5E704F44-C2AC-46D1-AB6B-1C30962FDC24}" dt="2022-04-25T03:20:20.269" v="6363" actId="478"/>
          <ac:spMkLst>
            <pc:docMk/>
            <pc:sldMk cId="728472548" sldId="496"/>
            <ac:spMk id="14" creationId="{7EA30775-F84A-40D3-BA54-36ADDFBE353B}"/>
          </ac:spMkLst>
        </pc:spChg>
        <pc:spChg chg="mod">
          <ac:chgData name="Faruk Guder" userId="426945c2-43b0-409c-8b02-d8e0c3de8bec" providerId="ADAL" clId="{5E704F44-C2AC-46D1-AB6B-1C30962FDC24}" dt="2022-04-25T03:27:06.193" v="6669" actId="20577"/>
          <ac:spMkLst>
            <pc:docMk/>
            <pc:sldMk cId="728472548" sldId="496"/>
            <ac:spMk id="19" creationId="{E5687C14-4670-4A23-A10A-1A7BE80DDEA2}"/>
          </ac:spMkLst>
        </pc:spChg>
        <pc:spChg chg="mod">
          <ac:chgData name="Faruk Guder" userId="426945c2-43b0-409c-8b02-d8e0c3de8bec" providerId="ADAL" clId="{5E704F44-C2AC-46D1-AB6B-1C30962FDC24}" dt="2022-04-25T05:20:09.220" v="7764" actId="1076"/>
          <ac:spMkLst>
            <pc:docMk/>
            <pc:sldMk cId="728472548" sldId="496"/>
            <ac:spMk id="21" creationId="{7464D9C5-A9E5-4810-B7CF-083A8171032F}"/>
          </ac:spMkLst>
        </pc:spChg>
        <pc:spChg chg="mod">
          <ac:chgData name="Faruk Guder" userId="426945c2-43b0-409c-8b02-d8e0c3de8bec" providerId="ADAL" clId="{5E704F44-C2AC-46D1-AB6B-1C30962FDC24}" dt="2022-05-06T20:14:00.698" v="9835" actId="404"/>
          <ac:spMkLst>
            <pc:docMk/>
            <pc:sldMk cId="728472548" sldId="496"/>
            <ac:spMk id="25" creationId="{FC5E4368-2B71-4A7A-AEAE-672BE4F9A1E6}"/>
          </ac:spMkLst>
        </pc:spChg>
      </pc:sldChg>
      <pc:sldChg chg="addSp delSp modSp new del mod">
        <pc:chgData name="Faruk Guder" userId="426945c2-43b0-409c-8b02-d8e0c3de8bec" providerId="ADAL" clId="{5E704F44-C2AC-46D1-AB6B-1C30962FDC24}" dt="2022-05-06T20:14:59.978" v="9843" actId="47"/>
        <pc:sldMkLst>
          <pc:docMk/>
          <pc:sldMk cId="403169799" sldId="497"/>
        </pc:sldMkLst>
        <pc:spChg chg="del mod">
          <ac:chgData name="Faruk Guder" userId="426945c2-43b0-409c-8b02-d8e0c3de8bec" providerId="ADAL" clId="{5E704F44-C2AC-46D1-AB6B-1C30962FDC24}" dt="2022-04-25T04:11:30.360" v="7039" actId="478"/>
          <ac:spMkLst>
            <pc:docMk/>
            <pc:sldMk cId="403169799" sldId="497"/>
            <ac:spMk id="2" creationId="{F9B20A07-ED98-4E64-A219-37E6DF9130CA}"/>
          </ac:spMkLst>
        </pc:spChg>
        <pc:spChg chg="del">
          <ac:chgData name="Faruk Guder" userId="426945c2-43b0-409c-8b02-d8e0c3de8bec" providerId="ADAL" clId="{5E704F44-C2AC-46D1-AB6B-1C30962FDC24}" dt="2022-04-25T03:51:16.813" v="6856" actId="478"/>
          <ac:spMkLst>
            <pc:docMk/>
            <pc:sldMk cId="403169799" sldId="497"/>
            <ac:spMk id="3" creationId="{38BE6357-3349-442C-A52F-DEB7A7675F43}"/>
          </ac:spMkLst>
        </pc:spChg>
        <pc:spChg chg="add mod">
          <ac:chgData name="Faruk Guder" userId="426945c2-43b0-409c-8b02-d8e0c3de8bec" providerId="ADAL" clId="{5E704F44-C2AC-46D1-AB6B-1C30962FDC24}" dt="2022-04-25T04:55:41.934" v="7443" actId="1076"/>
          <ac:spMkLst>
            <pc:docMk/>
            <pc:sldMk cId="403169799" sldId="497"/>
            <ac:spMk id="7" creationId="{FDF8916C-62FD-4FFB-A932-6DEF102A86EF}"/>
          </ac:spMkLst>
        </pc:spChg>
        <pc:spChg chg="add mod">
          <ac:chgData name="Faruk Guder" userId="426945c2-43b0-409c-8b02-d8e0c3de8bec" providerId="ADAL" clId="{5E704F44-C2AC-46D1-AB6B-1C30962FDC24}" dt="2022-04-25T05:04:12.822" v="7507" actId="207"/>
          <ac:spMkLst>
            <pc:docMk/>
            <pc:sldMk cId="403169799" sldId="497"/>
            <ac:spMk id="21" creationId="{85839D2C-22D2-4052-A0D4-802F1068AFCD}"/>
          </ac:spMkLst>
        </pc:spChg>
        <pc:spChg chg="add mod">
          <ac:chgData name="Faruk Guder" userId="426945c2-43b0-409c-8b02-d8e0c3de8bec" providerId="ADAL" clId="{5E704F44-C2AC-46D1-AB6B-1C30962FDC24}" dt="2022-04-25T04:56:09.468" v="7450" actId="207"/>
          <ac:spMkLst>
            <pc:docMk/>
            <pc:sldMk cId="403169799" sldId="497"/>
            <ac:spMk id="25" creationId="{84194904-FC73-4A78-A54F-D0ABC046ED3A}"/>
          </ac:spMkLst>
        </pc:spChg>
        <pc:spChg chg="add mod">
          <ac:chgData name="Faruk Guder" userId="426945c2-43b0-409c-8b02-d8e0c3de8bec" providerId="ADAL" clId="{5E704F44-C2AC-46D1-AB6B-1C30962FDC24}" dt="2022-04-25T04:55:44.826" v="7444" actId="1076"/>
          <ac:spMkLst>
            <pc:docMk/>
            <pc:sldMk cId="403169799" sldId="497"/>
            <ac:spMk id="27" creationId="{65CB8098-AF69-4D83-B971-24CA9C274E77}"/>
          </ac:spMkLst>
        </pc:spChg>
        <pc:spChg chg="add mod">
          <ac:chgData name="Faruk Guder" userId="426945c2-43b0-409c-8b02-d8e0c3de8bec" providerId="ADAL" clId="{5E704F44-C2AC-46D1-AB6B-1C30962FDC24}" dt="2022-04-25T04:56:18.240" v="7451" actId="1076"/>
          <ac:spMkLst>
            <pc:docMk/>
            <pc:sldMk cId="403169799" sldId="497"/>
            <ac:spMk id="35" creationId="{0E9BBD49-540B-445F-A4DE-0D9CD48EED1D}"/>
          </ac:spMkLst>
        </pc:spChg>
        <pc:picChg chg="add del mod">
          <ac:chgData name="Faruk Guder" userId="426945c2-43b0-409c-8b02-d8e0c3de8bec" providerId="ADAL" clId="{5E704F44-C2AC-46D1-AB6B-1C30962FDC24}" dt="2022-04-25T03:52:36.072" v="6863" actId="478"/>
          <ac:picMkLst>
            <pc:docMk/>
            <pc:sldMk cId="403169799" sldId="497"/>
            <ac:picMk id="5" creationId="{50725A4C-B130-4DBD-8A02-76BADDBD30E2}"/>
          </ac:picMkLst>
        </pc:picChg>
        <pc:picChg chg="add del mod">
          <ac:chgData name="Faruk Guder" userId="426945c2-43b0-409c-8b02-d8e0c3de8bec" providerId="ADAL" clId="{5E704F44-C2AC-46D1-AB6B-1C30962FDC24}" dt="2022-04-25T04:01:43.928" v="6868" actId="478"/>
          <ac:picMkLst>
            <pc:docMk/>
            <pc:sldMk cId="403169799" sldId="497"/>
            <ac:picMk id="9" creationId="{CEE1A5E3-0D01-444D-8D44-6AF7A00D2E66}"/>
          </ac:picMkLst>
        </pc:picChg>
        <pc:picChg chg="add del mod">
          <ac:chgData name="Faruk Guder" userId="426945c2-43b0-409c-8b02-d8e0c3de8bec" providerId="ADAL" clId="{5E704F44-C2AC-46D1-AB6B-1C30962FDC24}" dt="2022-04-25T04:05:40.226" v="6872" actId="478"/>
          <ac:picMkLst>
            <pc:docMk/>
            <pc:sldMk cId="403169799" sldId="497"/>
            <ac:picMk id="11" creationId="{E9D1A86F-FED1-41CF-B858-B110074EB378}"/>
          </ac:picMkLst>
        </pc:picChg>
        <pc:picChg chg="add del mod">
          <ac:chgData name="Faruk Guder" userId="426945c2-43b0-409c-8b02-d8e0c3de8bec" providerId="ADAL" clId="{5E704F44-C2AC-46D1-AB6B-1C30962FDC24}" dt="2022-04-25T04:50:30.464" v="7325" actId="478"/>
          <ac:picMkLst>
            <pc:docMk/>
            <pc:sldMk cId="403169799" sldId="497"/>
            <ac:picMk id="13" creationId="{43991B0D-D4FC-4CE1-AC72-18974B51E5CD}"/>
          </ac:picMkLst>
        </pc:picChg>
        <pc:picChg chg="add del mod">
          <ac:chgData name="Faruk Guder" userId="426945c2-43b0-409c-8b02-d8e0c3de8bec" providerId="ADAL" clId="{5E704F44-C2AC-46D1-AB6B-1C30962FDC24}" dt="2022-04-25T04:08:55.661" v="6881" actId="478"/>
          <ac:picMkLst>
            <pc:docMk/>
            <pc:sldMk cId="403169799" sldId="497"/>
            <ac:picMk id="15" creationId="{D3DB05D0-9C10-49E1-A4CC-D611FD127B3F}"/>
          </ac:picMkLst>
        </pc:picChg>
        <pc:picChg chg="add mod">
          <ac:chgData name="Faruk Guder" userId="426945c2-43b0-409c-8b02-d8e0c3de8bec" providerId="ADAL" clId="{5E704F44-C2AC-46D1-AB6B-1C30962FDC24}" dt="2022-04-25T04:53:48.058" v="7429" actId="1076"/>
          <ac:picMkLst>
            <pc:docMk/>
            <pc:sldMk cId="403169799" sldId="497"/>
            <ac:picMk id="17" creationId="{54496F7C-566B-4DB2-B05E-B4410BC1E8C2}"/>
          </ac:picMkLst>
        </pc:picChg>
        <pc:picChg chg="add del mod">
          <ac:chgData name="Faruk Guder" userId="426945c2-43b0-409c-8b02-d8e0c3de8bec" providerId="ADAL" clId="{5E704F44-C2AC-46D1-AB6B-1C30962FDC24}" dt="2022-04-25T04:13:01.850" v="7045" actId="478"/>
          <ac:picMkLst>
            <pc:docMk/>
            <pc:sldMk cId="403169799" sldId="497"/>
            <ac:picMk id="19" creationId="{B67F3EF3-7CF4-4C4E-8658-5ADC53BE06AE}"/>
          </ac:picMkLst>
        </pc:picChg>
        <pc:picChg chg="add del mod">
          <ac:chgData name="Faruk Guder" userId="426945c2-43b0-409c-8b02-d8e0c3de8bec" providerId="ADAL" clId="{5E704F44-C2AC-46D1-AB6B-1C30962FDC24}" dt="2022-04-25T04:51:51.612" v="7331" actId="478"/>
          <ac:picMkLst>
            <pc:docMk/>
            <pc:sldMk cId="403169799" sldId="497"/>
            <ac:picMk id="23" creationId="{49B6FC08-6DE1-43EA-8DCE-C01B8CBF8179}"/>
          </ac:picMkLst>
        </pc:picChg>
        <pc:picChg chg="add del mod">
          <ac:chgData name="Faruk Guder" userId="426945c2-43b0-409c-8b02-d8e0c3de8bec" providerId="ADAL" clId="{5E704F44-C2AC-46D1-AB6B-1C30962FDC24}" dt="2022-04-25T04:51:10.774" v="7328" actId="478"/>
          <ac:picMkLst>
            <pc:docMk/>
            <pc:sldMk cId="403169799" sldId="497"/>
            <ac:picMk id="29" creationId="{1329C7E3-C679-47AA-B5BD-AF8C8E509112}"/>
          </ac:picMkLst>
        </pc:picChg>
        <pc:picChg chg="add mod">
          <ac:chgData name="Faruk Guder" userId="426945c2-43b0-409c-8b02-d8e0c3de8bec" providerId="ADAL" clId="{5E704F44-C2AC-46D1-AB6B-1C30962FDC24}" dt="2022-04-25T04:55:47.938" v="7445" actId="1076"/>
          <ac:picMkLst>
            <pc:docMk/>
            <pc:sldMk cId="403169799" sldId="497"/>
            <ac:picMk id="31" creationId="{E9A0EF01-0FE9-4303-8DE4-1CE361AD6D9F}"/>
          </ac:picMkLst>
        </pc:picChg>
        <pc:picChg chg="add mod">
          <ac:chgData name="Faruk Guder" userId="426945c2-43b0-409c-8b02-d8e0c3de8bec" providerId="ADAL" clId="{5E704F44-C2AC-46D1-AB6B-1C30962FDC24}" dt="2022-04-25T04:55:51.330" v="7446" actId="1076"/>
          <ac:picMkLst>
            <pc:docMk/>
            <pc:sldMk cId="403169799" sldId="497"/>
            <ac:picMk id="33" creationId="{DF2F35C4-821B-45DA-B3DD-E4D46488529C}"/>
          </ac:picMkLst>
        </pc:picChg>
      </pc:sldChg>
      <pc:sldChg chg="addSp delSp modSp new del mod">
        <pc:chgData name="Faruk Guder" userId="426945c2-43b0-409c-8b02-d8e0c3de8bec" providerId="ADAL" clId="{5E704F44-C2AC-46D1-AB6B-1C30962FDC24}" dt="2022-04-25T04:44:23.994" v="7324" actId="47"/>
        <pc:sldMkLst>
          <pc:docMk/>
          <pc:sldMk cId="4126218713" sldId="498"/>
        </pc:sldMkLst>
        <pc:spChg chg="del">
          <ac:chgData name="Faruk Guder" userId="426945c2-43b0-409c-8b02-d8e0c3de8bec" providerId="ADAL" clId="{5E704F44-C2AC-46D1-AB6B-1C30962FDC24}" dt="2022-04-25T04:42:42.243" v="7305" actId="478"/>
          <ac:spMkLst>
            <pc:docMk/>
            <pc:sldMk cId="4126218713" sldId="498"/>
            <ac:spMk id="2" creationId="{B2F16032-D23B-441F-8501-8DB7537B7E5B}"/>
          </ac:spMkLst>
        </pc:spChg>
        <pc:spChg chg="del">
          <ac:chgData name="Faruk Guder" userId="426945c2-43b0-409c-8b02-d8e0c3de8bec" providerId="ADAL" clId="{5E704F44-C2AC-46D1-AB6B-1C30962FDC24}" dt="2022-04-25T04:42:39.945" v="7304" actId="478"/>
          <ac:spMkLst>
            <pc:docMk/>
            <pc:sldMk cId="4126218713" sldId="498"/>
            <ac:spMk id="3" creationId="{B23F88EE-C40A-461A-9BCE-5EBCE93E0A18}"/>
          </ac:spMkLst>
        </pc:spChg>
        <pc:picChg chg="add mod">
          <ac:chgData name="Faruk Guder" userId="426945c2-43b0-409c-8b02-d8e0c3de8bec" providerId="ADAL" clId="{5E704F44-C2AC-46D1-AB6B-1C30962FDC24}" dt="2022-04-25T04:42:50.122" v="7307" actId="1076"/>
          <ac:picMkLst>
            <pc:docMk/>
            <pc:sldMk cId="4126218713" sldId="498"/>
            <ac:picMk id="5" creationId="{ECCA5B9A-6681-41E8-B197-4E5F181861F8}"/>
          </ac:picMkLst>
        </pc:picChg>
      </pc:sldChg>
      <pc:sldChg chg="addSp delSp modSp del mod">
        <pc:chgData name="Faruk Guder" userId="426945c2-43b0-409c-8b02-d8e0c3de8bec" providerId="ADAL" clId="{5E704F44-C2AC-46D1-AB6B-1C30962FDC24}" dt="2022-05-06T20:13:21.302" v="9826" actId="47"/>
        <pc:sldMkLst>
          <pc:docMk/>
          <pc:sldMk cId="4023036685" sldId="499"/>
        </pc:sldMkLst>
        <pc:picChg chg="add mod">
          <ac:chgData name="Faruk Guder" userId="426945c2-43b0-409c-8b02-d8e0c3de8bec" providerId="ADAL" clId="{5E704F44-C2AC-46D1-AB6B-1C30962FDC24}" dt="2022-05-01T23:21:21.940" v="7797" actId="1038"/>
          <ac:picMkLst>
            <pc:docMk/>
            <pc:sldMk cId="4023036685" sldId="499"/>
            <ac:picMk id="4" creationId="{B9683DB0-B10B-41E6-AC20-0BEF8A67AB85}"/>
          </ac:picMkLst>
        </pc:picChg>
        <pc:picChg chg="del">
          <ac:chgData name="Faruk Guder" userId="426945c2-43b0-409c-8b02-d8e0c3de8bec" providerId="ADAL" clId="{5E704F44-C2AC-46D1-AB6B-1C30962FDC24}" dt="2022-05-01T23:20:45.310" v="7778" actId="478"/>
          <ac:picMkLst>
            <pc:docMk/>
            <pc:sldMk cId="4023036685" sldId="499"/>
            <ac:picMk id="6" creationId="{00000000-0000-0000-0000-000000000000}"/>
          </ac:picMkLst>
        </pc:picChg>
      </pc:sldChg>
      <pc:sldChg chg="addSp delSp modSp del mod delAnim modAnim">
        <pc:chgData name="Faruk Guder" userId="426945c2-43b0-409c-8b02-d8e0c3de8bec" providerId="ADAL" clId="{5E704F44-C2AC-46D1-AB6B-1C30962FDC24}" dt="2022-05-06T20:15:02.447" v="9844" actId="47"/>
        <pc:sldMkLst>
          <pc:docMk/>
          <pc:sldMk cId="1607730410" sldId="500"/>
        </pc:sldMkLst>
        <pc:spChg chg="mod">
          <ac:chgData name="Faruk Guder" userId="426945c2-43b0-409c-8b02-d8e0c3de8bec" providerId="ADAL" clId="{5E704F44-C2AC-46D1-AB6B-1C30962FDC24}" dt="2022-05-02T00:09:34.857" v="8167" actId="1076"/>
          <ac:spMkLst>
            <pc:docMk/>
            <pc:sldMk cId="1607730410" sldId="500"/>
            <ac:spMk id="2" creationId="{00000000-0000-0000-0000-000000000000}"/>
          </ac:spMkLst>
        </pc:spChg>
        <pc:picChg chg="del">
          <ac:chgData name="Faruk Guder" userId="426945c2-43b0-409c-8b02-d8e0c3de8bec" providerId="ADAL" clId="{5E704F44-C2AC-46D1-AB6B-1C30962FDC24}" dt="2022-05-01T23:28:24.649" v="7827" actId="478"/>
          <ac:picMkLst>
            <pc:docMk/>
            <pc:sldMk cId="1607730410" sldId="500"/>
            <ac:picMk id="4" creationId="{B9683DB0-B10B-41E6-AC20-0BEF8A67AB85}"/>
          </ac:picMkLst>
        </pc:picChg>
        <pc:picChg chg="add del mod">
          <ac:chgData name="Faruk Guder" userId="426945c2-43b0-409c-8b02-d8e0c3de8bec" providerId="ADAL" clId="{5E704F44-C2AC-46D1-AB6B-1C30962FDC24}" dt="2022-05-01T23:30:40.106" v="7834" actId="21"/>
          <ac:picMkLst>
            <pc:docMk/>
            <pc:sldMk cId="1607730410" sldId="500"/>
            <ac:picMk id="5" creationId="{F865F44D-0415-4FF0-B9E3-A4C7A02FEDA7}"/>
          </ac:picMkLst>
        </pc:picChg>
        <pc:picChg chg="add del mod">
          <ac:chgData name="Faruk Guder" userId="426945c2-43b0-409c-8b02-d8e0c3de8bec" providerId="ADAL" clId="{5E704F44-C2AC-46D1-AB6B-1C30962FDC24}" dt="2022-05-01T23:31:52.436" v="7837" actId="478"/>
          <ac:picMkLst>
            <pc:docMk/>
            <pc:sldMk cId="1607730410" sldId="500"/>
            <ac:picMk id="7" creationId="{26C7D3E1-E9FB-42E5-A6F7-707B173B8C3E}"/>
          </ac:picMkLst>
        </pc:picChg>
        <pc:picChg chg="del">
          <ac:chgData name="Faruk Guder" userId="426945c2-43b0-409c-8b02-d8e0c3de8bec" providerId="ADAL" clId="{5E704F44-C2AC-46D1-AB6B-1C30962FDC24}" dt="2022-05-01T23:28:27.386" v="7828" actId="478"/>
          <ac:picMkLst>
            <pc:docMk/>
            <pc:sldMk cId="1607730410" sldId="500"/>
            <ac:picMk id="8" creationId="{00000000-0000-0000-0000-000000000000}"/>
          </ac:picMkLst>
        </pc:picChg>
        <pc:picChg chg="add del mod">
          <ac:chgData name="Faruk Guder" userId="426945c2-43b0-409c-8b02-d8e0c3de8bec" providerId="ADAL" clId="{5E704F44-C2AC-46D1-AB6B-1C30962FDC24}" dt="2022-05-01T23:32:51.479" v="7846" actId="21"/>
          <ac:picMkLst>
            <pc:docMk/>
            <pc:sldMk cId="1607730410" sldId="500"/>
            <ac:picMk id="9" creationId="{0F3A96F8-F8C2-42AF-AAA5-0FE7DCA7ACF9}"/>
          </ac:picMkLst>
        </pc:picChg>
        <pc:picChg chg="add del">
          <ac:chgData name="Faruk Guder" userId="426945c2-43b0-409c-8b02-d8e0c3de8bec" providerId="ADAL" clId="{5E704F44-C2AC-46D1-AB6B-1C30962FDC24}" dt="2022-05-01T23:32:04.175" v="7839" actId="478"/>
          <ac:picMkLst>
            <pc:docMk/>
            <pc:sldMk cId="1607730410" sldId="500"/>
            <ac:picMk id="11" creationId="{BE099661-C1B9-41F7-B789-44F92E923F89}"/>
          </ac:picMkLst>
        </pc:picChg>
        <pc:picChg chg="add del mod">
          <ac:chgData name="Faruk Guder" userId="426945c2-43b0-409c-8b02-d8e0c3de8bec" providerId="ADAL" clId="{5E704F44-C2AC-46D1-AB6B-1C30962FDC24}" dt="2022-05-01T23:36:15.392" v="7854" actId="478"/>
          <ac:picMkLst>
            <pc:docMk/>
            <pc:sldMk cId="1607730410" sldId="500"/>
            <ac:picMk id="13" creationId="{E740B807-3388-4E2D-B24C-C1D2CE46F215}"/>
          </ac:picMkLst>
        </pc:picChg>
        <pc:picChg chg="add del mod">
          <ac:chgData name="Faruk Guder" userId="426945c2-43b0-409c-8b02-d8e0c3de8bec" providerId="ADAL" clId="{5E704F44-C2AC-46D1-AB6B-1C30962FDC24}" dt="2022-05-01T23:36:31.673" v="7859" actId="21"/>
          <ac:picMkLst>
            <pc:docMk/>
            <pc:sldMk cId="1607730410" sldId="500"/>
            <ac:picMk id="14" creationId="{B7698554-5705-4C82-AA98-29031780C216}"/>
          </ac:picMkLst>
        </pc:picChg>
        <pc:picChg chg="add mod">
          <ac:chgData name="Faruk Guder" userId="426945c2-43b0-409c-8b02-d8e0c3de8bec" providerId="ADAL" clId="{5E704F44-C2AC-46D1-AB6B-1C30962FDC24}" dt="2022-05-02T00:00:35.203" v="8089" actId="1036"/>
          <ac:picMkLst>
            <pc:docMk/>
            <pc:sldMk cId="1607730410" sldId="500"/>
            <ac:picMk id="16" creationId="{478E59E9-0C8B-4B21-BA16-A99624DB3B12}"/>
          </ac:picMkLst>
        </pc:picChg>
        <pc:picChg chg="add mod">
          <ac:chgData name="Faruk Guder" userId="426945c2-43b0-409c-8b02-d8e0c3de8bec" providerId="ADAL" clId="{5E704F44-C2AC-46D1-AB6B-1C30962FDC24}" dt="2022-05-02T00:02:33.262" v="8110" actId="1036"/>
          <ac:picMkLst>
            <pc:docMk/>
            <pc:sldMk cId="1607730410" sldId="500"/>
            <ac:picMk id="17" creationId="{47C9C669-BACA-4FB0-8085-1EE9E299CB91}"/>
          </ac:picMkLst>
        </pc:picChg>
        <pc:picChg chg="add mod">
          <ac:chgData name="Faruk Guder" userId="426945c2-43b0-409c-8b02-d8e0c3de8bec" providerId="ADAL" clId="{5E704F44-C2AC-46D1-AB6B-1C30962FDC24}" dt="2022-05-02T00:00:35.203" v="8089" actId="1036"/>
          <ac:picMkLst>
            <pc:docMk/>
            <pc:sldMk cId="1607730410" sldId="500"/>
            <ac:picMk id="19" creationId="{5EFB847D-9CDD-40DF-8C0D-C29FD73A1DA3}"/>
          </ac:picMkLst>
        </pc:picChg>
        <pc:picChg chg="add mod">
          <ac:chgData name="Faruk Guder" userId="426945c2-43b0-409c-8b02-d8e0c3de8bec" providerId="ADAL" clId="{5E704F44-C2AC-46D1-AB6B-1C30962FDC24}" dt="2022-05-02T00:00:35.203" v="8089" actId="1036"/>
          <ac:picMkLst>
            <pc:docMk/>
            <pc:sldMk cId="1607730410" sldId="500"/>
            <ac:picMk id="21" creationId="{8F575E15-945B-4E27-BA59-4CA7CEA71BC2}"/>
          </ac:picMkLst>
        </pc:picChg>
        <pc:picChg chg="add mod">
          <ac:chgData name="Faruk Guder" userId="426945c2-43b0-409c-8b02-d8e0c3de8bec" providerId="ADAL" clId="{5E704F44-C2AC-46D1-AB6B-1C30962FDC24}" dt="2022-05-02T00:00:35.203" v="8089" actId="1036"/>
          <ac:picMkLst>
            <pc:docMk/>
            <pc:sldMk cId="1607730410" sldId="500"/>
            <ac:picMk id="23" creationId="{7BEF5997-07C3-4A5F-AB2A-ADEDE073D171}"/>
          </ac:picMkLst>
        </pc:picChg>
        <pc:picChg chg="add mod">
          <ac:chgData name="Faruk Guder" userId="426945c2-43b0-409c-8b02-d8e0c3de8bec" providerId="ADAL" clId="{5E704F44-C2AC-46D1-AB6B-1C30962FDC24}" dt="2022-05-02T00:00:35.203" v="8089" actId="1036"/>
          <ac:picMkLst>
            <pc:docMk/>
            <pc:sldMk cId="1607730410" sldId="500"/>
            <ac:picMk id="25" creationId="{44842751-3C1C-43F9-B05F-9FB2C300A0DD}"/>
          </ac:picMkLst>
        </pc:picChg>
        <pc:picChg chg="add mod">
          <ac:chgData name="Faruk Guder" userId="426945c2-43b0-409c-8b02-d8e0c3de8bec" providerId="ADAL" clId="{5E704F44-C2AC-46D1-AB6B-1C30962FDC24}" dt="2022-05-02T00:00:35.203" v="8089" actId="1036"/>
          <ac:picMkLst>
            <pc:docMk/>
            <pc:sldMk cId="1607730410" sldId="500"/>
            <ac:picMk id="27" creationId="{4CD8FDA1-0654-4E45-A20B-213E862334CE}"/>
          </ac:picMkLst>
        </pc:picChg>
        <pc:picChg chg="add mod">
          <ac:chgData name="Faruk Guder" userId="426945c2-43b0-409c-8b02-d8e0c3de8bec" providerId="ADAL" clId="{5E704F44-C2AC-46D1-AB6B-1C30962FDC24}" dt="2022-05-02T00:00:35.203" v="8089" actId="1036"/>
          <ac:picMkLst>
            <pc:docMk/>
            <pc:sldMk cId="1607730410" sldId="500"/>
            <ac:picMk id="29" creationId="{1A52406D-AF32-47CC-AB5D-1E88AAB23F56}"/>
          </ac:picMkLst>
        </pc:picChg>
        <pc:picChg chg="add mod">
          <ac:chgData name="Faruk Guder" userId="426945c2-43b0-409c-8b02-d8e0c3de8bec" providerId="ADAL" clId="{5E704F44-C2AC-46D1-AB6B-1C30962FDC24}" dt="2022-05-02T00:00:35.203" v="8089" actId="1036"/>
          <ac:picMkLst>
            <pc:docMk/>
            <pc:sldMk cId="1607730410" sldId="500"/>
            <ac:picMk id="31" creationId="{6EFBE029-6374-499C-92A7-51F1A01E1840}"/>
          </ac:picMkLst>
        </pc:picChg>
        <pc:picChg chg="add mod">
          <ac:chgData name="Faruk Guder" userId="426945c2-43b0-409c-8b02-d8e0c3de8bec" providerId="ADAL" clId="{5E704F44-C2AC-46D1-AB6B-1C30962FDC24}" dt="2022-05-02T00:00:35.203" v="8089" actId="1036"/>
          <ac:picMkLst>
            <pc:docMk/>
            <pc:sldMk cId="1607730410" sldId="500"/>
            <ac:picMk id="33" creationId="{4CDDABD4-447C-4F80-B0FB-D4C38581DC01}"/>
          </ac:picMkLst>
        </pc:picChg>
        <pc:picChg chg="add mod">
          <ac:chgData name="Faruk Guder" userId="426945c2-43b0-409c-8b02-d8e0c3de8bec" providerId="ADAL" clId="{5E704F44-C2AC-46D1-AB6B-1C30962FDC24}" dt="2022-05-02T00:00:35.203" v="8089" actId="1036"/>
          <ac:picMkLst>
            <pc:docMk/>
            <pc:sldMk cId="1607730410" sldId="500"/>
            <ac:picMk id="35" creationId="{EFF3A1E1-FF8D-49FE-8D22-CBF772331F54}"/>
          </ac:picMkLst>
        </pc:picChg>
        <pc:picChg chg="add mod">
          <ac:chgData name="Faruk Guder" userId="426945c2-43b0-409c-8b02-d8e0c3de8bec" providerId="ADAL" clId="{5E704F44-C2AC-46D1-AB6B-1C30962FDC24}" dt="2022-05-02T00:00:35.203" v="8089" actId="1036"/>
          <ac:picMkLst>
            <pc:docMk/>
            <pc:sldMk cId="1607730410" sldId="500"/>
            <ac:picMk id="37" creationId="{890D5DBE-DE22-4EF2-B194-1330DD105EC0}"/>
          </ac:picMkLst>
        </pc:picChg>
        <pc:picChg chg="add del mod">
          <ac:chgData name="Faruk Guder" userId="426945c2-43b0-409c-8b02-d8e0c3de8bec" providerId="ADAL" clId="{5E704F44-C2AC-46D1-AB6B-1C30962FDC24}" dt="2022-05-02T00:01:24.906" v="8105" actId="478"/>
          <ac:picMkLst>
            <pc:docMk/>
            <pc:sldMk cId="1607730410" sldId="500"/>
            <ac:picMk id="39" creationId="{F1B1859A-31C6-4AAD-A0C4-53AE33C3FC29}"/>
          </ac:picMkLst>
        </pc:picChg>
        <pc:picChg chg="add mod">
          <ac:chgData name="Faruk Guder" userId="426945c2-43b0-409c-8b02-d8e0c3de8bec" providerId="ADAL" clId="{5E704F44-C2AC-46D1-AB6B-1C30962FDC24}" dt="2022-05-02T00:01:18.480" v="8104" actId="1035"/>
          <ac:picMkLst>
            <pc:docMk/>
            <pc:sldMk cId="1607730410" sldId="500"/>
            <ac:picMk id="41" creationId="{994C43B6-E45C-4DAD-8D74-93910DF16514}"/>
          </ac:picMkLst>
        </pc:picChg>
        <pc:picChg chg="add del mod">
          <ac:chgData name="Faruk Guder" userId="426945c2-43b0-409c-8b02-d8e0c3de8bec" providerId="ADAL" clId="{5E704F44-C2AC-46D1-AB6B-1C30962FDC24}" dt="2022-05-02T00:02:10.422" v="8108" actId="478"/>
          <ac:picMkLst>
            <pc:docMk/>
            <pc:sldMk cId="1607730410" sldId="500"/>
            <ac:picMk id="43" creationId="{7F53BE63-25DA-4CB3-B899-9F963B685EB6}"/>
          </ac:picMkLst>
        </pc:picChg>
      </pc:sldChg>
      <pc:sldChg chg="addSp delSp modSp del mod">
        <pc:chgData name="Faruk Guder" userId="426945c2-43b0-409c-8b02-d8e0c3de8bec" providerId="ADAL" clId="{5E704F44-C2AC-46D1-AB6B-1C30962FDC24}" dt="2022-05-06T20:14:58.962" v="9842" actId="47"/>
        <pc:sldMkLst>
          <pc:docMk/>
          <pc:sldMk cId="1536977104" sldId="501"/>
        </pc:sldMkLst>
        <pc:spChg chg="mod">
          <ac:chgData name="Faruk Guder" userId="426945c2-43b0-409c-8b02-d8e0c3de8bec" providerId="ADAL" clId="{5E704F44-C2AC-46D1-AB6B-1C30962FDC24}" dt="2022-05-02T00:10:12.669" v="8215" actId="1076"/>
          <ac:spMkLst>
            <pc:docMk/>
            <pc:sldMk cId="1536977104" sldId="501"/>
            <ac:spMk id="7" creationId="{FDF8916C-62FD-4FFB-A932-6DEF102A86EF}"/>
          </ac:spMkLst>
        </pc:spChg>
        <pc:spChg chg="add mod">
          <ac:chgData name="Faruk Guder" userId="426945c2-43b0-409c-8b02-d8e0c3de8bec" providerId="ADAL" clId="{5E704F44-C2AC-46D1-AB6B-1C30962FDC24}" dt="2022-05-02T00:10:00.729" v="8212" actId="6549"/>
          <ac:spMkLst>
            <pc:docMk/>
            <pc:sldMk cId="1536977104" sldId="501"/>
            <ac:spMk id="10" creationId="{99145AB9-A6D9-4BE8-B902-476F5829ACBE}"/>
          </ac:spMkLst>
        </pc:spChg>
        <pc:spChg chg="del">
          <ac:chgData name="Faruk Guder" userId="426945c2-43b0-409c-8b02-d8e0c3de8bec" providerId="ADAL" clId="{5E704F44-C2AC-46D1-AB6B-1C30962FDC24}" dt="2022-05-02T00:08:51.989" v="8158" actId="478"/>
          <ac:spMkLst>
            <pc:docMk/>
            <pc:sldMk cId="1536977104" sldId="501"/>
            <ac:spMk id="21" creationId="{85839D2C-22D2-4052-A0D4-802F1068AFCD}"/>
          </ac:spMkLst>
        </pc:spChg>
        <pc:spChg chg="del">
          <ac:chgData name="Faruk Guder" userId="426945c2-43b0-409c-8b02-d8e0c3de8bec" providerId="ADAL" clId="{5E704F44-C2AC-46D1-AB6B-1C30962FDC24}" dt="2022-05-02T00:08:50.027" v="8157" actId="478"/>
          <ac:spMkLst>
            <pc:docMk/>
            <pc:sldMk cId="1536977104" sldId="501"/>
            <ac:spMk id="25" creationId="{84194904-FC73-4A78-A54F-D0ABC046ED3A}"/>
          </ac:spMkLst>
        </pc:spChg>
        <pc:spChg chg="mod">
          <ac:chgData name="Faruk Guder" userId="426945c2-43b0-409c-8b02-d8e0c3de8bec" providerId="ADAL" clId="{5E704F44-C2AC-46D1-AB6B-1C30962FDC24}" dt="2022-05-02T00:10:08.662" v="8214" actId="1076"/>
          <ac:spMkLst>
            <pc:docMk/>
            <pc:sldMk cId="1536977104" sldId="501"/>
            <ac:spMk id="27" creationId="{65CB8098-AF69-4D83-B971-24CA9C274E77}"/>
          </ac:spMkLst>
        </pc:spChg>
        <pc:spChg chg="mod">
          <ac:chgData name="Faruk Guder" userId="426945c2-43b0-409c-8b02-d8e0c3de8bec" providerId="ADAL" clId="{5E704F44-C2AC-46D1-AB6B-1C30962FDC24}" dt="2022-05-02T00:09:20.157" v="8165" actId="1076"/>
          <ac:spMkLst>
            <pc:docMk/>
            <pc:sldMk cId="1536977104" sldId="501"/>
            <ac:spMk id="35" creationId="{0E9BBD49-540B-445F-A4DE-0D9CD48EED1D}"/>
          </ac:spMkLst>
        </pc:spChg>
        <pc:picChg chg="del">
          <ac:chgData name="Faruk Guder" userId="426945c2-43b0-409c-8b02-d8e0c3de8bec" providerId="ADAL" clId="{5E704F44-C2AC-46D1-AB6B-1C30962FDC24}" dt="2022-05-02T00:08:53.103" v="8159" actId="478"/>
          <ac:picMkLst>
            <pc:docMk/>
            <pc:sldMk cId="1536977104" sldId="501"/>
            <ac:picMk id="17" creationId="{54496F7C-566B-4DB2-B05E-B4410BC1E8C2}"/>
          </ac:picMkLst>
        </pc:picChg>
        <pc:picChg chg="mod">
          <ac:chgData name="Faruk Guder" userId="426945c2-43b0-409c-8b02-d8e0c3de8bec" providerId="ADAL" clId="{5E704F44-C2AC-46D1-AB6B-1C30962FDC24}" dt="2022-05-02T00:10:04.656" v="8213" actId="1076"/>
          <ac:picMkLst>
            <pc:docMk/>
            <pc:sldMk cId="1536977104" sldId="501"/>
            <ac:picMk id="31" creationId="{E9A0EF01-0FE9-4303-8DE4-1CE361AD6D9F}"/>
          </ac:picMkLst>
        </pc:picChg>
        <pc:picChg chg="del">
          <ac:chgData name="Faruk Guder" userId="426945c2-43b0-409c-8b02-d8e0c3de8bec" providerId="ADAL" clId="{5E704F44-C2AC-46D1-AB6B-1C30962FDC24}" dt="2022-05-02T00:08:47.104" v="8156" actId="478"/>
          <ac:picMkLst>
            <pc:docMk/>
            <pc:sldMk cId="1536977104" sldId="501"/>
            <ac:picMk id="33" creationId="{DF2F35C4-821B-45DA-B3DD-E4D46488529C}"/>
          </ac:picMkLst>
        </pc:picChg>
      </pc:sldChg>
      <pc:sldChg chg="new del">
        <pc:chgData name="Faruk Guder" userId="426945c2-43b0-409c-8b02-d8e0c3de8bec" providerId="ADAL" clId="{5E704F44-C2AC-46D1-AB6B-1C30962FDC24}" dt="2022-05-01T23:28:15.478" v="7826" actId="47"/>
        <pc:sldMkLst>
          <pc:docMk/>
          <pc:sldMk cId="3214939883" sldId="501"/>
        </pc:sldMkLst>
      </pc:sldChg>
      <pc:sldChg chg="addSp delSp modSp del mod">
        <pc:chgData name="Faruk Guder" userId="426945c2-43b0-409c-8b02-d8e0c3de8bec" providerId="ADAL" clId="{5E704F44-C2AC-46D1-AB6B-1C30962FDC24}" dt="2022-05-06T20:14:57.774" v="9841" actId="47"/>
        <pc:sldMkLst>
          <pc:docMk/>
          <pc:sldMk cId="252150376" sldId="502"/>
        </pc:sldMkLst>
        <pc:spChg chg="del">
          <ac:chgData name="Faruk Guder" userId="426945c2-43b0-409c-8b02-d8e0c3de8bec" providerId="ADAL" clId="{5E704F44-C2AC-46D1-AB6B-1C30962FDC24}" dt="2022-05-02T00:10:37.074" v="8218" actId="478"/>
          <ac:spMkLst>
            <pc:docMk/>
            <pc:sldMk cId="252150376" sldId="502"/>
            <ac:spMk id="7" creationId="{FDF8916C-62FD-4FFB-A932-6DEF102A86EF}"/>
          </ac:spMkLst>
        </pc:spChg>
        <pc:spChg chg="add mod">
          <ac:chgData name="Faruk Guder" userId="426945c2-43b0-409c-8b02-d8e0c3de8bec" providerId="ADAL" clId="{5E704F44-C2AC-46D1-AB6B-1C30962FDC24}" dt="2022-05-02T00:10:59.962" v="8221"/>
          <ac:spMkLst>
            <pc:docMk/>
            <pc:sldMk cId="252150376" sldId="502"/>
            <ac:spMk id="10" creationId="{DFD95CB1-665D-460F-9579-C2F9F2419905}"/>
          </ac:spMkLst>
        </pc:spChg>
        <pc:spChg chg="mod">
          <ac:chgData name="Faruk Guder" userId="426945c2-43b0-409c-8b02-d8e0c3de8bec" providerId="ADAL" clId="{5E704F44-C2AC-46D1-AB6B-1C30962FDC24}" dt="2022-05-02T00:11:29.558" v="8225" actId="1076"/>
          <ac:spMkLst>
            <pc:docMk/>
            <pc:sldMk cId="252150376" sldId="502"/>
            <ac:spMk id="21" creationId="{85839D2C-22D2-4052-A0D4-802F1068AFCD}"/>
          </ac:spMkLst>
        </pc:spChg>
        <pc:spChg chg="mod">
          <ac:chgData name="Faruk Guder" userId="426945c2-43b0-409c-8b02-d8e0c3de8bec" providerId="ADAL" clId="{5E704F44-C2AC-46D1-AB6B-1C30962FDC24}" dt="2022-05-02T00:11:24.338" v="8224" actId="1076"/>
          <ac:spMkLst>
            <pc:docMk/>
            <pc:sldMk cId="252150376" sldId="502"/>
            <ac:spMk id="25" creationId="{84194904-FC73-4A78-A54F-D0ABC046ED3A}"/>
          </ac:spMkLst>
        </pc:spChg>
        <pc:spChg chg="del">
          <ac:chgData name="Faruk Guder" userId="426945c2-43b0-409c-8b02-d8e0c3de8bec" providerId="ADAL" clId="{5E704F44-C2AC-46D1-AB6B-1C30962FDC24}" dt="2022-05-02T00:10:35.503" v="8217" actId="478"/>
          <ac:spMkLst>
            <pc:docMk/>
            <pc:sldMk cId="252150376" sldId="502"/>
            <ac:spMk id="27" creationId="{65CB8098-AF69-4D83-B971-24CA9C274E77}"/>
          </ac:spMkLst>
        </pc:spChg>
        <pc:spChg chg="mod">
          <ac:chgData name="Faruk Guder" userId="426945c2-43b0-409c-8b02-d8e0c3de8bec" providerId="ADAL" clId="{5E704F44-C2AC-46D1-AB6B-1C30962FDC24}" dt="2022-05-02T00:10:49.850" v="8220" actId="1076"/>
          <ac:spMkLst>
            <pc:docMk/>
            <pc:sldMk cId="252150376" sldId="502"/>
            <ac:spMk id="35" creationId="{0E9BBD49-540B-445F-A4DE-0D9CD48EED1D}"/>
          </ac:spMkLst>
        </pc:spChg>
        <pc:picChg chg="add mod">
          <ac:chgData name="Faruk Guder" userId="426945c2-43b0-409c-8b02-d8e0c3de8bec" providerId="ADAL" clId="{5E704F44-C2AC-46D1-AB6B-1C30962FDC24}" dt="2022-05-02T00:24:13.370" v="8311" actId="1076"/>
          <ac:picMkLst>
            <pc:docMk/>
            <pc:sldMk cId="252150376" sldId="502"/>
            <ac:picMk id="3" creationId="{6F43D6D3-5F6D-4292-9033-6D1A42587C8E}"/>
          </ac:picMkLst>
        </pc:picChg>
        <pc:picChg chg="mod">
          <ac:chgData name="Faruk Guder" userId="426945c2-43b0-409c-8b02-d8e0c3de8bec" providerId="ADAL" clId="{5E704F44-C2AC-46D1-AB6B-1C30962FDC24}" dt="2022-05-02T00:11:33.727" v="8226" actId="1076"/>
          <ac:picMkLst>
            <pc:docMk/>
            <pc:sldMk cId="252150376" sldId="502"/>
            <ac:picMk id="17" creationId="{54496F7C-566B-4DB2-B05E-B4410BC1E8C2}"/>
          </ac:picMkLst>
        </pc:picChg>
        <pc:picChg chg="del">
          <ac:chgData name="Faruk Guder" userId="426945c2-43b0-409c-8b02-d8e0c3de8bec" providerId="ADAL" clId="{5E704F44-C2AC-46D1-AB6B-1C30962FDC24}" dt="2022-05-02T00:10:32.808" v="8216" actId="478"/>
          <ac:picMkLst>
            <pc:docMk/>
            <pc:sldMk cId="252150376" sldId="502"/>
            <ac:picMk id="31" creationId="{E9A0EF01-0FE9-4303-8DE4-1CE361AD6D9F}"/>
          </ac:picMkLst>
        </pc:picChg>
        <pc:picChg chg="mod">
          <ac:chgData name="Faruk Guder" userId="426945c2-43b0-409c-8b02-d8e0c3de8bec" providerId="ADAL" clId="{5E704F44-C2AC-46D1-AB6B-1C30962FDC24}" dt="2022-05-02T00:11:19.282" v="8223" actId="1076"/>
          <ac:picMkLst>
            <pc:docMk/>
            <pc:sldMk cId="252150376" sldId="502"/>
            <ac:picMk id="33" creationId="{DF2F35C4-821B-45DA-B3DD-E4D46488529C}"/>
          </ac:picMkLst>
        </pc:picChg>
      </pc:sldChg>
      <pc:sldChg chg="addSp delSp modSp del mod modAnim">
        <pc:chgData name="Faruk Guder" userId="426945c2-43b0-409c-8b02-d8e0c3de8bec" providerId="ADAL" clId="{5E704F44-C2AC-46D1-AB6B-1C30962FDC24}" dt="2022-05-06T20:14:56.414" v="9840" actId="47"/>
        <pc:sldMkLst>
          <pc:docMk/>
          <pc:sldMk cId="1867815309" sldId="503"/>
        </pc:sldMkLst>
        <pc:spChg chg="mod">
          <ac:chgData name="Faruk Guder" userId="426945c2-43b0-409c-8b02-d8e0c3de8bec" providerId="ADAL" clId="{5E704F44-C2AC-46D1-AB6B-1C30962FDC24}" dt="2022-05-02T00:48:03.782" v="9113" actId="403"/>
          <ac:spMkLst>
            <pc:docMk/>
            <pc:sldMk cId="1867815309" sldId="503"/>
            <ac:spMk id="21" creationId="{85839D2C-22D2-4052-A0D4-802F1068AFCD}"/>
          </ac:spMkLst>
        </pc:spChg>
        <pc:spChg chg="add mod">
          <ac:chgData name="Faruk Guder" userId="426945c2-43b0-409c-8b02-d8e0c3de8bec" providerId="ADAL" clId="{5E704F44-C2AC-46D1-AB6B-1C30962FDC24}" dt="2022-05-02T00:47:27.959" v="9107" actId="255"/>
          <ac:spMkLst>
            <pc:docMk/>
            <pc:sldMk cId="1867815309" sldId="503"/>
            <ac:spMk id="24" creationId="{EB553937-2D52-4552-B0F2-1C6C425D78C8}"/>
          </ac:spMkLst>
        </pc:spChg>
        <pc:spChg chg="del mod">
          <ac:chgData name="Faruk Guder" userId="426945c2-43b0-409c-8b02-d8e0c3de8bec" providerId="ADAL" clId="{5E704F44-C2AC-46D1-AB6B-1C30962FDC24}" dt="2022-05-02T00:45:19.906" v="9071" actId="478"/>
          <ac:spMkLst>
            <pc:docMk/>
            <pc:sldMk cId="1867815309" sldId="503"/>
            <ac:spMk id="25" creationId="{84194904-FC73-4A78-A54F-D0ABC046ED3A}"/>
          </ac:spMkLst>
        </pc:spChg>
        <pc:spChg chg="add mod">
          <ac:chgData name="Faruk Guder" userId="426945c2-43b0-409c-8b02-d8e0c3de8bec" providerId="ADAL" clId="{5E704F44-C2AC-46D1-AB6B-1C30962FDC24}" dt="2022-05-02T00:47:35.094" v="9108" actId="14100"/>
          <ac:spMkLst>
            <pc:docMk/>
            <pc:sldMk cId="1867815309" sldId="503"/>
            <ac:spMk id="29" creationId="{C9081699-260B-42A5-8F3D-C020ADC535C4}"/>
          </ac:spMkLst>
        </pc:spChg>
        <pc:spChg chg="add mod">
          <ac:chgData name="Faruk Guder" userId="426945c2-43b0-409c-8b02-d8e0c3de8bec" providerId="ADAL" clId="{5E704F44-C2AC-46D1-AB6B-1C30962FDC24}" dt="2022-05-02T00:47:40.972" v="9109" actId="14100"/>
          <ac:spMkLst>
            <pc:docMk/>
            <pc:sldMk cId="1867815309" sldId="503"/>
            <ac:spMk id="30" creationId="{629164B6-CF6D-42FD-83D5-32B0901E5C28}"/>
          </ac:spMkLst>
        </pc:spChg>
        <pc:spChg chg="add mod">
          <ac:chgData name="Faruk Guder" userId="426945c2-43b0-409c-8b02-d8e0c3de8bec" providerId="ADAL" clId="{5E704F44-C2AC-46D1-AB6B-1C30962FDC24}" dt="2022-05-02T00:47:44.586" v="9110" actId="14100"/>
          <ac:spMkLst>
            <pc:docMk/>
            <pc:sldMk cId="1867815309" sldId="503"/>
            <ac:spMk id="31" creationId="{403E9E1F-DE9C-4177-9C4A-C05BDBDC697A}"/>
          </ac:spMkLst>
        </pc:spChg>
        <pc:spChg chg="add mod">
          <ac:chgData name="Faruk Guder" userId="426945c2-43b0-409c-8b02-d8e0c3de8bec" providerId="ADAL" clId="{5E704F44-C2AC-46D1-AB6B-1C30962FDC24}" dt="2022-05-02T00:53:10.090" v="9135" actId="14100"/>
          <ac:spMkLst>
            <pc:docMk/>
            <pc:sldMk cId="1867815309" sldId="503"/>
            <ac:spMk id="32" creationId="{B97C0B69-F067-47C8-9223-16CDB0D3E1BA}"/>
          </ac:spMkLst>
        </pc:spChg>
        <pc:picChg chg="del">
          <ac:chgData name="Faruk Guder" userId="426945c2-43b0-409c-8b02-d8e0c3de8bec" providerId="ADAL" clId="{5E704F44-C2AC-46D1-AB6B-1C30962FDC24}" dt="2022-05-02T00:22:37.856" v="8308" actId="478"/>
          <ac:picMkLst>
            <pc:docMk/>
            <pc:sldMk cId="1867815309" sldId="503"/>
            <ac:picMk id="3" creationId="{6F43D6D3-5F6D-4292-9033-6D1A42587C8E}"/>
          </ac:picMkLst>
        </pc:picChg>
        <pc:picChg chg="add del mod">
          <ac:chgData name="Faruk Guder" userId="426945c2-43b0-409c-8b02-d8e0c3de8bec" providerId="ADAL" clId="{5E704F44-C2AC-46D1-AB6B-1C30962FDC24}" dt="2022-05-02T00:25:13.135" v="8314" actId="478"/>
          <ac:picMkLst>
            <pc:docMk/>
            <pc:sldMk cId="1867815309" sldId="503"/>
            <ac:picMk id="4" creationId="{A6A7F762-3066-4934-B4C0-CED078FD8CC6}"/>
          </ac:picMkLst>
        </pc:picChg>
        <pc:picChg chg="add mod">
          <ac:chgData name="Faruk Guder" userId="426945c2-43b0-409c-8b02-d8e0c3de8bec" providerId="ADAL" clId="{5E704F44-C2AC-46D1-AB6B-1C30962FDC24}" dt="2022-05-02T00:32:54.417" v="8384" actId="1037"/>
          <ac:picMkLst>
            <pc:docMk/>
            <pc:sldMk cId="1867815309" sldId="503"/>
            <ac:picMk id="6" creationId="{4A85B2A7-4222-4CE6-BF0A-8537183728C8}"/>
          </ac:picMkLst>
        </pc:picChg>
        <pc:picChg chg="add mod">
          <ac:chgData name="Faruk Guder" userId="426945c2-43b0-409c-8b02-d8e0c3de8bec" providerId="ADAL" clId="{5E704F44-C2AC-46D1-AB6B-1C30962FDC24}" dt="2022-05-02T00:48:47.306" v="9118" actId="1036"/>
          <ac:picMkLst>
            <pc:docMk/>
            <pc:sldMk cId="1867815309" sldId="503"/>
            <ac:picMk id="8" creationId="{163948F1-B4DA-42EA-9C64-B9E2B06DACB4}"/>
          </ac:picMkLst>
        </pc:picChg>
        <pc:picChg chg="add del mod">
          <ac:chgData name="Faruk Guder" userId="426945c2-43b0-409c-8b02-d8e0c3de8bec" providerId="ADAL" clId="{5E704F44-C2AC-46D1-AB6B-1C30962FDC24}" dt="2022-05-02T00:22:29.058" v="8305" actId="478"/>
          <ac:picMkLst>
            <pc:docMk/>
            <pc:sldMk cId="1867815309" sldId="503"/>
            <ac:picMk id="9" creationId="{231E4C72-E302-40F7-8715-493FE790F5CF}"/>
          </ac:picMkLst>
        </pc:picChg>
        <pc:picChg chg="add mod">
          <ac:chgData name="Faruk Guder" userId="426945c2-43b0-409c-8b02-d8e0c3de8bec" providerId="ADAL" clId="{5E704F44-C2AC-46D1-AB6B-1C30962FDC24}" dt="2022-05-02T00:33:03.973" v="8396" actId="1037"/>
          <ac:picMkLst>
            <pc:docMk/>
            <pc:sldMk cId="1867815309" sldId="503"/>
            <ac:picMk id="12" creationId="{87E3BB40-D0C9-4D62-BC00-71AB903A737C}"/>
          </ac:picMkLst>
        </pc:picChg>
        <pc:picChg chg="add mod">
          <ac:chgData name="Faruk Guder" userId="426945c2-43b0-409c-8b02-d8e0c3de8bec" providerId="ADAL" clId="{5E704F44-C2AC-46D1-AB6B-1C30962FDC24}" dt="2022-05-02T00:32:54.417" v="8384" actId="1037"/>
          <ac:picMkLst>
            <pc:docMk/>
            <pc:sldMk cId="1867815309" sldId="503"/>
            <ac:picMk id="13" creationId="{1A09C297-0AE7-41BA-8DAB-79C599F00A6E}"/>
          </ac:picMkLst>
        </pc:picChg>
        <pc:picChg chg="add del mod">
          <ac:chgData name="Faruk Guder" userId="426945c2-43b0-409c-8b02-d8e0c3de8bec" providerId="ADAL" clId="{5E704F44-C2AC-46D1-AB6B-1C30962FDC24}" dt="2022-05-02T00:37:06.067" v="8422" actId="478"/>
          <ac:picMkLst>
            <pc:docMk/>
            <pc:sldMk cId="1867815309" sldId="503"/>
            <ac:picMk id="15" creationId="{09FA93C4-7A73-433C-8B96-38ED31FDE863}"/>
          </ac:picMkLst>
        </pc:picChg>
        <pc:picChg chg="del">
          <ac:chgData name="Faruk Guder" userId="426945c2-43b0-409c-8b02-d8e0c3de8bec" providerId="ADAL" clId="{5E704F44-C2AC-46D1-AB6B-1C30962FDC24}" dt="2022-05-02T00:23:12.484" v="8310" actId="478"/>
          <ac:picMkLst>
            <pc:docMk/>
            <pc:sldMk cId="1867815309" sldId="503"/>
            <ac:picMk id="17" creationId="{54496F7C-566B-4DB2-B05E-B4410BC1E8C2}"/>
          </ac:picMkLst>
        </pc:picChg>
        <pc:picChg chg="add mod">
          <ac:chgData name="Faruk Guder" userId="426945c2-43b0-409c-8b02-d8e0c3de8bec" providerId="ADAL" clId="{5E704F44-C2AC-46D1-AB6B-1C30962FDC24}" dt="2022-05-02T00:34:34.450" v="8404" actId="14100"/>
          <ac:picMkLst>
            <pc:docMk/>
            <pc:sldMk cId="1867815309" sldId="503"/>
            <ac:picMk id="18" creationId="{436D3D3E-0B77-4C13-9240-C7B86145EF27}"/>
          </ac:picMkLst>
        </pc:picChg>
        <pc:picChg chg="del">
          <ac:chgData name="Faruk Guder" userId="426945c2-43b0-409c-8b02-d8e0c3de8bec" providerId="ADAL" clId="{5E704F44-C2AC-46D1-AB6B-1C30962FDC24}" dt="2022-05-02T00:15:58.258" v="8302" actId="478"/>
          <ac:picMkLst>
            <pc:docMk/>
            <pc:sldMk cId="1867815309" sldId="503"/>
            <ac:picMk id="33" creationId="{DF2F35C4-821B-45DA-B3DD-E4D46488529C}"/>
          </ac:picMkLst>
        </pc:picChg>
        <pc:cxnChg chg="add mod">
          <ac:chgData name="Faruk Guder" userId="426945c2-43b0-409c-8b02-d8e0c3de8bec" providerId="ADAL" clId="{5E704F44-C2AC-46D1-AB6B-1C30962FDC24}" dt="2022-05-02T00:35:20.465" v="8408" actId="692"/>
          <ac:cxnSpMkLst>
            <pc:docMk/>
            <pc:sldMk cId="1867815309" sldId="503"/>
            <ac:cxnSpMk id="20" creationId="{402B9181-F8C7-4747-A2C7-085980C6B556}"/>
          </ac:cxnSpMkLst>
        </pc:cxnChg>
        <pc:cxnChg chg="add mod">
          <ac:chgData name="Faruk Guder" userId="426945c2-43b0-409c-8b02-d8e0c3de8bec" providerId="ADAL" clId="{5E704F44-C2AC-46D1-AB6B-1C30962FDC24}" dt="2022-05-02T00:35:13.709" v="8407" actId="692"/>
          <ac:cxnSpMkLst>
            <pc:docMk/>
            <pc:sldMk cId="1867815309" sldId="503"/>
            <ac:cxnSpMk id="23" creationId="{F5FF922D-3CD4-483D-B13C-F63144A50795}"/>
          </ac:cxnSpMkLst>
        </pc:cxnChg>
      </pc:sldChg>
      <pc:sldChg chg="new del">
        <pc:chgData name="Faruk Guder" userId="426945c2-43b0-409c-8b02-d8e0c3de8bec" providerId="ADAL" clId="{5E704F44-C2AC-46D1-AB6B-1C30962FDC24}" dt="2022-05-06T19:50:28.008" v="9137" actId="47"/>
        <pc:sldMkLst>
          <pc:docMk/>
          <pc:sldMk cId="3549697716" sldId="504"/>
        </pc:sldMkLst>
      </pc:sldChg>
      <pc:sldChg chg="addSp delSp modSp mod">
        <pc:chgData name="Faruk Guder" userId="426945c2-43b0-409c-8b02-d8e0c3de8bec" providerId="ADAL" clId="{5E704F44-C2AC-46D1-AB6B-1C30962FDC24}" dt="2022-05-06T19:52:35.799" v="9257" actId="404"/>
        <pc:sldMkLst>
          <pc:docMk/>
          <pc:sldMk cId="3396048503" sldId="505"/>
        </pc:sldMkLst>
        <pc:spChg chg="del mod">
          <ac:chgData name="Faruk Guder" userId="426945c2-43b0-409c-8b02-d8e0c3de8bec" providerId="ADAL" clId="{5E704F44-C2AC-46D1-AB6B-1C30962FDC24}" dt="2022-05-06T19:52:05.256" v="9223" actId="478"/>
          <ac:spMkLst>
            <pc:docMk/>
            <pc:sldMk cId="3396048503" sldId="505"/>
            <ac:spMk id="2" creationId="{C8485566-12F3-4F66-AD68-E68CE50849B7}"/>
          </ac:spMkLst>
        </pc:spChg>
        <pc:spChg chg="add del mod">
          <ac:chgData name="Faruk Guder" userId="426945c2-43b0-409c-8b02-d8e0c3de8bec" providerId="ADAL" clId="{5E704F44-C2AC-46D1-AB6B-1C30962FDC24}" dt="2022-05-06T19:52:08.602" v="9224" actId="478"/>
          <ac:spMkLst>
            <pc:docMk/>
            <pc:sldMk cId="3396048503" sldId="505"/>
            <ac:spMk id="4" creationId="{ABFD7D0D-89EE-E74B-74AD-1228F89BDE76}"/>
          </ac:spMkLst>
        </pc:spChg>
        <pc:spChg chg="mod">
          <ac:chgData name="Faruk Guder" userId="426945c2-43b0-409c-8b02-d8e0c3de8bec" providerId="ADAL" clId="{5E704F44-C2AC-46D1-AB6B-1C30962FDC24}" dt="2022-05-06T19:52:35.799" v="9257" actId="404"/>
          <ac:spMkLst>
            <pc:docMk/>
            <pc:sldMk cId="3396048503" sldId="505"/>
            <ac:spMk id="14" creationId="{7EA30775-F84A-40D3-BA54-36ADDFBE353B}"/>
          </ac:spMkLst>
        </pc:spChg>
        <pc:spChg chg="del">
          <ac:chgData name="Faruk Guder" userId="426945c2-43b0-409c-8b02-d8e0c3de8bec" providerId="ADAL" clId="{5E704F44-C2AC-46D1-AB6B-1C30962FDC24}" dt="2022-05-06T19:52:12.787" v="9225" actId="478"/>
          <ac:spMkLst>
            <pc:docMk/>
            <pc:sldMk cId="3396048503" sldId="505"/>
            <ac:spMk id="15" creationId="{A8B2832D-8F40-4721-A72D-AFE06FB6C648}"/>
          </ac:spMkLst>
        </pc:spChg>
      </pc:sldChg>
      <pc:sldChg chg="addSp delSp new del mod">
        <pc:chgData name="Faruk Guder" userId="426945c2-43b0-409c-8b02-d8e0c3de8bec" providerId="ADAL" clId="{5E704F44-C2AC-46D1-AB6B-1C30962FDC24}" dt="2022-05-06T20:14:52.663" v="9839" actId="47"/>
        <pc:sldMkLst>
          <pc:docMk/>
          <pc:sldMk cId="3952503906" sldId="506"/>
        </pc:sldMkLst>
        <pc:spChg chg="del">
          <ac:chgData name="Faruk Guder" userId="426945c2-43b0-409c-8b02-d8e0c3de8bec" providerId="ADAL" clId="{5E704F44-C2AC-46D1-AB6B-1C30962FDC24}" dt="2022-05-06T20:11:17.971" v="9760" actId="478"/>
          <ac:spMkLst>
            <pc:docMk/>
            <pc:sldMk cId="3952503906" sldId="506"/>
            <ac:spMk id="3" creationId="{2786E359-3B29-E5B3-8D62-64EA03A48003}"/>
          </ac:spMkLst>
        </pc:spChg>
        <pc:picChg chg="add">
          <ac:chgData name="Faruk Guder" userId="426945c2-43b0-409c-8b02-d8e0c3de8bec" providerId="ADAL" clId="{5E704F44-C2AC-46D1-AB6B-1C30962FDC24}" dt="2022-05-06T20:11:19.519" v="9761" actId="22"/>
          <ac:picMkLst>
            <pc:docMk/>
            <pc:sldMk cId="3952503906" sldId="506"/>
            <ac:picMk id="5" creationId="{0049A7E3-D827-E9CD-9F3F-92EFA366F31F}"/>
          </ac:picMkLst>
        </pc:picChg>
      </pc:sldChg>
      <pc:sldChg chg="addSp delSp modSp mod">
        <pc:chgData name="Faruk Guder" userId="426945c2-43b0-409c-8b02-d8e0c3de8bec" providerId="ADAL" clId="{5E704F44-C2AC-46D1-AB6B-1C30962FDC24}" dt="2022-05-06T20:21:34.911" v="9887" actId="255"/>
        <pc:sldMkLst>
          <pc:docMk/>
          <pc:sldMk cId="2685065368" sldId="507"/>
        </pc:sldMkLst>
        <pc:spChg chg="mod">
          <ac:chgData name="Faruk Guder" userId="426945c2-43b0-409c-8b02-d8e0c3de8bec" providerId="ADAL" clId="{5E704F44-C2AC-46D1-AB6B-1C30962FDC24}" dt="2022-05-06T20:21:34.911" v="9887" actId="255"/>
          <ac:spMkLst>
            <pc:docMk/>
            <pc:sldMk cId="2685065368" sldId="507"/>
            <ac:spMk id="2" creationId="{00000000-0000-0000-0000-000000000000}"/>
          </ac:spMkLst>
        </pc:spChg>
        <pc:picChg chg="add mod">
          <ac:chgData name="Faruk Guder" userId="426945c2-43b0-409c-8b02-d8e0c3de8bec" providerId="ADAL" clId="{5E704F44-C2AC-46D1-AB6B-1C30962FDC24}" dt="2022-05-06T20:12:16.785" v="9768" actId="14100"/>
          <ac:picMkLst>
            <pc:docMk/>
            <pc:sldMk cId="2685065368" sldId="507"/>
            <ac:picMk id="5" creationId="{B2509F04-592D-7426-AD45-EBD2013F5D90}"/>
          </ac:picMkLst>
        </pc:picChg>
        <pc:picChg chg="del">
          <ac:chgData name="Faruk Guder" userId="426945c2-43b0-409c-8b02-d8e0c3de8bec" providerId="ADAL" clId="{5E704F44-C2AC-46D1-AB6B-1C30962FDC24}" dt="2022-05-06T20:12:01.371" v="9762" actId="478"/>
          <ac:picMkLst>
            <pc:docMk/>
            <pc:sldMk cId="2685065368" sldId="507"/>
            <ac:picMk id="8"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24D06D-6B5C-430B-BB96-1CF8DFD390AE}" type="datetimeFigureOut">
              <a:rPr lang="en-US" smtClean="0"/>
              <a:t>5/11/2022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CACF6B-5341-4A14-9192-ED2A14C81C6F}" type="slidenum">
              <a:rPr lang="en-US" smtClean="0"/>
              <a:t>‹#›</a:t>
            </a:fld>
            <a:endParaRPr lang="en-US"/>
          </a:p>
        </p:txBody>
      </p:sp>
    </p:spTree>
    <p:extLst>
      <p:ext uri="{BB962C8B-B14F-4D97-AF65-F5344CB8AC3E}">
        <p14:creationId xmlns:p14="http://schemas.microsoft.com/office/powerpoint/2010/main" val="2221810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14153" y="199652"/>
            <a:ext cx="7190510" cy="822813"/>
          </a:xfrm>
        </p:spPr>
        <p:txBody>
          <a:bodyPr anchor="b">
            <a:noAutofit/>
          </a:bodyPr>
          <a:lstStyle>
            <a:lvl1pPr algn="ctr">
              <a:defRPr sz="32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28472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345534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407501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996" y="216131"/>
            <a:ext cx="7124007" cy="997527"/>
          </a:xfrm>
        </p:spPr>
        <p:txBody>
          <a:bodyPr/>
          <a:lstStyle>
            <a:lvl1pPr algn="ct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119022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149548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299074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3200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328195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876517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51710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A6801918-8695-4D8E-8786-C6DEFE81A5F4}" type="datetimeFigureOut">
              <a:rPr lang="en-US" smtClean="0"/>
              <a:t>5/11/2022</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53BC10B-4CE9-41D3-BEC2-5C55C907110F}" type="slidenum">
              <a:rPr lang="en-US" smtClean="0"/>
              <a:t>‹#›</a:t>
            </a:fld>
            <a:endParaRPr lang="en-US" dirty="0"/>
          </a:p>
        </p:txBody>
      </p:sp>
    </p:spTree>
    <p:extLst>
      <p:ext uri="{BB962C8B-B14F-4D97-AF65-F5344CB8AC3E}">
        <p14:creationId xmlns:p14="http://schemas.microsoft.com/office/powerpoint/2010/main" val="134029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49382"/>
            <a:ext cx="7886700" cy="99752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87730"/>
            <a:ext cx="7886700" cy="495438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a:extLst>
              <a:ext uri="{FF2B5EF4-FFF2-40B4-BE49-F238E27FC236}">
                <a16:creationId xmlns:a16="http://schemas.microsoft.com/office/drawing/2014/main" id="{7877D1A1-2F80-4466-A1E7-DF2CA1F7F59D}"/>
              </a:ext>
            </a:extLst>
          </p:cNvPr>
          <p:cNvCxnSpPr/>
          <p:nvPr userDrawn="1"/>
        </p:nvCxnSpPr>
        <p:spPr>
          <a:xfrm>
            <a:off x="773083" y="1072344"/>
            <a:ext cx="7597833"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640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ü"/>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rstudio.com/" TargetMode="External"/><Relationship Id="rId2" Type="http://schemas.openxmlformats.org/officeDocument/2006/relationships/hyperlink" Target="https://cran.r-project.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1" name="Rectangle 5">
            <a:extLst>
              <a:ext uri="{FF2B5EF4-FFF2-40B4-BE49-F238E27FC236}">
                <a16:creationId xmlns:a16="http://schemas.microsoft.com/office/drawing/2014/main" id="{DC76A436-F0F3-4CCA-B665-6D980DC04F93}"/>
              </a:ext>
            </a:extLst>
          </p:cNvPr>
          <p:cNvSpPr>
            <a:spLocks noChangeArrowheads="1"/>
          </p:cNvSpPr>
          <p:nvPr/>
        </p:nvSpPr>
        <p:spPr bwMode="auto">
          <a:xfrm>
            <a:off x="1295400" y="439262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7EA30775-F84A-40D3-BA54-36ADDFBE353B}"/>
              </a:ext>
            </a:extLst>
          </p:cNvPr>
          <p:cNvSpPr txBox="1"/>
          <p:nvPr/>
        </p:nvSpPr>
        <p:spPr>
          <a:xfrm>
            <a:off x="715818" y="2342043"/>
            <a:ext cx="7712364" cy="1846659"/>
          </a:xfrm>
          <a:prstGeom prst="rect">
            <a:avLst/>
          </a:prstGeom>
          <a:noFill/>
        </p:spPr>
        <p:txBody>
          <a:bodyPr wrap="square">
            <a:spAutoFit/>
          </a:bodyPr>
          <a:lstStyle/>
          <a:p>
            <a:pPr algn="ctr"/>
            <a:endParaRPr lang="en-US" dirty="0">
              <a:solidFill>
                <a:srgbClr val="4A4A4A"/>
              </a:solidFill>
              <a:latin typeface="BlinkMacSystemFont"/>
            </a:endParaRPr>
          </a:p>
          <a:p>
            <a:pPr algn="ctr"/>
            <a:r>
              <a:rPr lang="en-US" sz="3600" b="0" dirty="0">
                <a:solidFill>
                  <a:schemeClr val="tx1"/>
                </a:solidFill>
              </a:rPr>
              <a:t>Using R in Statistics</a:t>
            </a:r>
          </a:p>
          <a:p>
            <a:pPr algn="ctr"/>
            <a:r>
              <a:rPr lang="en-US" sz="2400" dirty="0"/>
              <a:t>by Faruk Guder and Mary Malliaris</a:t>
            </a:r>
            <a:br>
              <a:rPr lang="en-US" sz="2400" dirty="0"/>
            </a:br>
            <a:r>
              <a:rPr lang="en-US" dirty="0"/>
              <a:t>Quinlan School of Business, Loyola University Chicago</a:t>
            </a:r>
            <a:endParaRPr lang="en-US" dirty="0">
              <a:solidFill>
                <a:srgbClr val="4A4A4A"/>
              </a:solidFill>
            </a:endParaRPr>
          </a:p>
          <a:p>
            <a:pPr algn="ctr"/>
            <a:endParaRPr lang="en-US" dirty="0">
              <a:solidFill>
                <a:srgbClr val="4A4A4A"/>
              </a:solidFill>
              <a:latin typeface="BlinkMacSystemFont"/>
            </a:endParaRPr>
          </a:p>
        </p:txBody>
      </p:sp>
    </p:spTree>
    <p:extLst>
      <p:ext uri="{BB962C8B-B14F-4D97-AF65-F5344CB8AC3E}">
        <p14:creationId xmlns:p14="http://schemas.microsoft.com/office/powerpoint/2010/main" val="3396048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83887" y="54050"/>
            <a:ext cx="7124007" cy="997527"/>
          </a:xfrm>
        </p:spPr>
        <p:txBody>
          <a:bodyPr>
            <a:normAutofit/>
          </a:bodyPr>
          <a:lstStyle/>
          <a:p>
            <a:r>
              <a:rPr lang="en-US" sz="3300" dirty="0">
                <a:latin typeface="+mn-lt"/>
              </a:rPr>
              <a:t>R Functions</a:t>
            </a:r>
            <a:br>
              <a:rPr lang="en-US" sz="4000" dirty="0">
                <a:latin typeface="+mn-lt"/>
              </a:rPr>
            </a:br>
            <a:r>
              <a:rPr lang="en-US" sz="2600" dirty="0">
                <a:solidFill>
                  <a:srgbClr val="C00000"/>
                </a:solidFill>
                <a:latin typeface="+mn-lt"/>
              </a:rPr>
              <a:t>4(b). Two-Sample Testing</a:t>
            </a:r>
            <a:endParaRPr lang="en-US" sz="26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0" name="TextBox 9">
            <a:extLst>
              <a:ext uri="{FF2B5EF4-FFF2-40B4-BE49-F238E27FC236}">
                <a16:creationId xmlns:a16="http://schemas.microsoft.com/office/drawing/2014/main" id="{4C4902DF-82AF-4379-AFC5-DD7A4E8790B1}"/>
              </a:ext>
            </a:extLst>
          </p:cNvPr>
          <p:cNvSpPr txBox="1"/>
          <p:nvPr/>
        </p:nvSpPr>
        <p:spPr>
          <a:xfrm>
            <a:off x="651163" y="1321770"/>
            <a:ext cx="8174182" cy="1200329"/>
          </a:xfrm>
          <a:prstGeom prst="rect">
            <a:avLst/>
          </a:prstGeom>
          <a:noFill/>
        </p:spPr>
        <p:txBody>
          <a:bodyPr wrap="square">
            <a:spAutoFit/>
          </a:bodyPr>
          <a:lstStyle/>
          <a:p>
            <a:r>
              <a:rPr lang="en-US" b="1" i="1" dirty="0">
                <a:solidFill>
                  <a:srgbClr val="4A4A4A"/>
                </a:solidFill>
                <a:latin typeface="BlinkMacSystemFont"/>
              </a:rPr>
              <a:t>Two-Sample Test:</a:t>
            </a:r>
            <a:br>
              <a:rPr lang="en-US" b="1" i="1" dirty="0">
                <a:solidFill>
                  <a:srgbClr val="4A4A4A"/>
                </a:solidFill>
                <a:latin typeface="BlinkMacSystemFont"/>
              </a:rPr>
            </a:br>
            <a:r>
              <a:rPr lang="en-US" i="1" dirty="0">
                <a:solidFill>
                  <a:srgbClr val="4A4A4A"/>
                </a:solidFill>
                <a:latin typeface="BlinkMacSystemFont"/>
              </a:rPr>
              <a:t>Does the sample data provide evidence that the mean house value of the houses with finished basement is different from the mean value of the houses with no finished basement at a significance level of 5%?</a:t>
            </a:r>
          </a:p>
        </p:txBody>
      </p:sp>
      <p:sp>
        <p:nvSpPr>
          <p:cNvPr id="13" name="TextBox 12">
            <a:extLst>
              <a:ext uri="{FF2B5EF4-FFF2-40B4-BE49-F238E27FC236}">
                <a16:creationId xmlns:a16="http://schemas.microsoft.com/office/drawing/2014/main" id="{762A5C7E-A6A2-4B0D-839D-DF2FC11C6DAA}"/>
              </a:ext>
            </a:extLst>
          </p:cNvPr>
          <p:cNvSpPr txBox="1"/>
          <p:nvPr/>
        </p:nvSpPr>
        <p:spPr>
          <a:xfrm>
            <a:off x="651163" y="2564032"/>
            <a:ext cx="8400473" cy="400110"/>
          </a:xfrm>
          <a:prstGeom prst="rect">
            <a:avLst/>
          </a:prstGeom>
          <a:noFill/>
        </p:spPr>
        <p:txBody>
          <a:bodyPr wrap="square">
            <a:spAutoFit/>
          </a:bodyPr>
          <a:lstStyle/>
          <a:p>
            <a:r>
              <a:rPr lang="en-US" sz="2000" dirty="0">
                <a:solidFill>
                  <a:srgbClr val="3333FF"/>
                </a:solidFill>
                <a:latin typeface="Lucida Console" panose="020B0609040504020204" pitchFamily="49" charset="0"/>
              </a:rPr>
              <a:t>t.test(value~basement, data=house, conf.level = 0.95)</a:t>
            </a:r>
            <a:endParaRPr lang="en-US" sz="2000" dirty="0">
              <a:highlight>
                <a:srgbClr val="FFFF00"/>
              </a:highlight>
              <a:latin typeface="Lucida Console" panose="020B0609040504020204" pitchFamily="49" charset="0"/>
            </a:endParaRPr>
          </a:p>
        </p:txBody>
      </p:sp>
      <p:sp>
        <p:nvSpPr>
          <p:cNvPr id="12" name="TextBox 11">
            <a:extLst>
              <a:ext uri="{FF2B5EF4-FFF2-40B4-BE49-F238E27FC236}">
                <a16:creationId xmlns:a16="http://schemas.microsoft.com/office/drawing/2014/main" id="{D650EBAB-93A3-48EF-8B89-DA120F4BDE11}"/>
              </a:ext>
            </a:extLst>
          </p:cNvPr>
          <p:cNvSpPr txBox="1"/>
          <p:nvPr/>
        </p:nvSpPr>
        <p:spPr>
          <a:xfrm>
            <a:off x="651163" y="3238845"/>
            <a:ext cx="8174182" cy="2893100"/>
          </a:xfrm>
          <a:prstGeom prst="rect">
            <a:avLst/>
          </a:prstGeom>
          <a:noFill/>
          <a:ln>
            <a:solidFill>
              <a:schemeClr val="tx1"/>
            </a:solidFill>
          </a:ln>
        </p:spPr>
        <p:txBody>
          <a:bodyPr wrap="square">
            <a:spAutoFit/>
          </a:bodyPr>
          <a:lstStyle/>
          <a:p>
            <a:r>
              <a:rPr lang="en-US" sz="1600" dirty="0">
                <a:latin typeface="Lucida Console" panose="020B0609040504020204" pitchFamily="49" charset="0"/>
              </a:rPr>
              <a:t>	Welch Two Sample t-test</a:t>
            </a:r>
          </a:p>
          <a:p>
            <a:endParaRPr lang="en-US" sz="1600" dirty="0">
              <a:latin typeface="Lucida Console" panose="020B0609040504020204" pitchFamily="49" charset="0"/>
            </a:endParaRPr>
          </a:p>
          <a:p>
            <a:r>
              <a:rPr lang="en-US" sz="1600" dirty="0">
                <a:latin typeface="Lucida Console" panose="020B0609040504020204" pitchFamily="49" charset="0"/>
              </a:rPr>
              <a:t>data:  value by basement</a:t>
            </a:r>
          </a:p>
          <a:p>
            <a:r>
              <a:rPr lang="en-US" sz="1600" dirty="0">
                <a:latin typeface="Lucida Console" panose="020B0609040504020204" pitchFamily="49" charset="0"/>
              </a:rPr>
              <a:t>t = -6.9071, df = 38.786, </a:t>
            </a:r>
            <a:r>
              <a:rPr lang="en-US" sz="1600" dirty="0">
                <a:highlight>
                  <a:srgbClr val="FFFF00"/>
                </a:highlight>
                <a:latin typeface="Lucida Console" panose="020B0609040504020204" pitchFamily="49" charset="0"/>
              </a:rPr>
              <a:t>p-value = 0.00000002957</a:t>
            </a:r>
          </a:p>
          <a:p>
            <a:r>
              <a:rPr lang="en-US" sz="1600" dirty="0">
                <a:latin typeface="Lucida Console" panose="020B0609040504020204" pitchFamily="49" charset="0"/>
              </a:rPr>
              <a:t>alternative hypothesis: true difference in means between group no and group yes is not equal to 0</a:t>
            </a:r>
          </a:p>
          <a:p>
            <a:r>
              <a:rPr lang="en-US" sz="1600" dirty="0">
                <a:latin typeface="Lucida Console" panose="020B0609040504020204" pitchFamily="49" charset="0"/>
              </a:rPr>
              <a:t>95 percent confidence interval:</a:t>
            </a:r>
          </a:p>
          <a:p>
            <a:r>
              <a:rPr lang="en-US" sz="1600" dirty="0">
                <a:latin typeface="Lucida Console" panose="020B0609040504020204" pitchFamily="49" charset="0"/>
              </a:rPr>
              <a:t> -55.05575 -30.11092</a:t>
            </a:r>
          </a:p>
          <a:p>
            <a:r>
              <a:rPr lang="en-US" sz="1600" dirty="0">
                <a:latin typeface="Lucida Console" panose="020B0609040504020204" pitchFamily="49" charset="0"/>
              </a:rPr>
              <a:t>sample estimates:</a:t>
            </a:r>
          </a:p>
          <a:p>
            <a:r>
              <a:rPr lang="en-US" sz="1600" dirty="0">
                <a:latin typeface="Lucida Console" panose="020B0609040504020204" pitchFamily="49" charset="0"/>
              </a:rPr>
              <a:t> mean in group no mean in group yes </a:t>
            </a:r>
          </a:p>
          <a:p>
            <a:r>
              <a:rPr lang="en-US" sz="1600" dirty="0">
                <a:latin typeface="Lucida Console" panose="020B0609040504020204" pitchFamily="49" charset="0"/>
              </a:rPr>
              <a:t>         186.0000          228.5833 </a:t>
            </a:r>
          </a:p>
        </p:txBody>
      </p:sp>
      <p:sp>
        <p:nvSpPr>
          <p:cNvPr id="15" name="TextBox 14">
            <a:extLst>
              <a:ext uri="{FF2B5EF4-FFF2-40B4-BE49-F238E27FC236}">
                <a16:creationId xmlns:a16="http://schemas.microsoft.com/office/drawing/2014/main" id="{B5A738A3-2CDE-483B-9DC5-6AC1A3242CA6}"/>
              </a:ext>
            </a:extLst>
          </p:cNvPr>
          <p:cNvSpPr txBox="1"/>
          <p:nvPr/>
        </p:nvSpPr>
        <p:spPr>
          <a:xfrm>
            <a:off x="558800" y="6180204"/>
            <a:ext cx="8174182" cy="369332"/>
          </a:xfrm>
          <a:prstGeom prst="rect">
            <a:avLst/>
          </a:prstGeom>
          <a:noFill/>
        </p:spPr>
        <p:txBody>
          <a:bodyPr wrap="square">
            <a:spAutoFit/>
          </a:bodyPr>
          <a:lstStyle/>
          <a:p>
            <a:r>
              <a:rPr lang="en-US" sz="1800" b="1" dirty="0">
                <a:solidFill>
                  <a:schemeClr val="accent6">
                    <a:lumMod val="75000"/>
                  </a:schemeClr>
                </a:solidFill>
                <a:latin typeface="BlinkMacSystemFont"/>
              </a:rPr>
              <a:t>Answer: </a:t>
            </a:r>
            <a:r>
              <a:rPr lang="en-US" dirty="0">
                <a:solidFill>
                  <a:schemeClr val="accent6">
                    <a:lumMod val="75000"/>
                  </a:schemeClr>
                </a:solidFill>
                <a:latin typeface="BlinkMacSystemFont"/>
              </a:rPr>
              <a:t>p-value= 0.00000002957 &lt; 0.05. Therefore, the mean values are different.</a:t>
            </a:r>
            <a:endParaRPr lang="en-US" sz="1700" dirty="0">
              <a:latin typeface="BlinkMacSystemFont"/>
            </a:endParaRPr>
          </a:p>
        </p:txBody>
      </p:sp>
    </p:spTree>
    <p:extLst>
      <p:ext uri="{BB962C8B-B14F-4D97-AF65-F5344CB8AC3E}">
        <p14:creationId xmlns:p14="http://schemas.microsoft.com/office/powerpoint/2010/main" val="3442238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09996" y="96071"/>
            <a:ext cx="7124007" cy="997527"/>
          </a:xfrm>
        </p:spPr>
        <p:txBody>
          <a:bodyPr>
            <a:normAutofit/>
          </a:bodyPr>
          <a:lstStyle/>
          <a:p>
            <a:r>
              <a:rPr lang="en-US" sz="3000" dirty="0">
                <a:latin typeface="+mn-lt"/>
              </a:rPr>
              <a:t>R Functions</a:t>
            </a:r>
            <a:br>
              <a:rPr lang="en-US" sz="4400" dirty="0">
                <a:latin typeface="+mn-lt"/>
              </a:rPr>
            </a:br>
            <a:r>
              <a:rPr lang="en-US" sz="2500" dirty="0">
                <a:solidFill>
                  <a:srgbClr val="C00000"/>
                </a:solidFill>
                <a:latin typeface="+mn-lt"/>
              </a:rPr>
              <a:t>4(c). Multi-Sample Testing (ANOVA)</a:t>
            </a:r>
            <a:endParaRPr lang="en-US" sz="25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0" name="TextBox 9">
            <a:extLst>
              <a:ext uri="{FF2B5EF4-FFF2-40B4-BE49-F238E27FC236}">
                <a16:creationId xmlns:a16="http://schemas.microsoft.com/office/drawing/2014/main" id="{4C4902DF-82AF-4379-AFC5-DD7A4E8790B1}"/>
              </a:ext>
            </a:extLst>
          </p:cNvPr>
          <p:cNvSpPr txBox="1"/>
          <p:nvPr/>
        </p:nvSpPr>
        <p:spPr>
          <a:xfrm>
            <a:off x="678872" y="1268400"/>
            <a:ext cx="8174182" cy="923330"/>
          </a:xfrm>
          <a:prstGeom prst="rect">
            <a:avLst/>
          </a:prstGeom>
          <a:noFill/>
        </p:spPr>
        <p:txBody>
          <a:bodyPr wrap="square">
            <a:spAutoFit/>
          </a:bodyPr>
          <a:lstStyle/>
          <a:p>
            <a:r>
              <a:rPr lang="en-US" b="1" i="1" dirty="0">
                <a:solidFill>
                  <a:srgbClr val="4A4A4A"/>
                </a:solidFill>
                <a:latin typeface="BlinkMacSystemFont"/>
              </a:rPr>
              <a:t>Multi-Sample Test:</a:t>
            </a:r>
            <a:br>
              <a:rPr lang="en-US" b="1" i="1" dirty="0">
                <a:solidFill>
                  <a:srgbClr val="4A4A4A"/>
                </a:solidFill>
                <a:latin typeface="BlinkMacSystemFont"/>
              </a:rPr>
            </a:br>
            <a:r>
              <a:rPr lang="en-US" i="1" dirty="0">
                <a:solidFill>
                  <a:srgbClr val="4A4A4A"/>
                </a:solidFill>
                <a:latin typeface="BlinkMacSystemFont"/>
              </a:rPr>
              <a:t>Does the sample data provide evidence that the mean value of the houses in each location (A, B, C) is different at a significance level of 5%?</a:t>
            </a:r>
          </a:p>
        </p:txBody>
      </p:sp>
      <p:sp>
        <p:nvSpPr>
          <p:cNvPr id="13" name="TextBox 12">
            <a:extLst>
              <a:ext uri="{FF2B5EF4-FFF2-40B4-BE49-F238E27FC236}">
                <a16:creationId xmlns:a16="http://schemas.microsoft.com/office/drawing/2014/main" id="{762A5C7E-A6A2-4B0D-839D-DF2FC11C6DAA}"/>
              </a:ext>
            </a:extLst>
          </p:cNvPr>
          <p:cNvSpPr txBox="1"/>
          <p:nvPr/>
        </p:nvSpPr>
        <p:spPr>
          <a:xfrm>
            <a:off x="678872" y="2262452"/>
            <a:ext cx="6710219" cy="707886"/>
          </a:xfrm>
          <a:prstGeom prst="rect">
            <a:avLst/>
          </a:prstGeom>
          <a:noFill/>
        </p:spPr>
        <p:txBody>
          <a:bodyPr wrap="square">
            <a:spAutoFit/>
          </a:bodyPr>
          <a:lstStyle/>
          <a:p>
            <a:r>
              <a:rPr lang="en-US" sz="2000" dirty="0">
                <a:solidFill>
                  <a:srgbClr val="3333FF"/>
                </a:solidFill>
                <a:latin typeface="Lucida Console" panose="020B0609040504020204" pitchFamily="49" charset="0"/>
              </a:rPr>
              <a:t>ABC &lt;- aov(value~location, data=house)</a:t>
            </a:r>
          </a:p>
          <a:p>
            <a:r>
              <a:rPr lang="en-US" sz="2000" dirty="0">
                <a:solidFill>
                  <a:srgbClr val="3333FF"/>
                </a:solidFill>
                <a:latin typeface="Lucida Console" panose="020B0609040504020204" pitchFamily="49" charset="0"/>
              </a:rPr>
              <a:t>summary(ABC)</a:t>
            </a:r>
          </a:p>
        </p:txBody>
      </p:sp>
      <p:sp>
        <p:nvSpPr>
          <p:cNvPr id="11" name="TextBox 10">
            <a:extLst>
              <a:ext uri="{FF2B5EF4-FFF2-40B4-BE49-F238E27FC236}">
                <a16:creationId xmlns:a16="http://schemas.microsoft.com/office/drawing/2014/main" id="{8EF9F9D6-D347-4587-B66C-7927D272417B}"/>
              </a:ext>
            </a:extLst>
          </p:cNvPr>
          <p:cNvSpPr txBox="1"/>
          <p:nvPr/>
        </p:nvSpPr>
        <p:spPr>
          <a:xfrm>
            <a:off x="834735" y="3109277"/>
            <a:ext cx="5054601" cy="923330"/>
          </a:xfrm>
          <a:prstGeom prst="rect">
            <a:avLst/>
          </a:prstGeom>
          <a:noFill/>
          <a:ln>
            <a:solidFill>
              <a:schemeClr val="tx1"/>
            </a:solidFill>
          </a:ln>
        </p:spPr>
        <p:txBody>
          <a:bodyPr wrap="square">
            <a:spAutoFit/>
          </a:bodyPr>
          <a:lstStyle/>
          <a:p>
            <a:r>
              <a:rPr lang="en-US" dirty="0"/>
              <a:t>Df Sum Sq Mean Sq F value     Pr(&gt;F) p-value  </a:t>
            </a:r>
          </a:p>
          <a:p>
            <a:r>
              <a:rPr lang="en-US" dirty="0"/>
              <a:t>location     2  10839    5419   </a:t>
            </a:r>
            <a:r>
              <a:rPr lang="en-US" dirty="0">
                <a:highlight>
                  <a:srgbClr val="FFFF00"/>
                </a:highlight>
              </a:rPr>
              <a:t>6.741 0.00215 </a:t>
            </a:r>
            <a:r>
              <a:rPr lang="en-US" dirty="0"/>
              <a:t>**</a:t>
            </a:r>
          </a:p>
          <a:p>
            <a:r>
              <a:rPr lang="en-US" dirty="0"/>
              <a:t>Residuals   67  53866     804 </a:t>
            </a:r>
          </a:p>
        </p:txBody>
      </p:sp>
      <p:sp>
        <p:nvSpPr>
          <p:cNvPr id="15" name="TextBox 14">
            <a:extLst>
              <a:ext uri="{FF2B5EF4-FFF2-40B4-BE49-F238E27FC236}">
                <a16:creationId xmlns:a16="http://schemas.microsoft.com/office/drawing/2014/main" id="{4567DF9F-8F6A-4D4F-8FBF-455838B50D8F}"/>
              </a:ext>
            </a:extLst>
          </p:cNvPr>
          <p:cNvSpPr txBox="1"/>
          <p:nvPr/>
        </p:nvSpPr>
        <p:spPr>
          <a:xfrm>
            <a:off x="764308" y="4640078"/>
            <a:ext cx="8174182" cy="353943"/>
          </a:xfrm>
          <a:prstGeom prst="rect">
            <a:avLst/>
          </a:prstGeom>
          <a:noFill/>
        </p:spPr>
        <p:txBody>
          <a:bodyPr wrap="square">
            <a:spAutoFit/>
          </a:bodyPr>
          <a:lstStyle/>
          <a:p>
            <a:r>
              <a:rPr lang="en-US" sz="1700" b="1" dirty="0">
                <a:solidFill>
                  <a:srgbClr val="4A4A4A"/>
                </a:solidFill>
                <a:latin typeface="BlinkMacSystemFont"/>
              </a:rPr>
              <a:t>Question: </a:t>
            </a:r>
            <a:r>
              <a:rPr lang="en-US" sz="1700" dirty="0">
                <a:solidFill>
                  <a:srgbClr val="FF0000"/>
                </a:solidFill>
                <a:latin typeface="BlinkMacSystemFont"/>
              </a:rPr>
              <a:t>Which locations have different mean house values? </a:t>
            </a:r>
            <a:endParaRPr lang="en-US" sz="1700" dirty="0">
              <a:solidFill>
                <a:srgbClr val="FF0000"/>
              </a:solidFill>
            </a:endParaRPr>
          </a:p>
        </p:txBody>
      </p:sp>
      <p:sp>
        <p:nvSpPr>
          <p:cNvPr id="16" name="TextBox 15">
            <a:extLst>
              <a:ext uri="{FF2B5EF4-FFF2-40B4-BE49-F238E27FC236}">
                <a16:creationId xmlns:a16="http://schemas.microsoft.com/office/drawing/2014/main" id="{50147BC5-3DBD-48C2-BC52-EA88512EE82C}"/>
              </a:ext>
            </a:extLst>
          </p:cNvPr>
          <p:cNvSpPr txBox="1"/>
          <p:nvPr/>
        </p:nvSpPr>
        <p:spPr>
          <a:xfrm>
            <a:off x="803793" y="4171546"/>
            <a:ext cx="8174182" cy="369332"/>
          </a:xfrm>
          <a:prstGeom prst="rect">
            <a:avLst/>
          </a:prstGeom>
          <a:noFill/>
        </p:spPr>
        <p:txBody>
          <a:bodyPr wrap="square">
            <a:spAutoFit/>
          </a:bodyPr>
          <a:lstStyle/>
          <a:p>
            <a:r>
              <a:rPr lang="en-US" b="1" dirty="0">
                <a:solidFill>
                  <a:schemeClr val="accent6">
                    <a:lumMod val="75000"/>
                  </a:schemeClr>
                </a:solidFill>
                <a:latin typeface="BlinkMacSystemFont"/>
              </a:rPr>
              <a:t>Answer:</a:t>
            </a:r>
            <a:r>
              <a:rPr lang="en-US" sz="1800" b="1" dirty="0">
                <a:solidFill>
                  <a:schemeClr val="accent6">
                    <a:lumMod val="75000"/>
                  </a:schemeClr>
                </a:solidFill>
                <a:latin typeface="BlinkMacSystemFont"/>
              </a:rPr>
              <a:t> </a:t>
            </a:r>
            <a:r>
              <a:rPr lang="en-US" sz="1800" dirty="0">
                <a:solidFill>
                  <a:schemeClr val="accent6">
                    <a:lumMod val="75000"/>
                  </a:schemeClr>
                </a:solidFill>
                <a:latin typeface="BlinkMacSystemFont"/>
              </a:rPr>
              <a:t>The mean house values in all three locations are not the same. </a:t>
            </a:r>
            <a:endParaRPr lang="en-US" dirty="0">
              <a:solidFill>
                <a:schemeClr val="accent6">
                  <a:lumMod val="75000"/>
                </a:schemeClr>
              </a:solidFill>
            </a:endParaRPr>
          </a:p>
        </p:txBody>
      </p:sp>
      <p:sp>
        <p:nvSpPr>
          <p:cNvPr id="17" name="TextBox 16">
            <a:extLst>
              <a:ext uri="{FF2B5EF4-FFF2-40B4-BE49-F238E27FC236}">
                <a16:creationId xmlns:a16="http://schemas.microsoft.com/office/drawing/2014/main" id="{69C7103E-F7B8-4EC8-B521-7AD887D67368}"/>
              </a:ext>
            </a:extLst>
          </p:cNvPr>
          <p:cNvSpPr txBox="1"/>
          <p:nvPr/>
        </p:nvSpPr>
        <p:spPr>
          <a:xfrm>
            <a:off x="604981" y="5369490"/>
            <a:ext cx="5435601" cy="1354217"/>
          </a:xfrm>
          <a:prstGeom prst="rect">
            <a:avLst/>
          </a:prstGeom>
          <a:noFill/>
          <a:ln>
            <a:solidFill>
              <a:schemeClr val="tx1"/>
            </a:solidFill>
          </a:ln>
        </p:spPr>
        <p:txBody>
          <a:bodyPr wrap="square">
            <a:spAutoFit/>
          </a:bodyPr>
          <a:lstStyle/>
          <a:p>
            <a:r>
              <a:rPr lang="en-US" sz="1600" dirty="0">
                <a:latin typeface="Lucida Console" panose="020B0609040504020204" pitchFamily="49" charset="0"/>
              </a:rPr>
              <a:t>$location</a:t>
            </a:r>
          </a:p>
          <a:p>
            <a:r>
              <a:rPr lang="en-US" sz="1600" dirty="0">
                <a:latin typeface="Lucida Console" panose="020B0609040504020204" pitchFamily="49" charset="0"/>
              </a:rPr>
              <a:t>    diff       lwr       upr      p adj</a:t>
            </a:r>
          </a:p>
          <a:p>
            <a:r>
              <a:rPr lang="en-US" sz="1600" dirty="0">
                <a:latin typeface="Lucida Console" panose="020B0609040504020204" pitchFamily="49" charset="0"/>
              </a:rPr>
              <a:t>B-A 27.96   7.571322  48.34868  </a:t>
            </a:r>
            <a:r>
              <a:rPr lang="en-US" sz="1600" dirty="0">
                <a:highlight>
                  <a:srgbClr val="FFFF00"/>
                </a:highlight>
                <a:latin typeface="Lucida Console" panose="020B0609040504020204" pitchFamily="49" charset="0"/>
              </a:rPr>
              <a:t>0.0045448</a:t>
            </a:r>
          </a:p>
          <a:p>
            <a:r>
              <a:rPr lang="en-US" sz="1600" dirty="0">
                <a:latin typeface="Lucida Console" panose="020B0609040504020204" pitchFamily="49" charset="0"/>
              </a:rPr>
              <a:t>C-A 24.00   4.777370  43.22263  </a:t>
            </a:r>
            <a:r>
              <a:rPr lang="en-US" sz="1600" dirty="0">
                <a:highlight>
                  <a:srgbClr val="FFFF00"/>
                </a:highlight>
                <a:latin typeface="Lucida Console" panose="020B0609040504020204" pitchFamily="49" charset="0"/>
              </a:rPr>
              <a:t>0.0106707</a:t>
            </a:r>
          </a:p>
          <a:p>
            <a:r>
              <a:rPr lang="en-US" sz="1600" dirty="0">
                <a:latin typeface="Lucida Console" panose="020B0609040504020204" pitchFamily="49" charset="0"/>
              </a:rPr>
              <a:t>C-B -3.96 -24.348678  16.42868  0.8876148</a:t>
            </a:r>
          </a:p>
        </p:txBody>
      </p:sp>
      <p:sp>
        <p:nvSpPr>
          <p:cNvPr id="18" name="TextBox 17">
            <a:extLst>
              <a:ext uri="{FF2B5EF4-FFF2-40B4-BE49-F238E27FC236}">
                <a16:creationId xmlns:a16="http://schemas.microsoft.com/office/drawing/2014/main" id="{AEAA9BAB-B018-4128-A01C-A9B731DE4EEB}"/>
              </a:ext>
            </a:extLst>
          </p:cNvPr>
          <p:cNvSpPr txBox="1"/>
          <p:nvPr/>
        </p:nvSpPr>
        <p:spPr>
          <a:xfrm>
            <a:off x="6040582" y="5683600"/>
            <a:ext cx="3267365" cy="923330"/>
          </a:xfrm>
          <a:prstGeom prst="rect">
            <a:avLst/>
          </a:prstGeom>
          <a:noFill/>
        </p:spPr>
        <p:txBody>
          <a:bodyPr wrap="square">
            <a:spAutoFit/>
          </a:bodyPr>
          <a:lstStyle/>
          <a:p>
            <a:r>
              <a:rPr lang="en-US" dirty="0">
                <a:solidFill>
                  <a:schemeClr val="accent6">
                    <a:lumMod val="75000"/>
                  </a:schemeClr>
                </a:solidFill>
                <a:latin typeface="BlinkMacSystemFont"/>
              </a:rPr>
              <a:t>The mean values are different</a:t>
            </a:r>
            <a:br>
              <a:rPr lang="en-US" dirty="0">
                <a:solidFill>
                  <a:schemeClr val="accent6">
                    <a:lumMod val="75000"/>
                  </a:schemeClr>
                </a:solidFill>
                <a:latin typeface="BlinkMacSystemFont"/>
              </a:rPr>
            </a:br>
            <a:r>
              <a:rPr lang="en-US" dirty="0">
                <a:solidFill>
                  <a:schemeClr val="accent6">
                    <a:lumMod val="75000"/>
                  </a:schemeClr>
                </a:solidFill>
                <a:latin typeface="BlinkMacSystemFont"/>
              </a:rPr>
              <a:t> - between locations B and A</a:t>
            </a:r>
            <a:br>
              <a:rPr lang="en-US" dirty="0">
                <a:solidFill>
                  <a:schemeClr val="accent6">
                    <a:lumMod val="75000"/>
                  </a:schemeClr>
                </a:solidFill>
                <a:latin typeface="BlinkMacSystemFont"/>
              </a:rPr>
            </a:br>
            <a:r>
              <a:rPr lang="en-US" dirty="0">
                <a:solidFill>
                  <a:schemeClr val="accent6">
                    <a:lumMod val="75000"/>
                  </a:schemeClr>
                </a:solidFill>
                <a:latin typeface="BlinkMacSystemFont"/>
              </a:rPr>
              <a:t> - between locations C and A </a:t>
            </a:r>
            <a:endParaRPr lang="en-US" dirty="0">
              <a:solidFill>
                <a:schemeClr val="accent6">
                  <a:lumMod val="75000"/>
                </a:schemeClr>
              </a:solidFill>
            </a:endParaRPr>
          </a:p>
        </p:txBody>
      </p:sp>
      <p:sp>
        <p:nvSpPr>
          <p:cNvPr id="20" name="TextBox 19">
            <a:extLst>
              <a:ext uri="{FF2B5EF4-FFF2-40B4-BE49-F238E27FC236}">
                <a16:creationId xmlns:a16="http://schemas.microsoft.com/office/drawing/2014/main" id="{E07FEC64-C1A4-4929-948E-32C4D51A5513}"/>
              </a:ext>
            </a:extLst>
          </p:cNvPr>
          <p:cNvSpPr txBox="1"/>
          <p:nvPr/>
        </p:nvSpPr>
        <p:spPr>
          <a:xfrm>
            <a:off x="764308" y="5012452"/>
            <a:ext cx="2597728" cy="369332"/>
          </a:xfrm>
          <a:prstGeom prst="rect">
            <a:avLst/>
          </a:prstGeom>
          <a:noFill/>
        </p:spPr>
        <p:txBody>
          <a:bodyPr wrap="square">
            <a:spAutoFit/>
          </a:bodyPr>
          <a:lstStyle/>
          <a:p>
            <a:r>
              <a:rPr lang="en-US" dirty="0">
                <a:solidFill>
                  <a:srgbClr val="3333FF"/>
                </a:solidFill>
                <a:latin typeface="Lucida Console" panose="020B0609040504020204" pitchFamily="49" charset="0"/>
              </a:rPr>
              <a:t>TukeyHSD(ABC)</a:t>
            </a:r>
          </a:p>
        </p:txBody>
      </p:sp>
    </p:spTree>
    <p:extLst>
      <p:ext uri="{BB962C8B-B14F-4D97-AF65-F5344CB8AC3E}">
        <p14:creationId xmlns:p14="http://schemas.microsoft.com/office/powerpoint/2010/main" val="92962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09996" y="144401"/>
            <a:ext cx="7124007" cy="997527"/>
          </a:xfrm>
        </p:spPr>
        <p:txBody>
          <a:bodyPr>
            <a:normAutofit/>
          </a:bodyPr>
          <a:lstStyle/>
          <a:p>
            <a:r>
              <a:rPr lang="en-US" sz="3300" dirty="0">
                <a:latin typeface="+mn-lt"/>
              </a:rPr>
              <a:t>R Functions</a:t>
            </a:r>
            <a:br>
              <a:rPr lang="en-US" sz="4400" dirty="0">
                <a:latin typeface="+mn-lt"/>
              </a:rPr>
            </a:br>
            <a:r>
              <a:rPr lang="en-US" sz="2600" dirty="0">
                <a:solidFill>
                  <a:srgbClr val="C00000"/>
                </a:solidFill>
                <a:latin typeface="+mn-lt"/>
              </a:rPr>
              <a:t>5(a). Regression</a:t>
            </a:r>
            <a:endParaRPr lang="en-US" sz="26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0" name="TextBox 9">
            <a:extLst>
              <a:ext uri="{FF2B5EF4-FFF2-40B4-BE49-F238E27FC236}">
                <a16:creationId xmlns:a16="http://schemas.microsoft.com/office/drawing/2014/main" id="{4C4902DF-82AF-4379-AFC5-DD7A4E8790B1}"/>
              </a:ext>
            </a:extLst>
          </p:cNvPr>
          <p:cNvSpPr txBox="1"/>
          <p:nvPr/>
        </p:nvSpPr>
        <p:spPr>
          <a:xfrm>
            <a:off x="620683" y="1593714"/>
            <a:ext cx="8174182" cy="369332"/>
          </a:xfrm>
          <a:prstGeom prst="rect">
            <a:avLst/>
          </a:prstGeom>
          <a:noFill/>
        </p:spPr>
        <p:txBody>
          <a:bodyPr wrap="square">
            <a:spAutoFit/>
          </a:bodyPr>
          <a:lstStyle/>
          <a:p>
            <a:r>
              <a:rPr lang="en-US" b="1" i="1" dirty="0">
                <a:solidFill>
                  <a:srgbClr val="4A4A4A"/>
                </a:solidFill>
                <a:latin typeface="BlinkMacSystemFont"/>
              </a:rPr>
              <a:t>Correlation coefficient</a:t>
            </a:r>
            <a:r>
              <a:rPr lang="en-US" i="1" dirty="0">
                <a:solidFill>
                  <a:srgbClr val="4A4A4A"/>
                </a:solidFill>
                <a:latin typeface="BlinkMacSystemFont"/>
              </a:rPr>
              <a:t> between the house values and the square footage areas?</a:t>
            </a:r>
          </a:p>
        </p:txBody>
      </p:sp>
      <p:sp>
        <p:nvSpPr>
          <p:cNvPr id="13" name="TextBox 12">
            <a:extLst>
              <a:ext uri="{FF2B5EF4-FFF2-40B4-BE49-F238E27FC236}">
                <a16:creationId xmlns:a16="http://schemas.microsoft.com/office/drawing/2014/main" id="{762A5C7E-A6A2-4B0D-839D-DF2FC11C6DAA}"/>
              </a:ext>
            </a:extLst>
          </p:cNvPr>
          <p:cNvSpPr txBox="1"/>
          <p:nvPr/>
        </p:nvSpPr>
        <p:spPr>
          <a:xfrm>
            <a:off x="620683" y="2055412"/>
            <a:ext cx="7807037" cy="400110"/>
          </a:xfrm>
          <a:prstGeom prst="rect">
            <a:avLst/>
          </a:prstGeom>
          <a:noFill/>
        </p:spPr>
        <p:txBody>
          <a:bodyPr wrap="square">
            <a:spAutoFit/>
          </a:bodyPr>
          <a:lstStyle/>
          <a:p>
            <a:r>
              <a:rPr lang="en-US" sz="2000" dirty="0">
                <a:solidFill>
                  <a:srgbClr val="3333FF"/>
                </a:solidFill>
                <a:latin typeface="Lucida Console" panose="020B0609040504020204" pitchFamily="49" charset="0"/>
              </a:rPr>
              <a:t>cor(house$value, house$area)   </a:t>
            </a:r>
            <a:r>
              <a:rPr lang="en-US" sz="2000" dirty="0">
                <a:solidFill>
                  <a:srgbClr val="3333FF"/>
                </a:solidFill>
                <a:highlight>
                  <a:srgbClr val="FFFF00"/>
                </a:highlight>
                <a:latin typeface="Lucida Console" panose="020B0609040504020204" pitchFamily="49" charset="0"/>
              </a:rPr>
              <a:t>[1] 0.8616099  </a:t>
            </a:r>
          </a:p>
        </p:txBody>
      </p:sp>
      <p:sp>
        <p:nvSpPr>
          <p:cNvPr id="19" name="TextBox 18">
            <a:extLst>
              <a:ext uri="{FF2B5EF4-FFF2-40B4-BE49-F238E27FC236}">
                <a16:creationId xmlns:a16="http://schemas.microsoft.com/office/drawing/2014/main" id="{E5687C14-4670-4A23-A10A-1A7BE80DDEA2}"/>
              </a:ext>
            </a:extLst>
          </p:cNvPr>
          <p:cNvSpPr txBox="1"/>
          <p:nvPr/>
        </p:nvSpPr>
        <p:spPr>
          <a:xfrm>
            <a:off x="739832" y="3667017"/>
            <a:ext cx="8174182" cy="400110"/>
          </a:xfrm>
          <a:prstGeom prst="rect">
            <a:avLst/>
          </a:prstGeom>
          <a:noFill/>
        </p:spPr>
        <p:txBody>
          <a:bodyPr wrap="square">
            <a:spAutoFit/>
          </a:bodyPr>
          <a:lstStyle/>
          <a:p>
            <a:r>
              <a:rPr lang="en-US" sz="2000" dirty="0">
                <a:solidFill>
                  <a:srgbClr val="3333FF"/>
                </a:solidFill>
                <a:latin typeface="Lucida Console" panose="020B0609040504020204" pitchFamily="49" charset="0"/>
              </a:rPr>
              <a:t>plot(value~area, data=house)</a:t>
            </a:r>
          </a:p>
        </p:txBody>
      </p:sp>
      <p:pic>
        <p:nvPicPr>
          <p:cNvPr id="7" name="Picture 6">
            <a:extLst>
              <a:ext uri="{FF2B5EF4-FFF2-40B4-BE49-F238E27FC236}">
                <a16:creationId xmlns:a16="http://schemas.microsoft.com/office/drawing/2014/main" id="{20D276BA-E75C-4BDD-8E73-08BFCF5040DB}"/>
              </a:ext>
            </a:extLst>
          </p:cNvPr>
          <p:cNvPicPr>
            <a:picLocks noChangeAspect="1"/>
          </p:cNvPicPr>
          <p:nvPr/>
        </p:nvPicPr>
        <p:blipFill>
          <a:blip r:embed="rId2"/>
          <a:stretch>
            <a:fillRect/>
          </a:stretch>
        </p:blipFill>
        <p:spPr>
          <a:xfrm>
            <a:off x="620683" y="4155129"/>
            <a:ext cx="4206240" cy="2477933"/>
          </a:xfrm>
          <a:prstGeom prst="rect">
            <a:avLst/>
          </a:prstGeom>
        </p:spPr>
      </p:pic>
      <p:sp>
        <p:nvSpPr>
          <p:cNvPr id="21" name="TextBox 20">
            <a:extLst>
              <a:ext uri="{FF2B5EF4-FFF2-40B4-BE49-F238E27FC236}">
                <a16:creationId xmlns:a16="http://schemas.microsoft.com/office/drawing/2014/main" id="{7464D9C5-A9E5-4810-B7CF-083A8171032F}"/>
              </a:ext>
            </a:extLst>
          </p:cNvPr>
          <p:cNvSpPr txBox="1"/>
          <p:nvPr/>
        </p:nvSpPr>
        <p:spPr>
          <a:xfrm>
            <a:off x="620683" y="3220741"/>
            <a:ext cx="8174182" cy="646331"/>
          </a:xfrm>
          <a:prstGeom prst="rect">
            <a:avLst/>
          </a:prstGeom>
          <a:noFill/>
        </p:spPr>
        <p:txBody>
          <a:bodyPr wrap="square">
            <a:spAutoFit/>
          </a:bodyPr>
          <a:lstStyle/>
          <a:p>
            <a:r>
              <a:rPr lang="en-US" b="1" i="1" dirty="0">
                <a:solidFill>
                  <a:srgbClr val="4A4A4A"/>
                </a:solidFill>
                <a:latin typeface="BlinkMacSystemFont"/>
              </a:rPr>
              <a:t>Scatterplot</a:t>
            </a:r>
            <a:r>
              <a:rPr lang="en-US" i="1" dirty="0">
                <a:solidFill>
                  <a:srgbClr val="4A4A4A"/>
                </a:solidFill>
                <a:latin typeface="BlinkMacSystemFont"/>
              </a:rPr>
              <a:t> of house values vs square footage areas.</a:t>
            </a:r>
            <a:br>
              <a:rPr lang="en-US" i="1" dirty="0">
                <a:solidFill>
                  <a:srgbClr val="4A4A4A"/>
                </a:solidFill>
                <a:latin typeface="BlinkMacSystemFont"/>
              </a:rPr>
            </a:br>
            <a:endParaRPr lang="en-US" dirty="0"/>
          </a:p>
        </p:txBody>
      </p:sp>
    </p:spTree>
    <p:extLst>
      <p:ext uri="{BB962C8B-B14F-4D97-AF65-F5344CB8AC3E}">
        <p14:creationId xmlns:p14="http://schemas.microsoft.com/office/powerpoint/2010/main" val="2656639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946726" y="77356"/>
            <a:ext cx="7124007" cy="997527"/>
          </a:xfrm>
        </p:spPr>
        <p:txBody>
          <a:bodyPr>
            <a:normAutofit fontScale="90000"/>
          </a:bodyPr>
          <a:lstStyle/>
          <a:p>
            <a:pPr>
              <a:lnSpc>
                <a:spcPct val="100000"/>
              </a:lnSpc>
            </a:pPr>
            <a:r>
              <a:rPr lang="en-US" sz="3300" dirty="0">
                <a:latin typeface="+mn-lt"/>
              </a:rPr>
              <a:t>R Functions</a:t>
            </a:r>
            <a:br>
              <a:rPr lang="en-US" sz="4800" dirty="0">
                <a:latin typeface="+mn-lt"/>
              </a:rPr>
            </a:br>
            <a:r>
              <a:rPr lang="en-US" sz="2900" dirty="0">
                <a:solidFill>
                  <a:srgbClr val="C00000"/>
                </a:solidFill>
                <a:latin typeface="+mn-lt"/>
              </a:rPr>
              <a:t>5(b). Linear Regression</a:t>
            </a:r>
            <a:endParaRPr lang="en-US" sz="29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9" name="TextBox 18">
            <a:extLst>
              <a:ext uri="{FF2B5EF4-FFF2-40B4-BE49-F238E27FC236}">
                <a16:creationId xmlns:a16="http://schemas.microsoft.com/office/drawing/2014/main" id="{E5687C14-4670-4A23-A10A-1A7BE80DDEA2}"/>
              </a:ext>
            </a:extLst>
          </p:cNvPr>
          <p:cNvSpPr txBox="1"/>
          <p:nvPr/>
        </p:nvSpPr>
        <p:spPr>
          <a:xfrm>
            <a:off x="615142" y="1876686"/>
            <a:ext cx="6441440" cy="830548"/>
          </a:xfrm>
          <a:prstGeom prst="rect">
            <a:avLst/>
          </a:prstGeom>
          <a:noFill/>
        </p:spPr>
        <p:txBody>
          <a:bodyPr wrap="square">
            <a:spAutoFit/>
          </a:bodyPr>
          <a:lstStyle/>
          <a:p>
            <a:pPr>
              <a:lnSpc>
                <a:spcPct val="125000"/>
              </a:lnSpc>
            </a:pPr>
            <a:r>
              <a:rPr lang="en-US" sz="2000" dirty="0">
                <a:solidFill>
                  <a:srgbClr val="3333FF"/>
                </a:solidFill>
                <a:latin typeface="Lucida Console" panose="020B0609040504020204" pitchFamily="49" charset="0"/>
              </a:rPr>
              <a:t>R1 &lt;- lm(value~area, data=house)</a:t>
            </a:r>
          </a:p>
          <a:p>
            <a:pPr>
              <a:lnSpc>
                <a:spcPct val="125000"/>
              </a:lnSpc>
            </a:pPr>
            <a:r>
              <a:rPr lang="en-US" sz="2000" dirty="0">
                <a:solidFill>
                  <a:srgbClr val="3333FF"/>
                </a:solidFill>
                <a:latin typeface="Lucida Console" panose="020B0609040504020204" pitchFamily="49" charset="0"/>
              </a:rPr>
              <a:t>summary(R1)</a:t>
            </a:r>
          </a:p>
        </p:txBody>
      </p:sp>
      <p:sp>
        <p:nvSpPr>
          <p:cNvPr id="21" name="TextBox 20">
            <a:extLst>
              <a:ext uri="{FF2B5EF4-FFF2-40B4-BE49-F238E27FC236}">
                <a16:creationId xmlns:a16="http://schemas.microsoft.com/office/drawing/2014/main" id="{7464D9C5-A9E5-4810-B7CF-083A8171032F}"/>
              </a:ext>
            </a:extLst>
          </p:cNvPr>
          <p:cNvSpPr txBox="1"/>
          <p:nvPr/>
        </p:nvSpPr>
        <p:spPr>
          <a:xfrm>
            <a:off x="375920" y="1389113"/>
            <a:ext cx="8392160" cy="400110"/>
          </a:xfrm>
          <a:prstGeom prst="rect">
            <a:avLst/>
          </a:prstGeom>
          <a:noFill/>
        </p:spPr>
        <p:txBody>
          <a:bodyPr wrap="square">
            <a:spAutoFit/>
          </a:bodyPr>
          <a:lstStyle/>
          <a:p>
            <a:r>
              <a:rPr lang="en-US" sz="2000" b="1" i="1" dirty="0">
                <a:solidFill>
                  <a:srgbClr val="4A4A4A"/>
                </a:solidFill>
                <a:latin typeface="BlinkMacSystemFont"/>
              </a:rPr>
              <a:t>Simple Regression </a:t>
            </a:r>
            <a:r>
              <a:rPr lang="en-US" sz="2000" i="1" dirty="0">
                <a:solidFill>
                  <a:srgbClr val="4A4A4A"/>
                </a:solidFill>
                <a:latin typeface="BlinkMacSystemFont"/>
              </a:rPr>
              <a:t>to predict house value (Y) using the square footage area (X). </a:t>
            </a:r>
            <a:endParaRPr lang="en-US" sz="2000" dirty="0"/>
          </a:p>
        </p:txBody>
      </p:sp>
      <p:sp>
        <p:nvSpPr>
          <p:cNvPr id="23" name="TextBox 22">
            <a:extLst>
              <a:ext uri="{FF2B5EF4-FFF2-40B4-BE49-F238E27FC236}">
                <a16:creationId xmlns:a16="http://schemas.microsoft.com/office/drawing/2014/main" id="{5846FB0D-B683-4FC3-8139-EB68DB7FA027}"/>
              </a:ext>
            </a:extLst>
          </p:cNvPr>
          <p:cNvSpPr txBox="1"/>
          <p:nvPr/>
        </p:nvSpPr>
        <p:spPr>
          <a:xfrm>
            <a:off x="615142" y="3038233"/>
            <a:ext cx="8316422" cy="2554545"/>
          </a:xfrm>
          <a:prstGeom prst="rect">
            <a:avLst/>
          </a:prstGeom>
          <a:noFill/>
          <a:ln>
            <a:solidFill>
              <a:schemeClr val="tx1"/>
            </a:solidFill>
          </a:ln>
        </p:spPr>
        <p:txBody>
          <a:bodyPr wrap="square">
            <a:spAutoFit/>
          </a:bodyPr>
          <a:lstStyle/>
          <a:p>
            <a:r>
              <a:rPr lang="en-US" sz="1600" dirty="0">
                <a:latin typeface="Lucida Console" panose="020B0609040504020204" pitchFamily="49" charset="0"/>
              </a:rPr>
              <a:t>Coefficients:</a:t>
            </a:r>
          </a:p>
          <a:p>
            <a:r>
              <a:rPr lang="en-US" sz="1600" dirty="0">
                <a:latin typeface="Lucida Console" panose="020B0609040504020204" pitchFamily="49" charset="0"/>
              </a:rPr>
              <a:t>             Estimate Std. Error t value             Pr(&gt;|t|)    </a:t>
            </a:r>
          </a:p>
          <a:p>
            <a:r>
              <a:rPr lang="en-US" sz="1600" dirty="0">
                <a:latin typeface="Lucida Console" panose="020B0609040504020204" pitchFamily="49" charset="0"/>
              </a:rPr>
              <a:t>(Intercept) 83.844469   9.568613   8.762    0.000000000000907 ***</a:t>
            </a:r>
          </a:p>
          <a:p>
            <a:r>
              <a:rPr lang="en-US" sz="1600" dirty="0">
                <a:latin typeface="Lucida Console" panose="020B0609040504020204" pitchFamily="49" charset="0"/>
              </a:rPr>
              <a:t>area         0.079467   0.005677  13.998 &lt; 0.0000000000000002 ***</a:t>
            </a:r>
          </a:p>
          <a:p>
            <a:r>
              <a:rPr lang="en-US" sz="1600" dirty="0">
                <a:latin typeface="Lucida Console" panose="020B0609040504020204" pitchFamily="49" charset="0"/>
              </a:rPr>
              <a:t>---</a:t>
            </a:r>
          </a:p>
          <a:p>
            <a:r>
              <a:rPr lang="en-US" sz="1600" dirty="0">
                <a:latin typeface="Lucida Console" panose="020B0609040504020204" pitchFamily="49" charset="0"/>
              </a:rPr>
              <a:t>Signif. codes:  0 ‘***’ 0.001 ‘**’ 0.01 ‘*’ 0.05 ‘.’ 0.1 ‘ ’ 1</a:t>
            </a:r>
          </a:p>
          <a:p>
            <a:endParaRPr lang="en-US" sz="1600" dirty="0">
              <a:latin typeface="Lucida Console" panose="020B0609040504020204" pitchFamily="49" charset="0"/>
            </a:endParaRPr>
          </a:p>
          <a:p>
            <a:r>
              <a:rPr lang="en-US" sz="1600" dirty="0">
                <a:latin typeface="Lucida Console" panose="020B0609040504020204" pitchFamily="49" charset="0"/>
              </a:rPr>
              <a:t>Residual standard error: 15.66 on 68 degrees of freedom</a:t>
            </a:r>
          </a:p>
          <a:p>
            <a:r>
              <a:rPr lang="en-US" sz="1600" dirty="0">
                <a:latin typeface="Lucida Console" panose="020B0609040504020204" pitchFamily="49" charset="0"/>
              </a:rPr>
              <a:t>Multiple R-squared:  0.7424,	Adjusted R-squared:  0.7386 </a:t>
            </a:r>
          </a:p>
          <a:p>
            <a:r>
              <a:rPr lang="en-US" sz="1600" dirty="0">
                <a:latin typeface="Lucida Console" panose="020B0609040504020204" pitchFamily="49" charset="0"/>
              </a:rPr>
              <a:t>F-statistic: 195.9 on 1 and 68 DF,  p-value: &lt; 0.00000000000000022</a:t>
            </a:r>
          </a:p>
        </p:txBody>
      </p:sp>
      <p:sp>
        <p:nvSpPr>
          <p:cNvPr id="25" name="TextBox 24">
            <a:extLst>
              <a:ext uri="{FF2B5EF4-FFF2-40B4-BE49-F238E27FC236}">
                <a16:creationId xmlns:a16="http://schemas.microsoft.com/office/drawing/2014/main" id="{FC5E4368-2B71-4A7A-AEAE-672BE4F9A1E6}"/>
              </a:ext>
            </a:extLst>
          </p:cNvPr>
          <p:cNvSpPr txBox="1"/>
          <p:nvPr/>
        </p:nvSpPr>
        <p:spPr>
          <a:xfrm>
            <a:off x="484909" y="5923777"/>
            <a:ext cx="8174182" cy="400110"/>
          </a:xfrm>
          <a:prstGeom prst="rect">
            <a:avLst/>
          </a:prstGeom>
          <a:noFill/>
        </p:spPr>
        <p:txBody>
          <a:bodyPr wrap="square">
            <a:spAutoFit/>
          </a:bodyPr>
          <a:lstStyle/>
          <a:p>
            <a:r>
              <a:rPr lang="en-US" sz="2000" b="1" dirty="0">
                <a:solidFill>
                  <a:schemeClr val="accent6">
                    <a:lumMod val="75000"/>
                  </a:schemeClr>
                </a:solidFill>
                <a:latin typeface="BlinkMacSystemFont"/>
              </a:rPr>
              <a:t>Regression equation:   Y = 83.844469 + 0.079467area</a:t>
            </a:r>
            <a:endParaRPr lang="en-US" sz="2000" b="1" dirty="0">
              <a:solidFill>
                <a:schemeClr val="accent6">
                  <a:lumMod val="75000"/>
                </a:schemeClr>
              </a:solidFill>
            </a:endParaRPr>
          </a:p>
        </p:txBody>
      </p:sp>
    </p:spTree>
    <p:extLst>
      <p:ext uri="{BB962C8B-B14F-4D97-AF65-F5344CB8AC3E}">
        <p14:creationId xmlns:p14="http://schemas.microsoft.com/office/powerpoint/2010/main" val="3705206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09996" y="55179"/>
            <a:ext cx="7124007" cy="997527"/>
          </a:xfrm>
        </p:spPr>
        <p:txBody>
          <a:bodyPr>
            <a:normAutofit/>
          </a:bodyPr>
          <a:lstStyle/>
          <a:p>
            <a:r>
              <a:rPr lang="en-US" sz="3300" dirty="0">
                <a:latin typeface="+mn-lt"/>
              </a:rPr>
              <a:t>R Functions</a:t>
            </a:r>
            <a:br>
              <a:rPr lang="en-US" sz="4800" dirty="0">
                <a:latin typeface="+mn-lt"/>
              </a:rPr>
            </a:br>
            <a:r>
              <a:rPr lang="en-US" sz="2600" dirty="0">
                <a:solidFill>
                  <a:srgbClr val="C00000"/>
                </a:solidFill>
                <a:latin typeface="+mn-lt"/>
              </a:rPr>
              <a:t>5(c). Multiple Regression</a:t>
            </a:r>
            <a:endParaRPr lang="en-US" sz="26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9" name="TextBox 18">
            <a:extLst>
              <a:ext uri="{FF2B5EF4-FFF2-40B4-BE49-F238E27FC236}">
                <a16:creationId xmlns:a16="http://schemas.microsoft.com/office/drawing/2014/main" id="{E5687C14-4670-4A23-A10A-1A7BE80DDEA2}"/>
              </a:ext>
            </a:extLst>
          </p:cNvPr>
          <p:cNvSpPr txBox="1"/>
          <p:nvPr/>
        </p:nvSpPr>
        <p:spPr>
          <a:xfrm>
            <a:off x="670099" y="1921438"/>
            <a:ext cx="7937270" cy="830548"/>
          </a:xfrm>
          <a:prstGeom prst="rect">
            <a:avLst/>
          </a:prstGeom>
          <a:noFill/>
        </p:spPr>
        <p:txBody>
          <a:bodyPr wrap="square">
            <a:spAutoFit/>
          </a:bodyPr>
          <a:lstStyle/>
          <a:p>
            <a:pPr>
              <a:lnSpc>
                <a:spcPct val="125000"/>
              </a:lnSpc>
            </a:pPr>
            <a:r>
              <a:rPr lang="en-US" sz="2000" dirty="0">
                <a:solidFill>
                  <a:srgbClr val="3333FF"/>
                </a:solidFill>
                <a:latin typeface="Lucida Console" panose="020B0609040504020204" pitchFamily="49" charset="0"/>
              </a:rPr>
              <a:t>R3 &lt;- lm(value~area+basement+location, data=house)</a:t>
            </a:r>
          </a:p>
          <a:p>
            <a:pPr>
              <a:lnSpc>
                <a:spcPct val="125000"/>
              </a:lnSpc>
            </a:pPr>
            <a:r>
              <a:rPr lang="en-US" sz="2000" dirty="0">
                <a:solidFill>
                  <a:srgbClr val="3333FF"/>
                </a:solidFill>
                <a:latin typeface="Lucida Console" panose="020B0609040504020204" pitchFamily="49" charset="0"/>
              </a:rPr>
              <a:t>summary(R3)</a:t>
            </a:r>
          </a:p>
        </p:txBody>
      </p:sp>
      <p:sp>
        <p:nvSpPr>
          <p:cNvPr id="21" name="TextBox 20">
            <a:extLst>
              <a:ext uri="{FF2B5EF4-FFF2-40B4-BE49-F238E27FC236}">
                <a16:creationId xmlns:a16="http://schemas.microsoft.com/office/drawing/2014/main" id="{7464D9C5-A9E5-4810-B7CF-083A8171032F}"/>
              </a:ext>
            </a:extLst>
          </p:cNvPr>
          <p:cNvSpPr txBox="1"/>
          <p:nvPr/>
        </p:nvSpPr>
        <p:spPr>
          <a:xfrm>
            <a:off x="670099" y="1192929"/>
            <a:ext cx="8174182" cy="646331"/>
          </a:xfrm>
          <a:prstGeom prst="rect">
            <a:avLst/>
          </a:prstGeom>
          <a:noFill/>
        </p:spPr>
        <p:txBody>
          <a:bodyPr wrap="square">
            <a:spAutoFit/>
          </a:bodyPr>
          <a:lstStyle/>
          <a:p>
            <a:r>
              <a:rPr lang="en-US" b="1" i="1" dirty="0">
                <a:solidFill>
                  <a:srgbClr val="4A4A4A"/>
                </a:solidFill>
                <a:latin typeface="BlinkMacSystemFont"/>
              </a:rPr>
              <a:t>Multiple Regression </a:t>
            </a:r>
            <a:r>
              <a:rPr lang="en-US" i="1" dirty="0">
                <a:solidFill>
                  <a:srgbClr val="4A4A4A"/>
                </a:solidFill>
                <a:latin typeface="BlinkMacSystemFont"/>
              </a:rPr>
              <a:t>to predict house values (Y) using the square footage area (X1), basement (X2), and location (X3). </a:t>
            </a:r>
            <a:endParaRPr lang="en-US" dirty="0"/>
          </a:p>
        </p:txBody>
      </p:sp>
      <p:sp>
        <p:nvSpPr>
          <p:cNvPr id="25" name="TextBox 24">
            <a:extLst>
              <a:ext uri="{FF2B5EF4-FFF2-40B4-BE49-F238E27FC236}">
                <a16:creationId xmlns:a16="http://schemas.microsoft.com/office/drawing/2014/main" id="{FC5E4368-2B71-4A7A-AEAE-672BE4F9A1E6}"/>
              </a:ext>
            </a:extLst>
          </p:cNvPr>
          <p:cNvSpPr txBox="1"/>
          <p:nvPr/>
        </p:nvSpPr>
        <p:spPr>
          <a:xfrm>
            <a:off x="396009" y="6150114"/>
            <a:ext cx="8722361" cy="707886"/>
          </a:xfrm>
          <a:prstGeom prst="rect">
            <a:avLst/>
          </a:prstGeom>
          <a:noFill/>
        </p:spPr>
        <p:txBody>
          <a:bodyPr wrap="square">
            <a:spAutoFit/>
          </a:bodyPr>
          <a:lstStyle/>
          <a:p>
            <a:r>
              <a:rPr lang="en-US" sz="2000" b="1" dirty="0">
                <a:solidFill>
                  <a:schemeClr val="accent6">
                    <a:lumMod val="75000"/>
                  </a:schemeClr>
                </a:solidFill>
                <a:latin typeface="BlinkMacSystemFont"/>
              </a:rPr>
              <a:t>Regression equation:   Y = 92.</a:t>
            </a:r>
            <a:r>
              <a:rPr lang="en-US" sz="2000" b="1" dirty="0">
                <a:solidFill>
                  <a:schemeClr val="accent6">
                    <a:lumMod val="75000"/>
                  </a:schemeClr>
                </a:solidFill>
              </a:rPr>
              <a:t> 123377</a:t>
            </a:r>
            <a:r>
              <a:rPr lang="en-US" sz="2000" b="1" dirty="0">
                <a:solidFill>
                  <a:schemeClr val="accent6">
                    <a:lumMod val="75000"/>
                  </a:schemeClr>
                </a:solidFill>
                <a:latin typeface="BlinkMacSystemFont"/>
              </a:rPr>
              <a:t> + </a:t>
            </a:r>
            <a:r>
              <a:rPr lang="en-US" sz="2000" b="1" dirty="0">
                <a:solidFill>
                  <a:schemeClr val="accent6">
                    <a:lumMod val="75000"/>
                  </a:schemeClr>
                </a:solidFill>
              </a:rPr>
              <a:t>0.063305</a:t>
            </a:r>
            <a:r>
              <a:rPr lang="en-US" sz="2000" b="1" dirty="0">
                <a:solidFill>
                  <a:schemeClr val="accent6">
                    <a:lumMod val="75000"/>
                  </a:schemeClr>
                </a:solidFill>
                <a:latin typeface="BlinkMacSystemFont"/>
              </a:rPr>
              <a:t>area + </a:t>
            </a:r>
            <a:r>
              <a:rPr lang="en-US" sz="2000" b="1" dirty="0">
                <a:solidFill>
                  <a:schemeClr val="accent6">
                    <a:lumMod val="75000"/>
                  </a:schemeClr>
                </a:solidFill>
              </a:rPr>
              <a:t>18.475014basement</a:t>
            </a:r>
            <a:r>
              <a:rPr lang="en-US" sz="2000" b="1" dirty="0">
                <a:solidFill>
                  <a:srgbClr val="3333FF"/>
                </a:solidFill>
              </a:rPr>
              <a:t>yes</a:t>
            </a:r>
          </a:p>
          <a:p>
            <a:r>
              <a:rPr lang="en-US" sz="2000" b="1" dirty="0">
                <a:solidFill>
                  <a:schemeClr val="accent6">
                    <a:lumMod val="75000"/>
                  </a:schemeClr>
                </a:solidFill>
                <a:latin typeface="BlinkMacSystemFont"/>
              </a:rPr>
              <a:t>                                               + </a:t>
            </a:r>
            <a:r>
              <a:rPr lang="en-US" sz="2000" b="1" dirty="0">
                <a:solidFill>
                  <a:schemeClr val="accent6">
                    <a:lumMod val="75000"/>
                  </a:schemeClr>
                </a:solidFill>
              </a:rPr>
              <a:t>9.831023location</a:t>
            </a:r>
            <a:r>
              <a:rPr lang="en-US" sz="2000" b="1" dirty="0">
                <a:solidFill>
                  <a:srgbClr val="3333FF"/>
                </a:solidFill>
              </a:rPr>
              <a:t>B</a:t>
            </a:r>
            <a:r>
              <a:rPr lang="en-US" sz="2000" b="1" dirty="0">
                <a:solidFill>
                  <a:schemeClr val="accent6">
                    <a:lumMod val="75000"/>
                  </a:schemeClr>
                </a:solidFill>
              </a:rPr>
              <a:t> + 8.285070location</a:t>
            </a:r>
            <a:r>
              <a:rPr lang="en-US" sz="2000" b="1" dirty="0">
                <a:solidFill>
                  <a:srgbClr val="3333FF"/>
                </a:solidFill>
              </a:rPr>
              <a:t>C</a:t>
            </a:r>
          </a:p>
        </p:txBody>
      </p:sp>
      <p:sp>
        <p:nvSpPr>
          <p:cNvPr id="11" name="TextBox 10">
            <a:extLst>
              <a:ext uri="{FF2B5EF4-FFF2-40B4-BE49-F238E27FC236}">
                <a16:creationId xmlns:a16="http://schemas.microsoft.com/office/drawing/2014/main" id="{5B43D9B6-E569-4C83-9287-885747C23EDA}"/>
              </a:ext>
            </a:extLst>
          </p:cNvPr>
          <p:cNvSpPr txBox="1"/>
          <p:nvPr/>
        </p:nvSpPr>
        <p:spPr>
          <a:xfrm>
            <a:off x="670099" y="2834164"/>
            <a:ext cx="7287491" cy="3139321"/>
          </a:xfrm>
          <a:prstGeom prst="rect">
            <a:avLst/>
          </a:prstGeom>
          <a:noFill/>
          <a:ln>
            <a:solidFill>
              <a:schemeClr val="tx1"/>
            </a:solidFill>
          </a:ln>
        </p:spPr>
        <p:txBody>
          <a:bodyPr wrap="square">
            <a:spAutoFit/>
          </a:bodyPr>
          <a:lstStyle/>
          <a:p>
            <a:r>
              <a:rPr lang="en-US" dirty="0"/>
              <a:t>Coefficients:</a:t>
            </a:r>
          </a:p>
          <a:p>
            <a:r>
              <a:rPr lang="en-US" dirty="0"/>
              <a:t>                             Estimate   Std. Error     t value             Pr(&gt;|t|)    </a:t>
            </a:r>
          </a:p>
          <a:p>
            <a:r>
              <a:rPr lang="en-US" dirty="0"/>
              <a:t>(Intercept)      92.123377    8.046769   11.448      &lt; 0.0000000000000002 ***</a:t>
            </a:r>
          </a:p>
          <a:p>
            <a:r>
              <a:rPr lang="en-US" dirty="0"/>
              <a:t>area                   0.063305    0.005411   11.699       &lt; 0.0000000000000002 ***</a:t>
            </a:r>
          </a:p>
          <a:p>
            <a:r>
              <a:rPr lang="en-US" dirty="0"/>
              <a:t>basementyes 18.475014    3.831494    4.822           0.00000893 ***</a:t>
            </a:r>
          </a:p>
          <a:p>
            <a:r>
              <a:rPr lang="en-US" dirty="0"/>
              <a:t>locationB          9.831023    4.033990    2.437            0.0176 *  </a:t>
            </a:r>
          </a:p>
          <a:p>
            <a:r>
              <a:rPr lang="en-US" dirty="0"/>
              <a:t>locationC          8.285070    3.778324    2.193            0.0319 *  </a:t>
            </a:r>
          </a:p>
          <a:p>
            <a:r>
              <a:rPr lang="en-US" dirty="0"/>
              <a:t>---</a:t>
            </a:r>
          </a:p>
          <a:p>
            <a:r>
              <a:rPr lang="en-US" dirty="0"/>
              <a:t>Residual standard error: 12.88 on 65 degrees of freedom</a:t>
            </a:r>
          </a:p>
          <a:p>
            <a:r>
              <a:rPr lang="en-US" dirty="0"/>
              <a:t>Multiple R-squared:  0.8333,	Adjusted R-squared:  0.823 </a:t>
            </a:r>
          </a:p>
          <a:p>
            <a:r>
              <a:rPr lang="en-US" dirty="0"/>
              <a:t>F-statistic: 81.21 on 4 and 65 DF,  p-value: &lt; 0.00000000000000022</a:t>
            </a:r>
          </a:p>
        </p:txBody>
      </p:sp>
    </p:spTree>
    <p:extLst>
      <p:ext uri="{BB962C8B-B14F-4D97-AF65-F5344CB8AC3E}">
        <p14:creationId xmlns:p14="http://schemas.microsoft.com/office/powerpoint/2010/main" val="3310204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09996" y="55179"/>
            <a:ext cx="7124007" cy="997527"/>
          </a:xfrm>
        </p:spPr>
        <p:txBody>
          <a:bodyPr>
            <a:normAutofit/>
          </a:bodyPr>
          <a:lstStyle/>
          <a:p>
            <a:r>
              <a:rPr lang="en-US" sz="3000" dirty="0">
                <a:latin typeface="+mn-lt"/>
              </a:rPr>
              <a:t>R Functions</a:t>
            </a:r>
            <a:br>
              <a:rPr lang="en-US" sz="2800" dirty="0">
                <a:latin typeface="+mn-lt"/>
              </a:rPr>
            </a:br>
            <a:r>
              <a:rPr lang="en-US" sz="2500" dirty="0">
                <a:solidFill>
                  <a:srgbClr val="C00000"/>
                </a:solidFill>
                <a:latin typeface="+mn-lt"/>
              </a:rPr>
              <a:t>5(c). Multiple Regression - CIE</a:t>
            </a:r>
            <a:endParaRPr lang="en-US" sz="25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9" name="TextBox 18">
            <a:extLst>
              <a:ext uri="{FF2B5EF4-FFF2-40B4-BE49-F238E27FC236}">
                <a16:creationId xmlns:a16="http://schemas.microsoft.com/office/drawing/2014/main" id="{E5687C14-4670-4A23-A10A-1A7BE80DDEA2}"/>
              </a:ext>
            </a:extLst>
          </p:cNvPr>
          <p:cNvSpPr txBox="1"/>
          <p:nvPr/>
        </p:nvSpPr>
        <p:spPr>
          <a:xfrm>
            <a:off x="548179" y="2528148"/>
            <a:ext cx="8418022" cy="830548"/>
          </a:xfrm>
          <a:prstGeom prst="rect">
            <a:avLst/>
          </a:prstGeom>
          <a:noFill/>
        </p:spPr>
        <p:txBody>
          <a:bodyPr wrap="square">
            <a:spAutoFit/>
          </a:bodyPr>
          <a:lstStyle/>
          <a:p>
            <a:pPr>
              <a:lnSpc>
                <a:spcPct val="125000"/>
              </a:lnSpc>
            </a:pPr>
            <a:r>
              <a:rPr lang="en-US" sz="2000" dirty="0">
                <a:solidFill>
                  <a:srgbClr val="3333FF"/>
                </a:solidFill>
                <a:latin typeface="Lucida Console" panose="020B0609040504020204" pitchFamily="49" charset="0"/>
              </a:rPr>
              <a:t>predict(R3, data.frame(area=1653, basement="yes", location="B"), interval="confidence“, conf.level=0.95)</a:t>
            </a:r>
          </a:p>
        </p:txBody>
      </p:sp>
      <p:sp>
        <p:nvSpPr>
          <p:cNvPr id="21" name="TextBox 20">
            <a:extLst>
              <a:ext uri="{FF2B5EF4-FFF2-40B4-BE49-F238E27FC236}">
                <a16:creationId xmlns:a16="http://schemas.microsoft.com/office/drawing/2014/main" id="{7464D9C5-A9E5-4810-B7CF-083A8171032F}"/>
              </a:ext>
            </a:extLst>
          </p:cNvPr>
          <p:cNvSpPr txBox="1"/>
          <p:nvPr/>
        </p:nvSpPr>
        <p:spPr>
          <a:xfrm>
            <a:off x="670099" y="1320864"/>
            <a:ext cx="8174182" cy="1015663"/>
          </a:xfrm>
          <a:prstGeom prst="rect">
            <a:avLst/>
          </a:prstGeom>
          <a:noFill/>
        </p:spPr>
        <p:txBody>
          <a:bodyPr wrap="square">
            <a:spAutoFit/>
          </a:bodyPr>
          <a:lstStyle/>
          <a:p>
            <a:r>
              <a:rPr lang="en-US" sz="2000" i="1" dirty="0">
                <a:solidFill>
                  <a:srgbClr val="4A4A4A"/>
                </a:solidFill>
                <a:latin typeface="BlinkMacSystemFont"/>
              </a:rPr>
              <a:t>What is 95% confidence interval estimate for the mean value of all houses with the following characteristics?</a:t>
            </a:r>
            <a:br>
              <a:rPr lang="en-US" sz="2000" i="1" dirty="0">
                <a:solidFill>
                  <a:srgbClr val="4A4A4A"/>
                </a:solidFill>
                <a:latin typeface="BlinkMacSystemFont"/>
              </a:rPr>
            </a:br>
            <a:r>
              <a:rPr lang="en-US" sz="2000" i="1" dirty="0">
                <a:solidFill>
                  <a:srgbClr val="4A4A4A"/>
                </a:solidFill>
                <a:latin typeface="BlinkMacSystemFont"/>
              </a:rPr>
              <a:t>                   area=1653, </a:t>
            </a:r>
            <a:r>
              <a:rPr lang="en-US" i="1" dirty="0">
                <a:latin typeface="BlinkMacSystemFont"/>
              </a:rPr>
              <a:t>basement="yes", location="B".</a:t>
            </a:r>
            <a:endParaRPr lang="en-US" sz="2000" i="1" dirty="0">
              <a:latin typeface="BlinkMacSystemFont"/>
            </a:endParaRPr>
          </a:p>
        </p:txBody>
      </p:sp>
      <p:sp>
        <p:nvSpPr>
          <p:cNvPr id="25" name="TextBox 24">
            <a:extLst>
              <a:ext uri="{FF2B5EF4-FFF2-40B4-BE49-F238E27FC236}">
                <a16:creationId xmlns:a16="http://schemas.microsoft.com/office/drawing/2014/main" id="{FC5E4368-2B71-4A7A-AEAE-672BE4F9A1E6}"/>
              </a:ext>
            </a:extLst>
          </p:cNvPr>
          <p:cNvSpPr txBox="1"/>
          <p:nvPr/>
        </p:nvSpPr>
        <p:spPr>
          <a:xfrm>
            <a:off x="1455190" y="4638671"/>
            <a:ext cx="5231937" cy="830997"/>
          </a:xfrm>
          <a:prstGeom prst="rect">
            <a:avLst/>
          </a:prstGeom>
          <a:noFill/>
        </p:spPr>
        <p:txBody>
          <a:bodyPr wrap="square">
            <a:spAutoFit/>
          </a:bodyPr>
          <a:lstStyle/>
          <a:p>
            <a:r>
              <a:rPr lang="en-US" sz="2400" dirty="0">
                <a:solidFill>
                  <a:schemeClr val="accent6">
                    <a:lumMod val="75000"/>
                  </a:schemeClr>
                </a:solidFill>
              </a:rPr>
              <a:t>95% Confidence Interval Estimate</a:t>
            </a:r>
            <a:br>
              <a:rPr lang="en-US" sz="2400" dirty="0">
                <a:solidFill>
                  <a:schemeClr val="accent6">
                    <a:lumMod val="75000"/>
                  </a:schemeClr>
                </a:solidFill>
              </a:rPr>
            </a:br>
            <a:r>
              <a:rPr lang="en-US" sz="2400" dirty="0">
                <a:solidFill>
                  <a:schemeClr val="accent6">
                    <a:lumMod val="75000"/>
                  </a:schemeClr>
                </a:solidFill>
              </a:rPr>
              <a:t>      </a:t>
            </a:r>
            <a:r>
              <a:rPr lang="fr-FR" sz="2400" dirty="0">
                <a:solidFill>
                  <a:schemeClr val="accent6">
                    <a:lumMod val="75000"/>
                  </a:schemeClr>
                </a:solidFill>
              </a:rPr>
              <a:t>218.954 </a:t>
            </a:r>
            <a:r>
              <a:rPr lang="fr-FR" sz="2400" u="sng" dirty="0">
                <a:solidFill>
                  <a:schemeClr val="accent6">
                    <a:lumMod val="75000"/>
                  </a:schemeClr>
                </a:solidFill>
              </a:rPr>
              <a:t>&lt;</a:t>
            </a:r>
            <a:r>
              <a:rPr lang="fr-FR" sz="2400" dirty="0">
                <a:solidFill>
                  <a:schemeClr val="accent6">
                    <a:lumMod val="75000"/>
                  </a:schemeClr>
                </a:solidFill>
              </a:rPr>
              <a:t> mean </a:t>
            </a:r>
            <a:r>
              <a:rPr lang="fr-FR" sz="2400" u="sng" dirty="0">
                <a:solidFill>
                  <a:schemeClr val="accent6">
                    <a:lumMod val="75000"/>
                  </a:schemeClr>
                </a:solidFill>
              </a:rPr>
              <a:t>&lt;</a:t>
            </a:r>
            <a:r>
              <a:rPr lang="fr-FR" sz="2400" dirty="0">
                <a:solidFill>
                  <a:schemeClr val="accent6">
                    <a:lumMod val="75000"/>
                  </a:schemeClr>
                </a:solidFill>
              </a:rPr>
              <a:t> 231.1907</a:t>
            </a:r>
            <a:endParaRPr lang="en-US" sz="2400" dirty="0">
              <a:solidFill>
                <a:schemeClr val="accent6">
                  <a:lumMod val="75000"/>
                </a:schemeClr>
              </a:solidFill>
            </a:endParaRPr>
          </a:p>
        </p:txBody>
      </p:sp>
      <p:sp>
        <p:nvSpPr>
          <p:cNvPr id="12" name="TextBox 11">
            <a:extLst>
              <a:ext uri="{FF2B5EF4-FFF2-40B4-BE49-F238E27FC236}">
                <a16:creationId xmlns:a16="http://schemas.microsoft.com/office/drawing/2014/main" id="{69970C14-27B9-46AD-BD57-FCBE9092DF88}"/>
              </a:ext>
            </a:extLst>
          </p:cNvPr>
          <p:cNvSpPr txBox="1"/>
          <p:nvPr/>
        </p:nvSpPr>
        <p:spPr>
          <a:xfrm>
            <a:off x="1455190" y="3550317"/>
            <a:ext cx="5231937" cy="707886"/>
          </a:xfrm>
          <a:prstGeom prst="rect">
            <a:avLst/>
          </a:prstGeom>
          <a:noFill/>
          <a:ln>
            <a:solidFill>
              <a:schemeClr val="tx1"/>
            </a:solidFill>
          </a:ln>
        </p:spPr>
        <p:txBody>
          <a:bodyPr wrap="square">
            <a:spAutoFit/>
          </a:bodyPr>
          <a:lstStyle/>
          <a:p>
            <a:r>
              <a:rPr lang="fr-FR" sz="2000" dirty="0">
                <a:latin typeface="Lucida Console" panose="020B0609040504020204" pitchFamily="49" charset="0"/>
              </a:rPr>
              <a:t>     fit       lwr       upr</a:t>
            </a:r>
          </a:p>
          <a:p>
            <a:r>
              <a:rPr lang="fr-FR" sz="2000" dirty="0">
                <a:latin typeface="Lucida Console" panose="020B0609040504020204" pitchFamily="49" charset="0"/>
              </a:rPr>
              <a:t>1 225.0724   218.954   231.1907</a:t>
            </a:r>
            <a:endParaRPr lang="en-US" sz="2000" dirty="0">
              <a:latin typeface="Lucida Console" panose="020B0609040504020204" pitchFamily="49" charset="0"/>
            </a:endParaRPr>
          </a:p>
        </p:txBody>
      </p:sp>
    </p:spTree>
    <p:extLst>
      <p:ext uri="{BB962C8B-B14F-4D97-AF65-F5344CB8AC3E}">
        <p14:creationId xmlns:p14="http://schemas.microsoft.com/office/powerpoint/2010/main" val="728472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latin typeface="+mn-lt"/>
              </a:rPr>
              <a:t>Summary</a:t>
            </a:r>
            <a:r>
              <a:rPr lang="en-US" sz="2800" dirty="0">
                <a:latin typeface="+mn-lt"/>
              </a:rPr>
              <a:t> - List of All R Functions</a:t>
            </a:r>
          </a:p>
        </p:txBody>
      </p:sp>
      <p:pic>
        <p:nvPicPr>
          <p:cNvPr id="4" name="Picture 3">
            <a:extLst>
              <a:ext uri="{FF2B5EF4-FFF2-40B4-BE49-F238E27FC236}">
                <a16:creationId xmlns:a16="http://schemas.microsoft.com/office/drawing/2014/main" id="{B9683DB0-B10B-41E6-AC20-0BEF8A67AB85}"/>
              </a:ext>
            </a:extLst>
          </p:cNvPr>
          <p:cNvPicPr>
            <a:picLocks noChangeAspect="1"/>
          </p:cNvPicPr>
          <p:nvPr/>
        </p:nvPicPr>
        <p:blipFill>
          <a:blip r:embed="rId2"/>
          <a:stretch>
            <a:fillRect/>
          </a:stretch>
        </p:blipFill>
        <p:spPr>
          <a:xfrm>
            <a:off x="300133" y="1123126"/>
            <a:ext cx="8046720" cy="2031295"/>
          </a:xfrm>
          <a:prstGeom prst="rect">
            <a:avLst/>
          </a:prstGeom>
        </p:spPr>
      </p:pic>
      <p:pic>
        <p:nvPicPr>
          <p:cNvPr id="5" name="Picture 4">
            <a:extLst>
              <a:ext uri="{FF2B5EF4-FFF2-40B4-BE49-F238E27FC236}">
                <a16:creationId xmlns:a16="http://schemas.microsoft.com/office/drawing/2014/main" id="{B2509F04-592D-7426-AD45-EBD2013F5D90}"/>
              </a:ext>
            </a:extLst>
          </p:cNvPr>
          <p:cNvPicPr>
            <a:picLocks noChangeAspect="1"/>
          </p:cNvPicPr>
          <p:nvPr/>
        </p:nvPicPr>
        <p:blipFill>
          <a:blip r:embed="rId3"/>
          <a:stretch>
            <a:fillRect/>
          </a:stretch>
        </p:blipFill>
        <p:spPr>
          <a:xfrm>
            <a:off x="199176" y="3154421"/>
            <a:ext cx="8778240" cy="3415261"/>
          </a:xfrm>
          <a:prstGeom prst="rect">
            <a:avLst/>
          </a:prstGeom>
        </p:spPr>
      </p:pic>
    </p:spTree>
    <p:extLst>
      <p:ext uri="{BB962C8B-B14F-4D97-AF65-F5344CB8AC3E}">
        <p14:creationId xmlns:p14="http://schemas.microsoft.com/office/powerpoint/2010/main" val="2685065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p:txBody>
          <a:bodyPr>
            <a:normAutofit/>
          </a:bodyPr>
          <a:lstStyle/>
          <a:p>
            <a:r>
              <a:rPr lang="en-US" sz="3000" b="0" dirty="0">
                <a:solidFill>
                  <a:schemeClr val="tx1"/>
                </a:solidFill>
                <a:latin typeface="+mn-lt"/>
              </a:rPr>
              <a:t>Using R in Statistics</a:t>
            </a: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1" name="Rectangle 5">
            <a:extLst>
              <a:ext uri="{FF2B5EF4-FFF2-40B4-BE49-F238E27FC236}">
                <a16:creationId xmlns:a16="http://schemas.microsoft.com/office/drawing/2014/main" id="{DC76A436-F0F3-4CCA-B665-6D980DC04F93}"/>
              </a:ext>
            </a:extLst>
          </p:cNvPr>
          <p:cNvSpPr>
            <a:spLocks noChangeArrowheads="1"/>
          </p:cNvSpPr>
          <p:nvPr/>
        </p:nvSpPr>
        <p:spPr bwMode="auto">
          <a:xfrm>
            <a:off x="1295400" y="439262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7EA30775-F84A-40D3-BA54-36ADDFBE353B}"/>
              </a:ext>
            </a:extLst>
          </p:cNvPr>
          <p:cNvSpPr txBox="1"/>
          <p:nvPr/>
        </p:nvSpPr>
        <p:spPr>
          <a:xfrm>
            <a:off x="715817" y="1381461"/>
            <a:ext cx="7615382" cy="3939540"/>
          </a:xfrm>
          <a:prstGeom prst="rect">
            <a:avLst/>
          </a:prstGeom>
          <a:noFill/>
        </p:spPr>
        <p:txBody>
          <a:bodyPr wrap="square">
            <a:spAutoFit/>
          </a:bodyPr>
          <a:lstStyle/>
          <a:p>
            <a:r>
              <a:rPr lang="en-US" sz="2400" dirty="0">
                <a:solidFill>
                  <a:srgbClr val="4A4A4A"/>
                </a:solidFill>
              </a:rPr>
              <a:t>T</a:t>
            </a:r>
            <a:r>
              <a:rPr lang="en-US" sz="2400" b="0" i="0" dirty="0">
                <a:solidFill>
                  <a:srgbClr val="4A4A4A"/>
                </a:solidFill>
                <a:effectLst/>
              </a:rPr>
              <a:t>his virtual poster presents our experience in using R in our introductory statistics course. </a:t>
            </a:r>
          </a:p>
          <a:p>
            <a:pPr>
              <a:spcBef>
                <a:spcPts val="600"/>
              </a:spcBef>
            </a:pPr>
            <a:r>
              <a:rPr lang="en-US" sz="2400" dirty="0">
                <a:solidFill>
                  <a:srgbClr val="4A4A4A"/>
                </a:solidFill>
              </a:rPr>
              <a:t>Purpose of this presentation:</a:t>
            </a:r>
          </a:p>
          <a:p>
            <a:pPr marL="320040" indent="-228600">
              <a:buFont typeface="Arial" panose="020B0604020202020204" pitchFamily="34" charset="0"/>
              <a:buChar char="•"/>
            </a:pPr>
            <a:r>
              <a:rPr lang="en-US" sz="2400" dirty="0">
                <a:solidFill>
                  <a:srgbClr val="4A4A4A"/>
                </a:solidFill>
              </a:rPr>
              <a:t>It  is not to argue that R is the best tool for data analysis</a:t>
            </a:r>
          </a:p>
          <a:p>
            <a:pPr marL="320040" indent="-228600">
              <a:buFont typeface="Arial" panose="020B0604020202020204" pitchFamily="34" charset="0"/>
              <a:buChar char="•"/>
            </a:pPr>
            <a:r>
              <a:rPr lang="en-US" sz="2400" dirty="0">
                <a:solidFill>
                  <a:srgbClr val="4A4A4A"/>
                </a:solidFill>
              </a:rPr>
              <a:t>It is to share our experience with the instructors who are considering to use R in their statistics courses.</a:t>
            </a:r>
          </a:p>
          <a:p>
            <a:pPr>
              <a:spcBef>
                <a:spcPts val="600"/>
              </a:spcBef>
            </a:pPr>
            <a:r>
              <a:rPr lang="en-US" sz="2400" dirty="0">
                <a:solidFill>
                  <a:srgbClr val="4A4A4A"/>
                </a:solidFill>
              </a:rPr>
              <a:t>After using R in the course, we observed the following:</a:t>
            </a:r>
          </a:p>
          <a:p>
            <a:pPr marL="320040" indent="-228600">
              <a:buFont typeface="Arial" panose="020B0604020202020204" pitchFamily="34" charset="0"/>
              <a:buChar char="•"/>
            </a:pPr>
            <a:r>
              <a:rPr lang="en-US" sz="2400" dirty="0">
                <a:solidFill>
                  <a:srgbClr val="4A4A4A"/>
                </a:solidFill>
              </a:rPr>
              <a:t>R is relatively easy and very intuitive.</a:t>
            </a:r>
          </a:p>
          <a:p>
            <a:pPr marL="320040" indent="-228600">
              <a:buFont typeface="Arial" panose="020B0604020202020204" pitchFamily="34" charset="0"/>
              <a:buChar char="•"/>
            </a:pPr>
            <a:r>
              <a:rPr lang="en-US" sz="2400" dirty="0">
                <a:solidFill>
                  <a:srgbClr val="4A4A4A"/>
                </a:solidFill>
              </a:rPr>
              <a:t>Students need to know only a small number of R functions </a:t>
            </a:r>
            <a:r>
              <a:rPr lang="en-US" sz="2400" dirty="0">
                <a:effectLst/>
                <a:ea typeface="Times New Roman" panose="02020603050405020304" pitchFamily="18" charset="0"/>
              </a:rPr>
              <a:t>to generate the outputs needed in the course</a:t>
            </a:r>
            <a:r>
              <a:rPr lang="en-US" sz="2400" dirty="0">
                <a:solidFill>
                  <a:srgbClr val="4A4A4A"/>
                </a:solidFill>
              </a:rPr>
              <a:t>.</a:t>
            </a:r>
          </a:p>
        </p:txBody>
      </p:sp>
      <p:sp>
        <p:nvSpPr>
          <p:cNvPr id="15" name="TextBox 14">
            <a:extLst>
              <a:ext uri="{FF2B5EF4-FFF2-40B4-BE49-F238E27FC236}">
                <a16:creationId xmlns:a16="http://schemas.microsoft.com/office/drawing/2014/main" id="{A8B2832D-8F40-4721-A72D-AFE06FB6C648}"/>
              </a:ext>
            </a:extLst>
          </p:cNvPr>
          <p:cNvSpPr txBox="1"/>
          <p:nvPr/>
        </p:nvSpPr>
        <p:spPr>
          <a:xfrm>
            <a:off x="618835" y="5488804"/>
            <a:ext cx="7712364" cy="1200329"/>
          </a:xfrm>
          <a:prstGeom prst="rect">
            <a:avLst/>
          </a:prstGeom>
          <a:noFill/>
        </p:spPr>
        <p:txBody>
          <a:bodyPr wrap="square">
            <a:spAutoFit/>
          </a:bodyPr>
          <a:lstStyle/>
          <a:p>
            <a:r>
              <a:rPr lang="en-US" sz="2400" dirty="0">
                <a:solidFill>
                  <a:srgbClr val="4A4A4A"/>
                </a:solidFill>
              </a:rPr>
              <a:t>The examples showing the use of these functions in an</a:t>
            </a:r>
            <a:r>
              <a:rPr lang="en-US" sz="2400" b="0" i="0" dirty="0">
                <a:solidFill>
                  <a:srgbClr val="4A4A4A"/>
                </a:solidFill>
                <a:effectLst/>
              </a:rPr>
              <a:t> introductory statistics course are presented </a:t>
            </a:r>
            <a:r>
              <a:rPr lang="en-US" sz="2400" dirty="0">
                <a:solidFill>
                  <a:srgbClr val="4A4A4A"/>
                </a:solidFill>
              </a:rPr>
              <a:t>on the following slides using the “house” data given on the next page.</a:t>
            </a:r>
          </a:p>
        </p:txBody>
      </p:sp>
    </p:spTree>
    <p:extLst>
      <p:ext uri="{BB962C8B-B14F-4D97-AF65-F5344CB8AC3E}">
        <p14:creationId xmlns:p14="http://schemas.microsoft.com/office/powerpoint/2010/main" val="128714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D13952D-3678-494E-BDBC-6BECE95591D9}"/>
              </a:ext>
            </a:extLst>
          </p:cNvPr>
          <p:cNvSpPr txBox="1"/>
          <p:nvPr/>
        </p:nvSpPr>
        <p:spPr>
          <a:xfrm>
            <a:off x="1936147" y="0"/>
            <a:ext cx="5604087" cy="369332"/>
          </a:xfrm>
          <a:prstGeom prst="rect">
            <a:avLst/>
          </a:prstGeom>
          <a:noFill/>
        </p:spPr>
        <p:txBody>
          <a:bodyPr wrap="square" rtlCol="0">
            <a:spAutoFit/>
          </a:bodyPr>
          <a:lstStyle/>
          <a:p>
            <a:pPr algn="ctr"/>
            <a:r>
              <a:rPr lang="en-US" dirty="0"/>
              <a:t>Data: 70 houses, 5 variables   file: </a:t>
            </a:r>
            <a:r>
              <a:rPr lang="en-US" dirty="0">
                <a:solidFill>
                  <a:srgbClr val="0000FF"/>
                </a:solidFill>
                <a:latin typeface="Lucida Console" panose="020B0609040504020204" pitchFamily="49" charset="0"/>
              </a:rPr>
              <a:t>house.csv</a:t>
            </a:r>
          </a:p>
        </p:txBody>
      </p:sp>
      <p:sp>
        <p:nvSpPr>
          <p:cNvPr id="10" name="TextBox 9">
            <a:extLst>
              <a:ext uri="{FF2B5EF4-FFF2-40B4-BE49-F238E27FC236}">
                <a16:creationId xmlns:a16="http://schemas.microsoft.com/office/drawing/2014/main" id="{6DF9848B-70FF-43B7-ACEA-A90EC0BEAC10}"/>
              </a:ext>
            </a:extLst>
          </p:cNvPr>
          <p:cNvSpPr txBox="1"/>
          <p:nvPr/>
        </p:nvSpPr>
        <p:spPr>
          <a:xfrm rot="16200000">
            <a:off x="-1632186" y="3737305"/>
            <a:ext cx="5540720" cy="492443"/>
          </a:xfrm>
          <a:prstGeom prst="rect">
            <a:avLst/>
          </a:prstGeom>
          <a:noFill/>
        </p:spPr>
        <p:txBody>
          <a:bodyPr wrap="square">
            <a:spAutoFit/>
          </a:bodyPr>
          <a:lstStyle/>
          <a:p>
            <a:r>
              <a:rPr lang="en-US" sz="2600" dirty="0"/>
              <a:t>A </a:t>
            </a:r>
            <a:r>
              <a:rPr lang="en-US" sz="2500" dirty="0"/>
              <a:t>Random</a:t>
            </a:r>
            <a:r>
              <a:rPr lang="en-US" sz="2600" dirty="0"/>
              <a:t> Sample of 70 Houses in a City</a:t>
            </a:r>
          </a:p>
        </p:txBody>
      </p:sp>
      <p:pic>
        <p:nvPicPr>
          <p:cNvPr id="15" name="Picture 14">
            <a:extLst>
              <a:ext uri="{FF2B5EF4-FFF2-40B4-BE49-F238E27FC236}">
                <a16:creationId xmlns:a16="http://schemas.microsoft.com/office/drawing/2014/main" id="{3D0E5D06-BF6D-46B8-82BD-625FA5AF8943}"/>
              </a:ext>
            </a:extLst>
          </p:cNvPr>
          <p:cNvPicPr>
            <a:picLocks noChangeAspect="1"/>
          </p:cNvPicPr>
          <p:nvPr/>
        </p:nvPicPr>
        <p:blipFill>
          <a:blip r:embed="rId2"/>
          <a:stretch>
            <a:fillRect/>
          </a:stretch>
        </p:blipFill>
        <p:spPr>
          <a:xfrm>
            <a:off x="1435944" y="310763"/>
            <a:ext cx="3133212" cy="6492240"/>
          </a:xfrm>
          <a:prstGeom prst="rect">
            <a:avLst/>
          </a:prstGeom>
        </p:spPr>
      </p:pic>
      <p:pic>
        <p:nvPicPr>
          <p:cNvPr id="17" name="Picture 16">
            <a:extLst>
              <a:ext uri="{FF2B5EF4-FFF2-40B4-BE49-F238E27FC236}">
                <a16:creationId xmlns:a16="http://schemas.microsoft.com/office/drawing/2014/main" id="{B32292D4-38A2-42AC-8918-F0FE3265BE08}"/>
              </a:ext>
            </a:extLst>
          </p:cNvPr>
          <p:cNvPicPr>
            <a:picLocks noChangeAspect="1"/>
          </p:cNvPicPr>
          <p:nvPr/>
        </p:nvPicPr>
        <p:blipFill>
          <a:blip r:embed="rId3"/>
          <a:stretch>
            <a:fillRect/>
          </a:stretch>
        </p:blipFill>
        <p:spPr>
          <a:xfrm>
            <a:off x="4904382" y="310289"/>
            <a:ext cx="3128677" cy="6492240"/>
          </a:xfrm>
          <a:prstGeom prst="rect">
            <a:avLst/>
          </a:prstGeom>
        </p:spPr>
      </p:pic>
    </p:spTree>
    <p:extLst>
      <p:ext uri="{BB962C8B-B14F-4D97-AF65-F5344CB8AC3E}">
        <p14:creationId xmlns:p14="http://schemas.microsoft.com/office/powerpoint/2010/main" val="379759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D3C4D-2394-43FD-94CC-11C0FBA765A6}"/>
              </a:ext>
            </a:extLst>
          </p:cNvPr>
          <p:cNvSpPr>
            <a:spLocks noGrp="1"/>
          </p:cNvSpPr>
          <p:nvPr>
            <p:ph type="title"/>
          </p:nvPr>
        </p:nvSpPr>
        <p:spPr/>
        <p:txBody>
          <a:bodyPr/>
          <a:lstStyle/>
          <a:p>
            <a:r>
              <a:rPr lang="en-US" dirty="0">
                <a:latin typeface="+mn-lt"/>
              </a:rPr>
              <a:t>R and R Studio</a:t>
            </a:r>
          </a:p>
        </p:txBody>
      </p:sp>
      <p:sp>
        <p:nvSpPr>
          <p:cNvPr id="7" name="TextBox 6">
            <a:extLst>
              <a:ext uri="{FF2B5EF4-FFF2-40B4-BE49-F238E27FC236}">
                <a16:creationId xmlns:a16="http://schemas.microsoft.com/office/drawing/2014/main" id="{8A1D8DCC-3DAF-4219-97CC-F01E45BCCD24}"/>
              </a:ext>
            </a:extLst>
          </p:cNvPr>
          <p:cNvSpPr txBox="1"/>
          <p:nvPr/>
        </p:nvSpPr>
        <p:spPr>
          <a:xfrm>
            <a:off x="665428" y="1213658"/>
            <a:ext cx="7686392" cy="5139869"/>
          </a:xfrm>
          <a:prstGeom prst="rect">
            <a:avLst/>
          </a:prstGeom>
          <a:noFill/>
        </p:spPr>
        <p:txBody>
          <a:bodyPr wrap="square">
            <a:spAutoFit/>
          </a:bodyPr>
          <a:lstStyle/>
          <a:p>
            <a:pPr marL="274320" lvl="0" indent="-274320">
              <a:spcBef>
                <a:spcPts val="600"/>
              </a:spcBef>
              <a:buFont typeface="Arial" panose="020B0604020202020204" pitchFamily="34" charset="0"/>
              <a:buChar char="•"/>
            </a:pPr>
            <a:r>
              <a:rPr lang="en-US" sz="2200" dirty="0"/>
              <a:t>Free and open source. Available for Windows, Mac, and Linux systems. Can be downloaded from</a:t>
            </a:r>
            <a:br>
              <a:rPr lang="en-US" sz="2200" dirty="0"/>
            </a:br>
            <a:r>
              <a:rPr lang="en-US" sz="2200" u="none" strike="noStrike" dirty="0">
                <a:solidFill>
                  <a:srgbClr val="3333FF"/>
                </a:solidFill>
                <a:effectLst/>
                <a:latin typeface="Lucida Console" panose="020B0609040504020204" pitchFamily="49"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https://cran.r-project.org</a:t>
            </a:r>
            <a:br>
              <a:rPr lang="en-US" sz="2200" u="none" strike="noStrike" dirty="0">
                <a:solidFill>
                  <a:srgbClr val="3333FF"/>
                </a:solidFill>
                <a:effectLst/>
                <a:latin typeface="Lucida Console" panose="020B0609040504020204" pitchFamily="49" charset="0"/>
                <a:ea typeface="Calibri" panose="020F0502020204030204" pitchFamily="34" charset="0"/>
                <a:cs typeface="Times New Roman" panose="02020603050405020304" pitchFamily="18" charset="0"/>
              </a:rPr>
            </a:br>
            <a:r>
              <a:rPr lang="en-US" sz="2200" u="sng" dirty="0">
                <a:solidFill>
                  <a:srgbClr val="3333FF"/>
                </a:solidFill>
                <a:effectLst/>
                <a:latin typeface="Lucida Console" panose="020B0609040504020204" pitchFamily="49"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https://www.rstudio.com</a:t>
            </a:r>
            <a:endParaRPr lang="en-US" sz="2200" u="none" strike="noStrike" dirty="0">
              <a:solidFill>
                <a:srgbClr val="3333FF"/>
              </a:solidFill>
              <a:effectLst/>
              <a:latin typeface="Lucida Console" panose="020B0609040504020204" pitchFamily="49" charset="0"/>
              <a:ea typeface="Calibri" panose="020F0502020204030204" pitchFamily="34" charset="0"/>
              <a:cs typeface="Times New Roman" panose="02020603050405020304" pitchFamily="18" charset="0"/>
            </a:endParaRPr>
          </a:p>
          <a:p>
            <a:pPr marL="274320" lvl="0" indent="-274320">
              <a:spcBef>
                <a:spcPts val="600"/>
              </a:spcBef>
              <a:buFont typeface="Arial" panose="020B0604020202020204" pitchFamily="34" charset="0"/>
              <a:buChar char="•"/>
            </a:pPr>
            <a:r>
              <a:rPr lang="en-US" sz="2200" dirty="0"/>
              <a:t>Programming Language (might look challenging, relatively simple and very intuitive).</a:t>
            </a:r>
          </a:p>
          <a:p>
            <a:pPr marL="274320" lvl="0" indent="-274320">
              <a:spcBef>
                <a:spcPts val="600"/>
              </a:spcBef>
              <a:buFont typeface="Arial" panose="020B0604020202020204" pitchFamily="34" charset="0"/>
              <a:buChar char="•"/>
            </a:pPr>
            <a:r>
              <a:rPr lang="en-US" sz="2200" dirty="0"/>
              <a:t>Leading programming language in statistics and data analytics</a:t>
            </a:r>
          </a:p>
          <a:p>
            <a:pPr marL="274320" lvl="0" indent="-274320">
              <a:spcBef>
                <a:spcPts val="600"/>
              </a:spcBef>
              <a:buFont typeface="Arial" panose="020B0604020202020204" pitchFamily="34" charset="0"/>
              <a:buChar char="•"/>
            </a:pPr>
            <a:r>
              <a:rPr lang="en-US" sz="2200" dirty="0"/>
              <a:t>Professional quality visualization and graphics capability.</a:t>
            </a:r>
          </a:p>
          <a:p>
            <a:pPr marL="274320" indent="-274320">
              <a:spcBef>
                <a:spcPts val="600"/>
              </a:spcBef>
              <a:buFont typeface="Arial" panose="020B0604020202020204" pitchFamily="34" charset="0"/>
              <a:buChar char="•"/>
            </a:pPr>
            <a:r>
              <a:rPr lang="en-US" sz="2200" dirty="0"/>
              <a:t>There are thousands of contributed packages (over 17,000) for R, written by many different authors. Some of these packages implement specialized statistical methods such as ARIMA time series analysis, others provide techniques for various data analytics tasks such as professional quality graphs, data mining, linear programming, and simulation.</a:t>
            </a:r>
          </a:p>
        </p:txBody>
      </p:sp>
    </p:spTree>
    <p:extLst>
      <p:ext uri="{BB962C8B-B14F-4D97-AF65-F5344CB8AC3E}">
        <p14:creationId xmlns:p14="http://schemas.microsoft.com/office/powerpoint/2010/main" val="34117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p:txBody>
          <a:bodyPr>
            <a:normAutofit/>
          </a:bodyPr>
          <a:lstStyle/>
          <a:p>
            <a:r>
              <a:rPr lang="en-US" sz="3000" dirty="0">
                <a:latin typeface="+mn-lt"/>
              </a:rPr>
              <a:t>Subjects in Introductory Statistics</a:t>
            </a:r>
            <a:endParaRPr lang="en-US" sz="30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1" name="Rectangle 5">
            <a:extLst>
              <a:ext uri="{FF2B5EF4-FFF2-40B4-BE49-F238E27FC236}">
                <a16:creationId xmlns:a16="http://schemas.microsoft.com/office/drawing/2014/main" id="{DC76A436-F0F3-4CCA-B665-6D980DC04F93}"/>
              </a:ext>
            </a:extLst>
          </p:cNvPr>
          <p:cNvSpPr>
            <a:spLocks noChangeArrowheads="1"/>
          </p:cNvSpPr>
          <p:nvPr/>
        </p:nvSpPr>
        <p:spPr bwMode="auto">
          <a:xfrm>
            <a:off x="1295400" y="439262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7EA30775-F84A-40D3-BA54-36ADDFBE353B}"/>
              </a:ext>
            </a:extLst>
          </p:cNvPr>
          <p:cNvSpPr txBox="1"/>
          <p:nvPr/>
        </p:nvSpPr>
        <p:spPr>
          <a:xfrm>
            <a:off x="715817" y="1122813"/>
            <a:ext cx="7712364" cy="4893647"/>
          </a:xfrm>
          <a:prstGeom prst="rect">
            <a:avLst/>
          </a:prstGeom>
          <a:noFill/>
        </p:spPr>
        <p:txBody>
          <a:bodyPr wrap="square">
            <a:spAutoFit/>
          </a:bodyPr>
          <a:lstStyle/>
          <a:p>
            <a:pPr marL="274320" indent="-365760">
              <a:buFont typeface="+mj-lt"/>
              <a:buAutoNum type="arabicPeriod"/>
            </a:pPr>
            <a:r>
              <a:rPr lang="en-US" sz="2400" dirty="0">
                <a:solidFill>
                  <a:srgbClr val="4A4A4A"/>
                </a:solidFill>
                <a:latin typeface="BlinkMacSystemFont"/>
              </a:rPr>
              <a:t>Descriptive Statistics</a:t>
            </a:r>
          </a:p>
          <a:p>
            <a:pPr lvl="1"/>
            <a:r>
              <a:rPr lang="en-US" sz="2400" dirty="0">
                <a:solidFill>
                  <a:srgbClr val="4A4A4A"/>
                </a:solidFill>
                <a:latin typeface="BlinkMacSystemFont"/>
              </a:rPr>
              <a:t>(a) Numerical Measures </a:t>
            </a:r>
          </a:p>
          <a:p>
            <a:pPr lvl="1"/>
            <a:r>
              <a:rPr lang="en-US" sz="2400" dirty="0">
                <a:solidFill>
                  <a:srgbClr val="4A4A4A"/>
                </a:solidFill>
                <a:latin typeface="BlinkMacSystemFont"/>
              </a:rPr>
              <a:t>(b) Visual Displays</a:t>
            </a:r>
          </a:p>
          <a:p>
            <a:pPr marL="274320" indent="-365760">
              <a:buFont typeface="+mj-lt"/>
              <a:buAutoNum type="arabicPeriod"/>
            </a:pPr>
            <a:r>
              <a:rPr lang="en-US" sz="2400" dirty="0">
                <a:solidFill>
                  <a:srgbClr val="4A4A4A"/>
                </a:solidFill>
                <a:latin typeface="BlinkMacSystemFont"/>
              </a:rPr>
              <a:t>Normal Distribution and Central Limit Theorem</a:t>
            </a:r>
          </a:p>
          <a:p>
            <a:pPr marL="274320" indent="-365760">
              <a:buFont typeface="+mj-lt"/>
              <a:buAutoNum type="arabicPeriod"/>
            </a:pPr>
            <a:r>
              <a:rPr lang="en-US" sz="2400" dirty="0">
                <a:solidFill>
                  <a:srgbClr val="4A4A4A"/>
                </a:solidFill>
                <a:latin typeface="BlinkMacSystemFont"/>
              </a:rPr>
              <a:t>Interval Estimation</a:t>
            </a:r>
          </a:p>
          <a:p>
            <a:pPr marL="274320" indent="-365760">
              <a:buFont typeface="+mj-lt"/>
              <a:buAutoNum type="arabicPeriod"/>
            </a:pPr>
            <a:r>
              <a:rPr lang="en-US" sz="2400" dirty="0">
                <a:solidFill>
                  <a:srgbClr val="4A4A4A"/>
                </a:solidFill>
                <a:latin typeface="BlinkMacSystemFont"/>
              </a:rPr>
              <a:t>Hypothesis Testing</a:t>
            </a:r>
          </a:p>
          <a:p>
            <a:pPr lvl="1"/>
            <a:r>
              <a:rPr lang="en-US" sz="2400" dirty="0">
                <a:solidFill>
                  <a:srgbClr val="4A4A4A"/>
                </a:solidFill>
                <a:latin typeface="BlinkMacSystemFont"/>
              </a:rPr>
              <a:t>(a) One-sample Tests</a:t>
            </a:r>
          </a:p>
          <a:p>
            <a:pPr lvl="1"/>
            <a:r>
              <a:rPr lang="en-US" sz="2400" dirty="0">
                <a:solidFill>
                  <a:srgbClr val="4A4A4A"/>
                </a:solidFill>
                <a:latin typeface="BlinkMacSystemFont"/>
              </a:rPr>
              <a:t>(b) Two-Sample Tests</a:t>
            </a:r>
          </a:p>
          <a:p>
            <a:pPr lvl="1"/>
            <a:r>
              <a:rPr lang="en-US" sz="2400" dirty="0">
                <a:solidFill>
                  <a:srgbClr val="4A4A4A"/>
                </a:solidFill>
                <a:latin typeface="BlinkMacSystemFont"/>
              </a:rPr>
              <a:t>(c) Multi-Sample Tests (ANOVA)</a:t>
            </a:r>
          </a:p>
          <a:p>
            <a:pPr marL="274320" indent="-365760">
              <a:buFont typeface="+mj-lt"/>
              <a:buAutoNum type="arabicPeriod"/>
            </a:pPr>
            <a:r>
              <a:rPr lang="en-US" sz="2400" dirty="0">
                <a:solidFill>
                  <a:srgbClr val="4A4A4A"/>
                </a:solidFill>
                <a:latin typeface="BlinkMacSystemFont"/>
              </a:rPr>
              <a:t>Regression</a:t>
            </a:r>
          </a:p>
          <a:p>
            <a:pPr lvl="1"/>
            <a:r>
              <a:rPr lang="en-US" sz="2400" dirty="0">
                <a:solidFill>
                  <a:srgbClr val="4A4A4A"/>
                </a:solidFill>
                <a:latin typeface="BlinkMacSystemFont"/>
              </a:rPr>
              <a:t>(a) Correlation</a:t>
            </a:r>
          </a:p>
          <a:p>
            <a:pPr lvl="1"/>
            <a:r>
              <a:rPr lang="en-US" sz="2400" dirty="0">
                <a:solidFill>
                  <a:srgbClr val="4A4A4A"/>
                </a:solidFill>
                <a:latin typeface="BlinkMacSystemFont"/>
              </a:rPr>
              <a:t>(b) Simple Regression</a:t>
            </a:r>
          </a:p>
          <a:p>
            <a:pPr lvl="1"/>
            <a:r>
              <a:rPr lang="en-US" sz="2400" dirty="0">
                <a:solidFill>
                  <a:srgbClr val="4A4A4A"/>
                </a:solidFill>
                <a:latin typeface="BlinkMacSystemFont"/>
              </a:rPr>
              <a:t>(c) Multiple Regression</a:t>
            </a:r>
          </a:p>
        </p:txBody>
      </p:sp>
      <p:sp>
        <p:nvSpPr>
          <p:cNvPr id="10" name="TextBox 9">
            <a:extLst>
              <a:ext uri="{FF2B5EF4-FFF2-40B4-BE49-F238E27FC236}">
                <a16:creationId xmlns:a16="http://schemas.microsoft.com/office/drawing/2014/main" id="{714C1E09-8748-4B2B-837C-F212D5372D60}"/>
              </a:ext>
            </a:extLst>
          </p:cNvPr>
          <p:cNvSpPr txBox="1"/>
          <p:nvPr/>
        </p:nvSpPr>
        <p:spPr>
          <a:xfrm>
            <a:off x="715817" y="6124755"/>
            <a:ext cx="8174182" cy="400110"/>
          </a:xfrm>
          <a:prstGeom prst="rect">
            <a:avLst/>
          </a:prstGeom>
          <a:noFill/>
        </p:spPr>
        <p:txBody>
          <a:bodyPr wrap="square">
            <a:spAutoFit/>
          </a:bodyPr>
          <a:lstStyle/>
          <a:p>
            <a:r>
              <a:rPr lang="en-US" sz="2000" dirty="0">
                <a:solidFill>
                  <a:srgbClr val="4A4A4A"/>
                </a:solidFill>
                <a:latin typeface="BlinkMacSystemFont"/>
              </a:rPr>
              <a:t>R functions used for these subjects are presented on the following slides.</a:t>
            </a:r>
            <a:endParaRPr lang="en-US" sz="2000" dirty="0"/>
          </a:p>
        </p:txBody>
      </p:sp>
    </p:spTree>
    <p:extLst>
      <p:ext uri="{BB962C8B-B14F-4D97-AF65-F5344CB8AC3E}">
        <p14:creationId xmlns:p14="http://schemas.microsoft.com/office/powerpoint/2010/main" val="809809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876069" y="167780"/>
            <a:ext cx="7418186" cy="774520"/>
          </a:xfrm>
        </p:spPr>
        <p:txBody>
          <a:bodyPr>
            <a:noAutofit/>
          </a:bodyPr>
          <a:lstStyle/>
          <a:p>
            <a:pPr>
              <a:lnSpc>
                <a:spcPct val="100000"/>
              </a:lnSpc>
            </a:pPr>
            <a:r>
              <a:rPr lang="en-US" sz="2800" dirty="0">
                <a:latin typeface="+mn-lt"/>
              </a:rPr>
              <a:t>R Functions</a:t>
            </a:r>
            <a:br>
              <a:rPr lang="en-US" sz="2800" dirty="0">
                <a:latin typeface="+mn-lt"/>
              </a:rPr>
            </a:br>
            <a:r>
              <a:rPr lang="en-US" sz="2800" dirty="0">
                <a:solidFill>
                  <a:srgbClr val="C00000"/>
                </a:solidFill>
                <a:latin typeface="+mn-lt"/>
              </a:rPr>
              <a:t>1. Descriptive Statistics</a:t>
            </a:r>
            <a:endParaRPr lang="en-US" sz="2800" b="0" dirty="0">
              <a:solidFill>
                <a:srgbClr val="C00000"/>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2" name="TextBox 11">
            <a:extLst>
              <a:ext uri="{FF2B5EF4-FFF2-40B4-BE49-F238E27FC236}">
                <a16:creationId xmlns:a16="http://schemas.microsoft.com/office/drawing/2014/main" id="{69B53DFB-0850-49EB-A466-AE2D10FFF604}"/>
              </a:ext>
            </a:extLst>
          </p:cNvPr>
          <p:cNvSpPr txBox="1"/>
          <p:nvPr/>
        </p:nvSpPr>
        <p:spPr>
          <a:xfrm>
            <a:off x="582659" y="1833788"/>
            <a:ext cx="3869800" cy="461665"/>
          </a:xfrm>
          <a:prstGeom prst="rect">
            <a:avLst/>
          </a:prstGeom>
          <a:noFill/>
        </p:spPr>
        <p:txBody>
          <a:bodyPr wrap="square">
            <a:spAutoFit/>
          </a:bodyPr>
          <a:lstStyle/>
          <a:p>
            <a:r>
              <a:rPr lang="en-US" sz="2400" u="sng" dirty="0">
                <a:solidFill>
                  <a:srgbClr val="4A4A4A"/>
                </a:solidFill>
                <a:latin typeface="BlinkMacSystemFont"/>
              </a:rPr>
              <a:t>(a) Numerical Measures:</a:t>
            </a:r>
            <a:endParaRPr lang="en-US" sz="2400" u="sng" dirty="0"/>
          </a:p>
        </p:txBody>
      </p:sp>
      <p:sp>
        <p:nvSpPr>
          <p:cNvPr id="13" name="TextBox 12">
            <a:extLst>
              <a:ext uri="{FF2B5EF4-FFF2-40B4-BE49-F238E27FC236}">
                <a16:creationId xmlns:a16="http://schemas.microsoft.com/office/drawing/2014/main" id="{AA9938C8-EAA5-4FEC-BD18-EB028C5AD285}"/>
              </a:ext>
            </a:extLst>
          </p:cNvPr>
          <p:cNvSpPr txBox="1"/>
          <p:nvPr/>
        </p:nvSpPr>
        <p:spPr>
          <a:xfrm>
            <a:off x="582659" y="2253039"/>
            <a:ext cx="5716542" cy="1015663"/>
          </a:xfrm>
          <a:prstGeom prst="rect">
            <a:avLst/>
          </a:prstGeom>
          <a:noFill/>
        </p:spPr>
        <p:txBody>
          <a:bodyPr wrap="square">
            <a:spAutoFit/>
          </a:bodyPr>
          <a:lstStyle/>
          <a:p>
            <a:r>
              <a:rPr lang="en-US" sz="2000" dirty="0">
                <a:solidFill>
                  <a:srgbClr val="3333FF"/>
                </a:solidFill>
                <a:latin typeface="Lucida Console" panose="020B0609040504020204" pitchFamily="49" charset="0"/>
              </a:rPr>
              <a:t>mean(house$value)    </a:t>
            </a:r>
            <a:r>
              <a:rPr lang="en-US" sz="2000" dirty="0">
                <a:latin typeface="Lucida Console" panose="020B0609040504020204" pitchFamily="49" charset="0"/>
              </a:rPr>
              <a:t>[1] </a:t>
            </a:r>
            <a:r>
              <a:rPr lang="en-US" sz="2000" b="1" dirty="0">
                <a:solidFill>
                  <a:schemeClr val="accent6">
                    <a:lumMod val="75000"/>
                  </a:schemeClr>
                </a:solidFill>
                <a:highlight>
                  <a:srgbClr val="FFFF00"/>
                </a:highlight>
                <a:latin typeface="Lucida Console" panose="020B0609040504020204" pitchFamily="49" charset="0"/>
              </a:rPr>
              <a:t>215.2</a:t>
            </a:r>
            <a:br>
              <a:rPr lang="en-US" sz="2000" b="1" dirty="0">
                <a:solidFill>
                  <a:schemeClr val="accent6">
                    <a:lumMod val="75000"/>
                  </a:schemeClr>
                </a:solidFill>
                <a:latin typeface="Lucida Console" panose="020B0609040504020204" pitchFamily="49" charset="0"/>
              </a:rPr>
            </a:br>
            <a:r>
              <a:rPr lang="en-US" sz="2000" dirty="0">
                <a:solidFill>
                  <a:srgbClr val="3333FF"/>
                </a:solidFill>
                <a:latin typeface="Lucida Console" panose="020B0609040504020204" pitchFamily="49" charset="0"/>
              </a:rPr>
              <a:t>median(house$value)  </a:t>
            </a:r>
            <a:r>
              <a:rPr lang="en-US" sz="2000" b="1" dirty="0">
                <a:latin typeface="Lucida Console" panose="020B0609040504020204" pitchFamily="49" charset="0"/>
              </a:rPr>
              <a:t>[1]</a:t>
            </a:r>
            <a:r>
              <a:rPr lang="en-US" sz="2000" b="1" dirty="0">
                <a:solidFill>
                  <a:srgbClr val="3333FF"/>
                </a:solidFill>
                <a:latin typeface="Lucida Console" panose="020B0609040504020204" pitchFamily="49" charset="0"/>
              </a:rPr>
              <a:t> </a:t>
            </a:r>
            <a:r>
              <a:rPr lang="en-US" sz="2000" b="1" dirty="0">
                <a:solidFill>
                  <a:schemeClr val="accent6">
                    <a:lumMod val="75000"/>
                  </a:schemeClr>
                </a:solidFill>
                <a:highlight>
                  <a:srgbClr val="FFFF00"/>
                </a:highlight>
                <a:latin typeface="Lucida Console" panose="020B0609040504020204" pitchFamily="49" charset="0"/>
              </a:rPr>
              <a:t>214.5</a:t>
            </a:r>
          </a:p>
          <a:p>
            <a:r>
              <a:rPr lang="en-US" sz="2000" dirty="0">
                <a:solidFill>
                  <a:srgbClr val="3333FF"/>
                </a:solidFill>
                <a:latin typeface="Lucida Console" panose="020B0609040504020204" pitchFamily="49" charset="0"/>
              </a:rPr>
              <a:t>sd(house$value)      </a:t>
            </a:r>
            <a:r>
              <a:rPr lang="en-US" sz="2000" dirty="0">
                <a:latin typeface="Lucida Console" panose="020B0609040504020204" pitchFamily="49" charset="0"/>
              </a:rPr>
              <a:t>[1] </a:t>
            </a:r>
            <a:r>
              <a:rPr lang="en-US" sz="2000" b="1" dirty="0">
                <a:solidFill>
                  <a:schemeClr val="accent6">
                    <a:lumMod val="75000"/>
                  </a:schemeClr>
                </a:solidFill>
                <a:highlight>
                  <a:srgbClr val="FFFF00"/>
                </a:highlight>
                <a:latin typeface="Lucida Console" panose="020B0609040504020204" pitchFamily="49" charset="0"/>
              </a:rPr>
              <a:t>30.62281</a:t>
            </a:r>
          </a:p>
        </p:txBody>
      </p:sp>
      <p:sp>
        <p:nvSpPr>
          <p:cNvPr id="16" name="TextBox 15">
            <a:extLst>
              <a:ext uri="{FF2B5EF4-FFF2-40B4-BE49-F238E27FC236}">
                <a16:creationId xmlns:a16="http://schemas.microsoft.com/office/drawing/2014/main" id="{36C6F5C5-BACE-46BE-B536-0694BC8AA86F}"/>
              </a:ext>
            </a:extLst>
          </p:cNvPr>
          <p:cNvSpPr txBox="1"/>
          <p:nvPr/>
        </p:nvSpPr>
        <p:spPr>
          <a:xfrm>
            <a:off x="641927" y="3993423"/>
            <a:ext cx="3052618" cy="369332"/>
          </a:xfrm>
          <a:prstGeom prst="rect">
            <a:avLst/>
          </a:prstGeom>
          <a:noFill/>
        </p:spPr>
        <p:txBody>
          <a:bodyPr wrap="square">
            <a:spAutoFit/>
          </a:bodyPr>
          <a:lstStyle/>
          <a:p>
            <a:r>
              <a:rPr lang="en-US" dirty="0">
                <a:solidFill>
                  <a:srgbClr val="3333FF"/>
                </a:solidFill>
                <a:latin typeface="Lucida Console" panose="020B0609040504020204" pitchFamily="49" charset="0"/>
              </a:rPr>
              <a:t>hist</a:t>
            </a:r>
            <a:r>
              <a:rPr lang="en-US" sz="1800" dirty="0">
                <a:solidFill>
                  <a:srgbClr val="3333FF"/>
                </a:solidFill>
                <a:latin typeface="Lucida Console" panose="020B0609040504020204" pitchFamily="49" charset="0"/>
              </a:rPr>
              <a:t>(house$value) </a:t>
            </a:r>
            <a:endParaRPr lang="en-US" dirty="0"/>
          </a:p>
        </p:txBody>
      </p:sp>
      <p:pic>
        <p:nvPicPr>
          <p:cNvPr id="18" name="Picture 17">
            <a:extLst>
              <a:ext uri="{FF2B5EF4-FFF2-40B4-BE49-F238E27FC236}">
                <a16:creationId xmlns:a16="http://schemas.microsoft.com/office/drawing/2014/main" id="{82F80337-8DC5-4606-A9BF-54AD438A666F}"/>
              </a:ext>
            </a:extLst>
          </p:cNvPr>
          <p:cNvPicPr>
            <a:picLocks noChangeAspect="1"/>
          </p:cNvPicPr>
          <p:nvPr/>
        </p:nvPicPr>
        <p:blipFill>
          <a:blip r:embed="rId2"/>
          <a:stretch>
            <a:fillRect/>
          </a:stretch>
        </p:blipFill>
        <p:spPr>
          <a:xfrm>
            <a:off x="4696691" y="4705424"/>
            <a:ext cx="3657600" cy="2134104"/>
          </a:xfrm>
          <a:prstGeom prst="rect">
            <a:avLst/>
          </a:prstGeom>
        </p:spPr>
      </p:pic>
      <p:pic>
        <p:nvPicPr>
          <p:cNvPr id="20" name="Picture 19">
            <a:extLst>
              <a:ext uri="{FF2B5EF4-FFF2-40B4-BE49-F238E27FC236}">
                <a16:creationId xmlns:a16="http://schemas.microsoft.com/office/drawing/2014/main" id="{D790A00E-A322-4C07-98FE-38A91F755C8F}"/>
              </a:ext>
            </a:extLst>
          </p:cNvPr>
          <p:cNvPicPr>
            <a:picLocks noChangeAspect="1"/>
          </p:cNvPicPr>
          <p:nvPr/>
        </p:nvPicPr>
        <p:blipFill>
          <a:blip r:embed="rId3"/>
          <a:stretch>
            <a:fillRect/>
          </a:stretch>
        </p:blipFill>
        <p:spPr>
          <a:xfrm>
            <a:off x="641927" y="4478931"/>
            <a:ext cx="3657600" cy="2320812"/>
          </a:xfrm>
          <a:prstGeom prst="rect">
            <a:avLst/>
          </a:prstGeom>
        </p:spPr>
      </p:pic>
      <p:sp>
        <p:nvSpPr>
          <p:cNvPr id="21" name="TextBox 20">
            <a:extLst>
              <a:ext uri="{FF2B5EF4-FFF2-40B4-BE49-F238E27FC236}">
                <a16:creationId xmlns:a16="http://schemas.microsoft.com/office/drawing/2014/main" id="{ABEB600F-B224-4842-AE89-C917E5F6B0C0}"/>
              </a:ext>
            </a:extLst>
          </p:cNvPr>
          <p:cNvSpPr txBox="1"/>
          <p:nvPr/>
        </p:nvSpPr>
        <p:spPr>
          <a:xfrm>
            <a:off x="4498109" y="3993423"/>
            <a:ext cx="4521199" cy="646331"/>
          </a:xfrm>
          <a:prstGeom prst="rect">
            <a:avLst/>
          </a:prstGeom>
          <a:noFill/>
        </p:spPr>
        <p:txBody>
          <a:bodyPr wrap="square">
            <a:spAutoFit/>
          </a:bodyPr>
          <a:lstStyle/>
          <a:p>
            <a:r>
              <a:rPr lang="en-US" dirty="0">
                <a:solidFill>
                  <a:srgbClr val="3333FF"/>
                </a:solidFill>
                <a:latin typeface="Lucida Console" panose="020B0609040504020204" pitchFamily="49" charset="0"/>
              </a:rPr>
              <a:t>boxplot</a:t>
            </a:r>
            <a:r>
              <a:rPr lang="en-US" sz="1800" dirty="0">
                <a:solidFill>
                  <a:srgbClr val="3333FF"/>
                </a:solidFill>
                <a:latin typeface="Lucida Console" panose="020B0609040504020204" pitchFamily="49" charset="0"/>
              </a:rPr>
              <a:t>(house$value~location, data=house) </a:t>
            </a:r>
            <a:endParaRPr lang="en-US" dirty="0"/>
          </a:p>
        </p:txBody>
      </p:sp>
      <p:sp>
        <p:nvSpPr>
          <p:cNvPr id="23" name="TextBox 22">
            <a:extLst>
              <a:ext uri="{FF2B5EF4-FFF2-40B4-BE49-F238E27FC236}">
                <a16:creationId xmlns:a16="http://schemas.microsoft.com/office/drawing/2014/main" id="{F545AF73-71DE-4D1B-9C89-75941F3154C4}"/>
              </a:ext>
            </a:extLst>
          </p:cNvPr>
          <p:cNvSpPr txBox="1"/>
          <p:nvPr/>
        </p:nvSpPr>
        <p:spPr>
          <a:xfrm>
            <a:off x="609599" y="1160154"/>
            <a:ext cx="8340437" cy="430887"/>
          </a:xfrm>
          <a:prstGeom prst="rect">
            <a:avLst/>
          </a:prstGeom>
          <a:noFill/>
        </p:spPr>
        <p:txBody>
          <a:bodyPr wrap="square">
            <a:spAutoFit/>
          </a:bodyPr>
          <a:lstStyle/>
          <a:p>
            <a:r>
              <a:rPr lang="en-US" sz="2200" dirty="0">
                <a:latin typeface="BlinkMacSystemFont"/>
              </a:rPr>
              <a:t>Initial Work - </a:t>
            </a:r>
            <a:r>
              <a:rPr lang="en-US" sz="2200" b="1" dirty="0">
                <a:latin typeface="BlinkMacSystemFont"/>
              </a:rPr>
              <a:t>Read Data:   </a:t>
            </a:r>
            <a:r>
              <a:rPr lang="en-US" sz="2200" dirty="0">
                <a:solidFill>
                  <a:srgbClr val="3333FF"/>
                </a:solidFill>
                <a:latin typeface="Lucida Console" panose="020B0609040504020204" pitchFamily="49" charset="0"/>
                <a:ea typeface="Calibri" panose="020F0502020204030204" pitchFamily="34" charset="0"/>
                <a:cs typeface="Times New Roman" panose="02020603050405020304" pitchFamily="18" charset="0"/>
              </a:rPr>
              <a:t>house &lt;- read.csv("house.csv")</a:t>
            </a:r>
            <a:endParaRPr lang="en-US" sz="2200" dirty="0"/>
          </a:p>
        </p:txBody>
      </p:sp>
      <p:sp>
        <p:nvSpPr>
          <p:cNvPr id="24" name="TextBox 23">
            <a:extLst>
              <a:ext uri="{FF2B5EF4-FFF2-40B4-BE49-F238E27FC236}">
                <a16:creationId xmlns:a16="http://schemas.microsoft.com/office/drawing/2014/main" id="{F0C6925D-B1E9-4E5F-AA7A-E6818DE511AC}"/>
              </a:ext>
            </a:extLst>
          </p:cNvPr>
          <p:cNvSpPr txBox="1"/>
          <p:nvPr/>
        </p:nvSpPr>
        <p:spPr>
          <a:xfrm>
            <a:off x="641927" y="3415582"/>
            <a:ext cx="3228109" cy="461665"/>
          </a:xfrm>
          <a:prstGeom prst="rect">
            <a:avLst/>
          </a:prstGeom>
          <a:noFill/>
        </p:spPr>
        <p:txBody>
          <a:bodyPr wrap="square">
            <a:spAutoFit/>
          </a:bodyPr>
          <a:lstStyle/>
          <a:p>
            <a:r>
              <a:rPr lang="en-US" sz="2400" u="sng" dirty="0">
                <a:solidFill>
                  <a:srgbClr val="4A4A4A"/>
                </a:solidFill>
                <a:latin typeface="BlinkMacSystemFont"/>
              </a:rPr>
              <a:t>(b) Visual Displays:</a:t>
            </a:r>
            <a:endParaRPr lang="en-US" sz="2400" u="sng" dirty="0"/>
          </a:p>
        </p:txBody>
      </p:sp>
    </p:spTree>
    <p:extLst>
      <p:ext uri="{BB962C8B-B14F-4D97-AF65-F5344CB8AC3E}">
        <p14:creationId xmlns:p14="http://schemas.microsoft.com/office/powerpoint/2010/main" val="381582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09996" y="138428"/>
            <a:ext cx="7505931" cy="997527"/>
          </a:xfrm>
        </p:spPr>
        <p:txBody>
          <a:bodyPr>
            <a:noAutofit/>
          </a:bodyPr>
          <a:lstStyle/>
          <a:p>
            <a:r>
              <a:rPr lang="en-US" sz="2800" dirty="0">
                <a:latin typeface="+mn-lt"/>
              </a:rPr>
              <a:t>R Functions</a:t>
            </a:r>
            <a:br>
              <a:rPr lang="en-US" sz="2800" dirty="0">
                <a:latin typeface="+mn-lt"/>
              </a:rPr>
            </a:br>
            <a:r>
              <a:rPr lang="en-US" sz="2400" dirty="0">
                <a:solidFill>
                  <a:srgbClr val="C00000"/>
                </a:solidFill>
                <a:latin typeface="+mn-lt"/>
              </a:rPr>
              <a:t>2. Normal Distribution and Central Limit Theorem</a:t>
            </a:r>
            <a:endParaRPr lang="en-US" sz="24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7" name="TextBox 6">
            <a:extLst>
              <a:ext uri="{FF2B5EF4-FFF2-40B4-BE49-F238E27FC236}">
                <a16:creationId xmlns:a16="http://schemas.microsoft.com/office/drawing/2014/main" id="{6127DCBF-2124-4AD5-81B3-DC6A8997E2C0}"/>
              </a:ext>
            </a:extLst>
          </p:cNvPr>
          <p:cNvSpPr txBox="1"/>
          <p:nvPr/>
        </p:nvSpPr>
        <p:spPr>
          <a:xfrm>
            <a:off x="798942" y="1263331"/>
            <a:ext cx="6516258" cy="707886"/>
          </a:xfrm>
          <a:prstGeom prst="rect">
            <a:avLst/>
          </a:prstGeom>
          <a:noFill/>
        </p:spPr>
        <p:txBody>
          <a:bodyPr wrap="square">
            <a:spAutoFit/>
          </a:bodyPr>
          <a:lstStyle/>
          <a:p>
            <a:r>
              <a:rPr lang="en-US" sz="2000" i="1" dirty="0">
                <a:solidFill>
                  <a:srgbClr val="4A4A4A"/>
                </a:solidFill>
                <a:latin typeface="BlinkMacSystemFont"/>
              </a:rPr>
              <a:t>The house values in a city is known to be normally distributed with a mean (</a:t>
            </a:r>
            <a:r>
              <a:rPr lang="en-US" sz="2000" i="1" dirty="0">
                <a:solidFill>
                  <a:srgbClr val="4A4A4A"/>
                </a:solidFill>
                <a:latin typeface="Symbol" panose="05050102010706020507" pitchFamily="18" charset="2"/>
              </a:rPr>
              <a:t>m</a:t>
            </a:r>
            <a:r>
              <a:rPr lang="en-US" sz="2000" i="1" dirty="0">
                <a:solidFill>
                  <a:srgbClr val="4A4A4A"/>
                </a:solidFill>
                <a:latin typeface="BlinkMacSystemFont"/>
              </a:rPr>
              <a:t>) of 200 and a standard deviation (</a:t>
            </a:r>
            <a:r>
              <a:rPr lang="en-US" sz="2000" i="1" dirty="0">
                <a:solidFill>
                  <a:srgbClr val="4A4A4A"/>
                </a:solidFill>
                <a:latin typeface="Symbol" panose="05050102010706020507" pitchFamily="18" charset="2"/>
              </a:rPr>
              <a:t>s</a:t>
            </a:r>
            <a:r>
              <a:rPr lang="en-US" sz="2000" i="1" dirty="0">
                <a:solidFill>
                  <a:srgbClr val="4A4A4A"/>
                </a:solidFill>
                <a:latin typeface="BlinkMacSystemFont"/>
              </a:rPr>
              <a:t>) of 20.</a:t>
            </a:r>
            <a:r>
              <a:rPr lang="en-US" sz="2000" dirty="0">
                <a:solidFill>
                  <a:srgbClr val="4A4A4A"/>
                </a:solidFill>
                <a:latin typeface="BlinkMacSystemFont"/>
              </a:rPr>
              <a:t>  </a:t>
            </a:r>
          </a:p>
        </p:txBody>
      </p:sp>
      <p:sp>
        <p:nvSpPr>
          <p:cNvPr id="10" name="TextBox 9">
            <a:extLst>
              <a:ext uri="{FF2B5EF4-FFF2-40B4-BE49-F238E27FC236}">
                <a16:creationId xmlns:a16="http://schemas.microsoft.com/office/drawing/2014/main" id="{4C4902DF-82AF-4379-AFC5-DD7A4E8790B1}"/>
              </a:ext>
            </a:extLst>
          </p:cNvPr>
          <p:cNvSpPr txBox="1"/>
          <p:nvPr/>
        </p:nvSpPr>
        <p:spPr>
          <a:xfrm>
            <a:off x="411015" y="2353547"/>
            <a:ext cx="5805058" cy="707886"/>
          </a:xfrm>
          <a:prstGeom prst="rect">
            <a:avLst/>
          </a:prstGeom>
          <a:noFill/>
        </p:spPr>
        <p:txBody>
          <a:bodyPr wrap="square">
            <a:spAutoFit/>
          </a:bodyPr>
          <a:lstStyle/>
          <a:p>
            <a:pPr indent="-457200"/>
            <a:r>
              <a:rPr lang="en-US" sz="2000" dirty="0">
                <a:solidFill>
                  <a:srgbClr val="4A4A4A"/>
                </a:solidFill>
                <a:latin typeface="BlinkMacSystemFont"/>
              </a:rPr>
              <a:t>(a) </a:t>
            </a:r>
            <a:r>
              <a:rPr lang="en-US" sz="2000" i="1" dirty="0">
                <a:solidFill>
                  <a:srgbClr val="4A4A4A"/>
                </a:solidFill>
                <a:latin typeface="BlinkMacSystemFont"/>
              </a:rPr>
              <a:t>What is the probability that a randomly selected </a:t>
            </a:r>
            <a:br>
              <a:rPr lang="en-US" sz="2000" i="1" dirty="0">
                <a:solidFill>
                  <a:srgbClr val="4A4A4A"/>
                </a:solidFill>
                <a:latin typeface="BlinkMacSystemFont"/>
              </a:rPr>
            </a:br>
            <a:r>
              <a:rPr lang="en-US" sz="2000" i="1" dirty="0">
                <a:solidFill>
                  <a:srgbClr val="4A4A4A"/>
                </a:solidFill>
                <a:latin typeface="BlinkMacSystemFont"/>
              </a:rPr>
              <a:t>     house in this city will have value less than 220?</a:t>
            </a:r>
            <a:endParaRPr lang="en-US" sz="2000" i="1" dirty="0"/>
          </a:p>
        </p:txBody>
      </p:sp>
      <p:sp>
        <p:nvSpPr>
          <p:cNvPr id="12" name="TextBox 11">
            <a:extLst>
              <a:ext uri="{FF2B5EF4-FFF2-40B4-BE49-F238E27FC236}">
                <a16:creationId xmlns:a16="http://schemas.microsoft.com/office/drawing/2014/main" id="{0C489B04-30E5-4B58-93AB-72B02B96ED3E}"/>
              </a:ext>
            </a:extLst>
          </p:cNvPr>
          <p:cNvSpPr txBox="1"/>
          <p:nvPr/>
        </p:nvSpPr>
        <p:spPr>
          <a:xfrm>
            <a:off x="411015" y="4948133"/>
            <a:ext cx="8174182" cy="707886"/>
          </a:xfrm>
          <a:prstGeom prst="rect">
            <a:avLst/>
          </a:prstGeom>
          <a:noFill/>
        </p:spPr>
        <p:txBody>
          <a:bodyPr wrap="square">
            <a:spAutoFit/>
          </a:bodyPr>
          <a:lstStyle/>
          <a:p>
            <a:r>
              <a:rPr lang="en-US" sz="2000" dirty="0">
                <a:solidFill>
                  <a:srgbClr val="4A4A4A"/>
                </a:solidFill>
                <a:latin typeface="BlinkMacSystemFont"/>
              </a:rPr>
              <a:t>(c) </a:t>
            </a:r>
            <a:r>
              <a:rPr lang="en-US" sz="2000" i="1" dirty="0">
                <a:solidFill>
                  <a:srgbClr val="4A4A4A"/>
                </a:solidFill>
                <a:latin typeface="BlinkMacSystemFont"/>
              </a:rPr>
              <a:t>If a random sample of 25 houses is selected in this city, what is the</a:t>
            </a:r>
            <a:br>
              <a:rPr lang="en-US" sz="2000" i="1" dirty="0">
                <a:solidFill>
                  <a:srgbClr val="4A4A4A"/>
                </a:solidFill>
                <a:latin typeface="BlinkMacSystemFont"/>
              </a:rPr>
            </a:br>
            <a:r>
              <a:rPr lang="en-US" sz="2000" i="1" dirty="0">
                <a:solidFill>
                  <a:srgbClr val="4A4A4A"/>
                </a:solidFill>
                <a:latin typeface="BlinkMacSystemFont"/>
              </a:rPr>
              <a:t>     probability the mean value of these houses will be between 196 and 204?</a:t>
            </a:r>
            <a:endParaRPr lang="en-US" sz="2000" i="1" dirty="0"/>
          </a:p>
        </p:txBody>
      </p:sp>
      <p:sp>
        <p:nvSpPr>
          <p:cNvPr id="13" name="TextBox 12">
            <a:extLst>
              <a:ext uri="{FF2B5EF4-FFF2-40B4-BE49-F238E27FC236}">
                <a16:creationId xmlns:a16="http://schemas.microsoft.com/office/drawing/2014/main" id="{762A5C7E-A6A2-4B0D-839D-DF2FC11C6DAA}"/>
              </a:ext>
            </a:extLst>
          </p:cNvPr>
          <p:cNvSpPr txBox="1"/>
          <p:nvPr/>
        </p:nvSpPr>
        <p:spPr>
          <a:xfrm>
            <a:off x="715819" y="3190177"/>
            <a:ext cx="8174182" cy="400110"/>
          </a:xfrm>
          <a:prstGeom prst="rect">
            <a:avLst/>
          </a:prstGeom>
          <a:noFill/>
        </p:spPr>
        <p:txBody>
          <a:bodyPr wrap="square">
            <a:spAutoFit/>
          </a:bodyPr>
          <a:lstStyle/>
          <a:p>
            <a:r>
              <a:rPr lang="en-US" sz="2000" dirty="0">
                <a:solidFill>
                  <a:srgbClr val="3333FF"/>
                </a:solidFill>
                <a:latin typeface="Lucida Console" panose="020B0609040504020204" pitchFamily="49" charset="0"/>
              </a:rPr>
              <a:t>pnorm(220,200,20)     </a:t>
            </a:r>
            <a:r>
              <a:rPr lang="en-US" sz="2000" dirty="0">
                <a:latin typeface="Lucida Console" panose="020B0609040504020204" pitchFamily="49" charset="0"/>
              </a:rPr>
              <a:t>[1] </a:t>
            </a:r>
            <a:r>
              <a:rPr lang="en-US" sz="2000" b="1" dirty="0">
                <a:solidFill>
                  <a:schemeClr val="accent6">
                    <a:lumMod val="75000"/>
                  </a:schemeClr>
                </a:solidFill>
                <a:highlight>
                  <a:srgbClr val="FFFF00"/>
                </a:highlight>
                <a:latin typeface="Lucida Console" panose="020B0609040504020204" pitchFamily="49" charset="0"/>
              </a:rPr>
              <a:t>0.8413447</a:t>
            </a:r>
          </a:p>
        </p:txBody>
      </p:sp>
      <p:sp>
        <p:nvSpPr>
          <p:cNvPr id="15" name="TextBox 14">
            <a:extLst>
              <a:ext uri="{FF2B5EF4-FFF2-40B4-BE49-F238E27FC236}">
                <a16:creationId xmlns:a16="http://schemas.microsoft.com/office/drawing/2014/main" id="{9E4E155B-8A2E-48E1-BFE4-B3A88F904AFD}"/>
              </a:ext>
            </a:extLst>
          </p:cNvPr>
          <p:cNvSpPr txBox="1"/>
          <p:nvPr/>
        </p:nvSpPr>
        <p:spPr>
          <a:xfrm>
            <a:off x="411015" y="3671496"/>
            <a:ext cx="8174182" cy="707886"/>
          </a:xfrm>
          <a:prstGeom prst="rect">
            <a:avLst/>
          </a:prstGeom>
          <a:noFill/>
        </p:spPr>
        <p:txBody>
          <a:bodyPr wrap="square">
            <a:spAutoFit/>
          </a:bodyPr>
          <a:lstStyle/>
          <a:p>
            <a:pPr indent="-457200"/>
            <a:r>
              <a:rPr lang="en-US" sz="2000" dirty="0">
                <a:solidFill>
                  <a:srgbClr val="4A4A4A"/>
                </a:solidFill>
                <a:latin typeface="BlinkMacSystemFont"/>
              </a:rPr>
              <a:t>(b) </a:t>
            </a:r>
            <a:r>
              <a:rPr lang="en-US" sz="2000" i="1" dirty="0">
                <a:solidFill>
                  <a:srgbClr val="4A4A4A"/>
                </a:solidFill>
                <a:latin typeface="BlinkMacSystemFont"/>
              </a:rPr>
              <a:t>What is the probability that a randomly selected house in this </a:t>
            </a:r>
            <a:br>
              <a:rPr lang="en-US" sz="2000" i="1" dirty="0">
                <a:solidFill>
                  <a:srgbClr val="4A4A4A"/>
                </a:solidFill>
                <a:latin typeface="BlinkMacSystemFont"/>
              </a:rPr>
            </a:br>
            <a:r>
              <a:rPr lang="en-US" sz="2000" i="1" dirty="0">
                <a:solidFill>
                  <a:srgbClr val="4A4A4A"/>
                </a:solidFill>
                <a:latin typeface="BlinkMacSystemFont"/>
              </a:rPr>
              <a:t>       will have a value more than 220?</a:t>
            </a:r>
            <a:endParaRPr lang="en-US" sz="2000" i="1" dirty="0"/>
          </a:p>
        </p:txBody>
      </p:sp>
      <p:sp>
        <p:nvSpPr>
          <p:cNvPr id="16" name="TextBox 15">
            <a:extLst>
              <a:ext uri="{FF2B5EF4-FFF2-40B4-BE49-F238E27FC236}">
                <a16:creationId xmlns:a16="http://schemas.microsoft.com/office/drawing/2014/main" id="{F94E9258-B154-4126-AD2E-0AF705B976F4}"/>
              </a:ext>
            </a:extLst>
          </p:cNvPr>
          <p:cNvSpPr txBox="1"/>
          <p:nvPr/>
        </p:nvSpPr>
        <p:spPr>
          <a:xfrm>
            <a:off x="715819" y="4378282"/>
            <a:ext cx="8174182" cy="400110"/>
          </a:xfrm>
          <a:prstGeom prst="rect">
            <a:avLst/>
          </a:prstGeom>
          <a:noFill/>
        </p:spPr>
        <p:txBody>
          <a:bodyPr wrap="square">
            <a:spAutoFit/>
          </a:bodyPr>
          <a:lstStyle/>
          <a:p>
            <a:r>
              <a:rPr lang="en-US" sz="2000" dirty="0">
                <a:solidFill>
                  <a:srgbClr val="3333FF"/>
                </a:solidFill>
                <a:latin typeface="Lucida Console" panose="020B0609040504020204" pitchFamily="49" charset="0"/>
              </a:rPr>
              <a:t>1-pnorm(220,200,20)   </a:t>
            </a:r>
            <a:r>
              <a:rPr lang="en-US" sz="2000" dirty="0">
                <a:latin typeface="Lucida Console" panose="020B0609040504020204" pitchFamily="49" charset="0"/>
              </a:rPr>
              <a:t>[1] </a:t>
            </a:r>
            <a:r>
              <a:rPr lang="en-US" sz="2000" b="1" dirty="0">
                <a:solidFill>
                  <a:schemeClr val="accent6">
                    <a:lumMod val="75000"/>
                  </a:schemeClr>
                </a:solidFill>
                <a:highlight>
                  <a:srgbClr val="FFFF00"/>
                </a:highlight>
                <a:latin typeface="Lucida Console" panose="020B0609040504020204" pitchFamily="49" charset="0"/>
              </a:rPr>
              <a:t>0.1586553</a:t>
            </a:r>
          </a:p>
        </p:txBody>
      </p:sp>
      <p:sp>
        <p:nvSpPr>
          <p:cNvPr id="17" name="TextBox 16">
            <a:extLst>
              <a:ext uri="{FF2B5EF4-FFF2-40B4-BE49-F238E27FC236}">
                <a16:creationId xmlns:a16="http://schemas.microsoft.com/office/drawing/2014/main" id="{9B035B9D-80A6-4D7A-BCAB-D710687A5830}"/>
              </a:ext>
            </a:extLst>
          </p:cNvPr>
          <p:cNvSpPr txBox="1"/>
          <p:nvPr/>
        </p:nvSpPr>
        <p:spPr>
          <a:xfrm>
            <a:off x="632691" y="5731796"/>
            <a:ext cx="8174182" cy="707886"/>
          </a:xfrm>
          <a:prstGeom prst="rect">
            <a:avLst/>
          </a:prstGeom>
          <a:noFill/>
        </p:spPr>
        <p:txBody>
          <a:bodyPr wrap="square">
            <a:spAutoFit/>
          </a:bodyPr>
          <a:lstStyle/>
          <a:p>
            <a:r>
              <a:rPr lang="en-US" sz="2000" dirty="0">
                <a:solidFill>
                  <a:srgbClr val="3333FF"/>
                </a:solidFill>
                <a:latin typeface="Lucida Console" panose="020B0609040504020204" pitchFamily="49" charset="0"/>
              </a:rPr>
              <a:t>SE = 20/sqrt(25)</a:t>
            </a:r>
          </a:p>
          <a:p>
            <a:r>
              <a:rPr lang="en-US" sz="2000" dirty="0">
                <a:solidFill>
                  <a:srgbClr val="3333FF"/>
                </a:solidFill>
                <a:latin typeface="Lucida Console" panose="020B0609040504020204" pitchFamily="49" charset="0"/>
              </a:rPr>
              <a:t>pnorm(204,200,SE)-pnorm(196,200,SE) </a:t>
            </a:r>
            <a:r>
              <a:rPr lang="en-US" sz="2000" b="1" dirty="0">
                <a:solidFill>
                  <a:schemeClr val="accent6">
                    <a:lumMod val="75000"/>
                  </a:schemeClr>
                </a:solidFill>
                <a:highlight>
                  <a:srgbClr val="FFFF00"/>
                </a:highlight>
                <a:latin typeface="Lucida Console" panose="020B0609040504020204" pitchFamily="49" charset="0"/>
              </a:rPr>
              <a:t>[1] 0.6826895</a:t>
            </a:r>
          </a:p>
        </p:txBody>
      </p:sp>
      <p:pic>
        <p:nvPicPr>
          <p:cNvPr id="20" name="Picture 19">
            <a:extLst>
              <a:ext uri="{FF2B5EF4-FFF2-40B4-BE49-F238E27FC236}">
                <a16:creationId xmlns:a16="http://schemas.microsoft.com/office/drawing/2014/main" id="{AFD26EB5-E8B9-49DF-967D-526426754F0C}"/>
              </a:ext>
            </a:extLst>
          </p:cNvPr>
          <p:cNvPicPr>
            <a:picLocks noChangeAspect="1"/>
          </p:cNvPicPr>
          <p:nvPr/>
        </p:nvPicPr>
        <p:blipFill>
          <a:blip r:embed="rId2"/>
          <a:stretch>
            <a:fillRect/>
          </a:stretch>
        </p:blipFill>
        <p:spPr>
          <a:xfrm>
            <a:off x="6299201" y="2132502"/>
            <a:ext cx="2590800" cy="1327355"/>
          </a:xfrm>
          <a:prstGeom prst="rect">
            <a:avLst/>
          </a:prstGeom>
        </p:spPr>
      </p:pic>
    </p:spTree>
    <p:extLst>
      <p:ext uri="{BB962C8B-B14F-4D97-AF65-F5344CB8AC3E}">
        <p14:creationId xmlns:p14="http://schemas.microsoft.com/office/powerpoint/2010/main" val="60946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936102" y="125066"/>
            <a:ext cx="7124007" cy="997527"/>
          </a:xfrm>
        </p:spPr>
        <p:txBody>
          <a:bodyPr>
            <a:noAutofit/>
          </a:bodyPr>
          <a:lstStyle/>
          <a:p>
            <a:r>
              <a:rPr lang="en-US" sz="3000" dirty="0">
                <a:latin typeface="+mn-lt"/>
              </a:rPr>
              <a:t>R Functions</a:t>
            </a:r>
            <a:br>
              <a:rPr lang="en-US" dirty="0">
                <a:latin typeface="+mn-lt"/>
              </a:rPr>
            </a:br>
            <a:r>
              <a:rPr lang="en-US" sz="2800" dirty="0">
                <a:solidFill>
                  <a:srgbClr val="C00000"/>
                </a:solidFill>
                <a:latin typeface="+mn-lt"/>
              </a:rPr>
              <a:t>3. Interval Estimation</a:t>
            </a:r>
            <a:endParaRPr lang="en-US" sz="2400" b="0" dirty="0">
              <a:solidFill>
                <a:schemeClr val="tx1"/>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0" name="TextBox 9">
            <a:extLst>
              <a:ext uri="{FF2B5EF4-FFF2-40B4-BE49-F238E27FC236}">
                <a16:creationId xmlns:a16="http://schemas.microsoft.com/office/drawing/2014/main" id="{4C4902DF-82AF-4379-AFC5-DD7A4E8790B1}"/>
              </a:ext>
            </a:extLst>
          </p:cNvPr>
          <p:cNvSpPr txBox="1"/>
          <p:nvPr/>
        </p:nvSpPr>
        <p:spPr>
          <a:xfrm>
            <a:off x="484908" y="1529855"/>
            <a:ext cx="8174182" cy="1015663"/>
          </a:xfrm>
          <a:prstGeom prst="rect">
            <a:avLst/>
          </a:prstGeom>
          <a:noFill/>
        </p:spPr>
        <p:txBody>
          <a:bodyPr wrap="square">
            <a:spAutoFit/>
          </a:bodyPr>
          <a:lstStyle/>
          <a:p>
            <a:r>
              <a:rPr lang="en-US" sz="2000" i="1" dirty="0">
                <a:solidFill>
                  <a:srgbClr val="4A4A4A"/>
                </a:solidFill>
                <a:latin typeface="BlinkMacSystemFont"/>
              </a:rPr>
              <a:t>Based on the observed values in the house.csv file, what is 95% confidence interval for the mean value of all houses?</a:t>
            </a:r>
          </a:p>
          <a:p>
            <a:endParaRPr lang="en-US" sz="2000" i="1" dirty="0"/>
          </a:p>
        </p:txBody>
      </p:sp>
      <p:sp>
        <p:nvSpPr>
          <p:cNvPr id="13" name="TextBox 12">
            <a:extLst>
              <a:ext uri="{FF2B5EF4-FFF2-40B4-BE49-F238E27FC236}">
                <a16:creationId xmlns:a16="http://schemas.microsoft.com/office/drawing/2014/main" id="{762A5C7E-A6A2-4B0D-839D-DF2FC11C6DAA}"/>
              </a:ext>
            </a:extLst>
          </p:cNvPr>
          <p:cNvSpPr txBox="1"/>
          <p:nvPr/>
        </p:nvSpPr>
        <p:spPr>
          <a:xfrm>
            <a:off x="484908" y="2392318"/>
            <a:ext cx="6350001" cy="400110"/>
          </a:xfrm>
          <a:prstGeom prst="rect">
            <a:avLst/>
          </a:prstGeom>
          <a:noFill/>
        </p:spPr>
        <p:txBody>
          <a:bodyPr wrap="square">
            <a:spAutoFit/>
          </a:bodyPr>
          <a:lstStyle/>
          <a:p>
            <a:r>
              <a:rPr lang="en-US" sz="2000" dirty="0">
                <a:solidFill>
                  <a:srgbClr val="3333FF"/>
                </a:solidFill>
                <a:latin typeface="Lucida Console" panose="020B0609040504020204" pitchFamily="49" charset="0"/>
              </a:rPr>
              <a:t>t.test(house$value, conf.level = 0.95)</a:t>
            </a:r>
            <a:endParaRPr lang="en-US" sz="2000" dirty="0">
              <a:highlight>
                <a:srgbClr val="FFFF00"/>
              </a:highlight>
              <a:latin typeface="Lucida Console" panose="020B0609040504020204" pitchFamily="49" charset="0"/>
            </a:endParaRPr>
          </a:p>
        </p:txBody>
      </p:sp>
      <p:sp>
        <p:nvSpPr>
          <p:cNvPr id="18" name="TextBox 17">
            <a:extLst>
              <a:ext uri="{FF2B5EF4-FFF2-40B4-BE49-F238E27FC236}">
                <a16:creationId xmlns:a16="http://schemas.microsoft.com/office/drawing/2014/main" id="{D68637DF-43BC-46B4-8E47-5BD5C28547FC}"/>
              </a:ext>
            </a:extLst>
          </p:cNvPr>
          <p:cNvSpPr txBox="1"/>
          <p:nvPr/>
        </p:nvSpPr>
        <p:spPr>
          <a:xfrm>
            <a:off x="771233" y="3113129"/>
            <a:ext cx="6479313" cy="3323987"/>
          </a:xfrm>
          <a:prstGeom prst="rect">
            <a:avLst/>
          </a:prstGeom>
          <a:noFill/>
          <a:ln>
            <a:solidFill>
              <a:schemeClr val="tx1"/>
            </a:solidFill>
          </a:ln>
        </p:spPr>
        <p:txBody>
          <a:bodyPr wrap="square">
            <a:spAutoFit/>
          </a:bodyPr>
          <a:lstStyle/>
          <a:p>
            <a:r>
              <a:rPr lang="en-US" dirty="0">
                <a:latin typeface="Lucida Console" panose="020B0609040504020204" pitchFamily="49" charset="0"/>
              </a:rPr>
              <a:t>One Sample t-test</a:t>
            </a:r>
          </a:p>
          <a:p>
            <a:endParaRPr lang="en-US" dirty="0">
              <a:latin typeface="Lucida Console" panose="020B0609040504020204" pitchFamily="49" charset="0"/>
            </a:endParaRPr>
          </a:p>
          <a:p>
            <a:r>
              <a:rPr lang="en-US" dirty="0">
                <a:latin typeface="Lucida Console" panose="020B0609040504020204" pitchFamily="49" charset="0"/>
              </a:rPr>
              <a:t>data:  house$value</a:t>
            </a:r>
          </a:p>
          <a:p>
            <a:r>
              <a:rPr lang="en-US" dirty="0">
                <a:latin typeface="Lucida Console" panose="020B0609040504020204" pitchFamily="49" charset="0"/>
              </a:rPr>
              <a:t>t = 58.796, df = 69, p-value &lt; 2.2e-16</a:t>
            </a:r>
          </a:p>
          <a:p>
            <a:r>
              <a:rPr lang="en-US" dirty="0">
                <a:latin typeface="Lucida Console" panose="020B0609040504020204" pitchFamily="49" charset="0"/>
              </a:rPr>
              <a:t>alternative hypothesis: true mean is not equal to 0</a:t>
            </a:r>
          </a:p>
          <a:p>
            <a:pPr>
              <a:lnSpc>
                <a:spcPct val="120000"/>
              </a:lnSpc>
            </a:pPr>
            <a:r>
              <a:rPr lang="en-US" sz="2000" b="1" dirty="0">
                <a:solidFill>
                  <a:schemeClr val="accent6">
                    <a:lumMod val="75000"/>
                  </a:schemeClr>
                </a:solidFill>
                <a:highlight>
                  <a:srgbClr val="FFFF00"/>
                </a:highlight>
                <a:latin typeface="Lucida Console" panose="020B0609040504020204" pitchFamily="49" charset="0"/>
              </a:rPr>
              <a:t>95 percent confidence interval:</a:t>
            </a:r>
          </a:p>
          <a:p>
            <a:pPr>
              <a:lnSpc>
                <a:spcPct val="120000"/>
              </a:lnSpc>
            </a:pPr>
            <a:r>
              <a:rPr lang="en-US" sz="2000" b="1" dirty="0">
                <a:solidFill>
                  <a:schemeClr val="accent6">
                    <a:lumMod val="75000"/>
                  </a:schemeClr>
                </a:solidFill>
                <a:highlight>
                  <a:srgbClr val="FFFF00"/>
                </a:highlight>
                <a:latin typeface="Lucida Console" panose="020B0609040504020204" pitchFamily="49" charset="0"/>
              </a:rPr>
              <a:t>     207.8982     222.5018</a:t>
            </a:r>
          </a:p>
          <a:p>
            <a:r>
              <a:rPr lang="en-US" dirty="0">
                <a:latin typeface="Lucida Console" panose="020B0609040504020204" pitchFamily="49" charset="0"/>
              </a:rPr>
              <a:t>sample estimates:</a:t>
            </a:r>
          </a:p>
          <a:p>
            <a:r>
              <a:rPr lang="en-US" dirty="0">
                <a:latin typeface="Lucida Console" panose="020B0609040504020204" pitchFamily="49" charset="0"/>
              </a:rPr>
              <a:t>mean of x </a:t>
            </a:r>
          </a:p>
          <a:p>
            <a:r>
              <a:rPr lang="en-US" dirty="0">
                <a:latin typeface="Lucida Console" panose="020B0609040504020204" pitchFamily="49" charset="0"/>
              </a:rPr>
              <a:t>    215.2 </a:t>
            </a:r>
          </a:p>
        </p:txBody>
      </p:sp>
    </p:spTree>
    <p:extLst>
      <p:ext uri="{BB962C8B-B14F-4D97-AF65-F5344CB8AC3E}">
        <p14:creationId xmlns:p14="http://schemas.microsoft.com/office/powerpoint/2010/main" val="2764930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5566-12F3-4F66-AD68-E68CE50849B7}"/>
              </a:ext>
            </a:extLst>
          </p:cNvPr>
          <p:cNvSpPr>
            <a:spLocks noGrp="1"/>
          </p:cNvSpPr>
          <p:nvPr>
            <p:ph type="title"/>
          </p:nvPr>
        </p:nvSpPr>
        <p:spPr>
          <a:xfrm>
            <a:off x="1009996" y="68288"/>
            <a:ext cx="7124007" cy="997527"/>
          </a:xfrm>
        </p:spPr>
        <p:txBody>
          <a:bodyPr>
            <a:normAutofit/>
          </a:bodyPr>
          <a:lstStyle/>
          <a:p>
            <a:r>
              <a:rPr lang="en-US" sz="3000" dirty="0">
                <a:latin typeface="+mn-lt"/>
              </a:rPr>
              <a:t>R Functions</a:t>
            </a:r>
            <a:br>
              <a:rPr lang="en-US" sz="3600" dirty="0">
                <a:latin typeface="+mn-lt"/>
              </a:rPr>
            </a:br>
            <a:r>
              <a:rPr lang="en-US" sz="2400" dirty="0">
                <a:solidFill>
                  <a:srgbClr val="C00000"/>
                </a:solidFill>
                <a:latin typeface="+mn-lt"/>
              </a:rPr>
              <a:t>4(a). One-Sample Testing</a:t>
            </a:r>
            <a:endParaRPr lang="en-US" sz="2400" b="0" dirty="0">
              <a:solidFill>
                <a:srgbClr val="C00000"/>
              </a:solidFill>
              <a:latin typeface="+mn-lt"/>
            </a:endParaRPr>
          </a:p>
        </p:txBody>
      </p:sp>
      <p:sp>
        <p:nvSpPr>
          <p:cNvPr id="8" name="Rounded Rectangle 23">
            <a:extLst>
              <a:ext uri="{FF2B5EF4-FFF2-40B4-BE49-F238E27FC236}">
                <a16:creationId xmlns:a16="http://schemas.microsoft.com/office/drawing/2014/main" id="{8B533A37-CD34-4A79-9A75-35559E4057F4}"/>
              </a:ext>
            </a:extLst>
          </p:cNvPr>
          <p:cNvSpPr>
            <a:spLocks noChangeArrowheads="1"/>
          </p:cNvSpPr>
          <p:nvPr/>
        </p:nvSpPr>
        <p:spPr bwMode="auto">
          <a:xfrm>
            <a:off x="14974888" y="4497403"/>
            <a:ext cx="1343025" cy="1095375"/>
          </a:xfrm>
          <a:prstGeom prst="roundRect">
            <a:avLst>
              <a:gd name="adj" fmla="val 16667"/>
            </a:avLst>
          </a:prstGeom>
          <a:solidFill>
            <a:srgbClr val="FBE5D6"/>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Fact-based decisions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9" name="Straight Arrow Connector 8">
            <a:extLst>
              <a:ext uri="{FF2B5EF4-FFF2-40B4-BE49-F238E27FC236}">
                <a16:creationId xmlns:a16="http://schemas.microsoft.com/office/drawing/2014/main" id="{9FAF294E-7439-4A33-B7E5-7B34FE549B74}"/>
              </a:ext>
            </a:extLst>
          </p:cNvPr>
          <p:cNvCxnSpPr/>
          <p:nvPr/>
        </p:nvCxnSpPr>
        <p:spPr>
          <a:xfrm>
            <a:off x="14065250" y="8631253"/>
            <a:ext cx="887730" cy="0"/>
          </a:xfrm>
          <a:prstGeom prst="straightConnector1">
            <a:avLst/>
          </a:prstGeom>
          <a:noFill/>
          <a:ln w="25400" cap="flat" cmpd="sng" algn="ctr">
            <a:solidFill>
              <a:srgbClr val="ED7D31">
                <a:lumMod val="75000"/>
              </a:srgbClr>
            </a:solidFill>
            <a:prstDash val="solid"/>
            <a:miter lim="800000"/>
            <a:tailEnd type="triangle"/>
          </a:ln>
          <a:effectLst/>
        </p:spPr>
      </p:cxnSp>
      <p:sp>
        <p:nvSpPr>
          <p:cNvPr id="10" name="TextBox 9">
            <a:extLst>
              <a:ext uri="{FF2B5EF4-FFF2-40B4-BE49-F238E27FC236}">
                <a16:creationId xmlns:a16="http://schemas.microsoft.com/office/drawing/2014/main" id="{4C4902DF-82AF-4379-AFC5-DD7A4E8790B1}"/>
              </a:ext>
            </a:extLst>
          </p:cNvPr>
          <p:cNvSpPr txBox="1"/>
          <p:nvPr/>
        </p:nvSpPr>
        <p:spPr>
          <a:xfrm>
            <a:off x="651163" y="1334340"/>
            <a:ext cx="8174182" cy="1200329"/>
          </a:xfrm>
          <a:prstGeom prst="rect">
            <a:avLst/>
          </a:prstGeom>
          <a:noFill/>
        </p:spPr>
        <p:txBody>
          <a:bodyPr wrap="square">
            <a:spAutoFit/>
          </a:bodyPr>
          <a:lstStyle/>
          <a:p>
            <a:r>
              <a:rPr lang="en-US" b="1" i="1" dirty="0">
                <a:solidFill>
                  <a:srgbClr val="4A4A4A"/>
                </a:solidFill>
                <a:latin typeface="BlinkMacSystemFont"/>
              </a:rPr>
              <a:t>One-Sample Test:</a:t>
            </a:r>
            <a:br>
              <a:rPr lang="en-US" b="1" i="1" dirty="0">
                <a:solidFill>
                  <a:srgbClr val="4A4A4A"/>
                </a:solidFill>
                <a:latin typeface="BlinkMacSystemFont"/>
              </a:rPr>
            </a:br>
            <a:r>
              <a:rPr lang="en-US" i="1" dirty="0">
                <a:solidFill>
                  <a:srgbClr val="4A4A4A"/>
                </a:solidFill>
                <a:latin typeface="BlinkMacSystemFont"/>
              </a:rPr>
              <a:t>The past data indicated that the mean house value in this city was 205. Does the sample data provide evidence that the mean house value has changed at a significance level of 5%?</a:t>
            </a:r>
          </a:p>
        </p:txBody>
      </p:sp>
      <p:sp>
        <p:nvSpPr>
          <p:cNvPr id="13" name="TextBox 12">
            <a:extLst>
              <a:ext uri="{FF2B5EF4-FFF2-40B4-BE49-F238E27FC236}">
                <a16:creationId xmlns:a16="http://schemas.microsoft.com/office/drawing/2014/main" id="{762A5C7E-A6A2-4B0D-839D-DF2FC11C6DAA}"/>
              </a:ext>
            </a:extLst>
          </p:cNvPr>
          <p:cNvSpPr txBox="1"/>
          <p:nvPr/>
        </p:nvSpPr>
        <p:spPr>
          <a:xfrm>
            <a:off x="651163" y="2557718"/>
            <a:ext cx="8174182" cy="707886"/>
          </a:xfrm>
          <a:prstGeom prst="rect">
            <a:avLst/>
          </a:prstGeom>
          <a:noFill/>
        </p:spPr>
        <p:txBody>
          <a:bodyPr wrap="square">
            <a:spAutoFit/>
          </a:bodyPr>
          <a:lstStyle/>
          <a:p>
            <a:r>
              <a:rPr lang="en-US" sz="2000" dirty="0">
                <a:solidFill>
                  <a:srgbClr val="3333FF"/>
                </a:solidFill>
                <a:latin typeface="Lucida Console" panose="020B0609040504020204" pitchFamily="49" charset="0"/>
              </a:rPr>
              <a:t>t.test(house$value, mu=205, alt="two.sided", conf.level = 0.95)</a:t>
            </a:r>
            <a:endParaRPr lang="en-US" sz="2000" dirty="0">
              <a:highlight>
                <a:srgbClr val="FFFF00"/>
              </a:highlight>
              <a:latin typeface="Lucida Console" panose="020B0609040504020204" pitchFamily="49" charset="0"/>
            </a:endParaRPr>
          </a:p>
        </p:txBody>
      </p:sp>
      <p:sp>
        <p:nvSpPr>
          <p:cNvPr id="11" name="TextBox 10">
            <a:extLst>
              <a:ext uri="{FF2B5EF4-FFF2-40B4-BE49-F238E27FC236}">
                <a16:creationId xmlns:a16="http://schemas.microsoft.com/office/drawing/2014/main" id="{B1889C61-DB72-4502-ACB0-AA14DE8E0596}"/>
              </a:ext>
            </a:extLst>
          </p:cNvPr>
          <p:cNvSpPr txBox="1"/>
          <p:nvPr/>
        </p:nvSpPr>
        <p:spPr>
          <a:xfrm>
            <a:off x="755072" y="3613929"/>
            <a:ext cx="7633854" cy="2585323"/>
          </a:xfrm>
          <a:prstGeom prst="rect">
            <a:avLst/>
          </a:prstGeom>
          <a:noFill/>
          <a:ln>
            <a:solidFill>
              <a:schemeClr val="tx1"/>
            </a:solidFill>
          </a:ln>
        </p:spPr>
        <p:txBody>
          <a:bodyPr wrap="square">
            <a:spAutoFit/>
          </a:bodyPr>
          <a:lstStyle/>
          <a:p>
            <a:r>
              <a:rPr lang="en-US" dirty="0">
                <a:latin typeface="Lucida Console" panose="020B0609040504020204" pitchFamily="49" charset="0"/>
              </a:rPr>
              <a:t>	One Sample t-test</a:t>
            </a:r>
          </a:p>
          <a:p>
            <a:endParaRPr lang="en-US" dirty="0">
              <a:latin typeface="Lucida Console" panose="020B0609040504020204" pitchFamily="49" charset="0"/>
            </a:endParaRPr>
          </a:p>
          <a:p>
            <a:r>
              <a:rPr lang="en-US" dirty="0">
                <a:latin typeface="Lucida Console" panose="020B0609040504020204" pitchFamily="49" charset="0"/>
              </a:rPr>
              <a:t>data:  house$value</a:t>
            </a:r>
          </a:p>
          <a:p>
            <a:r>
              <a:rPr lang="en-US" dirty="0">
                <a:latin typeface="Lucida Console" panose="020B0609040504020204" pitchFamily="49" charset="0"/>
              </a:rPr>
              <a:t>t = 2.7868, df = 69, </a:t>
            </a:r>
            <a:r>
              <a:rPr lang="en-US" dirty="0">
                <a:highlight>
                  <a:srgbClr val="FFFF00"/>
                </a:highlight>
                <a:latin typeface="Lucida Console" panose="020B0609040504020204" pitchFamily="49" charset="0"/>
              </a:rPr>
              <a:t>p-value = 0.00687</a:t>
            </a:r>
          </a:p>
          <a:p>
            <a:r>
              <a:rPr lang="en-US" dirty="0">
                <a:latin typeface="Lucida Console" panose="020B0609040504020204" pitchFamily="49" charset="0"/>
              </a:rPr>
              <a:t>alternative hypothesis: true mean is not equal to 205</a:t>
            </a:r>
          </a:p>
          <a:p>
            <a:r>
              <a:rPr lang="en-US" dirty="0">
                <a:latin typeface="Lucida Console" panose="020B0609040504020204" pitchFamily="49" charset="0"/>
              </a:rPr>
              <a:t>95 percent confidence interval:</a:t>
            </a:r>
          </a:p>
          <a:p>
            <a:r>
              <a:rPr lang="en-US" dirty="0">
                <a:latin typeface="Lucida Console" panose="020B0609040504020204" pitchFamily="49" charset="0"/>
              </a:rPr>
              <a:t>   207.8982  222.5018</a:t>
            </a:r>
          </a:p>
          <a:p>
            <a:r>
              <a:rPr lang="en-US" dirty="0">
                <a:latin typeface="Lucida Console" panose="020B0609040504020204" pitchFamily="49" charset="0"/>
              </a:rPr>
              <a:t>sample estimates:</a:t>
            </a:r>
          </a:p>
          <a:p>
            <a:r>
              <a:rPr lang="en-US" dirty="0">
                <a:latin typeface="Lucida Console" panose="020B0609040504020204" pitchFamily="49" charset="0"/>
              </a:rPr>
              <a:t>mean of x  215.2 </a:t>
            </a:r>
          </a:p>
        </p:txBody>
      </p:sp>
      <p:sp>
        <p:nvSpPr>
          <p:cNvPr id="12" name="TextBox 11">
            <a:extLst>
              <a:ext uri="{FF2B5EF4-FFF2-40B4-BE49-F238E27FC236}">
                <a16:creationId xmlns:a16="http://schemas.microsoft.com/office/drawing/2014/main" id="{CB362F27-EDE8-4108-8EE9-CE5A00CE9BBC}"/>
              </a:ext>
            </a:extLst>
          </p:cNvPr>
          <p:cNvSpPr txBox="1"/>
          <p:nvPr/>
        </p:nvSpPr>
        <p:spPr>
          <a:xfrm>
            <a:off x="651163" y="6302100"/>
            <a:ext cx="8174182" cy="369332"/>
          </a:xfrm>
          <a:prstGeom prst="rect">
            <a:avLst/>
          </a:prstGeom>
          <a:noFill/>
        </p:spPr>
        <p:txBody>
          <a:bodyPr wrap="square">
            <a:spAutoFit/>
          </a:bodyPr>
          <a:lstStyle/>
          <a:p>
            <a:r>
              <a:rPr lang="en-US" b="1" dirty="0">
                <a:solidFill>
                  <a:schemeClr val="accent6">
                    <a:lumMod val="75000"/>
                  </a:schemeClr>
                </a:solidFill>
                <a:latin typeface="BlinkMacSystemFont"/>
              </a:rPr>
              <a:t>Answer:</a:t>
            </a:r>
            <a:r>
              <a:rPr lang="en-US" sz="1800" b="1" dirty="0">
                <a:solidFill>
                  <a:schemeClr val="accent6">
                    <a:lumMod val="75000"/>
                  </a:schemeClr>
                </a:solidFill>
                <a:latin typeface="BlinkMacSystemFont"/>
              </a:rPr>
              <a:t> </a:t>
            </a:r>
            <a:r>
              <a:rPr lang="en-US" sz="1800" dirty="0">
                <a:solidFill>
                  <a:schemeClr val="accent6">
                    <a:lumMod val="75000"/>
                  </a:schemeClr>
                </a:solidFill>
                <a:latin typeface="BlinkMacSystemFont"/>
              </a:rPr>
              <a:t>Evidence that the mean house value has changed. </a:t>
            </a:r>
            <a:endParaRPr lang="en-US" dirty="0">
              <a:solidFill>
                <a:schemeClr val="accent6">
                  <a:lumMod val="75000"/>
                </a:schemeClr>
              </a:solidFill>
            </a:endParaRPr>
          </a:p>
        </p:txBody>
      </p:sp>
    </p:spTree>
    <p:extLst>
      <p:ext uri="{BB962C8B-B14F-4D97-AF65-F5344CB8AC3E}">
        <p14:creationId xmlns:p14="http://schemas.microsoft.com/office/powerpoint/2010/main" val="10670930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048E59CF872E49816CD432043BAE9D" ma:contentTypeVersion="16" ma:contentTypeDescription="Create a new document." ma:contentTypeScope="" ma:versionID="54d42cc464eff4ec79dfc232fdc1ea3e">
  <xsd:schema xmlns:xsd="http://www.w3.org/2001/XMLSchema" xmlns:xs="http://www.w3.org/2001/XMLSchema" xmlns:p="http://schemas.microsoft.com/office/2006/metadata/properties" xmlns:ns1="http://schemas.microsoft.com/sharepoint/v3" xmlns:ns3="47138b05-1f9f-442e-91fd-1da71cc25a43" xmlns:ns4="89673d65-1d93-42c4-bc96-ca6e9db93cbe" targetNamespace="http://schemas.microsoft.com/office/2006/metadata/properties" ma:root="true" ma:fieldsID="8b7a76196c78221d8053f9cf2e9100b8" ns1:_="" ns3:_="" ns4:_="">
    <xsd:import namespace="http://schemas.microsoft.com/sharepoint/v3"/>
    <xsd:import namespace="47138b05-1f9f-442e-91fd-1da71cc25a43"/>
    <xsd:import namespace="89673d65-1d93-42c4-bc96-ca6e9db93cb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ServiceGenerationTime" minOccurs="0"/>
                <xsd:element ref="ns3:MediaServiceEventHashCode" minOccurs="0"/>
                <xsd:element ref="ns3:MediaServiceLocation"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138b05-1f9f-442e-91fd-1da71cc25a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673d65-1d93-42c4-bc96-ca6e9db93cb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489FEA3-4B83-4ADD-B89D-F4312B75D1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7138b05-1f9f-442e-91fd-1da71cc25a43"/>
    <ds:schemaRef ds:uri="89673d65-1d93-42c4-bc96-ca6e9db93c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83CCD1-C229-4F6E-88CA-E5DD0CAF9EC8}">
  <ds:schemaRefs>
    <ds:schemaRef ds:uri="http://schemas.microsoft.com/sharepoint/v3/contenttype/forms"/>
  </ds:schemaRefs>
</ds:datastoreItem>
</file>

<file path=customXml/itemProps3.xml><?xml version="1.0" encoding="utf-8"?>
<ds:datastoreItem xmlns:ds="http://schemas.openxmlformats.org/officeDocument/2006/customXml" ds:itemID="{637BCB21-16C0-4731-8411-1CDD0F6C7771}">
  <ds:schemaRefs>
    <ds:schemaRef ds:uri="89673d65-1d93-42c4-bc96-ca6e9db93cbe"/>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47138b05-1f9f-442e-91fd-1da71cc25a43"/>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2315</TotalTime>
  <Words>1609</Words>
  <Application>Microsoft Office PowerPoint</Application>
  <PresentationFormat>On-screen Show (4:3)</PresentationFormat>
  <Paragraphs>171</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BlinkMacSystemFont</vt:lpstr>
      <vt:lpstr>Calibri</vt:lpstr>
      <vt:lpstr>Calibri Light</vt:lpstr>
      <vt:lpstr>Courier New</vt:lpstr>
      <vt:lpstr>Lucida Console</vt:lpstr>
      <vt:lpstr>Symbol</vt:lpstr>
      <vt:lpstr>Wingdings</vt:lpstr>
      <vt:lpstr>Office Theme</vt:lpstr>
      <vt:lpstr>PowerPoint Presentation</vt:lpstr>
      <vt:lpstr>Using R in Statistics</vt:lpstr>
      <vt:lpstr>PowerPoint Presentation</vt:lpstr>
      <vt:lpstr>R and R Studio</vt:lpstr>
      <vt:lpstr>Subjects in Introductory Statistics</vt:lpstr>
      <vt:lpstr>R Functions 1. Descriptive Statistics</vt:lpstr>
      <vt:lpstr>R Functions 2. Normal Distribution and Central Limit Theorem</vt:lpstr>
      <vt:lpstr>R Functions 3. Interval Estimation</vt:lpstr>
      <vt:lpstr>R Functions 4(a). One-Sample Testing</vt:lpstr>
      <vt:lpstr>R Functions 4(b). Two-Sample Testing</vt:lpstr>
      <vt:lpstr>R Functions 4(c). Multi-Sample Testing (ANOVA)</vt:lpstr>
      <vt:lpstr>R Functions 5(a). Regression</vt:lpstr>
      <vt:lpstr>R Functions 5(b). Linear Regression</vt:lpstr>
      <vt:lpstr>R Functions 5(c). Multiple Regression</vt:lpstr>
      <vt:lpstr>R Functions 5(c). Multiple Regression - CIE</vt:lpstr>
      <vt:lpstr>Summary - List of All R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eCOST2022</dc:title>
  <dc:creator>Faruk</dc:creator>
  <cp:lastModifiedBy>Faruk Guder</cp:lastModifiedBy>
  <cp:revision>69</cp:revision>
  <dcterms:created xsi:type="dcterms:W3CDTF">2020-10-18T02:55:05Z</dcterms:created>
  <dcterms:modified xsi:type="dcterms:W3CDTF">2022-05-11T17:11:18Z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0x010100A7048E59CF872E49816CD432043BAE9D</vt:lpwstr>
  </property>
</Properties>
</file>