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309" r:id="rId3"/>
    <p:sldId id="318" r:id="rId4"/>
    <p:sldId id="257" r:id="rId5"/>
    <p:sldId id="308" r:id="rId6"/>
    <p:sldId id="259" r:id="rId7"/>
    <p:sldId id="260" r:id="rId8"/>
    <p:sldId id="261" r:id="rId9"/>
    <p:sldId id="289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310" r:id="rId35"/>
    <p:sldId id="291" r:id="rId36"/>
    <p:sldId id="292" r:id="rId37"/>
    <p:sldId id="294" r:id="rId38"/>
    <p:sldId id="293" r:id="rId39"/>
    <p:sldId id="295" r:id="rId40"/>
    <p:sldId id="296" r:id="rId41"/>
    <p:sldId id="297" r:id="rId42"/>
    <p:sldId id="298" r:id="rId43"/>
    <p:sldId id="301" r:id="rId44"/>
    <p:sldId id="304" r:id="rId45"/>
    <p:sldId id="300" r:id="rId46"/>
    <p:sldId id="302" r:id="rId47"/>
    <p:sldId id="303" r:id="rId48"/>
    <p:sldId id="262" r:id="rId49"/>
    <p:sldId id="305" r:id="rId50"/>
    <p:sldId id="306" r:id="rId51"/>
    <p:sldId id="307" r:id="rId52"/>
    <p:sldId id="311" r:id="rId53"/>
    <p:sldId id="317" r:id="rId54"/>
    <p:sldId id="316" r:id="rId55"/>
    <p:sldId id="312" r:id="rId56"/>
    <p:sldId id="315" r:id="rId5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B61C4-85F1-484D-AB64-A555616ADA45}" v="137" dt="2026-06-17T18:15:33.2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ison, Tori" userId="d2d36fc0-cbab-4e11-90dd-b95903136c59" providerId="ADAL" clId="{21D1023E-101B-4320-8C3B-2B86266CA18E}"/>
    <pc:docChg chg="undo redo custSel addSld delSld modSld sldOrd">
      <pc:chgData name="Ellison, Tori" userId="d2d36fc0-cbab-4e11-90dd-b95903136c59" providerId="ADAL" clId="{21D1023E-101B-4320-8C3B-2B86266CA18E}" dt="2026-06-18T00:10:48.882" v="8220" actId="47"/>
      <pc:docMkLst>
        <pc:docMk/>
      </pc:docMkLst>
      <pc:sldChg chg="addSp modSp mod">
        <pc:chgData name="Ellison, Tori" userId="d2d36fc0-cbab-4e11-90dd-b95903136c59" providerId="ADAL" clId="{21D1023E-101B-4320-8C3B-2B86266CA18E}" dt="2026-06-17T02:17:50.457" v="6686" actId="20577"/>
        <pc:sldMkLst>
          <pc:docMk/>
          <pc:sldMk cId="0" sldId="256"/>
        </pc:sldMkLst>
        <pc:spChg chg="mod">
          <ac:chgData name="Ellison, Tori" userId="d2d36fc0-cbab-4e11-90dd-b95903136c59" providerId="ADAL" clId="{21D1023E-101B-4320-8C3B-2B86266CA18E}" dt="2026-06-17T02:17:37.125" v="6662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17:50.457" v="6686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17:25.833" v="4098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17:33.329" v="4101" actId="404"/>
          <ac:spMkLst>
            <pc:docMk/>
            <pc:sldMk cId="0" sldId="256"/>
            <ac:spMk id="10" creationId="{00000000-0000-0000-0000-000000000000}"/>
          </ac:spMkLst>
        </pc:spChg>
        <pc:picChg chg="add mod">
          <ac:chgData name="Ellison, Tori" userId="d2d36fc0-cbab-4e11-90dd-b95903136c59" providerId="ADAL" clId="{21D1023E-101B-4320-8C3B-2B86266CA18E}" dt="2026-06-17T01:26:15.193" v="5757" actId="14100"/>
          <ac:picMkLst>
            <pc:docMk/>
            <pc:sldMk cId="0" sldId="256"/>
            <ac:picMk id="11" creationId="{3095D713-B568-B96E-323E-21CA0A76E3E2}"/>
          </ac:picMkLst>
        </pc:picChg>
      </pc:sldChg>
      <pc:sldChg chg="addSp modSp add del mod ord">
        <pc:chgData name="Ellison, Tori" userId="d2d36fc0-cbab-4e11-90dd-b95903136c59" providerId="ADAL" clId="{21D1023E-101B-4320-8C3B-2B86266CA18E}" dt="2026-06-17T01:26:54.705" v="5758" actId="47"/>
        <pc:sldMkLst>
          <pc:docMk/>
          <pc:sldMk cId="0" sldId="258"/>
        </pc:sldMkLst>
      </pc:sldChg>
      <pc:sldChg chg="addSp delSp modSp mod ord">
        <pc:chgData name="Ellison, Tori" userId="d2d36fc0-cbab-4e11-90dd-b95903136c59" providerId="ADAL" clId="{21D1023E-101B-4320-8C3B-2B86266CA18E}" dt="2026-06-17T01:34:47.178" v="5809" actId="208"/>
        <pc:sldMkLst>
          <pc:docMk/>
          <pc:sldMk cId="0" sldId="259"/>
        </pc:sldMkLst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9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10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30:17.788" v="5792" actId="107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30:20.700" v="5793" actId="107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9:27.177" v="5777" actId="14100"/>
          <ac:spMkLst>
            <pc:docMk/>
            <pc:sldMk cId="0" sldId="259"/>
            <ac:spMk id="14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01:29:44.846" v="5783" actId="1076"/>
          <ac:spMkLst>
            <pc:docMk/>
            <pc:sldMk cId="0" sldId="259"/>
            <ac:spMk id="15" creationId="{9EB6D42F-A238-4944-594C-88EEDF0B96A1}"/>
          </ac:spMkLst>
        </pc:spChg>
        <pc:spChg chg="add mod">
          <ac:chgData name="Ellison, Tori" userId="d2d36fc0-cbab-4e11-90dd-b95903136c59" providerId="ADAL" clId="{21D1023E-101B-4320-8C3B-2B86266CA18E}" dt="2026-06-17T01:29:49.477" v="5785" actId="1076"/>
          <ac:spMkLst>
            <pc:docMk/>
            <pc:sldMk cId="0" sldId="259"/>
            <ac:spMk id="17" creationId="{193B01F9-31B1-7903-1782-340CDB708192}"/>
          </ac:spMkLst>
        </pc:spChg>
        <pc:spChg chg="add mod">
          <ac:chgData name="Ellison, Tori" userId="d2d36fc0-cbab-4e11-90dd-b95903136c59" providerId="ADAL" clId="{21D1023E-101B-4320-8C3B-2B86266CA18E}" dt="2026-06-17T01:30:10.736" v="5791" actId="14100"/>
          <ac:spMkLst>
            <pc:docMk/>
            <pc:sldMk cId="0" sldId="259"/>
            <ac:spMk id="19" creationId="{03E19773-8075-BD32-B50B-2386DE29AF75}"/>
          </ac:spMkLst>
        </pc:spChg>
        <pc:spChg chg="add mod">
          <ac:chgData name="Ellison, Tori" userId="d2d36fc0-cbab-4e11-90dd-b95903136c59" providerId="ADAL" clId="{21D1023E-101B-4320-8C3B-2B86266CA18E}" dt="2026-06-17T01:34:47.178" v="5809" actId="208"/>
          <ac:spMkLst>
            <pc:docMk/>
            <pc:sldMk cId="0" sldId="259"/>
            <ac:spMk id="20" creationId="{56AA74A5-BE92-667F-F99D-CE035C2CCE63}"/>
          </ac:spMkLst>
        </pc:spChg>
        <pc:picChg chg="add mod">
          <ac:chgData name="Ellison, Tori" userId="d2d36fc0-cbab-4e11-90dd-b95903136c59" providerId="ADAL" clId="{21D1023E-101B-4320-8C3B-2B86266CA18E}" dt="2026-06-17T01:29:37.913" v="5782" actId="14100"/>
          <ac:picMkLst>
            <pc:docMk/>
            <pc:sldMk cId="0" sldId="259"/>
            <ac:picMk id="18" creationId="{9A89974C-99BA-FE10-3A5E-A3D68F22B693}"/>
          </ac:picMkLst>
        </pc:picChg>
      </pc:sldChg>
      <pc:sldChg chg="addSp modSp mod ord">
        <pc:chgData name="Ellison, Tori" userId="d2d36fc0-cbab-4e11-90dd-b95903136c59" providerId="ADAL" clId="{21D1023E-101B-4320-8C3B-2B86266CA18E}" dt="2026-06-17T01:31:08.617" v="5801" actId="1076"/>
        <pc:sldMkLst>
          <pc:docMk/>
          <pc:sldMk cId="0" sldId="260"/>
        </pc:sldMkLst>
        <pc:spChg chg="add mod">
          <ac:chgData name="Ellison, Tori" userId="d2d36fc0-cbab-4e11-90dd-b95903136c59" providerId="ADAL" clId="{21D1023E-101B-4320-8C3B-2B86266CA18E}" dt="2026-06-17T01:30:53.286" v="5796" actId="14100"/>
          <ac:spMkLst>
            <pc:docMk/>
            <pc:sldMk cId="0" sldId="260"/>
            <ac:spMk id="36" creationId="{EDD4D744-2869-BF92-81E3-BB64FF5AF5C7}"/>
          </ac:spMkLst>
        </pc:spChg>
        <pc:spChg chg="add mod">
          <ac:chgData name="Ellison, Tori" userId="d2d36fc0-cbab-4e11-90dd-b95903136c59" providerId="ADAL" clId="{21D1023E-101B-4320-8C3B-2B86266CA18E}" dt="2026-06-17T01:31:01.087" v="5799" actId="14100"/>
          <ac:spMkLst>
            <pc:docMk/>
            <pc:sldMk cId="0" sldId="260"/>
            <ac:spMk id="37" creationId="{F1596CAE-3C98-D34B-F7E4-31FD162E9786}"/>
          </ac:spMkLst>
        </pc:spChg>
        <pc:spChg chg="add mod">
          <ac:chgData name="Ellison, Tori" userId="d2d36fc0-cbab-4e11-90dd-b95903136c59" providerId="ADAL" clId="{21D1023E-101B-4320-8C3B-2B86266CA18E}" dt="2026-06-17T01:31:08.617" v="5801" actId="1076"/>
          <ac:spMkLst>
            <pc:docMk/>
            <pc:sldMk cId="0" sldId="260"/>
            <ac:spMk id="38" creationId="{3A27C7AA-1062-438E-5F54-D6150C308302}"/>
          </ac:spMkLst>
        </pc:spChg>
      </pc:sldChg>
      <pc:sldChg chg="addSp delSp modSp mod ord">
        <pc:chgData name="Ellison, Tori" userId="d2d36fc0-cbab-4e11-90dd-b95903136c59" providerId="ADAL" clId="{21D1023E-101B-4320-8C3B-2B86266CA18E}" dt="2026-06-16T01:39:23.658" v="3792" actId="478"/>
        <pc:sldMkLst>
          <pc:docMk/>
          <pc:sldMk cId="0" sldId="261"/>
        </pc:sldMkLst>
        <pc:spChg chg="add mod">
          <ac:chgData name="Ellison, Tori" userId="d2d36fc0-cbab-4e11-90dd-b95903136c59" providerId="ADAL" clId="{21D1023E-101B-4320-8C3B-2B86266CA18E}" dt="2026-06-16T00:50:30.002" v="3760"/>
          <ac:spMkLst>
            <pc:docMk/>
            <pc:sldMk cId="0" sldId="261"/>
            <ac:spMk id="22" creationId="{D4D3789B-C911-63A2-F4AB-6D576C70AB56}"/>
          </ac:spMkLst>
        </pc:spChg>
      </pc:sldChg>
      <pc:sldChg chg="addSp delSp modSp add del mod ord setBg">
        <pc:chgData name="Ellison, Tori" userId="d2d36fc0-cbab-4e11-90dd-b95903136c59" providerId="ADAL" clId="{21D1023E-101B-4320-8C3B-2B86266CA18E}" dt="2026-06-17T03:20:51.331" v="7461" actId="113"/>
        <pc:sldMkLst>
          <pc:docMk/>
          <pc:sldMk cId="0" sldId="262"/>
        </pc:sldMkLst>
        <pc:spChg chg="mod">
          <ac:chgData name="Ellison, Tori" userId="d2d36fc0-cbab-4e11-90dd-b95903136c59" providerId="ADAL" clId="{21D1023E-101B-4320-8C3B-2B86266CA18E}" dt="2026-06-17T01:09:20.320" v="5055" actId="20577"/>
          <ac:spMkLst>
            <pc:docMk/>
            <pc:sldMk cId="0" sldId="262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09:18.682" v="5054" actId="20577"/>
          <ac:spMkLst>
            <pc:docMk/>
            <pc:sldMk cId="0" sldId="262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20:51.331" v="7461" actId="113"/>
          <ac:spMkLst>
            <pc:docMk/>
            <pc:sldMk cId="0" sldId="262"/>
            <ac:spMk id="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6T01:39:35.895" v="3795" actId="478"/>
          <ac:spMkLst>
            <pc:docMk/>
            <pc:sldMk cId="0" sldId="262"/>
            <ac:spMk id="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6T01:39:39.603" v="3796" actId="478"/>
          <ac:spMkLst>
            <pc:docMk/>
            <pc:sldMk cId="0" sldId="262"/>
            <ac:spMk id="7" creationId="{00000000-0000-0000-0000-000000000000}"/>
          </ac:spMkLst>
        </pc:spChg>
        <pc:spChg chg="del mod">
          <ac:chgData name="Ellison, Tori" userId="d2d36fc0-cbab-4e11-90dd-b95903136c59" providerId="ADAL" clId="{21D1023E-101B-4320-8C3B-2B86266CA18E}" dt="2026-06-17T01:09:33.438" v="5060" actId="115"/>
          <ac:spMkLst>
            <pc:docMk/>
            <pc:sldMk cId="0" sldId="262"/>
            <ac:spMk id="9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6T01:39:32.232" v="3793" actId="478"/>
          <ac:spMkLst>
            <pc:docMk/>
            <pc:sldMk cId="0" sldId="262"/>
            <ac:spMk id="10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6T01:56:09.198" v="3814" actId="21"/>
          <ac:spMkLst>
            <pc:docMk/>
            <pc:sldMk cId="0" sldId="262"/>
            <ac:spMk id="12" creationId="{00000000-0000-0000-0000-000000000000}"/>
          </ac:spMkLst>
        </pc:spChg>
        <pc:spChg chg="del mod">
          <ac:chgData name="Ellison, Tori" userId="d2d36fc0-cbab-4e11-90dd-b95903136c59" providerId="ADAL" clId="{21D1023E-101B-4320-8C3B-2B86266CA18E}" dt="2026-06-17T03:20:34.825" v="7459" actId="115"/>
          <ac:spMkLst>
            <pc:docMk/>
            <pc:sldMk cId="0" sldId="262"/>
            <ac:spMk id="1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03:30.234" v="6553" actId="20577"/>
          <ac:spMkLst>
            <pc:docMk/>
            <pc:sldMk cId="0" sldId="262"/>
            <ac:spMk id="17" creationId="{00000000-0000-0000-0000-000000000000}"/>
          </ac:spMkLst>
        </pc:spChg>
        <pc:spChg chg="add del mod">
          <ac:chgData name="Ellison, Tori" userId="d2d36fc0-cbab-4e11-90dd-b95903136c59" providerId="ADAL" clId="{21D1023E-101B-4320-8C3B-2B86266CA18E}" dt="2026-06-17T01:10:34.979" v="5063" actId="478"/>
          <ac:spMkLst>
            <pc:docMk/>
            <pc:sldMk cId="0" sldId="262"/>
            <ac:spMk id="18" creationId="{03942175-BF17-6F06-E04C-ED594D64DBD7}"/>
          </ac:spMkLst>
        </pc:spChg>
        <pc:spChg chg="add mod">
          <ac:chgData name="Ellison, Tori" userId="d2d36fc0-cbab-4e11-90dd-b95903136c59" providerId="ADAL" clId="{21D1023E-101B-4320-8C3B-2B86266CA18E}" dt="2026-06-17T02:58:26.326" v="7227" actId="1076"/>
          <ac:spMkLst>
            <pc:docMk/>
            <pc:sldMk cId="0" sldId="262"/>
            <ac:spMk id="19" creationId="{A625F7A1-A507-D804-B043-9CA70EE81901}"/>
          </ac:spMkLst>
        </pc:spChg>
      </pc:sldChg>
      <pc:sldChg chg="addSp modSp add del mod">
        <pc:chgData name="Ellison, Tori" userId="d2d36fc0-cbab-4e11-90dd-b95903136c59" providerId="ADAL" clId="{21D1023E-101B-4320-8C3B-2B86266CA18E}" dt="2026-06-16T01:59:39.775" v="3858" actId="14100"/>
        <pc:sldMkLst>
          <pc:docMk/>
          <pc:sldMk cId="0" sldId="263"/>
        </pc:sldMkLst>
        <pc:spChg chg="mod">
          <ac:chgData name="Ellison, Tori" userId="d2d36fc0-cbab-4e11-90dd-b95903136c59" providerId="ADAL" clId="{21D1023E-101B-4320-8C3B-2B86266CA18E}" dt="2026-06-16T01:56:28.945" v="3817" actId="14100"/>
          <ac:spMkLst>
            <pc:docMk/>
            <pc:sldMk cId="0" sldId="263"/>
            <ac:spMk id="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6T01:59:13.190" v="3852" actId="1076"/>
          <ac:spMkLst>
            <pc:docMk/>
            <pc:sldMk cId="0" sldId="263"/>
            <ac:spMk id="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6T01:59:09.544" v="3851" actId="1076"/>
          <ac:spMkLst>
            <pc:docMk/>
            <pc:sldMk cId="0" sldId="263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6T01:58:38.176" v="3846" actId="1076"/>
          <ac:spMkLst>
            <pc:docMk/>
            <pc:sldMk cId="0" sldId="263"/>
            <ac:spMk id="8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6T01:59:33.887" v="3857" actId="14100"/>
          <ac:spMkLst>
            <pc:docMk/>
            <pc:sldMk cId="0" sldId="263"/>
            <ac:spMk id="11" creationId="{FE884B16-19E5-2120-5AC8-6B9C08F269E6}"/>
          </ac:spMkLst>
        </pc:spChg>
        <pc:spChg chg="add mod">
          <ac:chgData name="Ellison, Tori" userId="d2d36fc0-cbab-4e11-90dd-b95903136c59" providerId="ADAL" clId="{21D1023E-101B-4320-8C3B-2B86266CA18E}" dt="2026-06-16T01:58:51.345" v="3848" actId="1076"/>
          <ac:spMkLst>
            <pc:docMk/>
            <pc:sldMk cId="0" sldId="263"/>
            <ac:spMk id="12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6T01:58:45.430" v="3847" actId="1076"/>
          <ac:spMkLst>
            <pc:docMk/>
            <pc:sldMk cId="0" sldId="263"/>
            <ac:spMk id="13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6T01:59:39.775" v="3858" actId="14100"/>
          <ac:spMkLst>
            <pc:docMk/>
            <pc:sldMk cId="0" sldId="263"/>
            <ac:spMk id="14" creationId="{A83957B2-105C-D6E0-D07B-9EB43BAB4798}"/>
          </ac:spMkLst>
        </pc:spChg>
      </pc:sldChg>
      <pc:sldChg chg="delSp modSp mod">
        <pc:chgData name="Ellison, Tori" userId="d2d36fc0-cbab-4e11-90dd-b95903136c59" providerId="ADAL" clId="{21D1023E-101B-4320-8C3B-2B86266CA18E}" dt="2026-06-17T03:16:48.929" v="7449" actId="1076"/>
        <pc:sldMkLst>
          <pc:docMk/>
          <pc:sldMk cId="0" sldId="265"/>
        </pc:sldMkLst>
        <pc:spChg chg="mod">
          <ac:chgData name="Ellison, Tori" userId="d2d36fc0-cbab-4e11-90dd-b95903136c59" providerId="ADAL" clId="{21D1023E-101B-4320-8C3B-2B86266CA18E}" dt="2026-06-17T03:14:23.152" v="7380" actId="20577"/>
          <ac:spMkLst>
            <pc:docMk/>
            <pc:sldMk cId="0" sldId="265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16:44.629" v="7448" actId="12"/>
          <ac:spMkLst>
            <pc:docMk/>
            <pc:sldMk cId="0" sldId="265"/>
            <ac:spMk id="11" creationId="{00000000-0000-0000-0000-000000000000}"/>
          </ac:spMkLst>
        </pc:spChg>
        <pc:spChg chg="del mod">
          <ac:chgData name="Ellison, Tori" userId="d2d36fc0-cbab-4e11-90dd-b95903136c59" providerId="ADAL" clId="{21D1023E-101B-4320-8C3B-2B86266CA18E}" dt="2026-06-17T03:16:21.218" v="7438" actId="478"/>
          <ac:spMkLst>
            <pc:docMk/>
            <pc:sldMk cId="0" sldId="265"/>
            <ac:spMk id="1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16:48.929" v="7449" actId="1076"/>
          <ac:spMkLst>
            <pc:docMk/>
            <pc:sldMk cId="0" sldId="265"/>
            <ac:spMk id="1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16:25.939" v="7440" actId="21"/>
          <ac:spMkLst>
            <pc:docMk/>
            <pc:sldMk cId="0" sldId="265"/>
            <ac:spMk id="15" creationId="{00000000-0000-0000-0000-000000000000}"/>
          </ac:spMkLst>
        </pc:spChg>
        <pc:spChg chg="del mod">
          <ac:chgData name="Ellison, Tori" userId="d2d36fc0-cbab-4e11-90dd-b95903136c59" providerId="ADAL" clId="{21D1023E-101B-4320-8C3B-2B86266CA18E}" dt="2026-06-17T03:16:23.278" v="7439" actId="478"/>
          <ac:spMkLst>
            <pc:docMk/>
            <pc:sldMk cId="0" sldId="265"/>
            <ac:spMk id="1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3:15:19.038" v="7381" actId="478"/>
          <ac:spMkLst>
            <pc:docMk/>
            <pc:sldMk cId="0" sldId="265"/>
            <ac:spMk id="17" creationId="{00000000-0000-0000-0000-000000000000}"/>
          </ac:spMkLst>
        </pc:spChg>
      </pc:sldChg>
      <pc:sldChg chg="modSp mod">
        <pc:chgData name="Ellison, Tori" userId="d2d36fc0-cbab-4e11-90dd-b95903136c59" providerId="ADAL" clId="{21D1023E-101B-4320-8C3B-2B86266CA18E}" dt="2026-06-17T03:04:15.587" v="7304" actId="20577"/>
        <pc:sldMkLst>
          <pc:docMk/>
          <pc:sldMk cId="0" sldId="266"/>
        </pc:sldMkLst>
        <pc:spChg chg="mod">
          <ac:chgData name="Ellison, Tori" userId="d2d36fc0-cbab-4e11-90dd-b95903136c59" providerId="ADAL" clId="{21D1023E-101B-4320-8C3B-2B86266CA18E}" dt="2026-06-17T03:04:15.587" v="7304" actId="20577"/>
          <ac:spMkLst>
            <pc:docMk/>
            <pc:sldMk cId="0" sldId="266"/>
            <ac:spMk id="3" creationId="{00000000-0000-0000-0000-000000000000}"/>
          </ac:spMkLst>
        </pc:spChg>
      </pc:sldChg>
      <pc:sldChg chg="del">
        <pc:chgData name="Ellison, Tori" userId="d2d36fc0-cbab-4e11-90dd-b95903136c59" providerId="ADAL" clId="{21D1023E-101B-4320-8C3B-2B86266CA18E}" dt="2026-06-17T02:15:37.844" v="6654" actId="47"/>
        <pc:sldMkLst>
          <pc:docMk/>
          <pc:sldMk cId="0" sldId="267"/>
        </pc:sldMkLst>
      </pc:sldChg>
      <pc:sldChg chg="delSp mod">
        <pc:chgData name="Ellison, Tori" userId="d2d36fc0-cbab-4e11-90dd-b95903136c59" providerId="ADAL" clId="{21D1023E-101B-4320-8C3B-2B86266CA18E}" dt="2026-06-16T20:26:26.014" v="3875" actId="478"/>
        <pc:sldMkLst>
          <pc:docMk/>
          <pc:sldMk cId="0" sldId="268"/>
        </pc:sldMkLst>
      </pc:sldChg>
      <pc:sldChg chg="addSp modSp mod">
        <pc:chgData name="Ellison, Tori" userId="d2d36fc0-cbab-4e11-90dd-b95903136c59" providerId="ADAL" clId="{21D1023E-101B-4320-8C3B-2B86266CA18E}" dt="2026-06-17T17:56:52.413" v="8217" actId="115"/>
        <pc:sldMkLst>
          <pc:docMk/>
          <pc:sldMk cId="0" sldId="269"/>
        </pc:sldMkLst>
        <pc:spChg chg="mod">
          <ac:chgData name="Ellison, Tori" userId="d2d36fc0-cbab-4e11-90dd-b95903136c59" providerId="ADAL" clId="{21D1023E-101B-4320-8C3B-2B86266CA18E}" dt="2026-06-17T00:59:10.366" v="5042" actId="20577"/>
          <ac:spMkLst>
            <pc:docMk/>
            <pc:sldMk cId="0" sldId="269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18:49.482" v="4222" actId="20577"/>
          <ac:spMkLst>
            <pc:docMk/>
            <pc:sldMk cId="0" sldId="269"/>
            <ac:spMk id="10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04:46.289" v="7307" actId="20577"/>
          <ac:spMkLst>
            <pc:docMk/>
            <pc:sldMk cId="0" sldId="269"/>
            <ac:spMk id="1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04:49.609" v="7310" actId="20577"/>
          <ac:spMkLst>
            <pc:docMk/>
            <pc:sldMk cId="0" sldId="269"/>
            <ac:spMk id="19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17:56:52.413" v="8217" actId="115"/>
          <ac:spMkLst>
            <pc:docMk/>
            <pc:sldMk cId="0" sldId="269"/>
            <ac:spMk id="22" creationId="{F76A718F-EDE4-8291-8BE1-95725618972F}"/>
          </ac:spMkLst>
        </pc:spChg>
      </pc:sldChg>
      <pc:sldChg chg="addSp delSp modSp mod">
        <pc:chgData name="Ellison, Tori" userId="d2d36fc0-cbab-4e11-90dd-b95903136c59" providerId="ADAL" clId="{21D1023E-101B-4320-8C3B-2B86266CA18E}" dt="2026-06-17T01:40:47.675" v="6128" actId="113"/>
        <pc:sldMkLst>
          <pc:docMk/>
          <pc:sldMk cId="0" sldId="270"/>
        </pc:sldMkLst>
        <pc:spChg chg="mod">
          <ac:chgData name="Ellison, Tori" userId="d2d36fc0-cbab-4e11-90dd-b95903136c59" providerId="ADAL" clId="{21D1023E-101B-4320-8C3B-2B86266CA18E}" dt="2026-06-17T01:37:31.035" v="5932" actId="113"/>
          <ac:spMkLst>
            <pc:docMk/>
            <pc:sldMk cId="0" sldId="270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37:33.250" v="5933" actId="113"/>
          <ac:spMkLst>
            <pc:docMk/>
            <pc:sldMk cId="0" sldId="270"/>
            <ac:spMk id="12" creationId="{00000000-0000-0000-0000-000000000000}"/>
          </ac:spMkLst>
        </pc:spChg>
        <pc:spChg chg="del mod">
          <ac:chgData name="Ellison, Tori" userId="d2d36fc0-cbab-4e11-90dd-b95903136c59" providerId="ADAL" clId="{21D1023E-101B-4320-8C3B-2B86266CA18E}" dt="2026-06-17T01:37:16.012" v="5926" actId="478"/>
          <ac:spMkLst>
            <pc:docMk/>
            <pc:sldMk cId="0" sldId="270"/>
            <ac:spMk id="1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1:37:19.656" v="5927" actId="478"/>
          <ac:spMkLst>
            <pc:docMk/>
            <pc:sldMk cId="0" sldId="270"/>
            <ac:spMk id="1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1:37:51.427" v="5934" actId="478"/>
          <ac:spMkLst>
            <pc:docMk/>
            <pc:sldMk cId="0" sldId="270"/>
            <ac:spMk id="1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1:37:54.678" v="5935" actId="478"/>
          <ac:spMkLst>
            <pc:docMk/>
            <pc:sldMk cId="0" sldId="270"/>
            <ac:spMk id="21" creationId="{00000000-0000-0000-0000-000000000000}"/>
          </ac:spMkLst>
        </pc:spChg>
        <pc:spChg chg="add del">
          <ac:chgData name="Ellison, Tori" userId="d2d36fc0-cbab-4e11-90dd-b95903136c59" providerId="ADAL" clId="{21D1023E-101B-4320-8C3B-2B86266CA18E}" dt="2026-06-17T01:38:46.712" v="5955" actId="478"/>
          <ac:spMkLst>
            <pc:docMk/>
            <pc:sldMk cId="0" sldId="270"/>
            <ac:spMk id="22" creationId="{00000000-0000-0000-0000-000000000000}"/>
          </ac:spMkLst>
        </pc:spChg>
        <pc:spChg chg="add del">
          <ac:chgData name="Ellison, Tori" userId="d2d36fc0-cbab-4e11-90dd-b95903136c59" providerId="ADAL" clId="{21D1023E-101B-4320-8C3B-2B86266CA18E}" dt="2026-06-17T01:38:44.544" v="5953" actId="478"/>
          <ac:spMkLst>
            <pc:docMk/>
            <pc:sldMk cId="0" sldId="270"/>
            <ac:spMk id="23" creationId="{00000000-0000-0000-0000-000000000000}"/>
          </ac:spMkLst>
        </pc:spChg>
        <pc:spChg chg="add del">
          <ac:chgData name="Ellison, Tori" userId="d2d36fc0-cbab-4e11-90dd-b95903136c59" providerId="ADAL" clId="{21D1023E-101B-4320-8C3B-2B86266CA18E}" dt="2026-06-17T01:38:45.747" v="5954" actId="478"/>
          <ac:spMkLst>
            <pc:docMk/>
            <pc:sldMk cId="0" sldId="270"/>
            <ac:spMk id="24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39:47.372" v="6046" actId="113"/>
          <ac:spMkLst>
            <pc:docMk/>
            <pc:sldMk cId="0" sldId="270"/>
            <ac:spMk id="25" creationId="{00000000-0000-0000-0000-000000000000}"/>
          </ac:spMkLst>
        </pc:spChg>
        <pc:spChg chg="add del">
          <ac:chgData name="Ellison, Tori" userId="d2d36fc0-cbab-4e11-90dd-b95903136c59" providerId="ADAL" clId="{21D1023E-101B-4320-8C3B-2B86266CA18E}" dt="2026-06-17T01:38:41.613" v="5952" actId="478"/>
          <ac:spMkLst>
            <pc:docMk/>
            <pc:sldMk cId="0" sldId="270"/>
            <ac:spMk id="26" creationId="{00000000-0000-0000-0000-000000000000}"/>
          </ac:spMkLst>
        </pc:spChg>
        <pc:spChg chg="add del">
          <ac:chgData name="Ellison, Tori" userId="d2d36fc0-cbab-4e11-90dd-b95903136c59" providerId="ADAL" clId="{21D1023E-101B-4320-8C3B-2B86266CA18E}" dt="2026-06-17T01:38:40.102" v="5950" actId="478"/>
          <ac:spMkLst>
            <pc:docMk/>
            <pc:sldMk cId="0" sldId="270"/>
            <ac:spMk id="27" creationId="{00000000-0000-0000-0000-000000000000}"/>
          </ac:spMkLst>
        </pc:spChg>
        <pc:spChg chg="add del">
          <ac:chgData name="Ellison, Tori" userId="d2d36fc0-cbab-4e11-90dd-b95903136c59" providerId="ADAL" clId="{21D1023E-101B-4320-8C3B-2B86266CA18E}" dt="2026-06-17T01:38:41.002" v="5951" actId="478"/>
          <ac:spMkLst>
            <pc:docMk/>
            <pc:sldMk cId="0" sldId="270"/>
            <ac:spMk id="2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40:47.675" v="6128" actId="113"/>
          <ac:spMkLst>
            <pc:docMk/>
            <pc:sldMk cId="0" sldId="270"/>
            <ac:spMk id="29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01:37:22.889" v="5929" actId="1076"/>
          <ac:spMkLst>
            <pc:docMk/>
            <pc:sldMk cId="0" sldId="270"/>
            <ac:spMk id="30" creationId="{B42A75F5-E55E-570C-FAD1-74B51024CA4F}"/>
          </ac:spMkLst>
        </pc:spChg>
      </pc:sldChg>
      <pc:sldChg chg="modSp mod">
        <pc:chgData name="Ellison, Tori" userId="d2d36fc0-cbab-4e11-90dd-b95903136c59" providerId="ADAL" clId="{21D1023E-101B-4320-8C3B-2B86266CA18E}" dt="2026-06-14T00:28:46.706" v="132" actId="115"/>
        <pc:sldMkLst>
          <pc:docMk/>
          <pc:sldMk cId="1108088715" sldId="271"/>
        </pc:sldMkLst>
        <pc:spChg chg="mod">
          <ac:chgData name="Ellison, Tori" userId="d2d36fc0-cbab-4e11-90dd-b95903136c59" providerId="ADAL" clId="{21D1023E-101B-4320-8C3B-2B86266CA18E}" dt="2026-06-14T00:28:46.706" v="132" actId="115"/>
          <ac:spMkLst>
            <pc:docMk/>
            <pc:sldMk cId="1108088715" sldId="271"/>
            <ac:spMk id="4" creationId="{D590AB66-D168-44B3-360A-29C4B00F1BC3}"/>
          </ac:spMkLst>
        </pc:spChg>
      </pc:sldChg>
      <pc:sldChg chg="modSp mod ord">
        <pc:chgData name="Ellison, Tori" userId="d2d36fc0-cbab-4e11-90dd-b95903136c59" providerId="ADAL" clId="{21D1023E-101B-4320-8C3B-2B86266CA18E}" dt="2026-06-14T00:31:58.044" v="157"/>
        <pc:sldMkLst>
          <pc:docMk/>
          <pc:sldMk cId="3192077790" sldId="272"/>
        </pc:sldMkLst>
        <pc:spChg chg="mod">
          <ac:chgData name="Ellison, Tori" userId="d2d36fc0-cbab-4e11-90dd-b95903136c59" providerId="ADAL" clId="{21D1023E-101B-4320-8C3B-2B86266CA18E}" dt="2026-06-14T00:25:23.112" v="19" actId="403"/>
          <ac:spMkLst>
            <pc:docMk/>
            <pc:sldMk cId="3192077790" sldId="272"/>
            <ac:spMk id="2" creationId="{7850DEA4-379D-F771-7824-913321107981}"/>
          </ac:spMkLst>
        </pc:spChg>
      </pc:sldChg>
      <pc:sldChg chg="modSp mod ord">
        <pc:chgData name="Ellison, Tori" userId="d2d36fc0-cbab-4e11-90dd-b95903136c59" providerId="ADAL" clId="{21D1023E-101B-4320-8C3B-2B86266CA18E}" dt="2026-06-14T00:31:46.513" v="155"/>
        <pc:sldMkLst>
          <pc:docMk/>
          <pc:sldMk cId="4273165890" sldId="273"/>
        </pc:sldMkLst>
        <pc:spChg chg="mod">
          <ac:chgData name="Ellison, Tori" userId="d2d36fc0-cbab-4e11-90dd-b95903136c59" providerId="ADAL" clId="{21D1023E-101B-4320-8C3B-2B86266CA18E}" dt="2026-06-14T00:28:19.667" v="130" actId="20577"/>
          <ac:spMkLst>
            <pc:docMk/>
            <pc:sldMk cId="4273165890" sldId="273"/>
            <ac:spMk id="2" creationId="{C7BF65CF-94B9-B1B8-09B4-71819806344D}"/>
          </ac:spMkLst>
        </pc:spChg>
      </pc:sldChg>
      <pc:sldChg chg="addSp modSp add mod">
        <pc:chgData name="Ellison, Tori" userId="d2d36fc0-cbab-4e11-90dd-b95903136c59" providerId="ADAL" clId="{21D1023E-101B-4320-8C3B-2B86266CA18E}" dt="2026-06-14T01:28:00.700" v="1161" actId="20577"/>
        <pc:sldMkLst>
          <pc:docMk/>
          <pc:sldMk cId="3811126046" sldId="274"/>
        </pc:sldMkLst>
        <pc:spChg chg="add mod">
          <ac:chgData name="Ellison, Tori" userId="d2d36fc0-cbab-4e11-90dd-b95903136c59" providerId="ADAL" clId="{21D1023E-101B-4320-8C3B-2B86266CA18E}" dt="2026-06-14T01:28:00.700" v="1161" actId="20577"/>
          <ac:spMkLst>
            <pc:docMk/>
            <pc:sldMk cId="3811126046" sldId="274"/>
            <ac:spMk id="2" creationId="{0674958F-BCFF-75FE-B03D-7B0E9252AD12}"/>
          </ac:spMkLst>
        </pc:spChg>
        <pc:graphicFrameChg chg="modGraphic">
          <ac:chgData name="Ellison, Tori" userId="d2d36fc0-cbab-4e11-90dd-b95903136c59" providerId="ADAL" clId="{21D1023E-101B-4320-8C3B-2B86266CA18E}" dt="2026-06-14T01:25:26.078" v="970" actId="207"/>
          <ac:graphicFrameMkLst>
            <pc:docMk/>
            <pc:sldMk cId="3811126046" sldId="274"/>
            <ac:graphicFrameMk id="3" creationId="{0849C472-BAFC-2918-0CA5-89C7EBED3405}"/>
          </ac:graphicFrameMkLst>
        </pc:graphicFrameChg>
      </pc:sldChg>
      <pc:sldChg chg="addSp modSp add mod ord">
        <pc:chgData name="Ellison, Tori" userId="d2d36fc0-cbab-4e11-90dd-b95903136c59" providerId="ADAL" clId="{21D1023E-101B-4320-8C3B-2B86266CA18E}" dt="2026-06-14T01:27:49.050" v="1155" actId="207"/>
        <pc:sldMkLst>
          <pc:docMk/>
          <pc:sldMk cId="1614002394" sldId="275"/>
        </pc:sldMkLst>
        <pc:spChg chg="add mod">
          <ac:chgData name="Ellison, Tori" userId="d2d36fc0-cbab-4e11-90dd-b95903136c59" providerId="ADAL" clId="{21D1023E-101B-4320-8C3B-2B86266CA18E}" dt="2026-06-14T01:27:49.050" v="1155" actId="207"/>
          <ac:spMkLst>
            <pc:docMk/>
            <pc:sldMk cId="1614002394" sldId="275"/>
            <ac:spMk id="2" creationId="{182B1AF5-E41A-5FB5-C6C0-A1D72152C077}"/>
          </ac:spMkLst>
        </pc:spChg>
        <pc:graphicFrameChg chg="modGraphic">
          <ac:chgData name="Ellison, Tori" userId="d2d36fc0-cbab-4e11-90dd-b95903136c59" providerId="ADAL" clId="{21D1023E-101B-4320-8C3B-2B86266CA18E}" dt="2026-06-14T01:26:33.797" v="1090" actId="207"/>
          <ac:graphicFrameMkLst>
            <pc:docMk/>
            <pc:sldMk cId="1614002394" sldId="275"/>
            <ac:graphicFrameMk id="3" creationId="{BC13CF71-B739-1A47-9FB6-9D998FAC5AD0}"/>
          </ac:graphicFrameMkLst>
        </pc:graphicFrameChg>
      </pc:sldChg>
      <pc:sldChg chg="addSp modSp add mod ord">
        <pc:chgData name="Ellison, Tori" userId="d2d36fc0-cbab-4e11-90dd-b95903136c59" providerId="ADAL" clId="{21D1023E-101B-4320-8C3B-2B86266CA18E}" dt="2026-06-17T02:29:32.352" v="6756" actId="20577"/>
        <pc:sldMkLst>
          <pc:docMk/>
          <pc:sldMk cId="1429011146" sldId="276"/>
        </pc:sldMkLst>
        <pc:spChg chg="add mod">
          <ac:chgData name="Ellison, Tori" userId="d2d36fc0-cbab-4e11-90dd-b95903136c59" providerId="ADAL" clId="{21D1023E-101B-4320-8C3B-2B86266CA18E}" dt="2026-06-17T02:29:32.352" v="6756" actId="20577"/>
          <ac:spMkLst>
            <pc:docMk/>
            <pc:sldMk cId="1429011146" sldId="276"/>
            <ac:spMk id="2" creationId="{FA36E64B-AC87-679B-EAA8-FF2E0EA922D2}"/>
          </ac:spMkLst>
        </pc:spChg>
        <pc:graphicFrameChg chg="modGraphic">
          <ac:chgData name="Ellison, Tori" userId="d2d36fc0-cbab-4e11-90dd-b95903136c59" providerId="ADAL" clId="{21D1023E-101B-4320-8C3B-2B86266CA18E}" dt="2026-06-14T01:27:16.421" v="1094" actId="207"/>
          <ac:graphicFrameMkLst>
            <pc:docMk/>
            <pc:sldMk cId="1429011146" sldId="276"/>
            <ac:graphicFrameMk id="3" creationId="{C38567BE-6DAA-B84A-A312-690B234211E3}"/>
          </ac:graphicFrameMkLst>
        </pc:graphicFrameChg>
      </pc:sldChg>
      <pc:sldChg chg="addSp delSp modSp add mod ord">
        <pc:chgData name="Ellison, Tori" userId="d2d36fc0-cbab-4e11-90dd-b95903136c59" providerId="ADAL" clId="{21D1023E-101B-4320-8C3B-2B86266CA18E}" dt="2026-06-17T02:50:23.012" v="7164" actId="114"/>
        <pc:sldMkLst>
          <pc:docMk/>
          <pc:sldMk cId="542378655" sldId="277"/>
        </pc:sldMkLst>
        <pc:spChg chg="add mod">
          <ac:chgData name="Ellison, Tori" userId="d2d36fc0-cbab-4e11-90dd-b95903136c59" providerId="ADAL" clId="{21D1023E-101B-4320-8C3B-2B86266CA18E}" dt="2026-06-14T02:00:22.179" v="1952" actId="207"/>
          <ac:spMkLst>
            <pc:docMk/>
            <pc:sldMk cId="542378655" sldId="277"/>
            <ac:spMk id="5" creationId="{792DEAB5-4283-2450-4C7F-E3E1726011D2}"/>
          </ac:spMkLst>
        </pc:spChg>
        <pc:spChg chg="add mod">
          <ac:chgData name="Ellison, Tori" userId="d2d36fc0-cbab-4e11-90dd-b95903136c59" providerId="ADAL" clId="{21D1023E-101B-4320-8C3B-2B86266CA18E}" dt="2026-06-17T02:50:23.012" v="7164" actId="114"/>
          <ac:spMkLst>
            <pc:docMk/>
            <pc:sldMk cId="542378655" sldId="277"/>
            <ac:spMk id="6" creationId="{CF3773A0-DF0A-FB1B-CD6B-047CB9F89FD1}"/>
          </ac:spMkLst>
        </pc:spChg>
        <pc:graphicFrameChg chg="modGraphic">
          <ac:chgData name="Ellison, Tori" userId="d2d36fc0-cbab-4e11-90dd-b95903136c59" providerId="ADAL" clId="{21D1023E-101B-4320-8C3B-2B86266CA18E}" dt="2026-06-14T01:58:54.004" v="1938" actId="207"/>
          <ac:graphicFrameMkLst>
            <pc:docMk/>
            <pc:sldMk cId="542378655" sldId="277"/>
            <ac:graphicFrameMk id="3" creationId="{7DE80B11-890E-3267-3D12-E50976CEF162}"/>
          </ac:graphicFrameMkLst>
        </pc:graphicFrameChg>
      </pc:sldChg>
      <pc:sldChg chg="addSp delSp modSp add mod">
        <pc:chgData name="Ellison, Tori" userId="d2d36fc0-cbab-4e11-90dd-b95903136c59" providerId="ADAL" clId="{21D1023E-101B-4320-8C3B-2B86266CA18E}" dt="2026-06-16T20:20:45.318" v="3859" actId="207"/>
        <pc:sldMkLst>
          <pc:docMk/>
          <pc:sldMk cId="3751099295" sldId="278"/>
        </pc:sldMkLst>
        <pc:spChg chg="add mod">
          <ac:chgData name="Ellison, Tori" userId="d2d36fc0-cbab-4e11-90dd-b95903136c59" providerId="ADAL" clId="{21D1023E-101B-4320-8C3B-2B86266CA18E}" dt="2026-06-15T21:43:23.909" v="2591" actId="207"/>
          <ac:spMkLst>
            <pc:docMk/>
            <pc:sldMk cId="3751099295" sldId="278"/>
            <ac:spMk id="6" creationId="{BCA56FC1-DA3A-B91D-7838-CE2D7A4429B2}"/>
          </ac:spMkLst>
        </pc:spChg>
        <pc:graphicFrameChg chg="mod modGraphic">
          <ac:chgData name="Ellison, Tori" userId="d2d36fc0-cbab-4e11-90dd-b95903136c59" providerId="ADAL" clId="{21D1023E-101B-4320-8C3B-2B86266CA18E}" dt="2026-06-16T20:20:45.318" v="3859" actId="207"/>
          <ac:graphicFrameMkLst>
            <pc:docMk/>
            <pc:sldMk cId="3751099295" sldId="278"/>
            <ac:graphicFrameMk id="3" creationId="{A37FEF7E-978E-3AF1-921B-7A4C21255BA7}"/>
          </ac:graphicFrameMkLst>
        </pc:graphicFrameChg>
      </pc:sldChg>
      <pc:sldChg chg="addSp delSp modSp add del mod">
        <pc:chgData name="Ellison, Tori" userId="d2d36fc0-cbab-4e11-90dd-b95903136c59" providerId="ADAL" clId="{21D1023E-101B-4320-8C3B-2B86266CA18E}" dt="2026-06-18T00:10:48.882" v="8220" actId="47"/>
        <pc:sldMkLst>
          <pc:docMk/>
          <pc:sldMk cId="4238582357" sldId="279"/>
        </pc:sldMkLst>
      </pc:sldChg>
      <pc:sldChg chg="addSp delSp modSp add mod">
        <pc:chgData name="Ellison, Tori" userId="d2d36fc0-cbab-4e11-90dd-b95903136c59" providerId="ADAL" clId="{21D1023E-101B-4320-8C3B-2B86266CA18E}" dt="2026-06-14T01:19:08.802" v="556" actId="2165"/>
        <pc:sldMkLst>
          <pc:docMk/>
          <pc:sldMk cId="2165789589" sldId="280"/>
        </pc:sldMkLst>
        <pc:spChg chg="mod">
          <ac:chgData name="Ellison, Tori" userId="d2d36fc0-cbab-4e11-90dd-b95903136c59" providerId="ADAL" clId="{21D1023E-101B-4320-8C3B-2B86266CA18E}" dt="2026-06-14T00:48:45.122" v="493" actId="20577"/>
          <ac:spMkLst>
            <pc:docMk/>
            <pc:sldMk cId="2165789589" sldId="280"/>
            <ac:spMk id="4" creationId="{5AB3FD91-BBCC-E4DC-9FF1-FB804E8C55A6}"/>
          </ac:spMkLst>
        </pc:spChg>
        <pc:graphicFrameChg chg="add mod modGraphic">
          <ac:chgData name="Ellison, Tori" userId="d2d36fc0-cbab-4e11-90dd-b95903136c59" providerId="ADAL" clId="{21D1023E-101B-4320-8C3B-2B86266CA18E}" dt="2026-06-14T01:19:08.802" v="556" actId="2165"/>
          <ac:graphicFrameMkLst>
            <pc:docMk/>
            <pc:sldMk cId="2165789589" sldId="280"/>
            <ac:graphicFrameMk id="2" creationId="{F54148DB-A41B-8449-2F90-0047D55A3652}"/>
          </ac:graphicFrameMkLst>
        </pc:graphicFrameChg>
      </pc:sldChg>
      <pc:sldChg chg="addSp modSp add mod">
        <pc:chgData name="Ellison, Tori" userId="d2d36fc0-cbab-4e11-90dd-b95903136c59" providerId="ADAL" clId="{21D1023E-101B-4320-8C3B-2B86266CA18E}" dt="2026-06-16T20:21:26.027" v="3863" actId="1076"/>
        <pc:sldMkLst>
          <pc:docMk/>
          <pc:sldMk cId="2694230394" sldId="281"/>
        </pc:sldMkLst>
        <pc:spChg chg="add mod">
          <ac:chgData name="Ellison, Tori" userId="d2d36fc0-cbab-4e11-90dd-b95903136c59" providerId="ADAL" clId="{21D1023E-101B-4320-8C3B-2B86266CA18E}" dt="2026-06-16T20:21:26.027" v="3863" actId="1076"/>
          <ac:spMkLst>
            <pc:docMk/>
            <pc:sldMk cId="2694230394" sldId="281"/>
            <ac:spMk id="3" creationId="{A7CDD43D-F44B-8565-2650-87A6DBD39B09}"/>
          </ac:spMkLst>
        </pc:spChg>
        <pc:spChg chg="add mod">
          <ac:chgData name="Ellison, Tori" userId="d2d36fc0-cbab-4e11-90dd-b95903136c59" providerId="ADAL" clId="{21D1023E-101B-4320-8C3B-2B86266CA18E}" dt="2026-06-16T20:21:23.494" v="3862" actId="13822"/>
          <ac:spMkLst>
            <pc:docMk/>
            <pc:sldMk cId="2694230394" sldId="281"/>
            <ac:spMk id="5" creationId="{E9CD81CA-F2F6-9D68-DAC6-EBE720B1EA85}"/>
          </ac:spMkLst>
        </pc:spChg>
        <pc:graphicFrameChg chg="modGraphic">
          <ac:chgData name="Ellison, Tori" userId="d2d36fc0-cbab-4e11-90dd-b95903136c59" providerId="ADAL" clId="{21D1023E-101B-4320-8C3B-2B86266CA18E}" dt="2026-06-14T01:23:36.495" v="862" actId="207"/>
          <ac:graphicFrameMkLst>
            <pc:docMk/>
            <pc:sldMk cId="2694230394" sldId="281"/>
            <ac:graphicFrameMk id="2" creationId="{6C82C092-8CFC-CDA2-47CE-D702B1576C99}"/>
          </ac:graphicFrameMkLst>
        </pc:graphicFrameChg>
      </pc:sldChg>
      <pc:sldChg chg="addSp modSp add mod ord">
        <pc:chgData name="Ellison, Tori" userId="d2d36fc0-cbab-4e11-90dd-b95903136c59" providerId="ADAL" clId="{21D1023E-101B-4320-8C3B-2B86266CA18E}" dt="2026-06-15T21:43:53.899" v="2594" actId="207"/>
        <pc:sldMkLst>
          <pc:docMk/>
          <pc:sldMk cId="3719744198" sldId="282"/>
        </pc:sldMkLst>
        <pc:spChg chg="add mod">
          <ac:chgData name="Ellison, Tori" userId="d2d36fc0-cbab-4e11-90dd-b95903136c59" providerId="ADAL" clId="{21D1023E-101B-4320-8C3B-2B86266CA18E}" dt="2026-06-14T01:22:57.050" v="857" actId="207"/>
          <ac:spMkLst>
            <pc:docMk/>
            <pc:sldMk cId="3719744198" sldId="282"/>
            <ac:spMk id="3" creationId="{F9CEB099-FB8D-406E-5709-122B6215D646}"/>
          </ac:spMkLst>
        </pc:spChg>
        <pc:graphicFrameChg chg="modGraphic">
          <ac:chgData name="Ellison, Tori" userId="d2d36fc0-cbab-4e11-90dd-b95903136c59" providerId="ADAL" clId="{21D1023E-101B-4320-8C3B-2B86266CA18E}" dt="2026-06-15T21:43:53.899" v="2594" actId="207"/>
          <ac:graphicFrameMkLst>
            <pc:docMk/>
            <pc:sldMk cId="3719744198" sldId="282"/>
            <ac:graphicFrameMk id="2" creationId="{030DA6D1-86FD-F46A-40A3-DEF0AF6A2A5A}"/>
          </ac:graphicFrameMkLst>
        </pc:graphicFrameChg>
      </pc:sldChg>
      <pc:sldChg chg="addSp delSp modSp add mod">
        <pc:chgData name="Ellison, Tori" userId="d2d36fc0-cbab-4e11-90dd-b95903136c59" providerId="ADAL" clId="{21D1023E-101B-4320-8C3B-2B86266CA18E}" dt="2026-06-16T22:42:36.326" v="4090" actId="20577"/>
        <pc:sldMkLst>
          <pc:docMk/>
          <pc:sldMk cId="1742156385" sldId="283"/>
        </pc:sldMkLst>
        <pc:spChg chg="mod">
          <ac:chgData name="Ellison, Tori" userId="d2d36fc0-cbab-4e11-90dd-b95903136c59" providerId="ADAL" clId="{21D1023E-101B-4320-8C3B-2B86266CA18E}" dt="2026-06-14T01:45:38.719" v="1482" actId="20577"/>
          <ac:spMkLst>
            <pc:docMk/>
            <pc:sldMk cId="1742156385" sldId="283"/>
            <ac:spMk id="4" creationId="{4966FDAE-BEE6-6D14-99AD-0CEF6860EC5A}"/>
          </ac:spMkLst>
        </pc:spChg>
        <pc:spChg chg="add mod">
          <ac:chgData name="Ellison, Tori" userId="d2d36fc0-cbab-4e11-90dd-b95903136c59" providerId="ADAL" clId="{21D1023E-101B-4320-8C3B-2B86266CA18E}" dt="2026-06-14T02:14:16.123" v="2580" actId="207"/>
          <ac:spMkLst>
            <pc:docMk/>
            <pc:sldMk cId="1742156385" sldId="283"/>
            <ac:spMk id="6" creationId="{14750C4A-9A34-0B86-4E9C-8D838DE413E3}"/>
          </ac:spMkLst>
        </pc:spChg>
        <pc:graphicFrameChg chg="add mod modGraphic">
          <ac:chgData name="Ellison, Tori" userId="d2d36fc0-cbab-4e11-90dd-b95903136c59" providerId="ADAL" clId="{21D1023E-101B-4320-8C3B-2B86266CA18E}" dt="2026-06-16T22:42:36.326" v="4090" actId="20577"/>
          <ac:graphicFrameMkLst>
            <pc:docMk/>
            <pc:sldMk cId="1742156385" sldId="283"/>
            <ac:graphicFrameMk id="3" creationId="{CB166109-8396-B43B-A0D0-0841B4B6EBA2}"/>
          </ac:graphicFrameMkLst>
        </pc:graphicFrameChg>
      </pc:sldChg>
      <pc:sldChg chg="addSp delSp modSp add mod">
        <pc:chgData name="Ellison, Tori" userId="d2d36fc0-cbab-4e11-90dd-b95903136c59" providerId="ADAL" clId="{21D1023E-101B-4320-8C3B-2B86266CA18E}" dt="2026-06-17T01:03:31.670" v="5045" actId="207"/>
        <pc:sldMkLst>
          <pc:docMk/>
          <pc:sldMk cId="3560178932" sldId="284"/>
        </pc:sldMkLst>
        <pc:spChg chg="mod">
          <ac:chgData name="Ellison, Tori" userId="d2d36fc0-cbab-4e11-90dd-b95903136c59" providerId="ADAL" clId="{21D1023E-101B-4320-8C3B-2B86266CA18E}" dt="2026-06-17T01:03:31.670" v="5045" actId="207"/>
          <ac:spMkLst>
            <pc:docMk/>
            <pc:sldMk cId="3560178932" sldId="284"/>
            <ac:spMk id="6" creationId="{4C989A35-845C-42CB-593E-02AECAF6AC7B}"/>
          </ac:spMkLst>
        </pc:spChg>
        <pc:graphicFrameChg chg="add del mod modGraphic">
          <ac:chgData name="Ellison, Tori" userId="d2d36fc0-cbab-4e11-90dd-b95903136c59" providerId="ADAL" clId="{21D1023E-101B-4320-8C3B-2B86266CA18E}" dt="2026-06-17T00:20:24.491" v="4223" actId="478"/>
          <ac:graphicFrameMkLst>
            <pc:docMk/>
            <pc:sldMk cId="3560178932" sldId="284"/>
            <ac:graphicFrameMk id="2" creationId="{A55775E4-3174-7BD3-8BC2-3E9AE5DF9B5D}"/>
          </ac:graphicFrameMkLst>
        </pc:graphicFrameChg>
        <pc:graphicFrameChg chg="add del mod modGraphic">
          <ac:chgData name="Ellison, Tori" userId="d2d36fc0-cbab-4e11-90dd-b95903136c59" providerId="ADAL" clId="{21D1023E-101B-4320-8C3B-2B86266CA18E}" dt="2026-06-17T01:03:11.979" v="5043" actId="478"/>
          <ac:graphicFrameMkLst>
            <pc:docMk/>
            <pc:sldMk cId="3560178932" sldId="284"/>
            <ac:graphicFrameMk id="3" creationId="{42243603-4AF7-F086-F452-B108D9346D9D}"/>
          </ac:graphicFrameMkLst>
        </pc:graphicFrameChg>
      </pc:sldChg>
      <pc:sldChg chg="addSp modSp new mod">
        <pc:chgData name="Ellison, Tori" userId="d2d36fc0-cbab-4e11-90dd-b95903136c59" providerId="ADAL" clId="{21D1023E-101B-4320-8C3B-2B86266CA18E}" dt="2026-06-16T22:13:16.356" v="4054" actId="20577"/>
        <pc:sldMkLst>
          <pc:docMk/>
          <pc:sldMk cId="210873235" sldId="285"/>
        </pc:sldMkLst>
        <pc:spChg chg="mod">
          <ac:chgData name="Ellison, Tori" userId="d2d36fc0-cbab-4e11-90dd-b95903136c59" providerId="ADAL" clId="{21D1023E-101B-4320-8C3B-2B86266CA18E}" dt="2026-06-15T22:12:46.502" v="2925" actId="207"/>
          <ac:spMkLst>
            <pc:docMk/>
            <pc:sldMk cId="210873235" sldId="285"/>
            <ac:spMk id="2" creationId="{2AF1BA3A-1281-6E29-1CA9-C75B87FA5FCC}"/>
          </ac:spMkLst>
        </pc:spChg>
        <pc:spChg chg="mod">
          <ac:chgData name="Ellison, Tori" userId="d2d36fc0-cbab-4e11-90dd-b95903136c59" providerId="ADAL" clId="{21D1023E-101B-4320-8C3B-2B86266CA18E}" dt="2026-06-15T22:13:17.750" v="2930" actId="403"/>
          <ac:spMkLst>
            <pc:docMk/>
            <pc:sldMk cId="210873235" sldId="285"/>
            <ac:spMk id="5" creationId="{D6A6D369-09F5-1978-E7D6-10580ECE1284}"/>
          </ac:spMkLst>
        </pc:spChg>
        <pc:spChg chg="mod">
          <ac:chgData name="Ellison, Tori" userId="d2d36fc0-cbab-4e11-90dd-b95903136c59" providerId="ADAL" clId="{21D1023E-101B-4320-8C3B-2B86266CA18E}" dt="2026-06-15T22:14:47.500" v="2939" actId="403"/>
          <ac:spMkLst>
            <pc:docMk/>
            <pc:sldMk cId="210873235" sldId="285"/>
            <ac:spMk id="7" creationId="{6983F587-ED1E-961D-F30A-CB6C25DFC20F}"/>
          </ac:spMkLst>
        </pc:spChg>
        <pc:spChg chg="add 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10" creationId="{D9AC056B-39E3-1610-90E5-D7AA4C38A800}"/>
          </ac:spMkLst>
        </pc:spChg>
        <pc:spChg chg="mod">
          <ac:chgData name="Ellison, Tori" userId="d2d36fc0-cbab-4e11-90dd-b95903136c59" providerId="ADAL" clId="{21D1023E-101B-4320-8C3B-2B86266CA18E}" dt="2026-06-15T22:13:17.750" v="2930" actId="403"/>
          <ac:spMkLst>
            <pc:docMk/>
            <pc:sldMk cId="210873235" sldId="285"/>
            <ac:spMk id="11" creationId="{6FBB2684-21D3-43B8-7C31-47D0F8C420C3}"/>
          </ac:spMkLst>
        </pc:spChg>
        <pc:spChg chg="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12" creationId="{922D9FB1-5A9A-6EF8-5AEA-34AFEDC046A5}"/>
          </ac:spMkLst>
        </pc:spChg>
        <pc:spChg chg="mod">
          <ac:chgData name="Ellison, Tori" userId="d2d36fc0-cbab-4e11-90dd-b95903136c59" providerId="ADAL" clId="{21D1023E-101B-4320-8C3B-2B86266CA18E}" dt="2026-06-15T22:13:17.750" v="2930" actId="403"/>
          <ac:spMkLst>
            <pc:docMk/>
            <pc:sldMk cId="210873235" sldId="285"/>
            <ac:spMk id="13" creationId="{AB41CD5A-68AC-9E9A-68DA-E3B8949D149A}"/>
          </ac:spMkLst>
        </pc:spChg>
        <pc:spChg chg="add 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14" creationId="{5EA57220-7F69-552D-B990-33B6A4ADF61C}"/>
          </ac:spMkLst>
        </pc:spChg>
        <pc:spChg chg="add 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15" creationId="{B4A9D7B4-0A37-3544-ECFC-D2D63E6D6386}"/>
          </ac:spMkLst>
        </pc:spChg>
        <pc:spChg chg="add mod">
          <ac:chgData name="Ellison, Tori" userId="d2d36fc0-cbab-4e11-90dd-b95903136c59" providerId="ADAL" clId="{21D1023E-101B-4320-8C3B-2B86266CA18E}" dt="2026-06-15T22:12:32.467" v="2924"/>
          <ac:spMkLst>
            <pc:docMk/>
            <pc:sldMk cId="210873235" sldId="285"/>
            <ac:spMk id="16" creationId="{00EB114B-65A0-0218-7E57-9E259A855518}"/>
          </ac:spMkLst>
        </pc:spChg>
        <pc:spChg chg="mod">
          <ac:chgData name="Ellison, Tori" userId="d2d36fc0-cbab-4e11-90dd-b95903136c59" providerId="ADAL" clId="{21D1023E-101B-4320-8C3B-2B86266CA18E}" dt="2026-06-15T22:14:47.500" v="2939" actId="403"/>
          <ac:spMkLst>
            <pc:docMk/>
            <pc:sldMk cId="210873235" sldId="285"/>
            <ac:spMk id="17" creationId="{600514CD-786E-FC67-BE0B-0D8E9343400E}"/>
          </ac:spMkLst>
        </pc:spChg>
        <pc:spChg chg="add mod">
          <ac:chgData name="Ellison, Tori" userId="d2d36fc0-cbab-4e11-90dd-b95903136c59" providerId="ADAL" clId="{21D1023E-101B-4320-8C3B-2B86266CA18E}" dt="2026-06-15T22:12:32.467" v="2924"/>
          <ac:spMkLst>
            <pc:docMk/>
            <pc:sldMk cId="210873235" sldId="285"/>
            <ac:spMk id="19" creationId="{1CD8932B-2522-F971-6A0A-3EADC0508623}"/>
          </ac:spMkLst>
        </pc:spChg>
        <pc:spChg chg="mod">
          <ac:chgData name="Ellison, Tori" userId="d2d36fc0-cbab-4e11-90dd-b95903136c59" providerId="ADAL" clId="{21D1023E-101B-4320-8C3B-2B86266CA18E}" dt="2026-06-15T22:13:22.846" v="2932" actId="403"/>
          <ac:spMkLst>
            <pc:docMk/>
            <pc:sldMk cId="210873235" sldId="285"/>
            <ac:spMk id="20" creationId="{98092EA0-FAFC-B7DE-09EB-58314F979445}"/>
          </ac:spMkLst>
        </pc:spChg>
        <pc:spChg chg="add 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21" creationId="{F13631E0-C5CB-6807-32CC-628FE38154C4}"/>
          </ac:spMkLst>
        </pc:spChg>
        <pc:spChg chg="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22" creationId="{CC8B70DB-4970-7AAA-8324-6DAB25B45496}"/>
          </ac:spMkLst>
        </pc:spChg>
        <pc:spChg chg="add 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23" creationId="{693C29FC-4954-C359-1FFB-87A619CC9CCC}"/>
          </ac:spMkLst>
        </pc:spChg>
        <pc:spChg chg="add mod">
          <ac:chgData name="Ellison, Tori" userId="d2d36fc0-cbab-4e11-90dd-b95903136c59" providerId="ADAL" clId="{21D1023E-101B-4320-8C3B-2B86266CA18E}" dt="2026-06-15T22:12:32.467" v="2924"/>
          <ac:spMkLst>
            <pc:docMk/>
            <pc:sldMk cId="210873235" sldId="285"/>
            <ac:spMk id="24" creationId="{861BABAF-5FD8-DD5F-519A-F544B87AEB73}"/>
          </ac:spMkLst>
        </pc:spChg>
        <pc:spChg chg="add mod">
          <ac:chgData name="Ellison, Tori" userId="d2d36fc0-cbab-4e11-90dd-b95903136c59" providerId="ADAL" clId="{21D1023E-101B-4320-8C3B-2B86266CA18E}" dt="2026-06-15T22:12:32.467" v="2924"/>
          <ac:spMkLst>
            <pc:docMk/>
            <pc:sldMk cId="210873235" sldId="285"/>
            <ac:spMk id="25" creationId="{33E91F7D-3EB8-4C8F-EDE6-4314C8AA6AB1}"/>
          </ac:spMkLst>
        </pc:spChg>
        <pc:spChg chg="mod">
          <ac:chgData name="Ellison, Tori" userId="d2d36fc0-cbab-4e11-90dd-b95903136c59" providerId="ADAL" clId="{21D1023E-101B-4320-8C3B-2B86266CA18E}" dt="2026-06-15T22:14:47.500" v="2939" actId="403"/>
          <ac:spMkLst>
            <pc:docMk/>
            <pc:sldMk cId="210873235" sldId="285"/>
            <ac:spMk id="26" creationId="{9BFE7489-158B-D177-FC83-50501A245963}"/>
          </ac:spMkLst>
        </pc:spChg>
        <pc:spChg chg="mod">
          <ac:chgData name="Ellison, Tori" userId="d2d36fc0-cbab-4e11-90dd-b95903136c59" providerId="ADAL" clId="{21D1023E-101B-4320-8C3B-2B86266CA18E}" dt="2026-06-16T22:13:16.356" v="4054" actId="20577"/>
          <ac:spMkLst>
            <pc:docMk/>
            <pc:sldMk cId="210873235" sldId="285"/>
            <ac:spMk id="29" creationId="{3218E3B5-8DAE-9E34-0A51-87FC58D4E366}"/>
          </ac:spMkLst>
        </pc:spChg>
        <pc:spChg chg="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30" creationId="{690E5A32-BE00-8F61-0A02-17D93F4A02BC}"/>
          </ac:spMkLst>
        </pc:spChg>
        <pc:spChg chg="add 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31" creationId="{62510432-2303-6FA4-2853-AFDDC1ABBB39}"/>
          </ac:spMkLst>
        </pc:spChg>
        <pc:spChg chg="mod">
          <ac:chgData name="Ellison, Tori" userId="d2d36fc0-cbab-4e11-90dd-b95903136c59" providerId="ADAL" clId="{21D1023E-101B-4320-8C3B-2B86266CA18E}" dt="2026-06-15T22:14:39.699" v="2936" actId="403"/>
          <ac:spMkLst>
            <pc:docMk/>
            <pc:sldMk cId="210873235" sldId="285"/>
            <ac:spMk id="32" creationId="{AA51CEE8-0387-1812-7F2A-DB1658A98BA8}"/>
          </ac:spMkLst>
        </pc:spChg>
        <pc:spChg chg="mod">
          <ac:chgData name="Ellison, Tori" userId="d2d36fc0-cbab-4e11-90dd-b95903136c59" providerId="ADAL" clId="{21D1023E-101B-4320-8C3B-2B86266CA18E}" dt="2026-06-15T22:13:02.745" v="2926" actId="6549"/>
          <ac:spMkLst>
            <pc:docMk/>
            <pc:sldMk cId="210873235" sldId="285"/>
            <ac:spMk id="33" creationId="{C36D0AEF-A281-9A62-A2DC-5AEC7BA758E2}"/>
          </ac:spMkLst>
        </pc:spChg>
      </pc:sldChg>
      <pc:sldChg chg="addSp modSp new mod">
        <pc:chgData name="Ellison, Tori" userId="d2d36fc0-cbab-4e11-90dd-b95903136c59" providerId="ADAL" clId="{21D1023E-101B-4320-8C3B-2B86266CA18E}" dt="2026-06-16T00:41:17.121" v="3506" actId="207"/>
        <pc:sldMkLst>
          <pc:docMk/>
          <pc:sldMk cId="720390344" sldId="286"/>
        </pc:sldMkLst>
        <pc:spChg chg="add mod">
          <ac:chgData name="Ellison, Tori" userId="d2d36fc0-cbab-4e11-90dd-b95903136c59" providerId="ADAL" clId="{21D1023E-101B-4320-8C3B-2B86266CA18E}" dt="2026-06-16T00:37:51.707" v="3348" actId="14100"/>
          <ac:spMkLst>
            <pc:docMk/>
            <pc:sldMk cId="720390344" sldId="286"/>
            <ac:spMk id="4" creationId="{8947FB3C-E39A-87CD-5BC0-6431D3711476}"/>
          </ac:spMkLst>
        </pc:spChg>
        <pc:graphicFrameChg chg="add mod modGraphic">
          <ac:chgData name="Ellison, Tori" userId="d2d36fc0-cbab-4e11-90dd-b95903136c59" providerId="ADAL" clId="{21D1023E-101B-4320-8C3B-2B86266CA18E}" dt="2026-06-16T00:41:17.121" v="3506" actId="207"/>
          <ac:graphicFrameMkLst>
            <pc:docMk/>
            <pc:sldMk cId="720390344" sldId="286"/>
            <ac:graphicFrameMk id="2" creationId="{CFFC25DA-1FA2-254E-ECEA-FCE9932C9B4D}"/>
          </ac:graphicFrameMkLst>
        </pc:graphicFrameChg>
        <pc:graphicFrameChg chg="add mod modGraphic">
          <ac:chgData name="Ellison, Tori" userId="d2d36fc0-cbab-4e11-90dd-b95903136c59" providerId="ADAL" clId="{21D1023E-101B-4320-8C3B-2B86266CA18E}" dt="2026-06-16T00:38:15.966" v="3352" actId="1076"/>
          <ac:graphicFrameMkLst>
            <pc:docMk/>
            <pc:sldMk cId="720390344" sldId="286"/>
            <ac:graphicFrameMk id="3" creationId="{D8D85BB7-FFBD-DD35-A0FF-3C48456C9CB5}"/>
          </ac:graphicFrameMkLst>
        </pc:graphicFrameChg>
      </pc:sldChg>
      <pc:sldChg chg="modSp add mod">
        <pc:chgData name="Ellison, Tori" userId="d2d36fc0-cbab-4e11-90dd-b95903136c59" providerId="ADAL" clId="{21D1023E-101B-4320-8C3B-2B86266CA18E}" dt="2026-06-17T01:04:08.791" v="5046" actId="207"/>
        <pc:sldMkLst>
          <pc:docMk/>
          <pc:sldMk cId="4164698712" sldId="287"/>
        </pc:sldMkLst>
        <pc:graphicFrameChg chg="modGraphic">
          <ac:chgData name="Ellison, Tori" userId="d2d36fc0-cbab-4e11-90dd-b95903136c59" providerId="ADAL" clId="{21D1023E-101B-4320-8C3B-2B86266CA18E}" dt="2026-06-16T00:46:33.451" v="3753" actId="207"/>
          <ac:graphicFrameMkLst>
            <pc:docMk/>
            <pc:sldMk cId="4164698712" sldId="287"/>
            <ac:graphicFrameMk id="2" creationId="{F7FCFF67-11A1-36D2-C757-E2184F22B5A7}"/>
          </ac:graphicFrameMkLst>
        </pc:graphicFrameChg>
        <pc:graphicFrameChg chg="modGraphic">
          <ac:chgData name="Ellison, Tori" userId="d2d36fc0-cbab-4e11-90dd-b95903136c59" providerId="ADAL" clId="{21D1023E-101B-4320-8C3B-2B86266CA18E}" dt="2026-06-17T01:04:08.791" v="5046" actId="207"/>
          <ac:graphicFrameMkLst>
            <pc:docMk/>
            <pc:sldMk cId="4164698712" sldId="287"/>
            <ac:graphicFrameMk id="3" creationId="{2C079D00-D688-DED4-6184-7FEEFA176AE6}"/>
          </ac:graphicFrameMkLst>
        </pc:graphicFrameChg>
      </pc:sldChg>
      <pc:sldChg chg="addSp modSp add mod">
        <pc:chgData name="Ellison, Tori" userId="d2d36fc0-cbab-4e11-90dd-b95903136c59" providerId="ADAL" clId="{21D1023E-101B-4320-8C3B-2B86266CA18E}" dt="2026-06-16T00:47:11.336" v="3759" actId="207"/>
        <pc:sldMkLst>
          <pc:docMk/>
          <pc:sldMk cId="1344370087" sldId="288"/>
        </pc:sldMkLst>
        <pc:spChg chg="add mod">
          <ac:chgData name="Ellison, Tori" userId="d2d36fc0-cbab-4e11-90dd-b95903136c59" providerId="ADAL" clId="{21D1023E-101B-4320-8C3B-2B86266CA18E}" dt="2026-06-16T00:44:38.598" v="3746" actId="1076"/>
          <ac:spMkLst>
            <pc:docMk/>
            <pc:sldMk cId="1344370087" sldId="288"/>
            <ac:spMk id="5" creationId="{C4A81409-F6A9-3AE7-A451-EC60427BFE75}"/>
          </ac:spMkLst>
        </pc:spChg>
        <pc:graphicFrameChg chg="modGraphic">
          <ac:chgData name="Ellison, Tori" userId="d2d36fc0-cbab-4e11-90dd-b95903136c59" providerId="ADAL" clId="{21D1023E-101B-4320-8C3B-2B86266CA18E}" dt="2026-06-16T00:47:03.638" v="3757" actId="207"/>
          <ac:graphicFrameMkLst>
            <pc:docMk/>
            <pc:sldMk cId="1344370087" sldId="288"/>
            <ac:graphicFrameMk id="2" creationId="{00341246-3C52-D2D4-357F-F847E068664C}"/>
          </ac:graphicFrameMkLst>
        </pc:graphicFrameChg>
        <pc:graphicFrameChg chg="modGraphic">
          <ac:chgData name="Ellison, Tori" userId="d2d36fc0-cbab-4e11-90dd-b95903136c59" providerId="ADAL" clId="{21D1023E-101B-4320-8C3B-2B86266CA18E}" dt="2026-06-16T00:47:11.336" v="3759" actId="207"/>
          <ac:graphicFrameMkLst>
            <pc:docMk/>
            <pc:sldMk cId="1344370087" sldId="288"/>
            <ac:graphicFrameMk id="3" creationId="{6AD08B35-AE20-6B08-4106-7FE1BBF6DD60}"/>
          </ac:graphicFrameMkLst>
        </pc:graphicFrameChg>
        <pc:cxnChg chg="add mod">
          <ac:chgData name="Ellison, Tori" userId="d2d36fc0-cbab-4e11-90dd-b95903136c59" providerId="ADAL" clId="{21D1023E-101B-4320-8C3B-2B86266CA18E}" dt="2026-06-16T00:44:58.391" v="3749" actId="13822"/>
          <ac:cxnSpMkLst>
            <pc:docMk/>
            <pc:sldMk cId="1344370087" sldId="288"/>
            <ac:cxnSpMk id="7" creationId="{4471CEA8-B4C3-DA9F-3C65-5C29B5D608DA}"/>
          </ac:cxnSpMkLst>
        </pc:cxnChg>
      </pc:sldChg>
      <pc:sldChg chg="addSp modSp new mod">
        <pc:chgData name="Ellison, Tori" userId="d2d36fc0-cbab-4e11-90dd-b95903136c59" providerId="ADAL" clId="{21D1023E-101B-4320-8C3B-2B86266CA18E}" dt="2026-06-17T04:11:22.115" v="7729" actId="404"/>
        <pc:sldMkLst>
          <pc:docMk/>
          <pc:sldMk cId="1608380468" sldId="289"/>
        </pc:sldMkLst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2" creationId="{EFD78382-F874-5D7C-ACCA-A8D4B09F1D1B}"/>
          </ac:spMkLst>
        </pc:spChg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3" creationId="{25E9B18C-4D79-8E40-938A-4C8281AA8094}"/>
          </ac:spMkLst>
        </pc:spChg>
        <pc:spChg chg="add mod">
          <ac:chgData name="Ellison, Tori" userId="d2d36fc0-cbab-4e11-90dd-b95903136c59" providerId="ADAL" clId="{21D1023E-101B-4320-8C3B-2B86266CA18E}" dt="2026-06-16T01:55:41.047" v="3811" actId="207"/>
          <ac:spMkLst>
            <pc:docMk/>
            <pc:sldMk cId="1608380468" sldId="289"/>
            <ac:spMk id="7" creationId="{55A22A41-610C-2012-91EC-5D4580227677}"/>
          </ac:spMkLst>
        </pc:spChg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9" creationId="{C0FC81EF-193A-03BF-8651-18C3AA86D58E}"/>
          </ac:spMkLst>
        </pc:spChg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10" creationId="{7846E347-43B4-720F-0D8F-C5A5F689B3B1}"/>
          </ac:spMkLst>
        </pc:spChg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11" creationId="{0BEC7B46-2C3D-A4DB-7528-18C3339A86B7}"/>
          </ac:spMkLst>
        </pc:spChg>
        <pc:spChg chg="add mod">
          <ac:chgData name="Ellison, Tori" userId="d2d36fc0-cbab-4e11-90dd-b95903136c59" providerId="ADAL" clId="{21D1023E-101B-4320-8C3B-2B86266CA18E}" dt="2026-06-17T03:11:30.900" v="7369" actId="20577"/>
          <ac:spMkLst>
            <pc:docMk/>
            <pc:sldMk cId="1608380468" sldId="289"/>
            <ac:spMk id="12" creationId="{D76A3D9E-B2CE-6940-1C7B-A38272EFD615}"/>
          </ac:spMkLst>
        </pc:spChg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14" creationId="{D8D17E9C-EBB9-E362-5BAD-767C3B6D7D3B}"/>
          </ac:spMkLst>
        </pc:spChg>
        <pc:spChg chg="add mod">
          <ac:chgData name="Ellison, Tori" userId="d2d36fc0-cbab-4e11-90dd-b95903136c59" providerId="ADAL" clId="{21D1023E-101B-4320-8C3B-2B86266CA18E}" dt="2026-06-16T01:55:58.826" v="3813" actId="207"/>
          <ac:spMkLst>
            <pc:docMk/>
            <pc:sldMk cId="1608380468" sldId="289"/>
            <ac:spMk id="16" creationId="{CEF9FB82-DA6E-26E0-AA44-03E5422B3DEA}"/>
          </ac:spMkLst>
        </pc:spChg>
        <pc:spChg chg="add mod">
          <ac:chgData name="Ellison, Tori" userId="d2d36fc0-cbab-4e11-90dd-b95903136c59" providerId="ADAL" clId="{21D1023E-101B-4320-8C3B-2B86266CA18E}" dt="2026-06-16T01:32:07.749" v="3769"/>
          <ac:spMkLst>
            <pc:docMk/>
            <pc:sldMk cId="1608380468" sldId="289"/>
            <ac:spMk id="17" creationId="{75EAF7FF-D566-B27B-2A3D-EF44ED191E11}"/>
          </ac:spMkLst>
        </pc:spChg>
        <pc:spChg chg="add mod">
          <ac:chgData name="Ellison, Tori" userId="d2d36fc0-cbab-4e11-90dd-b95903136c59" providerId="ADAL" clId="{21D1023E-101B-4320-8C3B-2B86266CA18E}" dt="2026-06-17T04:11:22.115" v="7729" actId="404"/>
          <ac:spMkLst>
            <pc:docMk/>
            <pc:sldMk cId="1608380468" sldId="289"/>
            <ac:spMk id="21" creationId="{5C69E6DC-5501-4EDA-C627-49A735CDF1CF}"/>
          </ac:spMkLst>
        </pc:spChg>
      </pc:sldChg>
      <pc:sldChg chg="modSp add mod ord">
        <pc:chgData name="Ellison, Tori" userId="d2d36fc0-cbab-4e11-90dd-b95903136c59" providerId="ADAL" clId="{21D1023E-101B-4320-8C3B-2B86266CA18E}" dt="2026-06-17T00:22:58.760" v="4281" actId="20577"/>
        <pc:sldMkLst>
          <pc:docMk/>
          <pc:sldMk cId="3638132066" sldId="291"/>
        </pc:sldMkLst>
        <pc:spChg chg="mod">
          <ac:chgData name="Ellison, Tori" userId="d2d36fc0-cbab-4e11-90dd-b95903136c59" providerId="ADAL" clId="{21D1023E-101B-4320-8C3B-2B86266CA18E}" dt="2026-06-16T20:30:55.957" v="3894" actId="20577"/>
          <ac:spMkLst>
            <pc:docMk/>
            <pc:sldMk cId="3638132066" sldId="291"/>
            <ac:spMk id="2" creationId="{28509611-FCCC-9E24-A94E-D3A17A781C77}"/>
          </ac:spMkLst>
        </pc:spChg>
        <pc:spChg chg="mod">
          <ac:chgData name="Ellison, Tori" userId="d2d36fc0-cbab-4e11-90dd-b95903136c59" providerId="ADAL" clId="{21D1023E-101B-4320-8C3B-2B86266CA18E}" dt="2026-06-17T00:22:58.760" v="4281" actId="20577"/>
          <ac:spMkLst>
            <pc:docMk/>
            <pc:sldMk cId="3638132066" sldId="291"/>
            <ac:spMk id="4" creationId="{A479EE7E-17A6-3926-8463-0D189059082F}"/>
          </ac:spMkLst>
        </pc:spChg>
        <pc:spChg chg="mod">
          <ac:chgData name="Ellison, Tori" userId="d2d36fc0-cbab-4e11-90dd-b95903136c59" providerId="ADAL" clId="{21D1023E-101B-4320-8C3B-2B86266CA18E}" dt="2026-06-16T20:32:59.483" v="4031" actId="20577"/>
          <ac:spMkLst>
            <pc:docMk/>
            <pc:sldMk cId="3638132066" sldId="291"/>
            <ac:spMk id="5" creationId="{6D471F54-AD7F-B08E-90A9-D916317703C9}"/>
          </ac:spMkLst>
        </pc:spChg>
      </pc:sldChg>
      <pc:sldChg chg="addSp delSp modSp add mod setBg">
        <pc:chgData name="Ellison, Tori" userId="d2d36fc0-cbab-4e11-90dd-b95903136c59" providerId="ADAL" clId="{21D1023E-101B-4320-8C3B-2B86266CA18E}" dt="2026-06-17T00:33:15.211" v="4656" actId="20577"/>
        <pc:sldMkLst>
          <pc:docMk/>
          <pc:sldMk cId="0" sldId="292"/>
        </pc:sldMkLst>
        <pc:spChg chg="mod">
          <ac:chgData name="Ellison, Tori" userId="d2d36fc0-cbab-4e11-90dd-b95903136c59" providerId="ADAL" clId="{21D1023E-101B-4320-8C3B-2B86266CA18E}" dt="2026-06-17T00:33:15.211" v="4656" actId="20577"/>
          <ac:spMkLst>
            <pc:docMk/>
            <pc:sldMk cId="0" sldId="292"/>
            <ac:spMk id="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28:00.734" v="4550" actId="20577"/>
          <ac:spMkLst>
            <pc:docMk/>
            <pc:sldMk cId="0" sldId="292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24:44.752" v="4337" actId="113"/>
          <ac:spMkLst>
            <pc:docMk/>
            <pc:sldMk cId="0" sldId="292"/>
            <ac:spMk id="10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25:07.101" v="4352" actId="113"/>
          <ac:spMkLst>
            <pc:docMk/>
            <pc:sldMk cId="0" sldId="292"/>
            <ac:spMk id="1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25:10.631" v="4354" actId="113"/>
          <ac:spMkLst>
            <pc:docMk/>
            <pc:sldMk cId="0" sldId="292"/>
            <ac:spMk id="1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24:14.664" v="4290" actId="478"/>
          <ac:spMkLst>
            <pc:docMk/>
            <pc:sldMk cId="0" sldId="292"/>
            <ac:spMk id="15" creationId="{00000000-0000-0000-0000-000000000000}"/>
          </ac:spMkLst>
        </pc:spChg>
        <pc:spChg chg="del mod">
          <ac:chgData name="Ellison, Tori" userId="d2d36fc0-cbab-4e11-90dd-b95903136c59" providerId="ADAL" clId="{21D1023E-101B-4320-8C3B-2B86266CA18E}" dt="2026-06-17T00:24:18.994" v="4291" actId="478"/>
          <ac:spMkLst>
            <pc:docMk/>
            <pc:sldMk cId="0" sldId="292"/>
            <ac:spMk id="1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24:18.994" v="4291" actId="478"/>
          <ac:spMkLst>
            <pc:docMk/>
            <pc:sldMk cId="0" sldId="292"/>
            <ac:spMk id="1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24:18.994" v="4291" actId="478"/>
          <ac:spMkLst>
            <pc:docMk/>
            <pc:sldMk cId="0" sldId="292"/>
            <ac:spMk id="18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00:30:03.129" v="4556"/>
          <ac:spMkLst>
            <pc:docMk/>
            <pc:sldMk cId="0" sldId="292"/>
            <ac:spMk id="19" creationId="{29347A4D-0749-59BF-65D0-2A543CAFABE8}"/>
          </ac:spMkLst>
        </pc:spChg>
      </pc:sldChg>
      <pc:sldChg chg="addSp delSp modSp add mod setBg">
        <pc:chgData name="Ellison, Tori" userId="d2d36fc0-cbab-4e11-90dd-b95903136c59" providerId="ADAL" clId="{21D1023E-101B-4320-8C3B-2B86266CA18E}" dt="2026-06-17T01:51:10.272" v="6225" actId="1076"/>
        <pc:sldMkLst>
          <pc:docMk/>
          <pc:sldMk cId="0" sldId="293"/>
        </pc:sldMkLst>
        <pc:spChg chg="mod">
          <ac:chgData name="Ellison, Tori" userId="d2d36fc0-cbab-4e11-90dd-b95903136c59" providerId="ADAL" clId="{21D1023E-101B-4320-8C3B-2B86266CA18E}" dt="2026-06-17T00:34:55.570" v="4682" actId="20577"/>
          <ac:spMkLst>
            <pc:docMk/>
            <pc:sldMk cId="0" sldId="293"/>
            <ac:spMk id="3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4:36.046" v="4678" actId="478"/>
          <ac:spMkLst>
            <pc:docMk/>
            <pc:sldMk cId="0" sldId="293"/>
            <ac:spMk id="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4:36.046" v="4678" actId="478"/>
          <ac:spMkLst>
            <pc:docMk/>
            <pc:sldMk cId="0" sldId="293"/>
            <ac:spMk id="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8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9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1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2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3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3:57.435" v="4663" actId="478"/>
          <ac:spMkLst>
            <pc:docMk/>
            <pc:sldMk cId="0" sldId="293"/>
            <ac:spMk id="17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00:34:42.301" v="4679" actId="1076"/>
          <ac:spMkLst>
            <pc:docMk/>
            <pc:sldMk cId="0" sldId="293"/>
            <ac:spMk id="18" creationId="{A3C48F1D-56EB-E759-6057-B07C2180D6E1}"/>
          </ac:spMkLst>
        </pc:spChg>
        <pc:spChg chg="add mod">
          <ac:chgData name="Ellison, Tori" userId="d2d36fc0-cbab-4e11-90dd-b95903136c59" providerId="ADAL" clId="{21D1023E-101B-4320-8C3B-2B86266CA18E}" dt="2026-06-17T00:34:42.301" v="4679" actId="1076"/>
          <ac:spMkLst>
            <pc:docMk/>
            <pc:sldMk cId="0" sldId="293"/>
            <ac:spMk id="19" creationId="{633B24E1-E81E-82D3-D622-DC2A4BA063BC}"/>
          </ac:spMkLst>
        </pc:spChg>
        <pc:spChg chg="add mod">
          <ac:chgData name="Ellison, Tori" userId="d2d36fc0-cbab-4e11-90dd-b95903136c59" providerId="ADAL" clId="{21D1023E-101B-4320-8C3B-2B86266CA18E}" dt="2026-06-17T00:34:42.301" v="4679" actId="1076"/>
          <ac:spMkLst>
            <pc:docMk/>
            <pc:sldMk cId="0" sldId="293"/>
            <ac:spMk id="20" creationId="{CF290D18-F136-8A40-5F8A-5EC2E97493FD}"/>
          </ac:spMkLst>
        </pc:spChg>
        <pc:spChg chg="add mod">
          <ac:chgData name="Ellison, Tori" userId="d2d36fc0-cbab-4e11-90dd-b95903136c59" providerId="ADAL" clId="{21D1023E-101B-4320-8C3B-2B86266CA18E}" dt="2026-06-17T01:50:13.106" v="6217" actId="114"/>
          <ac:spMkLst>
            <pc:docMk/>
            <pc:sldMk cId="0" sldId="293"/>
            <ac:spMk id="21" creationId="{6E9AB650-C09B-8B5D-B107-6722CE0D5AC7}"/>
          </ac:spMkLst>
        </pc:spChg>
        <pc:spChg chg="add mod">
          <ac:chgData name="Ellison, Tori" userId="d2d36fc0-cbab-4e11-90dd-b95903136c59" providerId="ADAL" clId="{21D1023E-101B-4320-8C3B-2B86266CA18E}" dt="2026-06-17T01:51:10.272" v="6225" actId="1076"/>
          <ac:spMkLst>
            <pc:docMk/>
            <pc:sldMk cId="0" sldId="293"/>
            <ac:spMk id="23" creationId="{DDFC714A-68B6-6EAD-690B-838AA5664229}"/>
          </ac:spMkLst>
        </pc:spChg>
        <pc:graphicFrameChg chg="add mod">
          <ac:chgData name="Ellison, Tori" userId="d2d36fc0-cbab-4e11-90dd-b95903136c59" providerId="ADAL" clId="{21D1023E-101B-4320-8C3B-2B86266CA18E}" dt="2026-06-17T00:34:46.858" v="4680"/>
          <ac:graphicFrameMkLst>
            <pc:docMk/>
            <pc:sldMk cId="0" sldId="293"/>
            <ac:graphicFrameMk id="22" creationId="{945A80BE-83CB-85AD-2B88-8A5FBF0ED201}"/>
          </ac:graphicFrameMkLst>
        </pc:graphicFrameChg>
      </pc:sldChg>
      <pc:sldChg chg="addSp delSp modSp add mod">
        <pc:chgData name="Ellison, Tori" userId="d2d36fc0-cbab-4e11-90dd-b95903136c59" providerId="ADAL" clId="{21D1023E-101B-4320-8C3B-2B86266CA18E}" dt="2026-06-17T00:33:19" v="4662" actId="20577"/>
        <pc:sldMkLst>
          <pc:docMk/>
          <pc:sldMk cId="4147600890" sldId="294"/>
        </pc:sldMkLst>
        <pc:spChg chg="mod">
          <ac:chgData name="Ellison, Tori" userId="d2d36fc0-cbab-4e11-90dd-b95903136c59" providerId="ADAL" clId="{21D1023E-101B-4320-8C3B-2B86266CA18E}" dt="2026-06-17T00:32:17.473" v="4583" actId="20577"/>
          <ac:spMkLst>
            <pc:docMk/>
            <pc:sldMk cId="4147600890" sldId="294"/>
            <ac:spMk id="2" creationId="{F8517385-F5E0-D454-1D65-D0ED583D83EB}"/>
          </ac:spMkLst>
        </pc:spChg>
        <pc:spChg chg="mod">
          <ac:chgData name="Ellison, Tori" userId="d2d36fc0-cbab-4e11-90dd-b95903136c59" providerId="ADAL" clId="{21D1023E-101B-4320-8C3B-2B86266CA18E}" dt="2026-06-17T00:33:09.658" v="4650" actId="20577"/>
          <ac:spMkLst>
            <pc:docMk/>
            <pc:sldMk cId="4147600890" sldId="294"/>
            <ac:spMk id="3" creationId="{778B5A96-A37E-6E04-D97E-744E96FD8AB8}"/>
          </ac:spMkLst>
        </pc:spChg>
        <pc:spChg chg="del">
          <ac:chgData name="Ellison, Tori" userId="d2d36fc0-cbab-4e11-90dd-b95903136c59" providerId="ADAL" clId="{21D1023E-101B-4320-8C3B-2B86266CA18E}" dt="2026-06-17T00:30:16.941" v="4557" actId="478"/>
          <ac:spMkLst>
            <pc:docMk/>
            <pc:sldMk cId="4147600890" sldId="294"/>
            <ac:spMk id="5" creationId="{DB523F3F-526E-775E-3516-9D9411C6BD91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6" creationId="{06D03A06-17A0-D38E-1A1B-3D087554A253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7" creationId="{1CAB9497-CF0A-2B50-3B98-C6F70F20A85C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8" creationId="{FC5212D3-40E5-7661-BC24-7CF401D28F7C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9" creationId="{274FF9EF-E046-5311-2CD6-E82CA2B12EC9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10" creationId="{2DB0283A-7860-80DF-14A2-B7B9EADD4620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11" creationId="{795E0420-D754-A445-2372-BB3B38BAE76D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12" creationId="{432F30D0-27CA-1B6E-C502-0472E5BE1F58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13" creationId="{D75F03FF-FC62-F3DB-059E-3AC1B301EF9C}"/>
          </ac:spMkLst>
        </pc:spChg>
        <pc:spChg chg="del">
          <ac:chgData name="Ellison, Tori" userId="d2d36fc0-cbab-4e11-90dd-b95903136c59" providerId="ADAL" clId="{21D1023E-101B-4320-8C3B-2B86266CA18E}" dt="2026-06-17T00:30:20.271" v="4558" actId="478"/>
          <ac:spMkLst>
            <pc:docMk/>
            <pc:sldMk cId="4147600890" sldId="294"/>
            <ac:spMk id="14" creationId="{34A90B2E-CB39-7790-CC70-071AE1405736}"/>
          </ac:spMkLst>
        </pc:spChg>
        <pc:spChg chg="mod">
          <ac:chgData name="Ellison, Tori" userId="d2d36fc0-cbab-4e11-90dd-b95903136c59" providerId="ADAL" clId="{21D1023E-101B-4320-8C3B-2B86266CA18E}" dt="2026-06-17T00:30:35.471" v="4560" actId="14100"/>
          <ac:spMkLst>
            <pc:docMk/>
            <pc:sldMk cId="4147600890" sldId="294"/>
            <ac:spMk id="15" creationId="{0A6989AE-AAD1-4E67-40BA-5D55ECDD41D8}"/>
          </ac:spMkLst>
        </pc:spChg>
        <pc:spChg chg="mod">
          <ac:chgData name="Ellison, Tori" userId="d2d36fc0-cbab-4e11-90dd-b95903136c59" providerId="ADAL" clId="{21D1023E-101B-4320-8C3B-2B86266CA18E}" dt="2026-06-17T00:33:19" v="4662" actId="20577"/>
          <ac:spMkLst>
            <pc:docMk/>
            <pc:sldMk cId="4147600890" sldId="294"/>
            <ac:spMk id="16" creationId="{B57B5BDD-4A5F-32ED-AC68-9ED04E99F956}"/>
          </ac:spMkLst>
        </pc:spChg>
        <pc:spChg chg="mod">
          <ac:chgData name="Ellison, Tori" userId="d2d36fc0-cbab-4e11-90dd-b95903136c59" providerId="ADAL" clId="{21D1023E-101B-4320-8C3B-2B86266CA18E}" dt="2026-06-17T00:30:28.199" v="4559" actId="1076"/>
          <ac:spMkLst>
            <pc:docMk/>
            <pc:sldMk cId="4147600890" sldId="294"/>
            <ac:spMk id="17" creationId="{1E0C832E-9F85-BFDE-1EE1-76C97CF17622}"/>
          </ac:spMkLst>
        </pc:spChg>
        <pc:spChg chg="mod">
          <ac:chgData name="Ellison, Tori" userId="d2d36fc0-cbab-4e11-90dd-b95903136c59" providerId="ADAL" clId="{21D1023E-101B-4320-8C3B-2B86266CA18E}" dt="2026-06-17T00:31:50.908" v="4572" actId="113"/>
          <ac:spMkLst>
            <pc:docMk/>
            <pc:sldMk cId="4147600890" sldId="294"/>
            <ac:spMk id="18" creationId="{27B4E66A-D9B9-DFC4-AADE-4843D43369AB}"/>
          </ac:spMkLst>
        </pc:spChg>
        <pc:graphicFrameChg chg="add mod modGraphic">
          <ac:chgData name="Ellison, Tori" userId="d2d36fc0-cbab-4e11-90dd-b95903136c59" providerId="ADAL" clId="{21D1023E-101B-4320-8C3B-2B86266CA18E}" dt="2026-06-17T00:31:35.093" v="4570" actId="14734"/>
          <ac:graphicFrameMkLst>
            <pc:docMk/>
            <pc:sldMk cId="4147600890" sldId="294"/>
            <ac:graphicFrameMk id="19" creationId="{93F18825-6E16-CFBF-24B1-FBCDE9769220}"/>
          </ac:graphicFrameMkLst>
        </pc:graphicFrameChg>
      </pc:sldChg>
      <pc:sldChg chg="add del setBg">
        <pc:chgData name="Ellison, Tori" userId="d2d36fc0-cbab-4e11-90dd-b95903136c59" providerId="ADAL" clId="{21D1023E-101B-4320-8C3B-2B86266CA18E}" dt="2026-06-17T00:35:30.811" v="4684"/>
        <pc:sldMkLst>
          <pc:docMk/>
          <pc:sldMk cId="71118005" sldId="295"/>
        </pc:sldMkLst>
      </pc:sldChg>
      <pc:sldChg chg="modSp add mod ord">
        <pc:chgData name="Ellison, Tori" userId="d2d36fc0-cbab-4e11-90dd-b95903136c59" providerId="ADAL" clId="{21D1023E-101B-4320-8C3B-2B86266CA18E}" dt="2026-06-17T00:36:10.315" v="4733" actId="1076"/>
        <pc:sldMkLst>
          <pc:docMk/>
          <pc:sldMk cId="1139156259" sldId="295"/>
        </pc:sldMkLst>
        <pc:spChg chg="mod">
          <ac:chgData name="Ellison, Tori" userId="d2d36fc0-cbab-4e11-90dd-b95903136c59" providerId="ADAL" clId="{21D1023E-101B-4320-8C3B-2B86266CA18E}" dt="2026-06-17T00:35:44.932" v="4689" actId="20577"/>
          <ac:spMkLst>
            <pc:docMk/>
            <pc:sldMk cId="1139156259" sldId="295"/>
            <ac:spMk id="2" creationId="{6C5B1BC8-50A4-9D66-C568-5FBCE5FC9FCB}"/>
          </ac:spMkLst>
        </pc:spChg>
        <pc:spChg chg="mod">
          <ac:chgData name="Ellison, Tori" userId="d2d36fc0-cbab-4e11-90dd-b95903136c59" providerId="ADAL" clId="{21D1023E-101B-4320-8C3B-2B86266CA18E}" dt="2026-06-17T00:36:10.315" v="4733" actId="1076"/>
          <ac:spMkLst>
            <pc:docMk/>
            <pc:sldMk cId="1139156259" sldId="295"/>
            <ac:spMk id="4" creationId="{526DF4FC-2921-0F11-4965-C96BAD50E2A9}"/>
          </ac:spMkLst>
        </pc:spChg>
        <pc:spChg chg="mod">
          <ac:chgData name="Ellison, Tori" userId="d2d36fc0-cbab-4e11-90dd-b95903136c59" providerId="ADAL" clId="{21D1023E-101B-4320-8C3B-2B86266CA18E}" dt="2026-06-17T00:36:08.313" v="4732" actId="1076"/>
          <ac:spMkLst>
            <pc:docMk/>
            <pc:sldMk cId="1139156259" sldId="295"/>
            <ac:spMk id="5" creationId="{A15E776A-C01A-20D7-D71A-1F628007C4E3}"/>
          </ac:spMkLst>
        </pc:spChg>
      </pc:sldChg>
      <pc:sldChg chg="addSp delSp modSp add mod setBg">
        <pc:chgData name="Ellison, Tori" userId="d2d36fc0-cbab-4e11-90dd-b95903136c59" providerId="ADAL" clId="{21D1023E-101B-4320-8C3B-2B86266CA18E}" dt="2026-06-17T02:52:44.856" v="7166" actId="113"/>
        <pc:sldMkLst>
          <pc:docMk/>
          <pc:sldMk cId="0" sldId="296"/>
        </pc:sldMkLst>
        <pc:spChg chg="mod">
          <ac:chgData name="Ellison, Tori" userId="d2d36fc0-cbab-4e11-90dd-b95903136c59" providerId="ADAL" clId="{21D1023E-101B-4320-8C3B-2B86266CA18E}" dt="2026-06-17T00:36:56.642" v="4739" actId="20577"/>
          <ac:spMkLst>
            <pc:docMk/>
            <pc:sldMk cId="0" sldId="296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36:53.696" v="4737" actId="20577"/>
          <ac:spMkLst>
            <pc:docMk/>
            <pc:sldMk cId="0" sldId="296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2:44.856" v="7166" actId="113"/>
          <ac:spMkLst>
            <pc:docMk/>
            <pc:sldMk cId="0" sldId="296"/>
            <ac:spMk id="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8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9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10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12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1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1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1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18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6:43.386" v="4735" actId="478"/>
          <ac:spMkLst>
            <pc:docMk/>
            <pc:sldMk cId="0" sldId="296"/>
            <ac:spMk id="20" creationId="{00000000-0000-0000-0000-000000000000}"/>
          </ac:spMkLst>
        </pc:spChg>
        <pc:graphicFrameChg chg="add mod modGraphic">
          <ac:chgData name="Ellison, Tori" userId="d2d36fc0-cbab-4e11-90dd-b95903136c59" providerId="ADAL" clId="{21D1023E-101B-4320-8C3B-2B86266CA18E}" dt="2026-06-17T01:52:15.944" v="6232" actId="207"/>
          <ac:graphicFrameMkLst>
            <pc:docMk/>
            <pc:sldMk cId="0" sldId="296"/>
            <ac:graphicFrameMk id="22" creationId="{354A6267-A174-FC2F-593E-249E29458B57}"/>
          </ac:graphicFrameMkLst>
        </pc:graphicFrameChg>
      </pc:sldChg>
      <pc:sldChg chg="addSp modSp add mod setBg">
        <pc:chgData name="Ellison, Tori" userId="d2d36fc0-cbab-4e11-90dd-b95903136c59" providerId="ADAL" clId="{21D1023E-101B-4320-8C3B-2B86266CA18E}" dt="2026-06-17T01:57:35.428" v="6480" actId="113"/>
        <pc:sldMkLst>
          <pc:docMk/>
          <pc:sldMk cId="0" sldId="297"/>
        </pc:sldMkLst>
        <pc:spChg chg="mod">
          <ac:chgData name="Ellison, Tori" userId="d2d36fc0-cbab-4e11-90dd-b95903136c59" providerId="ADAL" clId="{21D1023E-101B-4320-8C3B-2B86266CA18E}" dt="2026-06-17T00:37:10.661" v="4744" actId="20577"/>
          <ac:spMkLst>
            <pc:docMk/>
            <pc:sldMk cId="0" sldId="297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37:08.204" v="4742" actId="20577"/>
          <ac:spMkLst>
            <pc:docMk/>
            <pc:sldMk cId="0" sldId="297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53:36.694" v="6233"/>
          <ac:spMkLst>
            <pc:docMk/>
            <pc:sldMk cId="0" sldId="297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06:26.466" v="5051" actId="20577"/>
          <ac:spMkLst>
            <pc:docMk/>
            <pc:sldMk cId="0" sldId="297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56:34.497" v="6433" actId="14100"/>
          <ac:spMkLst>
            <pc:docMk/>
            <pc:sldMk cId="0" sldId="297"/>
            <ac:spMk id="1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57:35.428" v="6480" actId="113"/>
          <ac:spMkLst>
            <pc:docMk/>
            <pc:sldMk cId="0" sldId="297"/>
            <ac:spMk id="14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01:53:53.496" v="6240" actId="207"/>
          <ac:spMkLst>
            <pc:docMk/>
            <pc:sldMk cId="0" sldId="297"/>
            <ac:spMk id="19" creationId="{BD6F1273-1DE3-87FA-CCC5-A6E1CE8B6AA6}"/>
          </ac:spMkLst>
        </pc:spChg>
        <pc:spChg chg="add mod">
          <ac:chgData name="Ellison, Tori" userId="d2d36fc0-cbab-4e11-90dd-b95903136c59" providerId="ADAL" clId="{21D1023E-101B-4320-8C3B-2B86266CA18E}" dt="2026-06-17T01:56:12.085" v="6405" actId="14100"/>
          <ac:spMkLst>
            <pc:docMk/>
            <pc:sldMk cId="0" sldId="297"/>
            <ac:spMk id="20" creationId="{3E3CA587-B539-5C61-9F5E-0B66B12BC523}"/>
          </ac:spMkLst>
        </pc:spChg>
      </pc:sldChg>
      <pc:sldChg chg="addSp delSp modSp add mod setBg">
        <pc:chgData name="Ellison, Tori" userId="d2d36fc0-cbab-4e11-90dd-b95903136c59" providerId="ADAL" clId="{21D1023E-101B-4320-8C3B-2B86266CA18E}" dt="2026-06-17T01:07:42.687" v="5052"/>
        <pc:sldMkLst>
          <pc:docMk/>
          <pc:sldMk cId="0" sldId="298"/>
        </pc:sldMkLst>
        <pc:spChg chg="mod">
          <ac:chgData name="Ellison, Tori" userId="d2d36fc0-cbab-4e11-90dd-b95903136c59" providerId="ADAL" clId="{21D1023E-101B-4320-8C3B-2B86266CA18E}" dt="2026-06-17T00:47:23.828" v="4844" actId="20577"/>
          <ac:spMkLst>
            <pc:docMk/>
            <pc:sldMk cId="0" sldId="298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07:42.687" v="5052"/>
          <ac:spMkLst>
            <pc:docMk/>
            <pc:sldMk cId="0" sldId="298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0:12.156" v="4763" actId="1076"/>
          <ac:spMkLst>
            <pc:docMk/>
            <pc:sldMk cId="0" sldId="298"/>
            <ac:spMk id="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0:23.773" v="4766" actId="403"/>
          <ac:spMkLst>
            <pc:docMk/>
            <pc:sldMk cId="0" sldId="298"/>
            <ac:spMk id="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0:18.375" v="4764" actId="403"/>
          <ac:spMkLst>
            <pc:docMk/>
            <pc:sldMk cId="0" sldId="298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39:52.094" v="4760" actId="1076"/>
          <ac:spMkLst>
            <pc:docMk/>
            <pc:sldMk cId="0" sldId="298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0:27.011" v="4769" actId="403"/>
          <ac:spMkLst>
            <pc:docMk/>
            <pc:sldMk cId="0" sldId="298"/>
            <ac:spMk id="9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0:29.567" v="4770" actId="403"/>
          <ac:spMkLst>
            <pc:docMk/>
            <pc:sldMk cId="0" sldId="298"/>
            <ac:spMk id="10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1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2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3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39:42.365" v="4759" actId="478"/>
          <ac:spMkLst>
            <pc:docMk/>
            <pc:sldMk cId="0" sldId="298"/>
            <ac:spMk id="17" creationId="{00000000-0000-0000-0000-000000000000}"/>
          </ac:spMkLst>
        </pc:spChg>
        <pc:graphicFrameChg chg="add mod">
          <ac:chgData name="Ellison, Tori" userId="d2d36fc0-cbab-4e11-90dd-b95903136c59" providerId="ADAL" clId="{21D1023E-101B-4320-8C3B-2B86266CA18E}" dt="2026-06-17T00:40:05.095" v="4762" actId="1076"/>
          <ac:graphicFrameMkLst>
            <pc:docMk/>
            <pc:sldMk cId="0" sldId="298"/>
            <ac:graphicFrameMk id="18" creationId="{F1CBB6AE-0E22-B88C-256C-842061302595}"/>
          </ac:graphicFrameMkLst>
        </pc:graphicFrameChg>
      </pc:sldChg>
      <pc:sldChg chg="delSp modSp add del mod setBg">
        <pc:chgData name="Ellison, Tori" userId="d2d36fc0-cbab-4e11-90dd-b95903136c59" providerId="ADAL" clId="{21D1023E-101B-4320-8C3B-2B86266CA18E}" dt="2026-06-17T00:50:34.181" v="4925" actId="47"/>
        <pc:sldMkLst>
          <pc:docMk/>
          <pc:sldMk cId="0" sldId="299"/>
        </pc:sldMkLst>
        <pc:spChg chg="mod">
          <ac:chgData name="Ellison, Tori" userId="d2d36fc0-cbab-4e11-90dd-b95903136c59" providerId="ADAL" clId="{21D1023E-101B-4320-8C3B-2B86266CA18E}" dt="2026-06-17T00:47:28.632" v="4846" actId="20577"/>
          <ac:spMkLst>
            <pc:docMk/>
            <pc:sldMk cId="0" sldId="299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7:26.839" v="4845" actId="20577"/>
          <ac:spMkLst>
            <pc:docMk/>
            <pc:sldMk cId="0" sldId="299"/>
            <ac:spMk id="3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1:17.679" v="4771" actId="478"/>
          <ac:spMkLst>
            <pc:docMk/>
            <pc:sldMk cId="0" sldId="299"/>
            <ac:spMk id="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1:17.679" v="4771" actId="478"/>
          <ac:spMkLst>
            <pc:docMk/>
            <pc:sldMk cId="0" sldId="299"/>
            <ac:spMk id="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1:17.679" v="4771" actId="478"/>
          <ac:spMkLst>
            <pc:docMk/>
            <pc:sldMk cId="0" sldId="299"/>
            <ac:spMk id="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1:17.679" v="4771" actId="478"/>
          <ac:spMkLst>
            <pc:docMk/>
            <pc:sldMk cId="0" sldId="299"/>
            <ac:spMk id="8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1:17.679" v="4771" actId="478"/>
          <ac:spMkLst>
            <pc:docMk/>
            <pc:sldMk cId="0" sldId="299"/>
            <ac:spMk id="9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1:17.679" v="4771" actId="478"/>
          <ac:spMkLst>
            <pc:docMk/>
            <pc:sldMk cId="0" sldId="299"/>
            <ac:spMk id="10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1:26.204" v="4772" actId="1076"/>
          <ac:spMkLst>
            <pc:docMk/>
            <pc:sldMk cId="0" sldId="299"/>
            <ac:spMk id="11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1:26.204" v="4772" actId="1076"/>
          <ac:spMkLst>
            <pc:docMk/>
            <pc:sldMk cId="0" sldId="299"/>
            <ac:spMk id="1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2:18.456" v="4823" actId="403"/>
          <ac:spMkLst>
            <pc:docMk/>
            <pc:sldMk cId="0" sldId="299"/>
            <ac:spMk id="1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1:26.204" v="4772" actId="1076"/>
          <ac:spMkLst>
            <pc:docMk/>
            <pc:sldMk cId="0" sldId="299"/>
            <ac:spMk id="14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1:26.204" v="4772" actId="1076"/>
          <ac:spMkLst>
            <pc:docMk/>
            <pc:sldMk cId="0" sldId="299"/>
            <ac:spMk id="1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2:20.857" v="4824" actId="403"/>
          <ac:spMkLst>
            <pc:docMk/>
            <pc:sldMk cId="0" sldId="299"/>
            <ac:spMk id="1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42:12.680" v="4822" actId="20577"/>
          <ac:spMkLst>
            <pc:docMk/>
            <pc:sldMk cId="0" sldId="299"/>
            <ac:spMk id="17" creationId="{00000000-0000-0000-0000-000000000000}"/>
          </ac:spMkLst>
        </pc:spChg>
      </pc:sldChg>
      <pc:sldChg chg="addSp delSp modSp add mod setBg">
        <pc:chgData name="Ellison, Tori" userId="d2d36fc0-cbab-4e11-90dd-b95903136c59" providerId="ADAL" clId="{21D1023E-101B-4320-8C3B-2B86266CA18E}" dt="2026-06-17T02:00:33.370" v="6543" actId="115"/>
        <pc:sldMkLst>
          <pc:docMk/>
          <pc:sldMk cId="0" sldId="300"/>
        </pc:sldMkLst>
        <pc:spChg chg="mod">
          <ac:chgData name="Ellison, Tori" userId="d2d36fc0-cbab-4e11-90dd-b95903136c59" providerId="ADAL" clId="{21D1023E-101B-4320-8C3B-2B86266CA18E}" dt="2026-06-17T00:44:26.767" v="4836" actId="403"/>
          <ac:spMkLst>
            <pc:docMk/>
            <pc:sldMk cId="0" sldId="300"/>
            <ac:spMk id="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52:04.985" v="4937" actId="20577"/>
          <ac:spMkLst>
            <pc:docMk/>
            <pc:sldMk cId="0" sldId="300"/>
            <ac:spMk id="2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2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26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27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29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30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33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34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3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2:54.257" v="4826" actId="478"/>
          <ac:spMkLst>
            <pc:docMk/>
            <pc:sldMk cId="0" sldId="300"/>
            <ac:spMk id="3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00:33.370" v="6543" actId="115"/>
          <ac:spMkLst>
            <pc:docMk/>
            <pc:sldMk cId="0" sldId="300"/>
            <ac:spMk id="37" creationId="{00000000-0000-0000-0000-000000000000}"/>
          </ac:spMkLst>
        </pc:spChg>
        <pc:picChg chg="add mod">
          <ac:chgData name="Ellison, Tori" userId="d2d36fc0-cbab-4e11-90dd-b95903136c59" providerId="ADAL" clId="{21D1023E-101B-4320-8C3B-2B86266CA18E}" dt="2026-06-17T00:43:37.573" v="4830" actId="1076"/>
          <ac:picMkLst>
            <pc:docMk/>
            <pc:sldMk cId="0" sldId="300"/>
            <ac:picMk id="39" creationId="{C6A4ED08-E36F-63BB-8D61-585790B9419D}"/>
          </ac:picMkLst>
        </pc:picChg>
      </pc:sldChg>
      <pc:sldChg chg="modSp add mod">
        <pc:chgData name="Ellison, Tori" userId="d2d36fc0-cbab-4e11-90dd-b95903136c59" providerId="ADAL" clId="{21D1023E-101B-4320-8C3B-2B86266CA18E}" dt="2026-06-17T02:55:39.608" v="7174" actId="113"/>
        <pc:sldMkLst>
          <pc:docMk/>
          <pc:sldMk cId="3214476741" sldId="301"/>
        </pc:sldMkLst>
        <pc:spChg chg="mod">
          <ac:chgData name="Ellison, Tori" userId="d2d36fc0-cbab-4e11-90dd-b95903136c59" providerId="ADAL" clId="{21D1023E-101B-4320-8C3B-2B86266CA18E}" dt="2026-06-17T00:47:36.286" v="4848" actId="20577"/>
          <ac:spMkLst>
            <pc:docMk/>
            <pc:sldMk cId="3214476741" sldId="301"/>
            <ac:spMk id="2" creationId="{1D7933B4-4E79-A4A3-67EC-B50DF52DBB77}"/>
          </ac:spMkLst>
        </pc:spChg>
        <pc:spChg chg="mod">
          <ac:chgData name="Ellison, Tori" userId="d2d36fc0-cbab-4e11-90dd-b95903136c59" providerId="ADAL" clId="{21D1023E-101B-4320-8C3B-2B86266CA18E}" dt="2026-06-17T00:50:22.213" v="4923" actId="20577"/>
          <ac:spMkLst>
            <pc:docMk/>
            <pc:sldMk cId="3214476741" sldId="301"/>
            <ac:spMk id="3" creationId="{DDEC082C-6AEA-99C0-697D-5A1DF37B630E}"/>
          </ac:spMkLst>
        </pc:spChg>
        <pc:spChg chg="mod">
          <ac:chgData name="Ellison, Tori" userId="d2d36fc0-cbab-4e11-90dd-b95903136c59" providerId="ADAL" clId="{21D1023E-101B-4320-8C3B-2B86266CA18E}" dt="2026-06-17T00:49:24.777" v="4866" actId="20577"/>
          <ac:spMkLst>
            <pc:docMk/>
            <pc:sldMk cId="3214476741" sldId="301"/>
            <ac:spMk id="11" creationId="{E58711CD-B109-0CBD-34B4-67B90D834133}"/>
          </ac:spMkLst>
        </pc:spChg>
        <pc:spChg chg="mod">
          <ac:chgData name="Ellison, Tori" userId="d2d36fc0-cbab-4e11-90dd-b95903136c59" providerId="ADAL" clId="{21D1023E-101B-4320-8C3B-2B86266CA18E}" dt="2026-06-17T00:44:02.927" v="4834" actId="113"/>
          <ac:spMkLst>
            <pc:docMk/>
            <pc:sldMk cId="3214476741" sldId="301"/>
            <ac:spMk id="13" creationId="{B6762F05-E394-054B-4EAA-1BC3869D77B4}"/>
          </ac:spMkLst>
        </pc:spChg>
        <pc:spChg chg="mod">
          <ac:chgData name="Ellison, Tori" userId="d2d36fc0-cbab-4e11-90dd-b95903136c59" providerId="ADAL" clId="{21D1023E-101B-4320-8C3B-2B86266CA18E}" dt="2026-06-17T02:55:16.485" v="7169" actId="113"/>
          <ac:spMkLst>
            <pc:docMk/>
            <pc:sldMk cId="3214476741" sldId="301"/>
            <ac:spMk id="14" creationId="{3365E856-6AB4-A637-DB1C-99EF39C37CD8}"/>
          </ac:spMkLst>
        </pc:spChg>
        <pc:spChg chg="mod">
          <ac:chgData name="Ellison, Tori" userId="d2d36fc0-cbab-4e11-90dd-b95903136c59" providerId="ADAL" clId="{21D1023E-101B-4320-8C3B-2B86266CA18E}" dt="2026-06-17T02:55:39.608" v="7174" actId="113"/>
          <ac:spMkLst>
            <pc:docMk/>
            <pc:sldMk cId="3214476741" sldId="301"/>
            <ac:spMk id="17" creationId="{FB05534C-CFED-0285-C62C-50AFC331C8E9}"/>
          </ac:spMkLst>
        </pc:spChg>
      </pc:sldChg>
      <pc:sldChg chg="addSp delSp modSp add mod">
        <pc:chgData name="Ellison, Tori" userId="d2d36fc0-cbab-4e11-90dd-b95903136c59" providerId="ADAL" clId="{21D1023E-101B-4320-8C3B-2B86266CA18E}" dt="2026-06-17T02:02:03.649" v="6548"/>
        <pc:sldMkLst>
          <pc:docMk/>
          <pc:sldMk cId="3365592484" sldId="302"/>
        </pc:sldMkLst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6" creationId="{F68ABEB9-8E7E-EFC9-521C-5990558682DD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7" creationId="{20683BD2-BFFC-C1CA-EC45-FDB60EAAB9F1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8" creationId="{B6067CD5-5D32-5CAF-20F9-90BE86F721E2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9" creationId="{1DDAB586-5376-F0C9-3131-DA9E0FA16C13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11" creationId="{D21F823E-473D-BA09-F3EA-8F661ACA049E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12" creationId="{DFD2720E-31E1-5646-01CB-5795989EE6FF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15" creationId="{6F5B6A96-1469-6051-B55D-E7CE96061416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18" creationId="{11297397-271C-34F5-7239-E5D801264BF9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20" creationId="{AA0C17E0-58D3-0192-1F6B-7333C412F381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22" creationId="{40838543-D071-A20C-3B3A-0F1AE47A68C1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23" creationId="{8786ABEC-AE69-1B9C-D3A4-F7495FAD77B9}"/>
          </ac:spMkLst>
        </pc:spChg>
        <pc:spChg chg="del">
          <ac:chgData name="Ellison, Tori" userId="d2d36fc0-cbab-4e11-90dd-b95903136c59" providerId="ADAL" clId="{21D1023E-101B-4320-8C3B-2B86266CA18E}" dt="2026-06-17T00:45:40.563" v="4838" actId="478"/>
          <ac:spMkLst>
            <pc:docMk/>
            <pc:sldMk cId="3365592484" sldId="302"/>
            <ac:spMk id="24" creationId="{85F99BC1-6E9F-E697-9D67-A8F96166927A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25" creationId="{8AEDFB2A-6D97-FAA2-FB7A-9F778F238235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26" creationId="{2ACB606A-21C3-290F-A792-C8CF1B54886F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27" creationId="{F79CF5AE-E644-9FB2-F3BA-270B2EA8EF74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28" creationId="{505C672C-84DA-0F54-693D-2BD5C8FC0228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29" creationId="{3A1A0A2F-0391-F74A-E177-F040E5872B44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31" creationId="{28193051-59FE-B9D9-98F3-06CA7513053E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34" creationId="{75F46CE5-4245-D087-55DD-55564B400997}"/>
          </ac:spMkLst>
        </pc:spChg>
        <pc:spChg chg="add mod">
          <ac:chgData name="Ellison, Tori" userId="d2d36fc0-cbab-4e11-90dd-b95903136c59" providerId="ADAL" clId="{21D1023E-101B-4320-8C3B-2B86266CA18E}" dt="2026-06-17T00:45:53.996" v="4840" actId="1076"/>
          <ac:spMkLst>
            <pc:docMk/>
            <pc:sldMk cId="3365592484" sldId="302"/>
            <ac:spMk id="35" creationId="{0BDDD4B6-BE0B-0FFF-4D9F-5F574D8B6D9C}"/>
          </ac:spMkLst>
        </pc:spChg>
        <pc:spChg chg="mod">
          <ac:chgData name="Ellison, Tori" userId="d2d36fc0-cbab-4e11-90dd-b95903136c59" providerId="ADAL" clId="{21D1023E-101B-4320-8C3B-2B86266CA18E}" dt="2026-06-17T02:01:48.073" v="6546" actId="20577"/>
          <ac:spMkLst>
            <pc:docMk/>
            <pc:sldMk cId="3365592484" sldId="302"/>
            <ac:spMk id="36" creationId="{1C455EFD-671B-C917-6441-F2CC6A44554B}"/>
          </ac:spMkLst>
        </pc:spChg>
        <pc:spChg chg="del">
          <ac:chgData name="Ellison, Tori" userId="d2d36fc0-cbab-4e11-90dd-b95903136c59" providerId="ADAL" clId="{21D1023E-101B-4320-8C3B-2B86266CA18E}" dt="2026-06-17T02:02:02.558" v="6547" actId="478"/>
          <ac:spMkLst>
            <pc:docMk/>
            <pc:sldMk cId="3365592484" sldId="302"/>
            <ac:spMk id="37" creationId="{3C4BEA58-C5E7-78D5-BCC1-8CBB26E76AF2}"/>
          </ac:spMkLst>
        </pc:spChg>
        <pc:spChg chg="add mod">
          <ac:chgData name="Ellison, Tori" userId="d2d36fc0-cbab-4e11-90dd-b95903136c59" providerId="ADAL" clId="{21D1023E-101B-4320-8C3B-2B86266CA18E}" dt="2026-06-17T02:02:03.649" v="6548"/>
          <ac:spMkLst>
            <pc:docMk/>
            <pc:sldMk cId="3365592484" sldId="302"/>
            <ac:spMk id="38" creationId="{B22B14EF-EBE9-5866-1377-5EE2B857122D}"/>
          </ac:spMkLst>
        </pc:spChg>
      </pc:sldChg>
      <pc:sldChg chg="delSp modSp add mod setBg">
        <pc:chgData name="Ellison, Tori" userId="d2d36fc0-cbab-4e11-90dd-b95903136c59" providerId="ADAL" clId="{21D1023E-101B-4320-8C3B-2B86266CA18E}" dt="2026-06-17T03:20:06.750" v="7457" actId="20577"/>
        <pc:sldMkLst>
          <pc:docMk/>
          <pc:sldMk cId="0" sldId="303"/>
        </pc:sldMkLst>
        <pc:spChg chg="mod">
          <ac:chgData name="Ellison, Tori" userId="d2d36fc0-cbab-4e11-90dd-b95903136c59" providerId="ADAL" clId="{21D1023E-101B-4320-8C3B-2B86266CA18E}" dt="2026-06-17T00:53:03.217" v="4954" actId="20577"/>
          <ac:spMkLst>
            <pc:docMk/>
            <pc:sldMk cId="0" sldId="303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53:06.955" v="4956" actId="115"/>
          <ac:spMkLst>
            <pc:docMk/>
            <pc:sldMk cId="0" sldId="303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6:55.959" v="7175" actId="1076"/>
          <ac:spMkLst>
            <pc:docMk/>
            <pc:sldMk cId="0" sldId="303"/>
            <ac:spMk id="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54:43.803" v="5027" actId="403"/>
          <ac:spMkLst>
            <pc:docMk/>
            <pc:sldMk cId="0" sldId="303"/>
            <ac:spMk id="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6:57.917" v="7176" actId="113"/>
          <ac:spMkLst>
            <pc:docMk/>
            <pc:sldMk cId="0" sldId="303"/>
            <ac:spMk id="9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7:00.289" v="7177" actId="113"/>
          <ac:spMkLst>
            <pc:docMk/>
            <pc:sldMk cId="0" sldId="303"/>
            <ac:spMk id="1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20:06.750" v="7457" actId="20577"/>
          <ac:spMkLst>
            <pc:docMk/>
            <pc:sldMk cId="0" sldId="303"/>
            <ac:spMk id="15" creationId="{00000000-0000-0000-0000-000000000000}"/>
          </ac:spMkLst>
        </pc:spChg>
        <pc:spChg chg="del">
          <ac:chgData name="Ellison, Tori" userId="d2d36fc0-cbab-4e11-90dd-b95903136c59" providerId="ADAL" clId="{21D1023E-101B-4320-8C3B-2B86266CA18E}" dt="2026-06-17T00:47:01.130" v="4842" actId="478"/>
          <ac:spMkLst>
            <pc:docMk/>
            <pc:sldMk cId="0" sldId="303"/>
            <ac:spMk id="16" creationId="{00000000-0000-0000-0000-000000000000}"/>
          </ac:spMkLst>
        </pc:spChg>
      </pc:sldChg>
      <pc:sldChg chg="modSp add mod">
        <pc:chgData name="Ellison, Tori" userId="d2d36fc0-cbab-4e11-90dd-b95903136c59" providerId="ADAL" clId="{21D1023E-101B-4320-8C3B-2B86266CA18E}" dt="2026-06-17T01:59:30.431" v="6514" actId="20577"/>
        <pc:sldMkLst>
          <pc:docMk/>
          <pc:sldMk cId="233279294" sldId="304"/>
        </pc:sldMkLst>
        <pc:spChg chg="mod">
          <ac:chgData name="Ellison, Tori" userId="d2d36fc0-cbab-4e11-90dd-b95903136c59" providerId="ADAL" clId="{21D1023E-101B-4320-8C3B-2B86266CA18E}" dt="2026-06-17T00:51:35.122" v="4932" actId="207"/>
          <ac:spMkLst>
            <pc:docMk/>
            <pc:sldMk cId="233279294" sldId="304"/>
            <ac:spMk id="13" creationId="{72D3337A-D980-0C7F-C987-8E292DECEF8D}"/>
          </ac:spMkLst>
        </pc:spChg>
        <pc:spChg chg="mod">
          <ac:chgData name="Ellison, Tori" userId="d2d36fc0-cbab-4e11-90dd-b95903136c59" providerId="ADAL" clId="{21D1023E-101B-4320-8C3B-2B86266CA18E}" dt="2026-06-17T01:59:30.431" v="6514" actId="20577"/>
          <ac:spMkLst>
            <pc:docMk/>
            <pc:sldMk cId="233279294" sldId="304"/>
            <ac:spMk id="14" creationId="{944711B2-19EA-AAC9-5FBE-C025E5231D15}"/>
          </ac:spMkLst>
        </pc:spChg>
      </pc:sldChg>
      <pc:sldChg chg="modSp add mod">
        <pc:chgData name="Ellison, Tori" userId="d2d36fc0-cbab-4e11-90dd-b95903136c59" providerId="ADAL" clId="{21D1023E-101B-4320-8C3B-2B86266CA18E}" dt="2026-06-17T02:58:43.529" v="7230" actId="20577"/>
        <pc:sldMkLst>
          <pc:docMk/>
          <pc:sldMk cId="3318367554" sldId="305"/>
        </pc:sldMkLst>
        <pc:spChg chg="mod">
          <ac:chgData name="Ellison, Tori" userId="d2d36fc0-cbab-4e11-90dd-b95903136c59" providerId="ADAL" clId="{21D1023E-101B-4320-8C3B-2B86266CA18E}" dt="2026-06-17T00:51:24.358" v="4931" actId="207"/>
          <ac:spMkLst>
            <pc:docMk/>
            <pc:sldMk cId="3318367554" sldId="305"/>
            <ac:spMk id="16" creationId="{E738DECB-522A-19DD-723E-B1056F60BA9D}"/>
          </ac:spMkLst>
        </pc:spChg>
        <pc:spChg chg="mod">
          <ac:chgData name="Ellison, Tori" userId="d2d36fc0-cbab-4e11-90dd-b95903136c59" providerId="ADAL" clId="{21D1023E-101B-4320-8C3B-2B86266CA18E}" dt="2026-06-17T02:58:43.529" v="7230" actId="20577"/>
          <ac:spMkLst>
            <pc:docMk/>
            <pc:sldMk cId="3318367554" sldId="305"/>
            <ac:spMk id="17" creationId="{6F6FFF43-C6B5-BCC9-BB12-777CD4867082}"/>
          </ac:spMkLst>
        </pc:spChg>
      </pc:sldChg>
      <pc:sldChg chg="modSp add mod setBg">
        <pc:chgData name="Ellison, Tori" userId="d2d36fc0-cbab-4e11-90dd-b95903136c59" providerId="ADAL" clId="{21D1023E-101B-4320-8C3B-2B86266CA18E}" dt="2026-06-17T02:59:25.647" v="7240" actId="113"/>
        <pc:sldMkLst>
          <pc:docMk/>
          <pc:sldMk cId="0" sldId="306"/>
        </pc:sldMkLst>
        <pc:spChg chg="mod">
          <ac:chgData name="Ellison, Tori" userId="d2d36fc0-cbab-4e11-90dd-b95903136c59" providerId="ADAL" clId="{21D1023E-101B-4320-8C3B-2B86266CA18E}" dt="2026-06-17T01:11:17.874" v="5068" actId="20577"/>
          <ac:spMkLst>
            <pc:docMk/>
            <pc:sldMk cId="0" sldId="306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1:14.210" v="5066" actId="20577"/>
          <ac:spMkLst>
            <pc:docMk/>
            <pc:sldMk cId="0" sldId="306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54:03.032" v="5015" actId="20577"/>
          <ac:spMkLst>
            <pc:docMk/>
            <pc:sldMk cId="0" sldId="306"/>
            <ac:spMk id="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54:38.996" v="5024" actId="403"/>
          <ac:spMkLst>
            <pc:docMk/>
            <pc:sldMk cId="0" sldId="306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9:13.446" v="7238" actId="113"/>
          <ac:spMkLst>
            <pc:docMk/>
            <pc:sldMk cId="0" sldId="306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9:25.647" v="7240" actId="113"/>
          <ac:spMkLst>
            <pc:docMk/>
            <pc:sldMk cId="0" sldId="306"/>
            <ac:spMk id="9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0:54:29.684" v="5021" actId="115"/>
          <ac:spMkLst>
            <pc:docMk/>
            <pc:sldMk cId="0" sldId="306"/>
            <ac:spMk id="10" creationId="{00000000-0000-0000-0000-000000000000}"/>
          </ac:spMkLst>
        </pc:spChg>
      </pc:sldChg>
      <pc:sldChg chg="addSp modSp add mod setBg">
        <pc:chgData name="Ellison, Tori" userId="d2d36fc0-cbab-4e11-90dd-b95903136c59" providerId="ADAL" clId="{21D1023E-101B-4320-8C3B-2B86266CA18E}" dt="2026-06-17T03:00:31.358" v="7261" actId="20577"/>
        <pc:sldMkLst>
          <pc:docMk/>
          <pc:sldMk cId="0" sldId="307"/>
        </pc:sldMkLst>
        <pc:spChg chg="mod">
          <ac:chgData name="Ellison, Tori" userId="d2d36fc0-cbab-4e11-90dd-b95903136c59" providerId="ADAL" clId="{21D1023E-101B-4320-8C3B-2B86266CA18E}" dt="2026-06-17T01:12:02.907" v="5075" actId="20577"/>
          <ac:spMkLst>
            <pc:docMk/>
            <pc:sldMk cId="0" sldId="307"/>
            <ac:spMk id="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2:12.065" v="5076" actId="115"/>
          <ac:spMkLst>
            <pc:docMk/>
            <pc:sldMk cId="0" sldId="307"/>
            <ac:spMk id="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5:49.127" v="5080" actId="1076"/>
          <ac:spMkLst>
            <pc:docMk/>
            <pc:sldMk cId="0" sldId="307"/>
            <ac:spMk id="5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59:48.878" v="7241" actId="115"/>
          <ac:spMkLst>
            <pc:docMk/>
            <pc:sldMk cId="0" sldId="307"/>
            <ac:spMk id="6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2:34:19.995" v="6911" actId="113"/>
          <ac:spMkLst>
            <pc:docMk/>
            <pc:sldMk cId="0" sldId="307"/>
            <ac:spMk id="7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5:49.127" v="5080" actId="1076"/>
          <ac:spMkLst>
            <pc:docMk/>
            <pc:sldMk cId="0" sldId="307"/>
            <ac:spMk id="8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5:49.127" v="5080" actId="1076"/>
          <ac:spMkLst>
            <pc:docMk/>
            <pc:sldMk cId="0" sldId="307"/>
            <ac:spMk id="9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3:00:31.358" v="7261" actId="20577"/>
          <ac:spMkLst>
            <pc:docMk/>
            <pc:sldMk cId="0" sldId="307"/>
            <ac:spMk id="10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5:49.127" v="5080" actId="1076"/>
          <ac:spMkLst>
            <pc:docMk/>
            <pc:sldMk cId="0" sldId="307"/>
            <ac:spMk id="11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5:49.127" v="5080" actId="1076"/>
          <ac:spMkLst>
            <pc:docMk/>
            <pc:sldMk cId="0" sldId="307"/>
            <ac:spMk id="12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0:17.699" v="5387" actId="20577"/>
          <ac:spMkLst>
            <pc:docMk/>
            <pc:sldMk cId="0" sldId="307"/>
            <ac:spMk id="13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19:36.526" v="5372" actId="14100"/>
          <ac:spMkLst>
            <pc:docMk/>
            <pc:sldMk cId="0" sldId="307"/>
            <ac:spMk id="14" creationId="{00000000-0000-0000-0000-000000000000}"/>
          </ac:spMkLst>
        </pc:spChg>
        <pc:spChg chg="mod">
          <ac:chgData name="Ellison, Tori" userId="d2d36fc0-cbab-4e11-90dd-b95903136c59" providerId="ADAL" clId="{21D1023E-101B-4320-8C3B-2B86266CA18E}" dt="2026-06-17T01:20:01.874" v="5382" actId="20577"/>
          <ac:spMkLst>
            <pc:docMk/>
            <pc:sldMk cId="0" sldId="307"/>
            <ac:spMk id="15" creationId="{00000000-0000-0000-0000-000000000000}"/>
          </ac:spMkLst>
        </pc:spChg>
        <pc:spChg chg="add mod">
          <ac:chgData name="Ellison, Tori" userId="d2d36fc0-cbab-4e11-90dd-b95903136c59" providerId="ADAL" clId="{21D1023E-101B-4320-8C3B-2B86266CA18E}" dt="2026-06-17T01:18:36.193" v="5369" actId="1076"/>
          <ac:spMkLst>
            <pc:docMk/>
            <pc:sldMk cId="0" sldId="307"/>
            <ac:spMk id="16" creationId="{3F71713E-13D3-F92F-5957-7A50A3A6F019}"/>
          </ac:spMkLst>
        </pc:spChg>
        <pc:spChg chg="add mod">
          <ac:chgData name="Ellison, Tori" userId="d2d36fc0-cbab-4e11-90dd-b95903136c59" providerId="ADAL" clId="{21D1023E-101B-4320-8C3B-2B86266CA18E}" dt="2026-06-17T02:06:06.088" v="6571" actId="14100"/>
          <ac:spMkLst>
            <pc:docMk/>
            <pc:sldMk cId="0" sldId="307"/>
            <ac:spMk id="17" creationId="{6C12FF2A-AD21-8A8C-9A2B-E3058A257AC1}"/>
          </ac:spMkLst>
        </pc:spChg>
      </pc:sldChg>
      <pc:sldChg chg="add del setBg">
        <pc:chgData name="Ellison, Tori" userId="d2d36fc0-cbab-4e11-90dd-b95903136c59" providerId="ADAL" clId="{21D1023E-101B-4320-8C3B-2B86266CA18E}" dt="2026-06-17T01:21:53.667" v="5389"/>
        <pc:sldMkLst>
          <pc:docMk/>
          <pc:sldMk cId="1125458235" sldId="308"/>
        </pc:sldMkLst>
      </pc:sldChg>
      <pc:sldChg chg="addSp delSp modSp add mod">
        <pc:chgData name="Ellison, Tori" userId="d2d36fc0-cbab-4e11-90dd-b95903136c59" providerId="ADAL" clId="{21D1023E-101B-4320-8C3B-2B86266CA18E}" dt="2026-06-17T03:08:19.529" v="7350" actId="20577"/>
        <pc:sldMkLst>
          <pc:docMk/>
          <pc:sldMk cId="4083843303" sldId="308"/>
        </pc:sldMkLst>
        <pc:spChg chg="del">
          <ac:chgData name="Ellison, Tori" userId="d2d36fc0-cbab-4e11-90dd-b95903136c59" providerId="ADAL" clId="{21D1023E-101B-4320-8C3B-2B86266CA18E}" dt="2026-06-17T03:07:06.011" v="7313" actId="478"/>
          <ac:spMkLst>
            <pc:docMk/>
            <pc:sldMk cId="4083843303" sldId="308"/>
            <ac:spMk id="5" creationId="{6EC3E30C-9177-AFA3-DFDA-DAB794B1023D}"/>
          </ac:spMkLst>
        </pc:spChg>
        <pc:spChg chg="del">
          <ac:chgData name="Ellison, Tori" userId="d2d36fc0-cbab-4e11-90dd-b95903136c59" providerId="ADAL" clId="{21D1023E-101B-4320-8C3B-2B86266CA18E}" dt="2026-06-17T03:07:08.878" v="7315" actId="478"/>
          <ac:spMkLst>
            <pc:docMk/>
            <pc:sldMk cId="4083843303" sldId="308"/>
            <ac:spMk id="6" creationId="{52BACF60-2AB7-7036-06AC-259F0EB578BE}"/>
          </ac:spMkLst>
        </pc:spChg>
        <pc:spChg chg="del">
          <ac:chgData name="Ellison, Tori" userId="d2d36fc0-cbab-4e11-90dd-b95903136c59" providerId="ADAL" clId="{21D1023E-101B-4320-8C3B-2B86266CA18E}" dt="2026-06-17T03:07:06.011" v="7313" actId="478"/>
          <ac:spMkLst>
            <pc:docMk/>
            <pc:sldMk cId="4083843303" sldId="308"/>
            <ac:spMk id="7" creationId="{D94239B1-B9B9-4690-DACB-99BA534689A7}"/>
          </ac:spMkLst>
        </pc:spChg>
        <pc:spChg chg="del">
          <ac:chgData name="Ellison, Tori" userId="d2d36fc0-cbab-4e11-90dd-b95903136c59" providerId="ADAL" clId="{21D1023E-101B-4320-8C3B-2B86266CA18E}" dt="2026-06-17T03:07:07.672" v="7314" actId="478"/>
          <ac:spMkLst>
            <pc:docMk/>
            <pc:sldMk cId="4083843303" sldId="308"/>
            <ac:spMk id="8" creationId="{56F65DCC-2F9C-1EBC-6259-C9DDD0646F5F}"/>
          </ac:spMkLst>
        </pc:spChg>
        <pc:spChg chg="del">
          <ac:chgData name="Ellison, Tori" userId="d2d36fc0-cbab-4e11-90dd-b95903136c59" providerId="ADAL" clId="{21D1023E-101B-4320-8C3B-2B86266CA18E}" dt="2026-06-17T03:07:06.011" v="7313" actId="478"/>
          <ac:spMkLst>
            <pc:docMk/>
            <pc:sldMk cId="4083843303" sldId="308"/>
            <ac:spMk id="9" creationId="{F6294C3D-51C9-53A1-336E-76424C2F3EE8}"/>
          </ac:spMkLst>
        </pc:spChg>
        <pc:spChg chg="del">
          <ac:chgData name="Ellison, Tori" userId="d2d36fc0-cbab-4e11-90dd-b95903136c59" providerId="ADAL" clId="{21D1023E-101B-4320-8C3B-2B86266CA18E}" dt="2026-06-17T03:07:10.225" v="7316" actId="478"/>
          <ac:spMkLst>
            <pc:docMk/>
            <pc:sldMk cId="4083843303" sldId="308"/>
            <ac:spMk id="10" creationId="{4367AA66-A3B0-44E5-C948-FBEA6E539469}"/>
          </ac:spMkLst>
        </pc:spChg>
        <pc:spChg chg="del">
          <ac:chgData name="Ellison, Tori" userId="d2d36fc0-cbab-4e11-90dd-b95903136c59" providerId="ADAL" clId="{21D1023E-101B-4320-8C3B-2B86266CA18E}" dt="2026-06-17T03:07:06.011" v="7313" actId="478"/>
          <ac:spMkLst>
            <pc:docMk/>
            <pc:sldMk cId="4083843303" sldId="308"/>
            <ac:spMk id="11" creationId="{642B9693-8E40-D4D4-3D77-9164DD4B5E7E}"/>
          </ac:spMkLst>
        </pc:spChg>
        <pc:spChg chg="del">
          <ac:chgData name="Ellison, Tori" userId="d2d36fc0-cbab-4e11-90dd-b95903136c59" providerId="ADAL" clId="{21D1023E-101B-4320-8C3B-2B86266CA18E}" dt="2026-06-17T03:07:11.401" v="7317" actId="478"/>
          <ac:spMkLst>
            <pc:docMk/>
            <pc:sldMk cId="4083843303" sldId="308"/>
            <ac:spMk id="12" creationId="{C64207D9-C15B-8232-FDFD-3C9814FE5784}"/>
          </ac:spMkLst>
        </pc:spChg>
        <pc:spChg chg="add del">
          <ac:chgData name="Ellison, Tori" userId="d2d36fc0-cbab-4e11-90dd-b95903136c59" providerId="ADAL" clId="{21D1023E-101B-4320-8C3B-2B86266CA18E}" dt="2026-06-17T03:07:02.056" v="7312" actId="478"/>
          <ac:spMkLst>
            <pc:docMk/>
            <pc:sldMk cId="4083843303" sldId="308"/>
            <ac:spMk id="17" creationId="{BCE37676-0964-4C04-4A7A-3E7F62328EBD}"/>
          </ac:spMkLst>
        </pc:spChg>
        <pc:spChg chg="mod">
          <ac:chgData name="Ellison, Tori" userId="d2d36fc0-cbab-4e11-90dd-b95903136c59" providerId="ADAL" clId="{21D1023E-101B-4320-8C3B-2B86266CA18E}" dt="2026-06-17T03:08:19.529" v="7350" actId="20577"/>
          <ac:spMkLst>
            <pc:docMk/>
            <pc:sldMk cId="4083843303" sldId="308"/>
            <ac:spMk id="19" creationId="{8D703D9F-7AEC-9625-97C4-E5C221C4A46A}"/>
          </ac:spMkLst>
        </pc:spChg>
        <pc:picChg chg="add mod">
          <ac:chgData name="Ellison, Tori" userId="d2d36fc0-cbab-4e11-90dd-b95903136c59" providerId="ADAL" clId="{21D1023E-101B-4320-8C3B-2B86266CA18E}" dt="2026-06-17T03:07:51.552" v="7334" actId="14100"/>
          <ac:picMkLst>
            <pc:docMk/>
            <pc:sldMk cId="4083843303" sldId="308"/>
            <ac:picMk id="20" creationId="{572438F6-6B84-CA56-0632-7FD3253BCEAB}"/>
          </ac:picMkLst>
        </pc:picChg>
        <pc:picChg chg="add mod">
          <ac:chgData name="Ellison, Tori" userId="d2d36fc0-cbab-4e11-90dd-b95903136c59" providerId="ADAL" clId="{21D1023E-101B-4320-8C3B-2B86266CA18E}" dt="2026-06-17T03:07:49.600" v="7333" actId="14100"/>
          <ac:picMkLst>
            <pc:docMk/>
            <pc:sldMk cId="4083843303" sldId="308"/>
            <ac:picMk id="21" creationId="{3279C815-BEF9-AD6A-0146-CEA8F6081BD4}"/>
          </ac:picMkLst>
        </pc:picChg>
        <pc:picChg chg="add mod">
          <ac:chgData name="Ellison, Tori" userId="d2d36fc0-cbab-4e11-90dd-b95903136c59" providerId="ADAL" clId="{21D1023E-101B-4320-8C3B-2B86266CA18E}" dt="2026-06-17T03:07:56.692" v="7336" actId="1076"/>
          <ac:picMkLst>
            <pc:docMk/>
            <pc:sldMk cId="4083843303" sldId="308"/>
            <ac:picMk id="22" creationId="{161C380C-F8B9-6691-4CD1-3909B078241C}"/>
          </ac:picMkLst>
        </pc:picChg>
        <pc:picChg chg="add mod">
          <ac:chgData name="Ellison, Tori" userId="d2d36fc0-cbab-4e11-90dd-b95903136c59" providerId="ADAL" clId="{21D1023E-101B-4320-8C3B-2B86266CA18E}" dt="2026-06-17T03:07:58.443" v="7337" actId="1076"/>
          <ac:picMkLst>
            <pc:docMk/>
            <pc:sldMk cId="4083843303" sldId="308"/>
            <ac:picMk id="23" creationId="{74D391C2-96DE-F7C0-9B8B-9BFC5CF9C067}"/>
          </ac:picMkLst>
        </pc:picChg>
      </pc:sldChg>
      <pc:sldChg chg="modSp add mod">
        <pc:chgData name="Ellison, Tori" userId="d2d36fc0-cbab-4e11-90dd-b95903136c59" providerId="ADAL" clId="{21D1023E-101B-4320-8C3B-2B86266CA18E}" dt="2026-06-17T02:08:01.492" v="6606" actId="20577"/>
        <pc:sldMkLst>
          <pc:docMk/>
          <pc:sldMk cId="863918533" sldId="309"/>
        </pc:sldMkLst>
        <pc:spChg chg="mod">
          <ac:chgData name="Ellison, Tori" userId="d2d36fc0-cbab-4e11-90dd-b95903136c59" providerId="ADAL" clId="{21D1023E-101B-4320-8C3B-2B86266CA18E}" dt="2026-06-17T02:08:01.492" v="6606" actId="20577"/>
          <ac:spMkLst>
            <pc:docMk/>
            <pc:sldMk cId="863918533" sldId="309"/>
            <ac:spMk id="2" creationId="{811D498D-A508-8591-5996-D6BEC2ACA0D8}"/>
          </ac:spMkLst>
        </pc:spChg>
        <pc:spChg chg="mod">
          <ac:chgData name="Ellison, Tori" userId="d2d36fc0-cbab-4e11-90dd-b95903136c59" providerId="ADAL" clId="{21D1023E-101B-4320-8C3B-2B86266CA18E}" dt="2026-06-17T02:07:50.311" v="6602" actId="20577"/>
          <ac:spMkLst>
            <pc:docMk/>
            <pc:sldMk cId="863918533" sldId="309"/>
            <ac:spMk id="3" creationId="{DF2150C9-3EFB-472F-AEE3-83DE674E9C2B}"/>
          </ac:spMkLst>
        </pc:spChg>
        <pc:spChg chg="mod">
          <ac:chgData name="Ellison, Tori" userId="d2d36fc0-cbab-4e11-90dd-b95903136c59" providerId="ADAL" clId="{21D1023E-101B-4320-8C3B-2B86266CA18E}" dt="2026-06-17T02:06:52.272" v="6575" actId="20577"/>
          <ac:spMkLst>
            <pc:docMk/>
            <pc:sldMk cId="863918533" sldId="309"/>
            <ac:spMk id="9" creationId="{E19EDF7D-6C10-17B6-2210-10DBEE7CCE0A}"/>
          </ac:spMkLst>
        </pc:spChg>
        <pc:spChg chg="mod">
          <ac:chgData name="Ellison, Tori" userId="d2d36fc0-cbab-4e11-90dd-b95903136c59" providerId="ADAL" clId="{21D1023E-101B-4320-8C3B-2B86266CA18E}" dt="2026-06-17T01:25:31.701" v="5724" actId="20577"/>
          <ac:spMkLst>
            <pc:docMk/>
            <pc:sldMk cId="863918533" sldId="309"/>
            <ac:spMk id="12" creationId="{E62C9F14-8A35-2380-E9DF-289245628BEA}"/>
          </ac:spMkLst>
        </pc:spChg>
        <pc:spChg chg="mod">
          <ac:chgData name="Ellison, Tori" userId="d2d36fc0-cbab-4e11-90dd-b95903136c59" providerId="ADAL" clId="{21D1023E-101B-4320-8C3B-2B86266CA18E}" dt="2026-06-17T01:25:45.173" v="5753" actId="20577"/>
          <ac:spMkLst>
            <pc:docMk/>
            <pc:sldMk cId="863918533" sldId="309"/>
            <ac:spMk id="15" creationId="{A77302FA-DA91-F336-B2DB-7F329FD1621A}"/>
          </ac:spMkLst>
        </pc:spChg>
      </pc:sldChg>
      <pc:sldChg chg="addSp modSp add mod">
        <pc:chgData name="Ellison, Tori" userId="d2d36fc0-cbab-4e11-90dd-b95903136c59" providerId="ADAL" clId="{21D1023E-101B-4320-8C3B-2B86266CA18E}" dt="2026-06-17T01:49:02.624" v="6216" actId="14100"/>
        <pc:sldMkLst>
          <pc:docMk/>
          <pc:sldMk cId="3650918724" sldId="310"/>
        </pc:sldMkLst>
        <pc:spChg chg="mod">
          <ac:chgData name="Ellison, Tori" userId="d2d36fc0-cbab-4e11-90dd-b95903136c59" providerId="ADAL" clId="{21D1023E-101B-4320-8C3B-2B86266CA18E}" dt="2026-06-17T01:47:58.255" v="6209" actId="113"/>
          <ac:spMkLst>
            <pc:docMk/>
            <pc:sldMk cId="3650918724" sldId="310"/>
            <ac:spMk id="5" creationId="{8DFD53E8-B9D0-8B06-D65A-2FFB96507160}"/>
          </ac:spMkLst>
        </pc:spChg>
        <pc:graphicFrameChg chg="modGraphic">
          <ac:chgData name="Ellison, Tori" userId="d2d36fc0-cbab-4e11-90dd-b95903136c59" providerId="ADAL" clId="{21D1023E-101B-4320-8C3B-2B86266CA18E}" dt="2026-06-17T01:48:43.521" v="6211" actId="207"/>
          <ac:graphicFrameMkLst>
            <pc:docMk/>
            <pc:sldMk cId="3650918724" sldId="310"/>
            <ac:graphicFrameMk id="3" creationId="{E5C33C8A-C12F-4993-FB59-DBA243A6071B}"/>
          </ac:graphicFrameMkLst>
        </pc:graphicFrameChg>
        <pc:cxnChg chg="mod">
          <ac:chgData name="Ellison, Tori" userId="d2d36fc0-cbab-4e11-90dd-b95903136c59" providerId="ADAL" clId="{21D1023E-101B-4320-8C3B-2B86266CA18E}" dt="2026-06-17T01:48:22.928" v="6210" actId="14100"/>
          <ac:cxnSpMkLst>
            <pc:docMk/>
            <pc:sldMk cId="3650918724" sldId="310"/>
            <ac:cxnSpMk id="7" creationId="{F58D22FD-E0F0-653A-544A-9D1D84E8A210}"/>
          </ac:cxnSpMkLst>
        </pc:cxnChg>
        <pc:cxnChg chg="add mod">
          <ac:chgData name="Ellison, Tori" userId="d2d36fc0-cbab-4e11-90dd-b95903136c59" providerId="ADAL" clId="{21D1023E-101B-4320-8C3B-2B86266CA18E}" dt="2026-06-17T01:49:02.624" v="6216" actId="14100"/>
          <ac:cxnSpMkLst>
            <pc:docMk/>
            <pc:sldMk cId="3650918724" sldId="310"/>
            <ac:cxnSpMk id="13" creationId="{8BB30577-790E-1C53-67C1-58FF7A2577F3}"/>
          </ac:cxnSpMkLst>
        </pc:cxnChg>
      </pc:sldChg>
      <pc:sldChg chg="modSp add mod">
        <pc:chgData name="Ellison, Tori" userId="d2d36fc0-cbab-4e11-90dd-b95903136c59" providerId="ADAL" clId="{21D1023E-101B-4320-8C3B-2B86266CA18E}" dt="2026-06-17T03:00:43.694" v="7279" actId="20577"/>
        <pc:sldMkLst>
          <pc:docMk/>
          <pc:sldMk cId="1707102415" sldId="311"/>
        </pc:sldMkLst>
        <pc:spChg chg="mod">
          <ac:chgData name="Ellison, Tori" userId="d2d36fc0-cbab-4e11-90dd-b95903136c59" providerId="ADAL" clId="{21D1023E-101B-4320-8C3B-2B86266CA18E}" dt="2026-06-17T02:33:32.703" v="6898" actId="6549"/>
          <ac:spMkLst>
            <pc:docMk/>
            <pc:sldMk cId="1707102415" sldId="311"/>
            <ac:spMk id="6" creationId="{BD1636CB-00FE-D7AB-EE72-922976F11BDB}"/>
          </ac:spMkLst>
        </pc:spChg>
        <pc:spChg chg="mod">
          <ac:chgData name="Ellison, Tori" userId="d2d36fc0-cbab-4e11-90dd-b95903136c59" providerId="ADAL" clId="{21D1023E-101B-4320-8C3B-2B86266CA18E}" dt="2026-06-17T02:34:55.676" v="6915" actId="113"/>
          <ac:spMkLst>
            <pc:docMk/>
            <pc:sldMk cId="1707102415" sldId="311"/>
            <ac:spMk id="7" creationId="{736E93BE-1024-C55C-9405-B11CF87A5025}"/>
          </ac:spMkLst>
        </pc:spChg>
        <pc:spChg chg="mod">
          <ac:chgData name="Ellison, Tori" userId="d2d36fc0-cbab-4e11-90dd-b95903136c59" providerId="ADAL" clId="{21D1023E-101B-4320-8C3B-2B86266CA18E}" dt="2026-06-17T02:33:30.645" v="6897" actId="207"/>
          <ac:spMkLst>
            <pc:docMk/>
            <pc:sldMk cId="1707102415" sldId="311"/>
            <ac:spMk id="9" creationId="{F7FF44B3-781B-ED82-7423-32E8B711366F}"/>
          </ac:spMkLst>
        </pc:spChg>
        <pc:spChg chg="mod">
          <ac:chgData name="Ellison, Tori" userId="d2d36fc0-cbab-4e11-90dd-b95903136c59" providerId="ADAL" clId="{21D1023E-101B-4320-8C3B-2B86266CA18E}" dt="2026-06-17T03:00:43.694" v="7279" actId="20577"/>
          <ac:spMkLst>
            <pc:docMk/>
            <pc:sldMk cId="1707102415" sldId="311"/>
            <ac:spMk id="10" creationId="{96F1CDF3-A4AB-A1EE-77D9-324C32CA596F}"/>
          </ac:spMkLst>
        </pc:spChg>
        <pc:spChg chg="mod">
          <ac:chgData name="Ellison, Tori" userId="d2d36fc0-cbab-4e11-90dd-b95903136c59" providerId="ADAL" clId="{21D1023E-101B-4320-8C3B-2B86266CA18E}" dt="2026-06-17T02:33:36.493" v="6899" actId="1076"/>
          <ac:spMkLst>
            <pc:docMk/>
            <pc:sldMk cId="1707102415" sldId="311"/>
            <ac:spMk id="17" creationId="{86449BF0-BB3A-95FB-B908-B5476D76A470}"/>
          </ac:spMkLst>
        </pc:spChg>
      </pc:sldChg>
      <pc:sldChg chg="addSp modSp new mod">
        <pc:chgData name="Ellison, Tori" userId="d2d36fc0-cbab-4e11-90dd-b95903136c59" providerId="ADAL" clId="{21D1023E-101B-4320-8C3B-2B86266CA18E}" dt="2026-06-17T18:15:36.102" v="8219" actId="1076"/>
        <pc:sldMkLst>
          <pc:docMk/>
          <pc:sldMk cId="4227184117" sldId="312"/>
        </pc:sldMkLst>
        <pc:spChg chg="add mod">
          <ac:chgData name="Ellison, Tori" userId="d2d36fc0-cbab-4e11-90dd-b95903136c59" providerId="ADAL" clId="{21D1023E-101B-4320-8C3B-2B86266CA18E}" dt="2026-06-17T02:16:59.139" v="6656" actId="1076"/>
          <ac:spMkLst>
            <pc:docMk/>
            <pc:sldMk cId="4227184117" sldId="312"/>
            <ac:spMk id="2" creationId="{19C9040E-220F-9A79-FB03-E5E96625DBA0}"/>
          </ac:spMkLst>
        </pc:spChg>
        <pc:spChg chg="add mod">
          <ac:chgData name="Ellison, Tori" userId="d2d36fc0-cbab-4e11-90dd-b95903136c59" providerId="ADAL" clId="{21D1023E-101B-4320-8C3B-2B86266CA18E}" dt="2026-06-17T02:17:01.718" v="6657" actId="1076"/>
          <ac:spMkLst>
            <pc:docMk/>
            <pc:sldMk cId="4227184117" sldId="312"/>
            <ac:spMk id="3" creationId="{68FE37C0-A522-F4FC-5938-89D23EFDE1CD}"/>
          </ac:spMkLst>
        </pc:spChg>
        <pc:spChg chg="add mod">
          <ac:chgData name="Ellison, Tori" userId="d2d36fc0-cbab-4e11-90dd-b95903136c59" providerId="ADAL" clId="{21D1023E-101B-4320-8C3B-2B86266CA18E}" dt="2026-06-17T04:11:36.636" v="7739" actId="20577"/>
          <ac:spMkLst>
            <pc:docMk/>
            <pc:sldMk cId="4227184117" sldId="312"/>
            <ac:spMk id="4" creationId="{856A10E2-A83A-A15D-3C81-8A7D1B6C4155}"/>
          </ac:spMkLst>
        </pc:spChg>
        <pc:spChg chg="add mod">
          <ac:chgData name="Ellison, Tori" userId="d2d36fc0-cbab-4e11-90dd-b95903136c59" providerId="ADAL" clId="{21D1023E-101B-4320-8C3B-2B86266CA18E}" dt="2026-06-17T18:15:36.102" v="8219" actId="1076"/>
          <ac:spMkLst>
            <pc:docMk/>
            <pc:sldMk cId="4227184117" sldId="312"/>
            <ac:spMk id="5" creationId="{0AB1A0B2-E9BC-9F1A-F7DD-329639221A64}"/>
          </ac:spMkLst>
        </pc:spChg>
      </pc:sldChg>
      <pc:sldChg chg="addSp modSp new del mod">
        <pc:chgData name="Ellison, Tori" userId="d2d36fc0-cbab-4e11-90dd-b95903136c59" providerId="ADAL" clId="{21D1023E-101B-4320-8C3B-2B86266CA18E}" dt="2026-06-17T02:30:44.912" v="6758" actId="47"/>
        <pc:sldMkLst>
          <pc:docMk/>
          <pc:sldMk cId="1558020659" sldId="313"/>
        </pc:sldMkLst>
        <pc:spChg chg="add mod">
          <ac:chgData name="Ellison, Tori" userId="d2d36fc0-cbab-4e11-90dd-b95903136c59" providerId="ADAL" clId="{21D1023E-101B-4320-8C3B-2B86266CA18E}" dt="2026-06-17T02:18:03.786" v="6700" actId="20577"/>
          <ac:spMkLst>
            <pc:docMk/>
            <pc:sldMk cId="1558020659" sldId="313"/>
            <ac:spMk id="2" creationId="{88A0AC59-B323-DF98-2954-E32BC3D28911}"/>
          </ac:spMkLst>
        </pc:spChg>
      </pc:sldChg>
      <pc:sldChg chg="modSp add del modAnim">
        <pc:chgData name="Ellison, Tori" userId="d2d36fc0-cbab-4e11-90dd-b95903136c59" providerId="ADAL" clId="{21D1023E-101B-4320-8C3B-2B86266CA18E}" dt="2026-06-17T02:31:27.564" v="6778" actId="47"/>
        <pc:sldMkLst>
          <pc:docMk/>
          <pc:sldMk cId="2042060617" sldId="314"/>
        </pc:sldMkLst>
        <pc:spChg chg="mod">
          <ac:chgData name="Ellison, Tori" userId="d2d36fc0-cbab-4e11-90dd-b95903136c59" providerId="ADAL" clId="{21D1023E-101B-4320-8C3B-2B86266CA18E}" dt="2026-06-17T02:31:02.908" v="6772" actId="20577"/>
          <ac:spMkLst>
            <pc:docMk/>
            <pc:sldMk cId="2042060617" sldId="314"/>
            <ac:spMk id="8" creationId="{14274FFA-BA33-A6AE-7920-F2CDB037792B}"/>
          </ac:spMkLst>
        </pc:spChg>
      </pc:sldChg>
      <pc:sldChg chg="addSp delSp modSp add mod ord">
        <pc:chgData name="Ellison, Tori" userId="d2d36fc0-cbab-4e11-90dd-b95903136c59" providerId="ADAL" clId="{21D1023E-101B-4320-8C3B-2B86266CA18E}" dt="2026-06-17T06:01:23.338" v="7748" actId="404"/>
        <pc:sldMkLst>
          <pc:docMk/>
          <pc:sldMk cId="3048729822" sldId="315"/>
        </pc:sldMkLst>
        <pc:spChg chg="mod">
          <ac:chgData name="Ellison, Tori" userId="d2d36fc0-cbab-4e11-90dd-b95903136c59" providerId="ADAL" clId="{21D1023E-101B-4320-8C3B-2B86266CA18E}" dt="2026-06-17T03:26:55.844" v="7552" actId="20577"/>
          <ac:spMkLst>
            <pc:docMk/>
            <pc:sldMk cId="3048729822" sldId="315"/>
            <ac:spMk id="2" creationId="{9E47D42A-B5C5-68D5-F5AB-2702CFC621DA}"/>
          </ac:spMkLst>
        </pc:spChg>
        <pc:spChg chg="mod">
          <ac:chgData name="Ellison, Tori" userId="d2d36fc0-cbab-4e11-90dd-b95903136c59" providerId="ADAL" clId="{21D1023E-101B-4320-8C3B-2B86266CA18E}" dt="2026-06-17T02:32:33.610" v="6884" actId="1076"/>
          <ac:spMkLst>
            <pc:docMk/>
            <pc:sldMk cId="3048729822" sldId="315"/>
            <ac:spMk id="4" creationId="{6980468A-F214-D7A3-1115-FDA9D7A56307}"/>
          </ac:spMkLst>
        </pc:spChg>
        <pc:spChg chg="del">
          <ac:chgData name="Ellison, Tori" userId="d2d36fc0-cbab-4e11-90dd-b95903136c59" providerId="ADAL" clId="{21D1023E-101B-4320-8C3B-2B86266CA18E}" dt="2026-06-17T02:31:51.289" v="6851" actId="478"/>
          <ac:spMkLst>
            <pc:docMk/>
            <pc:sldMk cId="3048729822" sldId="315"/>
            <ac:spMk id="5" creationId="{5085E5E9-8567-3F78-A13D-85719F80D91D}"/>
          </ac:spMkLst>
        </pc:spChg>
        <pc:spChg chg="add mod">
          <ac:chgData name="Ellison, Tori" userId="d2d36fc0-cbab-4e11-90dd-b95903136c59" providerId="ADAL" clId="{21D1023E-101B-4320-8C3B-2B86266CA18E}" dt="2026-06-17T06:01:23.338" v="7748" actId="404"/>
          <ac:spMkLst>
            <pc:docMk/>
            <pc:sldMk cId="3048729822" sldId="315"/>
            <ac:spMk id="10" creationId="{E1BD3720-8905-49CB-CB95-3720B21DA0A8}"/>
          </ac:spMkLst>
        </pc:spChg>
        <pc:picChg chg="add mod">
          <ac:chgData name="Ellison, Tori" userId="d2d36fc0-cbab-4e11-90dd-b95903136c59" providerId="ADAL" clId="{21D1023E-101B-4320-8C3B-2B86266CA18E}" dt="2026-06-17T03:34:10.746" v="7568" actId="14100"/>
          <ac:picMkLst>
            <pc:docMk/>
            <pc:sldMk cId="3048729822" sldId="315"/>
            <ac:picMk id="7" creationId="{7F5A1C04-D13A-A34E-8412-6D8CF3B921A7}"/>
          </ac:picMkLst>
        </pc:picChg>
        <pc:picChg chg="add mod">
          <ac:chgData name="Ellison, Tori" userId="d2d36fc0-cbab-4e11-90dd-b95903136c59" providerId="ADAL" clId="{21D1023E-101B-4320-8C3B-2B86266CA18E}" dt="2026-06-17T03:34:07.935" v="7566" actId="14100"/>
          <ac:picMkLst>
            <pc:docMk/>
            <pc:sldMk cId="3048729822" sldId="315"/>
            <ac:picMk id="9" creationId="{2A1A0EDD-FB7C-820B-5E63-71D78F5ECDCA}"/>
          </ac:picMkLst>
        </pc:picChg>
      </pc:sldChg>
      <pc:sldChg chg="add del setBg">
        <pc:chgData name="Ellison, Tori" userId="d2d36fc0-cbab-4e11-90dd-b95903136c59" providerId="ADAL" clId="{21D1023E-101B-4320-8C3B-2B86266CA18E}" dt="2026-06-17T02:31:16.853" v="6774"/>
        <pc:sldMkLst>
          <pc:docMk/>
          <pc:sldMk cId="3145022325" sldId="315"/>
        </pc:sldMkLst>
      </pc:sldChg>
      <pc:sldChg chg="modSp add mod">
        <pc:chgData name="Ellison, Tori" userId="d2d36fc0-cbab-4e11-90dd-b95903136c59" providerId="ADAL" clId="{21D1023E-101B-4320-8C3B-2B86266CA18E}" dt="2026-06-17T03:01:31.754" v="7300" actId="113"/>
        <pc:sldMkLst>
          <pc:docMk/>
          <pc:sldMk cId="1102385208" sldId="316"/>
        </pc:sldMkLst>
        <pc:spChg chg="mod">
          <ac:chgData name="Ellison, Tori" userId="d2d36fc0-cbab-4e11-90dd-b95903136c59" providerId="ADAL" clId="{21D1023E-101B-4320-8C3B-2B86266CA18E}" dt="2026-06-17T02:35:01.578" v="6916" actId="113"/>
          <ac:spMkLst>
            <pc:docMk/>
            <pc:sldMk cId="1102385208" sldId="316"/>
            <ac:spMk id="7" creationId="{F62A17C0-38E4-1A6F-7872-4F9D9F8980CA}"/>
          </ac:spMkLst>
        </pc:spChg>
        <pc:spChg chg="mod">
          <ac:chgData name="Ellison, Tori" userId="d2d36fc0-cbab-4e11-90dd-b95903136c59" providerId="ADAL" clId="{21D1023E-101B-4320-8C3B-2B86266CA18E}" dt="2026-06-17T02:33:57.486" v="6905" actId="6549"/>
          <ac:spMkLst>
            <pc:docMk/>
            <pc:sldMk cId="1102385208" sldId="316"/>
            <ac:spMk id="9" creationId="{653337EA-23B1-A16A-8861-7D72C4D22AB4}"/>
          </ac:spMkLst>
        </pc:spChg>
        <pc:spChg chg="mod">
          <ac:chgData name="Ellison, Tori" userId="d2d36fc0-cbab-4e11-90dd-b95903136c59" providerId="ADAL" clId="{21D1023E-101B-4320-8C3B-2B86266CA18E}" dt="2026-06-17T03:00:53.416" v="7297" actId="20577"/>
          <ac:spMkLst>
            <pc:docMk/>
            <pc:sldMk cId="1102385208" sldId="316"/>
            <ac:spMk id="10" creationId="{33409E6D-7549-7FF9-E868-9B1AB4953739}"/>
          </ac:spMkLst>
        </pc:spChg>
        <pc:spChg chg="mod">
          <ac:chgData name="Ellison, Tori" userId="d2d36fc0-cbab-4e11-90dd-b95903136c59" providerId="ADAL" clId="{21D1023E-101B-4320-8C3B-2B86266CA18E}" dt="2026-06-17T02:34:02.146" v="6909" actId="20577"/>
          <ac:spMkLst>
            <pc:docMk/>
            <pc:sldMk cId="1102385208" sldId="316"/>
            <ac:spMk id="12" creationId="{7AD1B12E-6829-67A5-0907-E60CF1FCD447}"/>
          </ac:spMkLst>
        </pc:spChg>
        <pc:spChg chg="mod">
          <ac:chgData name="Ellison, Tori" userId="d2d36fc0-cbab-4e11-90dd-b95903136c59" providerId="ADAL" clId="{21D1023E-101B-4320-8C3B-2B86266CA18E}" dt="2026-06-17T03:01:31.754" v="7300" actId="113"/>
          <ac:spMkLst>
            <pc:docMk/>
            <pc:sldMk cId="1102385208" sldId="316"/>
            <ac:spMk id="13" creationId="{5EB06D63-6A56-26BA-72F9-45A8F9785408}"/>
          </ac:spMkLst>
        </pc:spChg>
        <pc:spChg chg="mod">
          <ac:chgData name="Ellison, Tori" userId="d2d36fc0-cbab-4e11-90dd-b95903136c59" providerId="ADAL" clId="{21D1023E-101B-4320-8C3B-2B86266CA18E}" dt="2026-06-17T02:33:53.833" v="6902" actId="14100"/>
          <ac:spMkLst>
            <pc:docMk/>
            <pc:sldMk cId="1102385208" sldId="316"/>
            <ac:spMk id="17" creationId="{D1726208-8873-CE76-45FF-B6B1A8A82A54}"/>
          </ac:spMkLst>
        </pc:spChg>
      </pc:sldChg>
      <pc:sldChg chg="modSp add mod">
        <pc:chgData name="Ellison, Tori" userId="d2d36fc0-cbab-4e11-90dd-b95903136c59" providerId="ADAL" clId="{21D1023E-101B-4320-8C3B-2B86266CA18E}" dt="2026-06-17T03:23:55.894" v="7520" actId="113"/>
        <pc:sldMkLst>
          <pc:docMk/>
          <pc:sldMk cId="3421847816" sldId="317"/>
        </pc:sldMkLst>
        <pc:spChg chg="mod">
          <ac:chgData name="Ellison, Tori" userId="d2d36fc0-cbab-4e11-90dd-b95903136c59" providerId="ADAL" clId="{21D1023E-101B-4320-8C3B-2B86266CA18E}" dt="2026-06-17T03:23:49.124" v="7519" actId="115"/>
          <ac:spMkLst>
            <pc:docMk/>
            <pc:sldMk cId="3421847816" sldId="317"/>
            <ac:spMk id="4" creationId="{D2A0575D-AECB-7293-A3A7-F0180C9320DC}"/>
          </ac:spMkLst>
        </pc:spChg>
        <pc:graphicFrameChg chg="modGraphic">
          <ac:chgData name="Ellison, Tori" userId="d2d36fc0-cbab-4e11-90dd-b95903136c59" providerId="ADAL" clId="{21D1023E-101B-4320-8C3B-2B86266CA18E}" dt="2026-06-17T03:23:55.894" v="7520" actId="113"/>
          <ac:graphicFrameMkLst>
            <pc:docMk/>
            <pc:sldMk cId="3421847816" sldId="317"/>
            <ac:graphicFrameMk id="2" creationId="{FB8F1D24-C442-B1FF-6518-204FF2EA2CB6}"/>
          </ac:graphicFrameMkLst>
        </pc:graphicFrameChg>
      </pc:sldChg>
      <pc:sldChg chg="addSp delSp modSp add mod">
        <pc:chgData name="Ellison, Tori" userId="d2d36fc0-cbab-4e11-90dd-b95903136c59" providerId="ADAL" clId="{21D1023E-101B-4320-8C3B-2B86266CA18E}" dt="2026-06-17T17:02:03.650" v="8135" actId="20577"/>
        <pc:sldMkLst>
          <pc:docMk/>
          <pc:sldMk cId="3017454654" sldId="318"/>
        </pc:sldMkLst>
        <pc:spChg chg="mod">
          <ac:chgData name="Ellison, Tori" userId="d2d36fc0-cbab-4e11-90dd-b95903136c59" providerId="ADAL" clId="{21D1023E-101B-4320-8C3B-2B86266CA18E}" dt="2026-06-17T16:59:39.688" v="7764" actId="20577"/>
          <ac:spMkLst>
            <pc:docMk/>
            <pc:sldMk cId="3017454654" sldId="318"/>
            <ac:spMk id="3" creationId="{431E562C-ABE3-FC7B-9864-5997A21F3225}"/>
          </ac:spMkLst>
        </pc:spChg>
        <pc:spChg chg="del">
          <ac:chgData name="Ellison, Tori" userId="d2d36fc0-cbab-4e11-90dd-b95903136c59" providerId="ADAL" clId="{21D1023E-101B-4320-8C3B-2B86266CA18E}" dt="2026-06-17T16:59:44.923" v="7765" actId="478"/>
          <ac:spMkLst>
            <pc:docMk/>
            <pc:sldMk cId="3017454654" sldId="318"/>
            <ac:spMk id="5" creationId="{4A459842-4886-885B-036D-6D8EA99C3FE1}"/>
          </ac:spMkLst>
        </pc:spChg>
        <pc:spChg chg="del">
          <ac:chgData name="Ellison, Tori" userId="d2d36fc0-cbab-4e11-90dd-b95903136c59" providerId="ADAL" clId="{21D1023E-101B-4320-8C3B-2B86266CA18E}" dt="2026-06-17T16:59:50.677" v="7767" actId="478"/>
          <ac:spMkLst>
            <pc:docMk/>
            <pc:sldMk cId="3017454654" sldId="318"/>
            <ac:spMk id="6" creationId="{4321E1B3-9B98-2566-2961-3100127FD4E1}"/>
          </ac:spMkLst>
        </pc:spChg>
        <pc:spChg chg="del">
          <ac:chgData name="Ellison, Tori" userId="d2d36fc0-cbab-4e11-90dd-b95903136c59" providerId="ADAL" clId="{21D1023E-101B-4320-8C3B-2B86266CA18E}" dt="2026-06-17T16:59:50.677" v="7767" actId="478"/>
          <ac:spMkLst>
            <pc:docMk/>
            <pc:sldMk cId="3017454654" sldId="318"/>
            <ac:spMk id="7" creationId="{481A8082-BB76-7158-2887-E24FD0E81451}"/>
          </ac:spMkLst>
        </pc:spChg>
        <pc:spChg chg="del">
          <ac:chgData name="Ellison, Tori" userId="d2d36fc0-cbab-4e11-90dd-b95903136c59" providerId="ADAL" clId="{21D1023E-101B-4320-8C3B-2B86266CA18E}" dt="2026-06-17T16:59:50.677" v="7767" actId="478"/>
          <ac:spMkLst>
            <pc:docMk/>
            <pc:sldMk cId="3017454654" sldId="318"/>
            <ac:spMk id="8" creationId="{514EF994-2C89-D1FF-9646-422095CA80C3}"/>
          </ac:spMkLst>
        </pc:spChg>
        <pc:spChg chg="del">
          <ac:chgData name="Ellison, Tori" userId="d2d36fc0-cbab-4e11-90dd-b95903136c59" providerId="ADAL" clId="{21D1023E-101B-4320-8C3B-2B86266CA18E}" dt="2026-06-17T16:59:50.677" v="7767" actId="478"/>
          <ac:spMkLst>
            <pc:docMk/>
            <pc:sldMk cId="3017454654" sldId="318"/>
            <ac:spMk id="9" creationId="{4AF0709B-D349-8E71-EA08-66EAC5FB4F0D}"/>
          </ac:spMkLst>
        </pc:spChg>
        <pc:spChg chg="del">
          <ac:chgData name="Ellison, Tori" userId="d2d36fc0-cbab-4e11-90dd-b95903136c59" providerId="ADAL" clId="{21D1023E-101B-4320-8C3B-2B86266CA18E}" dt="2026-06-17T16:59:47.701" v="7766" actId="478"/>
          <ac:spMkLst>
            <pc:docMk/>
            <pc:sldMk cId="3017454654" sldId="318"/>
            <ac:spMk id="10" creationId="{F4DF586B-D99E-E00A-A4C9-739384245C84}"/>
          </ac:spMkLst>
        </pc:spChg>
        <pc:spChg chg="del">
          <ac:chgData name="Ellison, Tori" userId="d2d36fc0-cbab-4e11-90dd-b95903136c59" providerId="ADAL" clId="{21D1023E-101B-4320-8C3B-2B86266CA18E}" dt="2026-06-17T16:59:47.701" v="7766" actId="478"/>
          <ac:spMkLst>
            <pc:docMk/>
            <pc:sldMk cId="3017454654" sldId="318"/>
            <ac:spMk id="11" creationId="{4AB7B225-FD4C-52CB-4CDC-00B85D9B36F1}"/>
          </ac:spMkLst>
        </pc:spChg>
        <pc:spChg chg="del">
          <ac:chgData name="Ellison, Tori" userId="d2d36fc0-cbab-4e11-90dd-b95903136c59" providerId="ADAL" clId="{21D1023E-101B-4320-8C3B-2B86266CA18E}" dt="2026-06-17T16:59:50.677" v="7767" actId="478"/>
          <ac:spMkLst>
            <pc:docMk/>
            <pc:sldMk cId="3017454654" sldId="318"/>
            <ac:spMk id="12" creationId="{5C1391ED-2577-D8BB-31AA-076CFD045C29}"/>
          </ac:spMkLst>
        </pc:spChg>
        <pc:spChg chg="del">
          <ac:chgData name="Ellison, Tori" userId="d2d36fc0-cbab-4e11-90dd-b95903136c59" providerId="ADAL" clId="{21D1023E-101B-4320-8C3B-2B86266CA18E}" dt="2026-06-17T16:59:47.701" v="7766" actId="478"/>
          <ac:spMkLst>
            <pc:docMk/>
            <pc:sldMk cId="3017454654" sldId="318"/>
            <ac:spMk id="13" creationId="{67C4AA2F-7886-67A4-6DBF-29E4EB88E134}"/>
          </ac:spMkLst>
        </pc:spChg>
        <pc:spChg chg="del">
          <ac:chgData name="Ellison, Tori" userId="d2d36fc0-cbab-4e11-90dd-b95903136c59" providerId="ADAL" clId="{21D1023E-101B-4320-8C3B-2B86266CA18E}" dt="2026-06-17T16:59:47.701" v="7766" actId="478"/>
          <ac:spMkLst>
            <pc:docMk/>
            <pc:sldMk cId="3017454654" sldId="318"/>
            <ac:spMk id="14" creationId="{29CAE809-F15F-5BE8-BE55-8FE98C353E6A}"/>
          </ac:spMkLst>
        </pc:spChg>
        <pc:spChg chg="del">
          <ac:chgData name="Ellison, Tori" userId="d2d36fc0-cbab-4e11-90dd-b95903136c59" providerId="ADAL" clId="{21D1023E-101B-4320-8C3B-2B86266CA18E}" dt="2026-06-17T16:59:50.677" v="7767" actId="478"/>
          <ac:spMkLst>
            <pc:docMk/>
            <pc:sldMk cId="3017454654" sldId="318"/>
            <ac:spMk id="15" creationId="{6F67038E-7E12-3341-32FE-C2AE6C2EFB92}"/>
          </ac:spMkLst>
        </pc:spChg>
        <pc:spChg chg="add mod">
          <ac:chgData name="Ellison, Tori" userId="d2d36fc0-cbab-4e11-90dd-b95903136c59" providerId="ADAL" clId="{21D1023E-101B-4320-8C3B-2B86266CA18E}" dt="2026-06-17T17:02:03.650" v="8135" actId="20577"/>
          <ac:spMkLst>
            <pc:docMk/>
            <pc:sldMk cId="3017454654" sldId="318"/>
            <ac:spMk id="16" creationId="{C2012EC9-0CB4-6AFC-1C8B-FA7E2E26FE97}"/>
          </ac:spMkLst>
        </pc:spChg>
      </pc:sldChg>
      <pc:sldMasterChg chg="delSldLayout">
        <pc:chgData name="Ellison, Tori" userId="d2d36fc0-cbab-4e11-90dd-b95903136c59" providerId="ADAL" clId="{21D1023E-101B-4320-8C3B-2B86266CA18E}" dt="2026-06-17T02:31:27.564" v="6778" actId="47"/>
        <pc:sldMasterMkLst>
          <pc:docMk/>
          <pc:sldMasterMk cId="0" sldId="2147483648"/>
        </pc:sldMasterMkLst>
        <pc:sldLayoutChg chg="del">
          <pc:chgData name="Ellison, Tori" userId="d2d36fc0-cbab-4e11-90dd-b95903136c59" providerId="ADAL" clId="{21D1023E-101B-4320-8C3B-2B86266CA18E}" dt="2026-06-17T02:31:27.564" v="6778" actId="47"/>
          <pc:sldLayoutMkLst>
            <pc:docMk/>
            <pc:sldMasterMk cId="0" sldId="2147483648"/>
            <pc:sldLayoutMk cId="1831244131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542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FFCD3-1AFC-69EE-625D-65A700DBB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E37F1-C340-DD82-324A-D6C7867CB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982BDB-B2E4-D4F1-3E16-73A44D34D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370BC-FD09-F4DA-5AA7-22F580C3D5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07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8DE19-3B7A-A07B-908A-AD8B6F476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20B202-3DCE-3EA8-1243-8A8B3E625B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DF91FA-2D06-7D6D-BD63-210571632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298C5-7740-AF93-8F08-D0324D6056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47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799F8-D523-D490-A5E9-ECBCBBDE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C54583-B80A-D073-7EDC-F3E45B69D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D5EAF7-CDEA-D2CE-657F-13D6D83F2D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E35F1-9FB2-194E-3E43-00717F788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34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4256C-8915-72CB-F096-1CC7D7F42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5BF4D-15E4-D034-31C0-A8A6C7B05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0C631E-9183-9A14-BE8F-353C9CAD8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5A629-036F-8CD9-BBC3-9C03296761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54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D4BC4-1FED-EF6F-4275-A97196AC1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A9B9B-BE16-E6ED-EC1A-230AF94EA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8C734-0C0E-C5D2-C4BC-371D21134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74D9E-441E-F992-26E8-72666DDE7E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65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39EB2-2EE0-F88E-CBEA-0519D5272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DFF581-6E6A-C30C-4CF5-9397384FC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7C3C20-F01E-D1DF-9026-A6525F051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7E142F-A9A3-774F-1900-C4142AE4D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061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A70A2-D09E-9B57-ABB1-39DFE70F5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34B323-DFDA-4252-6DE2-FC330B3DD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CE02A1-79B2-BD03-5600-0BA348F5D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66CFA-BF2D-C18F-8034-0C9CB0CC3C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223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136EB-BA51-125B-B1F3-7FA4123C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C28EE1-24EE-F0D9-F8EE-B84E469049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B9EAA2-2B55-0F8B-92F7-433240FFD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5E739-B6B5-9C9E-1528-2CD492BEE4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621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AAF40-0E1F-B814-A08C-ED99CC49E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E7B91D-B9EB-7CAA-E6B4-AF0CBA9221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DCE379-D03D-A837-1620-2EF0E0BA9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B8C69-01F3-6711-ACEC-A221096153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387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632CE-3196-E356-BC5E-31D5CFADD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C59FCD-D808-3965-A1AD-D10836BCF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584496-1B66-B3AE-AD95-2660ABCF7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8E7BF-F4B8-D567-5EC0-A703C4DC41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595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40502-5CE6-881D-BDA9-36B11B9FB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C7909A-9EB8-9D25-7CD2-80B110B01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6390D-ECC4-48DF-E0AD-5151CB876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0C0A3-6ACD-EF4F-88A0-E0860C09CC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222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A6D97-B812-CCEE-559C-14081A4F2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8B5F89-4307-CF32-EF84-CF89036B4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6CF9B0-F815-BA8B-8E80-11783AA5A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E563C-CC3C-C693-B17F-EB3CF8BE63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9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83AD-1280-6B55-BB5B-3FBDE9502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4EA91C-F746-64BE-944E-0B0859208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4EB6C5-0653-14C7-4A9E-3E18C03B6F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AF955-41D9-F369-22AC-8724DFD096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42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ellison@illinois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forum.org/publications/the-future-of-jobs-report-2025/" TargetMode="External"/><Relationship Id="rId2" Type="http://schemas.openxmlformats.org/officeDocument/2006/relationships/hyperlink" Target="https://www.upwork.com/research/in-demand-skills-2025.%20Accessed%202%20Feb.%202025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vellison@illinois.edu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99392"/>
            <a:ext cx="5852160" cy="5143500"/>
          </a:xfrm>
          <a:prstGeom prst="rect">
            <a:avLst/>
          </a:prstGeom>
          <a:solidFill>
            <a:srgbClr val="FAF8F5"/>
          </a:solidFill>
          <a:ln w="12700">
            <a:solidFill>
              <a:srgbClr val="FAF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852160" y="0"/>
            <a:ext cx="54864" cy="514350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02920" y="1005840"/>
            <a:ext cx="3200400" cy="2286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51206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</a:t>
            </a:r>
            <a:endParaRPr lang="en-US" sz="44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the</a:t>
            </a:r>
            <a:endParaRPr lang="en-US" sz="44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Syllabus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02920" y="3639312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Preparing Adaptive Data Scientists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an AI-Driven World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4434840"/>
            <a:ext cx="51206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45720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ECOTS 2026  ·  Tori Ellison  (</a:t>
            </a:r>
            <a:r>
              <a:rPr lang="en-US" sz="14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vellison@illinois.edu</a:t>
            </a:r>
            <a:r>
              <a:rPr lang="en-US" sz="14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·  University of Illinois Urbana-Champaign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0" y="1371600"/>
            <a:ext cx="29260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>
                    <a:alpha val="7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Self-Directed</a:t>
            </a:r>
            <a:endParaRPr lang="en-US" sz="2800" dirty="0"/>
          </a:p>
          <a:p>
            <a:pPr marL="0" indent="0" algn="l">
              <a:buNone/>
            </a:pPr>
            <a:r>
              <a:rPr lang="en-US" sz="2800" b="1" dirty="0">
                <a:solidFill>
                  <a:srgbClr val="FFFFFF">
                    <a:alpha val="7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(SDL)</a:t>
            </a:r>
            <a:endParaRPr lang="en-US" sz="2800" dirty="0"/>
          </a:p>
          <a:p>
            <a:pPr marL="0" indent="0" algn="l">
              <a:buNone/>
            </a:pPr>
            <a:r>
              <a:rPr lang="en-US" sz="2800" b="1" dirty="0">
                <a:solidFill>
                  <a:srgbClr val="FFFFFF">
                    <a:alpha val="7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ML &amp; DS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6035040" y="3291840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B0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qualitative study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B0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how students teach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B0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themselves beyond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B0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classroom</a:t>
            </a:r>
            <a:endParaRPr lang="en-US" sz="1400" dirty="0"/>
          </a:p>
        </p:txBody>
      </p:sp>
      <p:pic>
        <p:nvPicPr>
          <p:cNvPr id="11" name="Picture 10" descr="Logo | Brand Guidelines | Illinois">
            <a:extLst>
              <a:ext uri="{FF2B5EF4-FFF2-40B4-BE49-F238E27FC236}">
                <a16:creationId xmlns:a16="http://schemas.microsoft.com/office/drawing/2014/main" id="{3095D713-B568-B96E-323E-21CA0A76E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2602" y="39176"/>
            <a:ext cx="724728" cy="7247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LANDSCAPE: THE HUMAN ROLE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Recognized Rapid Evolution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5051861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</a:t>
            </a:r>
            <a:r>
              <a:rPr lang="en-US" sz="15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</a:t>
            </a:r>
            <a:r>
              <a:rPr lang="en-US" sz="15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how others learn and develop in a </a:t>
            </a:r>
            <a:r>
              <a:rPr lang="en-US" sz="1500" b="1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rapidly changing workforce.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33146" y="1993392"/>
            <a:ext cx="50292" cy="150876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416675" y="1979717"/>
            <a:ext cx="5448433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“With industries </a:t>
            </a: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evolving at breakneck speed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ability to adapt, reskill, and navigate ambiguity has become essential. The very essence of </a:t>
            </a: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how to learn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becoming a critical and growing skill set. And while technology is transforming how we work, it is the </a:t>
            </a: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human-to-human connection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that is proving irreplaceable in helping workers find their footing.”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340156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Upwork, 2025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57200" y="3703320"/>
            <a:ext cx="8321040" cy="118872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" y="3749040"/>
            <a:ext cx="795528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“Ironically, in an age dominated by AI, the most valuable form of support lies in the lived experience and empathy that only a skilled coach can provide. The power of coaching isn’t only about </a:t>
            </a:r>
            <a:r>
              <a:rPr lang="en-US" sz="1300" b="1" dirty="0">
                <a:solidFill>
                  <a:srgbClr val="E8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new skills</a:t>
            </a:r>
            <a:r>
              <a:rPr lang="en-US" sz="1300" dirty="0">
                <a:solidFill>
                  <a:srgbClr val="E8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it’s also about </a:t>
            </a:r>
            <a:r>
              <a:rPr lang="en-US" sz="1300" b="1" dirty="0">
                <a:solidFill>
                  <a:srgbClr val="E8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fostering confidence, perspective, and resilience</a:t>
            </a:r>
            <a:r>
              <a:rPr lang="en-US" sz="1300" dirty="0">
                <a:solidFill>
                  <a:srgbClr val="E8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—qualities that machines simply can’t replicate.”  — Upwork, 2025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90782" y="1933121"/>
            <a:ext cx="25571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35%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590782" y="262432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leaders required employees to </a:t>
            </a: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skillsets 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top of their </a:t>
            </a: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day-to-day work</a:t>
            </a:r>
            <a:endParaRPr lang="en-US" sz="13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884B16-19E5-2120-5AC8-6B9C08F269E6}"/>
              </a:ext>
            </a:extLst>
          </p:cNvPr>
          <p:cNvSpPr/>
          <p:nvPr/>
        </p:nvSpPr>
        <p:spPr>
          <a:xfrm>
            <a:off x="590782" y="2001982"/>
            <a:ext cx="2651760" cy="136937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3957B2-105C-D6E0-D07B-9EB43BAB4798}"/>
              </a:ext>
            </a:extLst>
          </p:cNvPr>
          <p:cNvSpPr/>
          <p:nvPr/>
        </p:nvSpPr>
        <p:spPr>
          <a:xfrm>
            <a:off x="3416675" y="2001981"/>
            <a:ext cx="5400526" cy="136937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0" b="1" dirty="0">
                <a:solidFill>
                  <a:srgbClr val="FFFFFF">
                    <a:alpha val="8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3" name="Shape 1"/>
          <p:cNvSpPr/>
          <p:nvPr/>
        </p:nvSpPr>
        <p:spPr>
          <a:xfrm>
            <a:off x="502920" y="2331720"/>
            <a:ext cx="4114800" cy="2286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468880"/>
            <a:ext cx="82296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Informal Learning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Data Science &amp; ML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02920" y="397764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B0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know? What’s missing from the literature?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Informal Learning?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50292" cy="91440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58368" y="1261872"/>
            <a:ext cx="802843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learning 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largely unstructured, self-directed, and often triggered by a specific event or need — in contrast to formal classroom learning where an institution sets the curriculum.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58368" y="2212848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Marsick &amp; Watkins, 2015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57200" y="2578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BARRIERS TO INFORMAL LEARNING AMONG ADULTS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57200" y="2889504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" y="2889504"/>
            <a:ext cx="39776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7492" y="3255264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Barriers to Informal Learners: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Constraints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Confidence</a:t>
            </a:r>
            <a:endParaRPr lang="en-US" sz="1200" dirty="0"/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66928" y="3731190"/>
            <a:ext cx="3977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Dörnyei &amp; Ottó, 1998; Phipps et al., 2013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800600" y="2889504"/>
            <a:ext cx="39776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00600" y="2962656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WORK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SDL in Data Science/ML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developers  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218688" y="1234440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(Cai and Guo, 2019)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1664208"/>
            <a:ext cx="3977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mathematical understanding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57200" y="2121408"/>
            <a:ext cx="3977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of resources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mathematical theory and practical application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09160" y="1664208"/>
            <a:ext cx="3977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challenges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709160" y="2121408"/>
            <a:ext cx="3977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Difficulties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57200" y="265176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2743200"/>
            <a:ext cx="6858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ML Learners from Diverse Fields / Varying Prior Knowledge  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309067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(Chaudhury et al., 2022)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3401568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Gauging progress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7200" y="3840480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Evaluating outcomes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57200" y="4279392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Difficulty identifying knowledge gaps —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nature of ML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709160" y="3401568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advancements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causing feelings of inadequacy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709160" y="3840480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“Rabbit hole” of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many online resources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709160" y="4279392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</a:t>
            </a:r>
            <a:r>
              <a:rPr lang="en-US" sz="135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learning strategies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C855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0" b="1" dirty="0">
                <a:solidFill>
                  <a:srgbClr val="FFFFFF">
                    <a:alpha val="7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3" name="Shape 1"/>
          <p:cNvSpPr/>
          <p:nvPr/>
        </p:nvSpPr>
        <p:spPr>
          <a:xfrm>
            <a:off x="502920" y="2331720"/>
            <a:ext cx="4114800" cy="4114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46888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My Study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502920" y="347472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5D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 Students’ Self-Directed Learning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F5D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Experiences in Data Science &amp; Machine Learning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STUDY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Study Design &amp; Population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425196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353312"/>
            <a:ext cx="4251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1737360"/>
            <a:ext cx="4251960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Upper-division undergrad &amp; early master’s students at UIUC who have (1) completed at least one DS/ML course AND (2) independently taught themselves a new DS/ML technique in the past 12 months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57200" y="3044952"/>
            <a:ext cx="425196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3136392"/>
            <a:ext cx="4251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3520440"/>
            <a:ext cx="4251960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semi-structured interviews (n ≤ 20), ~60 minutes each. Recruited from UIUC Datathon, Data Science Club, and upper-level required statistics course. $35 Amazon gift card compensation.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956048" y="1261872"/>
            <a:ext cx="3822192" cy="361188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20640" y="1389888"/>
            <a:ext cx="34747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</a:t>
            </a:r>
            <a:endParaRPr lang="en-US" sz="1900" dirty="0"/>
          </a:p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population different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5120640" y="2267712"/>
            <a:ext cx="3291840" cy="2286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120640" y="2423160"/>
            <a:ext cx="36576" cy="347472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266944" y="2395728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foundational preparation, not starting from zero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120640" y="3044952"/>
            <a:ext cx="36576" cy="347472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266944" y="3017520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embedded in academic ecosystem with access to peers &amp; instructors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120640" y="3666744"/>
            <a:ext cx="36576" cy="347472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266944" y="3639312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curricular context, SDL can be situated relative to what they were taught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120640" y="4288536"/>
            <a:ext cx="36576" cy="347472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266944" y="4261104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Earlier developmental stage than professional learners in prior work</a:t>
            </a:r>
            <a:endParaRPr lang="en-US" sz="13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6A718F-EDE4-8291-8BE1-95725618972F}"/>
              </a:ext>
            </a:extLst>
          </p:cNvPr>
          <p:cNvSpPr txBox="1"/>
          <p:nvPr/>
        </p:nvSpPr>
        <p:spPr>
          <a:xfrm>
            <a:off x="499110" y="4594860"/>
            <a:ext cx="3893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Note</a:t>
            </a:r>
            <a:r>
              <a:rPr lang="en-US" sz="1200" b="1" dirty="0"/>
              <a:t>: Data collection is still underway. Findings are preliminary.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STUDY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Questions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234440"/>
            <a:ext cx="83210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1298448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170432" y="1371600"/>
            <a:ext cx="16459" cy="329184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98448" y="1280160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DS/ML techniques 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students teaching themselves, for what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motivations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and what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they use?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57200" y="1865376"/>
            <a:ext cx="83210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30352" y="1929384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RQ2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170432" y="2002536"/>
            <a:ext cx="16459" cy="329184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298448" y="1911096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are they getting the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ideas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use these new techniques?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57200" y="2496312"/>
            <a:ext cx="83210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30352" y="2560320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RQ3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127248"/>
            <a:ext cx="832104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30352" y="3191256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RQ4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170432" y="3264408"/>
            <a:ext cx="16459" cy="329184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298448" y="2551574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coursework, experiences and/or general resources 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students perceive as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helpful 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(or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needed) 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enabling independent learning of new DS/ML topics?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298448" y="3166051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students perceive as </a:t>
            </a:r>
            <a:r>
              <a:rPr lang="en-US" sz="13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progress </a:t>
            </a: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SDL experience?</a:t>
            </a: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B42A75F5-E55E-570C-FAD1-74B51024CA4F}"/>
              </a:ext>
            </a:extLst>
          </p:cNvPr>
          <p:cNvSpPr/>
          <p:nvPr/>
        </p:nvSpPr>
        <p:spPr>
          <a:xfrm>
            <a:off x="1153973" y="2629815"/>
            <a:ext cx="16459" cy="329184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5F66986-27F5-9DAF-345B-E79B8A3B3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318780"/>
              </p:ext>
            </p:extLst>
          </p:nvPr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Neural nets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XGBoost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Support Vector Regression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Google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Reinforcement Learning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Diffusion Models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Foundational papers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YouTube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Dashboard/Visualization Platforms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SQL (+)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Downstream Data Analysis (-)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RAG Pipeline Chunking/Filtering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LLM Model Selection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Computer Vision AI Pipeline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Computer Vision AI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D590AB66-D168-44B3-360A-29C4B00F1BC3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108088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8D5B7-4CD9-799E-C25E-26B7C6933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B8E56A-158B-05BB-DA6B-2F123CFC31A5}"/>
              </a:ext>
            </a:extLst>
          </p:cNvPr>
          <p:cNvGraphicFramePr>
            <a:graphicFrameLocks noGrp="1"/>
          </p:cNvGraphicFramePr>
          <p:nvPr/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Neural nets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XGBoost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Support Vector Regression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Google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Reinforcement Learning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Diffusion Models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Foundational papers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YouTube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Dashboard/Visualization Platforms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SQL (+)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Downstream Data Analysis (-)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RAG Pipeline Chunking/Filtering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LLM Model Selection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Computer Vision AI Pipeline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Computer Vision AI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760876DF-B659-B1C4-BDC3-441C844354B9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50DEA4-379D-F771-7824-913321107981}"/>
              </a:ext>
            </a:extLst>
          </p:cNvPr>
          <p:cNvSpPr txBox="1"/>
          <p:nvPr/>
        </p:nvSpPr>
        <p:spPr>
          <a:xfrm>
            <a:off x="468630" y="2290465"/>
            <a:ext cx="2804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Students described one successful (+) and one less successful (-) SDL experience</a:t>
            </a:r>
          </a:p>
        </p:txBody>
      </p:sp>
    </p:spTree>
    <p:extLst>
      <p:ext uri="{BB962C8B-B14F-4D97-AF65-F5344CB8AC3E}">
        <p14:creationId xmlns:p14="http://schemas.microsoft.com/office/powerpoint/2010/main" val="3192077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7F06F-16D2-BF42-7F6E-F695D4554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E7FE71-EE0D-48C2-B77C-EC673327D427}"/>
              </a:ext>
            </a:extLst>
          </p:cNvPr>
          <p:cNvGraphicFramePr>
            <a:graphicFrameLocks noGrp="1"/>
          </p:cNvGraphicFramePr>
          <p:nvPr/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Neural nets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XGBoost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Support Vector Regression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Google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Reinforcement Learning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Diffusion Models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Foundational papers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YouTube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Dashboard/Visualization Platforms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SQL (+)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Downstream Data Analysis (-)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RAG Pipeline Chunking/Filtering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LLM Model Selection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Computer Vision AI Pipeline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Computer Vision AI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8B4F7175-3798-C332-FCB5-6B0EC00D5A5D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BF65CF-94B9-B1B8-09B4-71819806344D}"/>
              </a:ext>
            </a:extLst>
          </p:cNvPr>
          <p:cNvSpPr txBox="1"/>
          <p:nvPr/>
        </p:nvSpPr>
        <p:spPr>
          <a:xfrm>
            <a:off x="468630" y="2290465"/>
            <a:ext cx="28765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Students described one successful (+) and one less successful (-) SDL experience</a:t>
            </a:r>
          </a:p>
          <a:p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Nature</a:t>
            </a:r>
            <a:r>
              <a:rPr lang="en-US" sz="1200" dirty="0"/>
              <a:t> of the </a:t>
            </a:r>
            <a:r>
              <a:rPr lang="en-US" sz="1200" b="1" i="1" dirty="0"/>
              <a:t>learning</a:t>
            </a:r>
            <a:r>
              <a:rPr lang="en-US" sz="1200" dirty="0"/>
              <a:t> </a:t>
            </a:r>
            <a:r>
              <a:rPr lang="en-US" sz="1200" b="1" i="1" dirty="0"/>
              <a:t>experience</a:t>
            </a:r>
            <a:r>
              <a:rPr lang="en-US" sz="1200" dirty="0"/>
              <a:t> (ex: difficulty understanding and navigating the topic)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Perceived quantity/quality </a:t>
            </a:r>
            <a:r>
              <a:rPr lang="en-US" sz="1200" dirty="0"/>
              <a:t>of information learned</a:t>
            </a: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Success</a:t>
            </a:r>
            <a:r>
              <a:rPr lang="en-US" sz="1200" dirty="0"/>
              <a:t> of the </a:t>
            </a:r>
            <a:r>
              <a:rPr lang="en-US" sz="1200" b="1" i="1" dirty="0"/>
              <a:t>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Did they have </a:t>
            </a:r>
            <a:r>
              <a:rPr lang="en-US" sz="1200" b="1" dirty="0"/>
              <a:t>fun?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How much of an </a:t>
            </a:r>
            <a:r>
              <a:rPr lang="en-US" sz="1200" b="1" i="1" dirty="0"/>
              <a:t>opportunity/time</a:t>
            </a:r>
            <a:r>
              <a:rPr lang="en-US" sz="1200" b="1" dirty="0"/>
              <a:t> </a:t>
            </a:r>
            <a:r>
              <a:rPr lang="en-US" sz="1200" dirty="0"/>
              <a:t>they had to learn</a:t>
            </a:r>
          </a:p>
        </p:txBody>
      </p:sp>
    </p:spTree>
    <p:extLst>
      <p:ext uri="{BB962C8B-B14F-4D97-AF65-F5344CB8AC3E}">
        <p14:creationId xmlns:p14="http://schemas.microsoft.com/office/powerpoint/2010/main" val="427316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29631-2C0C-6341-923F-1183847E3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11D498D-A508-8591-5996-D6BEC2ACA0D8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SELF-DIRECTED LEARNING(SDL) IN Statistics/DS/ML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F2150C9-3EFB-472F-AEE3-83DE674E9C2B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</a:rPr>
              <a:t>What new statistics/DS/ML techniques have you taught yourself recently?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8E25E3C-954E-9BDB-5C58-46798D2D5C4A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C7226B4-8B2E-BD4B-0EC4-313FB9EE6973}"/>
              </a:ext>
            </a:extLst>
          </p:cNvPr>
          <p:cNvSpPr/>
          <p:nvPr/>
        </p:nvSpPr>
        <p:spPr>
          <a:xfrm>
            <a:off x="457200" y="1463040"/>
            <a:ext cx="8229600" cy="233172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0C68CD3-9A78-47C1-B9F4-7A32692A0193}"/>
              </a:ext>
            </a:extLst>
          </p:cNvPr>
          <p:cNvSpPr/>
          <p:nvPr/>
        </p:nvSpPr>
        <p:spPr>
          <a:xfrm>
            <a:off x="658368" y="157276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EXERCISE</a:t>
            </a:r>
            <a:endParaRPr lang="en-US" sz="11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D10C94C-D287-116F-7A91-667CC9EC3363}"/>
              </a:ext>
            </a:extLst>
          </p:cNvPr>
          <p:cNvSpPr/>
          <p:nvPr/>
        </p:nvSpPr>
        <p:spPr>
          <a:xfrm>
            <a:off x="658368" y="1938528"/>
            <a:ext cx="256032" cy="256032"/>
          </a:xfrm>
          <a:prstGeom prst="ellipse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39A2714-3AE3-6C99-D6CB-81003F7DC0E4}"/>
              </a:ext>
            </a:extLst>
          </p:cNvPr>
          <p:cNvSpPr/>
          <p:nvPr/>
        </p:nvSpPr>
        <p:spPr>
          <a:xfrm>
            <a:off x="658368" y="193852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E19EDF7D-6C10-17B6-2210-10DBEE7CCE0A}"/>
              </a:ext>
            </a:extLst>
          </p:cNvPr>
          <p:cNvSpPr/>
          <p:nvPr/>
        </p:nvSpPr>
        <p:spPr>
          <a:xfrm>
            <a:off x="1024128" y="1920240"/>
            <a:ext cx="7406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technique (statistics/DS/ML/etc.) that you have taught yourself recently.</a:t>
            </a:r>
            <a:endParaRPr lang="en-US" sz="13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ED03B24B-5A10-5589-61EE-08CA929C2F04}"/>
              </a:ext>
            </a:extLst>
          </p:cNvPr>
          <p:cNvSpPr/>
          <p:nvPr/>
        </p:nvSpPr>
        <p:spPr>
          <a:xfrm>
            <a:off x="658368" y="2532888"/>
            <a:ext cx="256032" cy="256032"/>
          </a:xfrm>
          <a:prstGeom prst="ellipse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878F3EF8-8445-A478-C1D6-D3BCD0D6DDB5}"/>
              </a:ext>
            </a:extLst>
          </p:cNvPr>
          <p:cNvSpPr/>
          <p:nvPr/>
        </p:nvSpPr>
        <p:spPr>
          <a:xfrm>
            <a:off x="658368" y="25328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62C9F14-8A35-2380-E9DF-289245628BEA}"/>
              </a:ext>
            </a:extLst>
          </p:cNvPr>
          <p:cNvSpPr/>
          <p:nvPr/>
        </p:nvSpPr>
        <p:spPr>
          <a:xfrm>
            <a:off x="1024128" y="2514600"/>
            <a:ext cx="7406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was your motivation for learning this new technique?</a:t>
            </a:r>
            <a:endParaRPr lang="en-US" sz="130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97F1763-094D-778D-F332-A17D9B5EE0C6}"/>
              </a:ext>
            </a:extLst>
          </p:cNvPr>
          <p:cNvSpPr/>
          <p:nvPr/>
        </p:nvSpPr>
        <p:spPr>
          <a:xfrm>
            <a:off x="658368" y="3127248"/>
            <a:ext cx="256032" cy="256032"/>
          </a:xfrm>
          <a:prstGeom prst="ellipse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B7288C-DABA-2F61-86E6-EEB80F454376}"/>
              </a:ext>
            </a:extLst>
          </p:cNvPr>
          <p:cNvSpPr/>
          <p:nvPr/>
        </p:nvSpPr>
        <p:spPr>
          <a:xfrm>
            <a:off x="658368" y="312724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77302FA-DA91-F336-B2DB-7F329FD1621A}"/>
              </a:ext>
            </a:extLst>
          </p:cNvPr>
          <p:cNvSpPr/>
          <p:nvPr/>
        </p:nvSpPr>
        <p:spPr>
          <a:xfrm>
            <a:off x="1024128" y="3108960"/>
            <a:ext cx="7406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resources did you use?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863918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CF270-CCD6-155B-B3EF-77DD80DB6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49C472-BAFC-2918-0CA5-89C7EBED3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46133"/>
              </p:ext>
            </p:extLst>
          </p:nvPr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26008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Support Vector Regression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Google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Reinforcement Learning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Diffusion Models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Foundational papers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YouTube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Dashboard/Visualization Platforms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SQL (+)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Downstream Data Analysis (-)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RAG Pipeline Chunking/Filtering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LLM Model Selection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Computer Vision AI Pipeline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Computer Vision AI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743EC48A-F5DA-BB6C-7C2F-731ED6BD13C8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74958F-BCFF-75FE-B03D-7B0E9252AD12}"/>
              </a:ext>
            </a:extLst>
          </p:cNvPr>
          <p:cNvSpPr txBox="1"/>
          <p:nvPr/>
        </p:nvSpPr>
        <p:spPr>
          <a:xfrm>
            <a:off x="468630" y="2290465"/>
            <a:ext cx="2804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Neural nets </a:t>
            </a:r>
            <a:r>
              <a:rPr lang="en-US" sz="1400" b="1" dirty="0"/>
              <a:t>most common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All perceived as more challenging and a failed SDL attempt</a:t>
            </a:r>
          </a:p>
        </p:txBody>
      </p:sp>
    </p:spTree>
    <p:extLst>
      <p:ext uri="{BB962C8B-B14F-4D97-AF65-F5344CB8AC3E}">
        <p14:creationId xmlns:p14="http://schemas.microsoft.com/office/powerpoint/2010/main" val="3811126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1F4-84F4-03DF-D98B-213D84D39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13CF71-B739-1A47-9FB6-9D998FAC5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313027"/>
              </p:ext>
            </p:extLst>
          </p:nvPr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 err="1">
                          <a:solidFill>
                            <a:schemeClr val="accent2"/>
                          </a:solidFill>
                          <a:effectLst/>
                        </a:rPr>
                        <a:t>XGBoost</a:t>
                      </a: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 (+)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Random Forest (+)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 err="1">
                          <a:solidFill>
                            <a:schemeClr val="accent2"/>
                          </a:solidFill>
                          <a:effectLst/>
                        </a:rPr>
                        <a:t>XGBoost</a:t>
                      </a: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Support Vector Regression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RAG Pipeline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Google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Reinforcement Learning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Diffusion Models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Foundational papers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YouTube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Dashboard/Visualization Platforms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SQL (+)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Downstream Data Analysis (-)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RAG Pipeline Chunking/Filtering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RAG Pipeline LLM Model Selection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Computer Vision AI Pipeline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Computer Vision AI Pipeline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E02FF6A6-6E19-1C87-94CE-F7409ED622CB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B1AF5-E41A-5FB5-C6C0-A1D72152C077}"/>
              </a:ext>
            </a:extLst>
          </p:cNvPr>
          <p:cNvSpPr txBox="1"/>
          <p:nvPr/>
        </p:nvSpPr>
        <p:spPr>
          <a:xfrm>
            <a:off x="468630" y="2290465"/>
            <a:ext cx="2804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Other advanced ML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2/4 perceived as the easier model to learn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XGBoost</a:t>
            </a:r>
            <a:r>
              <a:rPr lang="en-US" sz="1400" b="1" dirty="0"/>
              <a:t>, Random Forest: tree-based</a:t>
            </a:r>
          </a:p>
        </p:txBody>
      </p:sp>
    </p:spTree>
    <p:extLst>
      <p:ext uri="{BB962C8B-B14F-4D97-AF65-F5344CB8AC3E}">
        <p14:creationId xmlns:p14="http://schemas.microsoft.com/office/powerpoint/2010/main" val="1614002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C258F-A031-F1F9-32B5-F0D201C7A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38567BE-6DAA-B84A-A312-690B23421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541717"/>
              </p:ext>
            </p:extLst>
          </p:nvPr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Neural nets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XGBoost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Support Vector Regression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RAG Pipeline (+)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Google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Reinforcement Learning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Diffusion Models (+)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Foundational papers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YouTube (top)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Dashboard/Visualization Platforms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SQL (+)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Downstream Data Analysis (-)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RAG Pipeline Chunking/Filtering (-)</a:t>
                      </a:r>
                      <a:b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RAG Pipeline LLM Model Selection (+)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Computer Vision AI Pipeline (-)</a:t>
                      </a:r>
                      <a:b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Computer Vision AI Pipeline (+)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47BE5F13-4018-4254-11BF-A5553CB6B7FE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36E64B-AC87-679B-EAA8-FF2E0EA922D2}"/>
              </a:ext>
            </a:extLst>
          </p:cNvPr>
          <p:cNvSpPr txBox="1"/>
          <p:nvPr/>
        </p:nvSpPr>
        <p:spPr>
          <a:xfrm>
            <a:off x="468630" y="2290465"/>
            <a:ext cx="2804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Generative AI-based models</a:t>
            </a:r>
          </a:p>
        </p:txBody>
      </p:sp>
    </p:spTree>
    <p:extLst>
      <p:ext uri="{BB962C8B-B14F-4D97-AF65-F5344CB8AC3E}">
        <p14:creationId xmlns:p14="http://schemas.microsoft.com/office/powerpoint/2010/main" val="1429011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B35D-4402-3B16-307E-1A05B6668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E80B11-890E-3267-3D12-E50976CEF1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227688"/>
              </p:ext>
            </p:extLst>
          </p:nvPr>
        </p:nvGraphicFramePr>
        <p:xfrm>
          <a:off x="3828768" y="181465"/>
          <a:ext cx="4606572" cy="4780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97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Techniques Learned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Most Helpful Resources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Neural nets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XGBoost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Neural nets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YouTube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 err="1">
                          <a:effectLst/>
                        </a:rPr>
                        <a:t>XGBoost</a:t>
                      </a:r>
                      <a:r>
                        <a:rPr lang="en-US" sz="1200" b="0" u="none" strike="noStrike" dirty="0">
                          <a:effectLst/>
                        </a:rPr>
                        <a:t>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Support Vector Regression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RAG Pipeline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Reinforcement Learning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Diffusion Models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AI (top)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Dashboard/Visualization Platforms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SQL (+)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Downstream Data Analysis (-)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RAG Pipeline Chunking/Filtering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RAG Pipeline LLM Model Selection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AI (top)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Computer Vision AI Pipeline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Computer Vision AI Pipeline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2AB7A2DD-0A50-6D8B-5B97-AE6FB1D01022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2DEAB5-4283-2450-4C7F-E3E1726011D2}"/>
              </a:ext>
            </a:extLst>
          </p:cNvPr>
          <p:cNvSpPr txBox="1"/>
          <p:nvPr/>
        </p:nvSpPr>
        <p:spPr>
          <a:xfrm>
            <a:off x="472440" y="2417861"/>
            <a:ext cx="32385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u="sng" dirty="0"/>
              <a:t>Heavy AI use</a:t>
            </a:r>
            <a:r>
              <a:rPr lang="en-US" sz="1400" dirty="0"/>
              <a:t>: in 5/9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u="sng" dirty="0"/>
              <a:t>Observed </a:t>
            </a:r>
            <a:r>
              <a:rPr lang="en-US" sz="1400" u="sng" dirty="0">
                <a:solidFill>
                  <a:schemeClr val="accent2"/>
                </a:solidFill>
              </a:rPr>
              <a:t>gender difference </a:t>
            </a:r>
            <a:r>
              <a:rPr lang="en-US" sz="1400" u="sng" dirty="0"/>
              <a:t>in heavy AI use</a:t>
            </a:r>
            <a:r>
              <a:rPr lang="en-US" sz="1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Women: 25%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Men: 80%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773A0-DF0A-FB1B-CD6B-047CB9F89FD1}"/>
              </a:ext>
            </a:extLst>
          </p:cNvPr>
          <p:cNvSpPr txBox="1"/>
          <p:nvPr/>
        </p:nvSpPr>
        <p:spPr>
          <a:xfrm>
            <a:off x="67586" y="4357322"/>
            <a:ext cx="33912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/>
              <a:t>Male college students reported higher AI utilization, frequency, and confidence. Females more cautious AI use, ethics, feedback.</a:t>
            </a:r>
          </a:p>
          <a:p>
            <a:r>
              <a:rPr lang="en-US" sz="1100" i="1" dirty="0" err="1"/>
              <a:t>Matobobo</a:t>
            </a:r>
            <a:r>
              <a:rPr lang="en-US" sz="1100" i="1" dirty="0"/>
              <a:t> (2026)</a:t>
            </a:r>
          </a:p>
        </p:txBody>
      </p:sp>
    </p:spTree>
    <p:extLst>
      <p:ext uri="{BB962C8B-B14F-4D97-AF65-F5344CB8AC3E}">
        <p14:creationId xmlns:p14="http://schemas.microsoft.com/office/powerpoint/2010/main" val="542378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849EF-C762-FB0C-1E3B-C0894A61D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7FEF7E-978E-3AF1-921B-7A4C21255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717943"/>
              </p:ext>
            </p:extLst>
          </p:nvPr>
        </p:nvGraphicFramePr>
        <p:xfrm>
          <a:off x="3828768" y="181465"/>
          <a:ext cx="4606572" cy="48110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2621">
                  <a:extLst>
                    <a:ext uri="{9D8B030D-6E8A-4147-A177-3AD203B41FA5}">
                      <a16:colId xmlns:a16="http://schemas.microsoft.com/office/drawing/2014/main" val="1800688508"/>
                    </a:ext>
                  </a:extLst>
                </a:gridCol>
                <a:gridCol w="2423251">
                  <a:extLst>
                    <a:ext uri="{9D8B030D-6E8A-4147-A177-3AD203B41FA5}">
                      <a16:colId xmlns:a16="http://schemas.microsoft.com/office/drawing/2014/main" val="3718371884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243512532"/>
                    </a:ext>
                  </a:extLst>
                </a:gridCol>
              </a:tblGrid>
              <a:tr h="18127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ID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Techniques Learned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Most Helpful Resources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132985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Neural nets (-)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XGBoost (+)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YouTube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574682781"/>
                  </a:ext>
                </a:extLst>
              </a:tr>
              <a:tr h="5291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Random Forest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090876110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Neural nets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Data Collection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YouTube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038303397"/>
                  </a:ext>
                </a:extLst>
              </a:tr>
              <a:tr h="1952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XGBoost</a:t>
                      </a:r>
                      <a:r>
                        <a:rPr lang="en-US" sz="1200" u="none" strike="noStrike" dirty="0">
                          <a:effectLst/>
                        </a:rPr>
                        <a:t> (-)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API Extraction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919962861"/>
                  </a:ext>
                </a:extLst>
              </a:tr>
              <a:tr h="2928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Support Vector Regression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RAG Pipeline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Google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Documentation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4047814551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Reinforcement Learning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Diffusion Models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YouTube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(top)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819140710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Dashboard/Visualization Platforms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SQL (+)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Downstream Data Analysis (-)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W3Schools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Mentor feedback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3980602593"/>
                  </a:ext>
                </a:extLst>
              </a:tr>
              <a:tr h="3904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RAG Pipeline Chunking/Filtering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RAG Pipeline LLM Model Selection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Mentor-Provided Conceptual Resources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AI (top)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1775268575"/>
                  </a:ext>
                </a:extLst>
              </a:tr>
              <a:tr h="4880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u="none" strike="noStrike" dirty="0">
                          <a:effectLst/>
                        </a:rPr>
                        <a:t>Computer Vision AI Pipeline (-)</a:t>
                      </a:r>
                      <a:br>
                        <a:rPr lang="en-US" sz="1200" b="0" u="none" strike="noStrike" dirty="0">
                          <a:effectLst/>
                        </a:rPr>
                      </a:br>
                      <a:r>
                        <a:rPr lang="en-US" sz="1200" b="0" u="none" strike="noStrike" dirty="0">
                          <a:effectLst/>
                        </a:rPr>
                        <a:t>Computer Vision AI Pipeline (+)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Mentor feedback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Foundational papers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AI assistance (top)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69" marR="2569" marT="2569" marB="0"/>
                </a:tc>
                <a:extLst>
                  <a:ext uri="{0D108BD9-81ED-4DB2-BD59-A6C34878D82A}">
                    <a16:rowId xmlns:a16="http://schemas.microsoft.com/office/drawing/2014/main" val="2275972869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10396DF9-A27F-EE37-0447-8CF0A8B453D5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students teaching themselves? What resources do they use?</a:t>
            </a:r>
            <a:endParaRPr lang="en-US" sz="2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A56FC1-DA3A-B91D-7838-CE2D7A4429B2}"/>
              </a:ext>
            </a:extLst>
          </p:cNvPr>
          <p:cNvSpPr txBox="1"/>
          <p:nvPr/>
        </p:nvSpPr>
        <p:spPr>
          <a:xfrm>
            <a:off x="548640" y="2417861"/>
            <a:ext cx="2346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accent2"/>
                </a:solidFill>
              </a:rPr>
              <a:t>Youtube</a:t>
            </a:r>
            <a:r>
              <a:rPr lang="en-US" sz="1400" dirty="0"/>
              <a:t> in 4/9 students</a:t>
            </a:r>
          </a:p>
        </p:txBody>
      </p:sp>
    </p:spTree>
    <p:extLst>
      <p:ext uri="{BB962C8B-B14F-4D97-AF65-F5344CB8AC3E}">
        <p14:creationId xmlns:p14="http://schemas.microsoft.com/office/powerpoint/2010/main" val="3751099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ABF9E-3591-5659-898D-D9CF52AAA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5AB3FD91-BBCC-E4DC-9FF1-FB804E8C55A6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are they getting the idea to use these new techniques?</a:t>
            </a:r>
            <a:endParaRPr lang="en-US" sz="2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54148DB-A41B-8449-2F90-0047D55A36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634950"/>
              </p:ext>
            </p:extLst>
          </p:nvPr>
        </p:nvGraphicFramePr>
        <p:xfrm>
          <a:off x="3939543" y="121249"/>
          <a:ext cx="4587237" cy="471415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56071">
                  <a:extLst>
                    <a:ext uri="{9D8B030D-6E8A-4147-A177-3AD203B41FA5}">
                      <a16:colId xmlns:a16="http://schemas.microsoft.com/office/drawing/2014/main" val="200240300"/>
                    </a:ext>
                  </a:extLst>
                </a:gridCol>
                <a:gridCol w="3131166">
                  <a:extLst>
                    <a:ext uri="{9D8B030D-6E8A-4147-A177-3AD203B41FA5}">
                      <a16:colId xmlns:a16="http://schemas.microsoft.com/office/drawing/2014/main" val="3634067894"/>
                    </a:ext>
                  </a:extLst>
                </a:gridCol>
              </a:tblGrid>
              <a:tr h="27693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 of Learning Topic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Examples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586323"/>
                  </a:ext>
                </a:extLst>
              </a:tr>
              <a:tr h="659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Prior Coursework Exposure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API</a:t>
                      </a:r>
                      <a:r>
                        <a:rPr lang="en-US" sz="1000" dirty="0"/>
                        <a:t>: Briefly used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Computer Vision AI Pipeline</a:t>
                      </a:r>
                      <a:r>
                        <a:rPr lang="en-US" sz="1000" dirty="0"/>
                        <a:t>: Briefly mentioned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Briefly mentioned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Random Forest</a:t>
                      </a:r>
                      <a:r>
                        <a:rPr lang="en-US" sz="1000" dirty="0"/>
                        <a:t>: Briefly mentioned in a class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4266133153"/>
                  </a:ext>
                </a:extLst>
              </a:tr>
              <a:tr h="787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Workplace-Driven Need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Dashboard/Visualization Platforms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Downstream Data Analysis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RAG Pipeline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SQL</a:t>
                      </a:r>
                      <a:r>
                        <a:rPr lang="en-US" sz="1000" dirty="0"/>
                        <a:t>: Job requirement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373713197"/>
                  </a:ext>
                </a:extLst>
              </a:tr>
              <a:tr h="659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Personal Interest / Curiosity (3)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Data Collection</a:t>
                      </a:r>
                      <a:r>
                        <a:rPr lang="en-US" sz="1000" dirty="0"/>
                        <a:t>: Fun activity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Diffusion Models</a:t>
                      </a:r>
                      <a:r>
                        <a:rPr lang="en-US" sz="1000" dirty="0"/>
                        <a:t>: Researching area of interest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Reinforcement Learning</a:t>
                      </a:r>
                      <a:r>
                        <a:rPr lang="en-US" sz="1000" dirty="0"/>
                        <a:t>: Researching area of interest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539408975"/>
                  </a:ext>
                </a:extLst>
              </a:tr>
              <a:tr h="1424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Social Recommendation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Recommended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Recommended by more knowledgeable teammates +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SVR</a:t>
                      </a:r>
                      <a:r>
                        <a:rPr lang="en-US" sz="1000" dirty="0"/>
                        <a:t>: Existing model handed over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/>
                        <a:t>XGBoost</a:t>
                      </a:r>
                      <a:r>
                        <a:rPr lang="en-US" sz="1000" dirty="0"/>
                        <a:t>: Recommended by more knowledgeable teammates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1836724507"/>
                  </a:ext>
                </a:extLst>
              </a:tr>
              <a:tr h="4044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Community Reputation (2)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Good data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/>
                        <a:t>XGBoost</a:t>
                      </a:r>
                      <a:r>
                        <a:rPr lang="en-US" sz="1000" dirty="0"/>
                        <a:t>: Good reputation for the dataset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948818960"/>
                  </a:ext>
                </a:extLst>
              </a:tr>
              <a:tr h="2837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Prior Informal Exposure (1)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RAG</a:t>
                      </a:r>
                      <a:r>
                        <a:rPr lang="en-US" sz="1000" dirty="0"/>
                        <a:t>: Previous talk idea overview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493138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789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9E228-AF20-CAD9-6D1C-0F4854A58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B58A24E2-ABA3-5414-2F2C-2A922C3CC7DF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are they getting the idea to use these new techniques?</a:t>
            </a:r>
            <a:endParaRPr lang="en-US" sz="2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C82C092-8CFC-CDA2-47CE-D702B1576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231482"/>
              </p:ext>
            </p:extLst>
          </p:nvPr>
        </p:nvGraphicFramePr>
        <p:xfrm>
          <a:off x="3939543" y="121249"/>
          <a:ext cx="4587237" cy="471415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56071">
                  <a:extLst>
                    <a:ext uri="{9D8B030D-6E8A-4147-A177-3AD203B41FA5}">
                      <a16:colId xmlns:a16="http://schemas.microsoft.com/office/drawing/2014/main" val="200240300"/>
                    </a:ext>
                  </a:extLst>
                </a:gridCol>
                <a:gridCol w="3131166">
                  <a:extLst>
                    <a:ext uri="{9D8B030D-6E8A-4147-A177-3AD203B41FA5}">
                      <a16:colId xmlns:a16="http://schemas.microsoft.com/office/drawing/2014/main" val="3634067894"/>
                    </a:ext>
                  </a:extLst>
                </a:gridCol>
              </a:tblGrid>
              <a:tr h="31509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 of Learning Topic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Examples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586323"/>
                  </a:ext>
                </a:extLst>
              </a:tr>
              <a:tr h="659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Prior Coursework Exposure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API</a:t>
                      </a:r>
                      <a:r>
                        <a:rPr lang="en-US" sz="1000" dirty="0"/>
                        <a:t>: Briefly used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Computer Vision AI Pipeline</a:t>
                      </a:r>
                      <a:r>
                        <a:rPr lang="en-US" sz="1000" dirty="0"/>
                        <a:t>: Briefly mentioned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Briefly mentioned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Random Forest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Briefly mentioned in a class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4266133153"/>
                  </a:ext>
                </a:extLst>
              </a:tr>
              <a:tr h="787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Workplace-Driven Need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Dashboard/Visualization Platforms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Downstream Data Analysis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RAG Pipeline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SQL</a:t>
                      </a:r>
                      <a:r>
                        <a:rPr lang="en-US" sz="1000" dirty="0"/>
                        <a:t>: Job requirement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373713197"/>
                  </a:ext>
                </a:extLst>
              </a:tr>
              <a:tr h="659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Personal Interest / Curiosity (3)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Data Collection</a:t>
                      </a:r>
                      <a:r>
                        <a:rPr lang="en-US" sz="1000" dirty="0"/>
                        <a:t>: Fun activity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Diffusion Models</a:t>
                      </a:r>
                      <a:r>
                        <a:rPr lang="en-US" sz="1000" dirty="0"/>
                        <a:t>: Researching area of interest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Reinforcement Learning</a:t>
                      </a:r>
                      <a:r>
                        <a:rPr lang="en-US" sz="1000" dirty="0"/>
                        <a:t>: Researching area of interest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539408975"/>
                  </a:ext>
                </a:extLst>
              </a:tr>
              <a:tr h="1424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Social Recommendation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Recommended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Recommended by more knowledgeable teammates +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SVR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Existing model handed over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>
                          <a:solidFill>
                            <a:schemeClr val="accent2"/>
                          </a:solidFill>
                        </a:rPr>
                        <a:t>XGBoost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Recommended by more knowledgeable teammates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1836724507"/>
                  </a:ext>
                </a:extLst>
              </a:tr>
              <a:tr h="4044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Community Reputation (2)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Good data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>
                          <a:solidFill>
                            <a:schemeClr val="accent2"/>
                          </a:solidFill>
                        </a:rPr>
                        <a:t>XGBoost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Good reputation for the dataset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948818960"/>
                  </a:ext>
                </a:extLst>
              </a:tr>
              <a:tr h="2837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Prior Informal Exposure (1)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RAG</a:t>
                      </a:r>
                      <a:r>
                        <a:rPr lang="en-US" sz="1000" dirty="0"/>
                        <a:t>: Previous talk idea overview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49313811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7CDD43D-F44B-8565-2650-87A6DBD39B09}"/>
              </a:ext>
            </a:extLst>
          </p:cNvPr>
          <p:cNvSpPr txBox="1"/>
          <p:nvPr/>
        </p:nvSpPr>
        <p:spPr>
          <a:xfrm>
            <a:off x="1096191" y="3095637"/>
            <a:ext cx="2567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majority of advanced ML models are recommended to them by </a:t>
            </a:r>
            <a:r>
              <a:rPr lang="en-US" sz="1400" dirty="0">
                <a:solidFill>
                  <a:schemeClr val="accent2"/>
                </a:solidFill>
              </a:rPr>
              <a:t>peers </a:t>
            </a:r>
            <a:r>
              <a:rPr lang="en-US" sz="1400" dirty="0"/>
              <a:t>or</a:t>
            </a:r>
            <a:r>
              <a:rPr lang="en-US" sz="1400" dirty="0">
                <a:solidFill>
                  <a:schemeClr val="accent2"/>
                </a:solidFill>
              </a:rPr>
              <a:t> community reputation.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E9CD81CA-F2F6-9D68-DAC6-EBE720B1EA85}"/>
              </a:ext>
            </a:extLst>
          </p:cNvPr>
          <p:cNvSpPr/>
          <p:nvPr/>
        </p:nvSpPr>
        <p:spPr>
          <a:xfrm>
            <a:off x="3553097" y="2710543"/>
            <a:ext cx="222069" cy="1724297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30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D6744-DFF2-A028-E458-8272E7D50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84DE92C1-0ED5-FB5D-1FAF-6F71BB3C3503}"/>
              </a:ext>
            </a:extLst>
          </p:cNvPr>
          <p:cNvSpPr/>
          <p:nvPr/>
        </p:nvSpPr>
        <p:spPr>
          <a:xfrm>
            <a:off x="396240" y="71780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are they getting the idea to use these new techniques?</a:t>
            </a:r>
            <a:endParaRPr lang="en-US" sz="2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30DA6D1-86FD-F46A-40A3-DEF0AF6A2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930752"/>
              </p:ext>
            </p:extLst>
          </p:nvPr>
        </p:nvGraphicFramePr>
        <p:xfrm>
          <a:off x="3939543" y="121249"/>
          <a:ext cx="4587237" cy="471415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56071">
                  <a:extLst>
                    <a:ext uri="{9D8B030D-6E8A-4147-A177-3AD203B41FA5}">
                      <a16:colId xmlns:a16="http://schemas.microsoft.com/office/drawing/2014/main" val="200240300"/>
                    </a:ext>
                  </a:extLst>
                </a:gridCol>
                <a:gridCol w="3131166">
                  <a:extLst>
                    <a:ext uri="{9D8B030D-6E8A-4147-A177-3AD203B41FA5}">
                      <a16:colId xmlns:a16="http://schemas.microsoft.com/office/drawing/2014/main" val="3634067894"/>
                    </a:ext>
                  </a:extLst>
                </a:gridCol>
              </a:tblGrid>
              <a:tr h="27693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 of Learning Topic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Examples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586323"/>
                  </a:ext>
                </a:extLst>
              </a:tr>
              <a:tr h="659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Prior Coursework Exposure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API</a:t>
                      </a:r>
                      <a:r>
                        <a:rPr lang="en-US" sz="1000" dirty="0"/>
                        <a:t>: Briefly used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Computer Vision AI Pipeline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Briefly mentioned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Briefly mentioned in a class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Random Forest</a:t>
                      </a:r>
                      <a:r>
                        <a:rPr lang="en-US" sz="1000" dirty="0"/>
                        <a:t>: Briefly mentioned in a class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4266133153"/>
                  </a:ext>
                </a:extLst>
              </a:tr>
              <a:tr h="787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Workplace-Driven Need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Dashboard/Visualization Platforms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Downstream Data Analysis</a:t>
                      </a:r>
                      <a:r>
                        <a:rPr lang="en-US" sz="1000" dirty="0"/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RAG Pipeline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Job requirement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SQL</a:t>
                      </a:r>
                      <a:r>
                        <a:rPr lang="en-US" sz="1000" dirty="0"/>
                        <a:t>: Job requirement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373713197"/>
                  </a:ext>
                </a:extLst>
              </a:tr>
              <a:tr h="659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Personal Interest / Curiosity (3)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Data Collection</a:t>
                      </a:r>
                      <a:r>
                        <a:rPr lang="en-US" sz="1000" dirty="0"/>
                        <a:t>: Fun activity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Diffusion Models</a:t>
                      </a:r>
                      <a:r>
                        <a:rPr lang="en-US" sz="1000" dirty="0"/>
                        <a:t>: Researching area of interest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Reinforcement Learning</a:t>
                      </a:r>
                      <a:r>
                        <a:rPr lang="en-US" sz="1000" dirty="0"/>
                        <a:t>: Researching area of interest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539408975"/>
                  </a:ext>
                </a:extLst>
              </a:tr>
              <a:tr h="1424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Social Recommendation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Recommended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Recommended by more knowledgeable teammates +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/>
                        <a:t>SVR</a:t>
                      </a:r>
                      <a:r>
                        <a:rPr lang="en-US" sz="1000" dirty="0"/>
                        <a:t>: Existing model handed over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/>
                        <a:t>XGBoost</a:t>
                      </a:r>
                      <a:r>
                        <a:rPr lang="en-US" sz="1000" dirty="0"/>
                        <a:t>: Recommended by more knowledgeable teammates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1836724507"/>
                  </a:ext>
                </a:extLst>
              </a:tr>
              <a:tr h="4044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Community Reputation (2)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Neural Nets</a:t>
                      </a:r>
                      <a:r>
                        <a:rPr lang="en-US" sz="1000" dirty="0"/>
                        <a:t>: Good data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/>
                        <a:t>XGBoost</a:t>
                      </a:r>
                      <a:r>
                        <a:rPr lang="en-US" sz="1000" dirty="0"/>
                        <a:t>: Good reputation for the dataset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948818960"/>
                  </a:ext>
                </a:extLst>
              </a:tr>
              <a:tr h="2837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Prior Informal Exposure (1)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accent2"/>
                          </a:solidFill>
                        </a:rPr>
                        <a:t>RAG</a:t>
                      </a:r>
                      <a:r>
                        <a:rPr lang="en-US" sz="1000" dirty="0">
                          <a:solidFill>
                            <a:schemeClr val="accent2"/>
                          </a:solidFill>
                        </a:rPr>
                        <a:t>: Previous talk idea overview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49313811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CEB099-FB8D-406E-5709-122B6215D646}"/>
              </a:ext>
            </a:extLst>
          </p:cNvPr>
          <p:cNvSpPr txBox="1"/>
          <p:nvPr/>
        </p:nvSpPr>
        <p:spPr>
          <a:xfrm>
            <a:off x="723900" y="2255520"/>
            <a:ext cx="2567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Ideas on generative AI techniques come from a </a:t>
            </a:r>
            <a:r>
              <a:rPr lang="en-US" sz="1400" dirty="0">
                <a:solidFill>
                  <a:schemeClr val="accent2"/>
                </a:solidFill>
              </a:rPr>
              <a:t>range of sources.</a:t>
            </a:r>
          </a:p>
        </p:txBody>
      </p:sp>
    </p:spTree>
    <p:extLst>
      <p:ext uri="{BB962C8B-B14F-4D97-AF65-F5344CB8AC3E}">
        <p14:creationId xmlns:p14="http://schemas.microsoft.com/office/powerpoint/2010/main" val="3719744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2C26C-EDE1-9209-AE27-7158176E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4966FDAE-BEE6-6D14-99AD-0CEF6860EC5A}"/>
              </a:ext>
            </a:extLst>
          </p:cNvPr>
          <p:cNvSpPr/>
          <p:nvPr/>
        </p:nvSpPr>
        <p:spPr>
          <a:xfrm>
            <a:off x="396240" y="32156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helped and what was needed?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750C4A-9A34-0B86-4E9C-8D838DE413E3}"/>
              </a:ext>
            </a:extLst>
          </p:cNvPr>
          <p:cNvSpPr txBox="1"/>
          <p:nvPr/>
        </p:nvSpPr>
        <p:spPr>
          <a:xfrm>
            <a:off x="464820" y="1097280"/>
            <a:ext cx="288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accent1"/>
                </a:solidFill>
              </a:rPr>
              <a:t>Cohort 1</a:t>
            </a:r>
            <a:r>
              <a:rPr lang="en-US" dirty="0">
                <a:solidFill>
                  <a:schemeClr val="accent1"/>
                </a:solidFill>
              </a:rPr>
              <a:t>: Non-Heavy AI Users (3) + Failed AI Attempt User (1) that Learned Predictive Models</a:t>
            </a:r>
          </a:p>
          <a:p>
            <a:endParaRPr lang="en-US" sz="1200" dirty="0"/>
          </a:p>
          <a:p>
            <a:r>
              <a:rPr lang="en-US" sz="1200" dirty="0"/>
              <a:t>Provided more detailed feedback/insights about what kind of background/resources would have helped/were helpful.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B166109-8396-B43B-A0D0-0841B4B6E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673474"/>
              </p:ext>
            </p:extLst>
          </p:nvPr>
        </p:nvGraphicFramePr>
        <p:xfrm>
          <a:off x="4679950" y="434088"/>
          <a:ext cx="4305300" cy="4641084"/>
        </p:xfrm>
        <a:graphic>
          <a:graphicData uri="http://schemas.openxmlformats.org/drawingml/2006/table">
            <a:tbl>
              <a:tblPr/>
              <a:tblGrid>
                <a:gridCol w="1131000">
                  <a:extLst>
                    <a:ext uri="{9D8B030D-6E8A-4147-A177-3AD203B41FA5}">
                      <a16:colId xmlns:a16="http://schemas.microsoft.com/office/drawing/2014/main" val="3588107994"/>
                    </a:ext>
                  </a:extLst>
                </a:gridCol>
                <a:gridCol w="3174300">
                  <a:extLst>
                    <a:ext uri="{9D8B030D-6E8A-4147-A177-3AD203B41FA5}">
                      <a16:colId xmlns:a16="http://schemas.microsoft.com/office/drawing/2014/main" val="3188449643"/>
                    </a:ext>
                  </a:extLst>
                </a:gridCol>
              </a:tblGrid>
              <a:tr h="2289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Theme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What Students Needed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83784"/>
                  </a:ext>
                </a:extLst>
              </a:tr>
              <a:tr h="744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Model Sensemaking</a:t>
                      </a:r>
                      <a:endParaRPr lang="en-US" sz="14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Resources that </a:t>
                      </a:r>
                      <a:r>
                        <a:rPr lang="en-US" sz="1200" b="1" dirty="0"/>
                        <a:t>COMBINED conceptual understanding </a:t>
                      </a:r>
                      <a:r>
                        <a:rPr lang="en-US" sz="1200" dirty="0"/>
                        <a:t>of ML with </a:t>
                      </a:r>
                      <a:r>
                        <a:rPr lang="en-US" sz="1200" b="1" dirty="0"/>
                        <a:t>code</a:t>
                      </a:r>
                      <a:r>
                        <a:rPr lang="en-US" sz="1200" dirty="0"/>
                        <a:t> and </a:t>
                      </a:r>
                      <a:r>
                        <a:rPr lang="en-US" sz="1200" b="1" dirty="0"/>
                        <a:t>implementation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Parameter/output </a:t>
                      </a:r>
                      <a:r>
                        <a:rPr lang="en-US" sz="1200" dirty="0"/>
                        <a:t>relationships;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Foundational</a:t>
                      </a:r>
                      <a:r>
                        <a:rPr lang="en-US" sz="1200" dirty="0"/>
                        <a:t> ML classes/resources;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Linking </a:t>
                      </a:r>
                      <a:r>
                        <a:rPr lang="en-US" sz="1200" b="1" dirty="0"/>
                        <a:t>advanced models</a:t>
                      </a:r>
                      <a:r>
                        <a:rPr lang="en-US" sz="1200" b="0" dirty="0"/>
                        <a:t> to </a:t>
                      </a:r>
                      <a:r>
                        <a:rPr lang="en-US" sz="1200" b="1" dirty="0"/>
                        <a:t>familiar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448550"/>
                  </a:ext>
                </a:extLst>
              </a:tr>
              <a:tr h="9157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Learning Navigation</a:t>
                      </a:r>
                      <a:endParaRPr lang="en-US" sz="14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Finding </a:t>
                      </a:r>
                      <a:r>
                        <a:rPr lang="en-US" sz="1200" b="1" dirty="0"/>
                        <a:t>appropriate resources;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identifying the </a:t>
                      </a:r>
                      <a:r>
                        <a:rPr lang="en-US" sz="1200" b="1" dirty="0"/>
                        <a:t>right explanation level/application</a:t>
                      </a:r>
                      <a:r>
                        <a:rPr lang="en-US" sz="12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Creating </a:t>
                      </a:r>
                      <a:r>
                        <a:rPr lang="en-US" sz="1200" b="1" dirty="0"/>
                        <a:t>digestible learning chunks</a:t>
                      </a:r>
                      <a:endParaRPr lang="en-US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knowing what to do when </a:t>
                      </a:r>
                      <a:r>
                        <a:rPr lang="en-US" sz="1200" b="1" dirty="0"/>
                        <a:t>stuck</a:t>
                      </a:r>
                      <a:r>
                        <a:rPr lang="en-US" sz="12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finding a </a:t>
                      </a:r>
                      <a:r>
                        <a:rPr lang="en-US" sz="1200" b="1" dirty="0"/>
                        <a:t>clear learning path</a:t>
                      </a:r>
                      <a:endParaRPr lang="en-US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tracking progress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748727"/>
                  </a:ext>
                </a:extLst>
              </a:tr>
              <a:tr h="5723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Visualization &amp; Feedback</a:t>
                      </a:r>
                      <a:endParaRPr lang="en-US" sz="14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Visualizations</a:t>
                      </a:r>
                      <a:r>
                        <a:rPr lang="en-US" sz="1200" dirty="0"/>
                        <a:t> linking </a:t>
                      </a:r>
                      <a:r>
                        <a:rPr lang="en-US" sz="1200" b="1" dirty="0"/>
                        <a:t>algorithms</a:t>
                      </a:r>
                      <a:r>
                        <a:rPr lang="en-US" sz="1200" dirty="0"/>
                        <a:t>, </a:t>
                      </a:r>
                      <a:r>
                        <a:rPr lang="en-US" sz="1200" b="1" dirty="0"/>
                        <a:t>parameters, code, and outputs;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support </a:t>
                      </a:r>
                      <a:r>
                        <a:rPr lang="en-US" sz="1200" b="1" dirty="0"/>
                        <a:t>interpreting model behavior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21657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Foundational Knowledge</a:t>
                      </a:r>
                      <a:endParaRPr lang="en-US" sz="14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Definitions</a:t>
                      </a:r>
                      <a:r>
                        <a:rPr lang="en-US" sz="12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 err="1"/>
                        <a:t>subconcepts</a:t>
                      </a:r>
                      <a:r>
                        <a:rPr lang="en-US" sz="12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prerequisite knowledge</a:t>
                      </a:r>
                      <a:r>
                        <a:rPr lang="en-US" sz="1200" dirty="0"/>
                        <a:t>, and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foundational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9793375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Authentic Context</a:t>
                      </a:r>
                      <a:endParaRPr lang="en-US" sz="14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Relevant/appropriate </a:t>
                      </a:r>
                      <a:r>
                        <a:rPr lang="en-US" sz="1200" b="1" dirty="0"/>
                        <a:t>datasets</a:t>
                      </a:r>
                      <a:r>
                        <a:rPr lang="en-US" sz="1200" dirty="0"/>
                        <a:t>, </a:t>
                      </a:r>
                      <a:r>
                        <a:rPr lang="en-US" sz="1200" b="1" dirty="0"/>
                        <a:t>examples</a:t>
                      </a:r>
                      <a:r>
                        <a:rPr lang="en-US" sz="1200" dirty="0"/>
                        <a:t>, </a:t>
                      </a:r>
                      <a:r>
                        <a:rPr lang="en-US" sz="1200" b="1" dirty="0"/>
                        <a:t>projects</a:t>
                      </a:r>
                      <a:r>
                        <a:rPr lang="en-US" sz="1200" dirty="0"/>
                        <a:t>, and </a:t>
                      </a:r>
                      <a:r>
                        <a:rPr lang="en-US" sz="1200" b="1" dirty="0"/>
                        <a:t>applications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952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156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35EF9-7CA9-8344-E199-DD0EED75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61074BF2-4510-87DF-339D-E763B11558F8}"/>
              </a:ext>
            </a:extLst>
          </p:cNvPr>
          <p:cNvSpPr/>
          <p:nvPr/>
        </p:nvSpPr>
        <p:spPr>
          <a:xfrm>
            <a:off x="396240" y="321564"/>
            <a:ext cx="29489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helped and what was needed?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989A35-845C-42CB-593E-02AECAF6AC7B}"/>
              </a:ext>
            </a:extLst>
          </p:cNvPr>
          <p:cNvSpPr txBox="1"/>
          <p:nvPr/>
        </p:nvSpPr>
        <p:spPr>
          <a:xfrm>
            <a:off x="472440" y="1097280"/>
            <a:ext cx="44119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accent2"/>
                </a:solidFill>
              </a:rPr>
              <a:t>Cohort 2</a:t>
            </a:r>
            <a:r>
              <a:rPr lang="en-US" dirty="0">
                <a:solidFill>
                  <a:schemeClr val="accent2"/>
                </a:solidFill>
              </a:rPr>
              <a:t>: Heavy AI Users with Perceived Success (4)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Reported few unmet learning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Few suggestions for additional courses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Few suggestions for additional resources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/>
              <a:t>Perceived</a:t>
            </a:r>
            <a:r>
              <a:rPr lang="en-US" sz="1400" b="1" dirty="0"/>
              <a:t> AI as helping with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Resource selection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Explanations &amp; definitions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Learning-path navigation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Digestible learning chunks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Troubleshooting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b="1" dirty="0"/>
              <a:t>Key Observation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Many supports desired by </a:t>
            </a:r>
            <a:r>
              <a:rPr lang="en-US" sz="1400" dirty="0">
                <a:solidFill>
                  <a:schemeClr val="accent1"/>
                </a:solidFill>
              </a:rPr>
              <a:t>Cohort 1 </a:t>
            </a:r>
            <a:r>
              <a:rPr lang="en-US" sz="1400" dirty="0"/>
              <a:t>were functions that </a:t>
            </a:r>
            <a:r>
              <a:rPr lang="en-US" sz="1400" dirty="0">
                <a:solidFill>
                  <a:schemeClr val="accent2"/>
                </a:solidFill>
              </a:rPr>
              <a:t>Cohort 2 </a:t>
            </a:r>
            <a:r>
              <a:rPr lang="en-US" sz="1400" i="1" dirty="0"/>
              <a:t>perceived</a:t>
            </a:r>
            <a:r>
              <a:rPr lang="en-US" sz="1400" dirty="0"/>
              <a:t> reported receiving from AI.</a:t>
            </a:r>
          </a:p>
          <a:p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56017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59D1D-9E3E-1CAC-49DB-81DCD11CA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9506431-8B36-BCE4-902F-3F5D3272B9B4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SELF-DIRECTED LEARNING(SDL) IN Statistics/DS/ML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31E562C-ABE3-FC7B-9864-5997A21F3225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</a:rPr>
              <a:t>Today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C4440E8-130E-8FED-5B97-CD42ED4A061A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012EC9-0CB4-6AFC-1C8B-FA7E2E26FE97}"/>
              </a:ext>
            </a:extLst>
          </p:cNvPr>
          <p:cNvSpPr txBox="1"/>
          <p:nvPr/>
        </p:nvSpPr>
        <p:spPr>
          <a:xfrm>
            <a:off x="592372" y="1570383"/>
            <a:ext cx="693353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2025 job outlook for data scientists</a:t>
            </a:r>
          </a:p>
          <a:p>
            <a:pPr marL="342900" indent="-342900">
              <a:buAutoNum type="arabicPeriod"/>
            </a:pPr>
            <a:r>
              <a:rPr lang="en-US" dirty="0"/>
              <a:t>Informal learning</a:t>
            </a:r>
          </a:p>
          <a:p>
            <a:pPr marL="342900" indent="-342900">
              <a:buAutoNum type="arabicPeriod"/>
            </a:pPr>
            <a:r>
              <a:rPr lang="en-US" dirty="0"/>
              <a:t>Qualitative analysis (preliminary results)</a:t>
            </a:r>
          </a:p>
          <a:p>
            <a:pPr lvl="1"/>
            <a:r>
              <a:rPr lang="en-US" sz="1400" dirty="0"/>
              <a:t>College Students’ Self-Directed Learning Experiences in Data Science &amp; Machine Learning</a:t>
            </a:r>
          </a:p>
          <a:p>
            <a:pPr marL="342900" indent="-342900">
              <a:buAutoNum type="arabicPeriod"/>
            </a:pPr>
            <a:r>
              <a:rPr lang="en-US" dirty="0"/>
              <a:t>Community and curricular questions: How can we prepare adaptive data scientists in an AI world?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54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AF1BA3A-1281-6E29-1CA9-C75B87FA5FCC}"/>
              </a:ext>
            </a:extLst>
          </p:cNvPr>
          <p:cNvSpPr/>
          <p:nvPr/>
        </p:nvSpPr>
        <p:spPr>
          <a:xfrm>
            <a:off x="274320" y="10287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Student AI Experiences: Three Vignettes</a:t>
            </a:r>
            <a:endParaRPr lang="en-US" sz="2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4CEEB59-FC4E-93B7-8A95-C7839ECE7D70}"/>
              </a:ext>
            </a:extLst>
          </p:cNvPr>
          <p:cNvSpPr/>
          <p:nvPr/>
        </p:nvSpPr>
        <p:spPr>
          <a:xfrm>
            <a:off x="274320" y="596646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300" i="1" dirty="0">
                <a:solidFill>
                  <a:srgbClr val="7EC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Perceptions · Practices · Confidence</a:t>
            </a:r>
            <a:endParaRPr lang="en-US" sz="13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4091F73-2CE1-5E7E-A169-154B1F0CB2E2}"/>
              </a:ext>
            </a:extLst>
          </p:cNvPr>
          <p:cNvSpPr/>
          <p:nvPr/>
        </p:nvSpPr>
        <p:spPr>
          <a:xfrm>
            <a:off x="274320" y="852678"/>
            <a:ext cx="8412480" cy="0"/>
          </a:xfrm>
          <a:prstGeom prst="line">
            <a:avLst/>
          </a:prstGeom>
          <a:noFill/>
          <a:ln w="19050">
            <a:solidFill>
              <a:srgbClr val="2E7D7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6A6D369-09F5-1978-E7D6-10580ECE1284}"/>
              </a:ext>
            </a:extLst>
          </p:cNvPr>
          <p:cNvSpPr/>
          <p:nvPr/>
        </p:nvSpPr>
        <p:spPr>
          <a:xfrm>
            <a:off x="137160" y="944118"/>
            <a:ext cx="2834640" cy="3931920"/>
          </a:xfrm>
          <a:prstGeom prst="roundRect">
            <a:avLst>
              <a:gd name="adj" fmla="val 3871"/>
            </a:avLst>
          </a:prstGeom>
          <a:solidFill>
            <a:srgbClr val="1F5F6B"/>
          </a:solidFill>
          <a:ln/>
          <a:effectLst>
            <a:outerShdw blurRad="1270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20522BE-49D1-F4D5-AC5B-67E0E8F1900B}"/>
              </a:ext>
            </a:extLst>
          </p:cNvPr>
          <p:cNvSpPr/>
          <p:nvPr/>
        </p:nvSpPr>
        <p:spPr>
          <a:xfrm>
            <a:off x="274320" y="1053846"/>
            <a:ext cx="822960" cy="228600"/>
          </a:xfrm>
          <a:prstGeom prst="roundRect">
            <a:avLst>
              <a:gd name="adj" fmla="val 20000"/>
            </a:avLst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983F587-ED1E-961D-F30A-CB6C25DFC20F}"/>
              </a:ext>
            </a:extLst>
          </p:cNvPr>
          <p:cNvSpPr/>
          <p:nvPr/>
        </p:nvSpPr>
        <p:spPr>
          <a:xfrm>
            <a:off x="274320" y="1053846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b="1" dirty="0">
                <a:solidFill>
                  <a:srgbClr val="1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Vignette A</a:t>
            </a:r>
            <a:endParaRPr lang="en-US" sz="105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BDC3339-844C-8BFD-4167-5BCDBAC8EBD4}"/>
              </a:ext>
            </a:extLst>
          </p:cNvPr>
          <p:cNvSpPr/>
          <p:nvPr/>
        </p:nvSpPr>
        <p:spPr>
          <a:xfrm>
            <a:off x="274320" y="132816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Trust, Then Doubt</a:t>
            </a:r>
            <a:endParaRPr lang="en-US" sz="135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D3452F52-C33F-A57A-D7C0-6F39066F758E}"/>
              </a:ext>
            </a:extLst>
          </p:cNvPr>
          <p:cNvSpPr/>
          <p:nvPr/>
        </p:nvSpPr>
        <p:spPr>
          <a:xfrm>
            <a:off x="274320" y="1812798"/>
            <a:ext cx="2560320" cy="0"/>
          </a:xfrm>
          <a:prstGeom prst="line">
            <a:avLst/>
          </a:prstGeom>
          <a:noFill/>
          <a:ln w="15240">
            <a:solidFill>
              <a:srgbClr val="4ECD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9AC056B-39E3-1610-90E5-D7AA4C38A800}"/>
              </a:ext>
            </a:extLst>
          </p:cNvPr>
          <p:cNvSpPr/>
          <p:nvPr/>
        </p:nvSpPr>
        <p:spPr>
          <a:xfrm>
            <a:off x="274320" y="1904238"/>
            <a:ext cx="256032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Perception: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Valued AI for troubleshooting, learning paths, chunking &amp; progress tracking.</a:t>
            </a:r>
            <a:endParaRPr lang="en-US" sz="12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FBB2684-21D3-43B8-7C31-47D0F8C420C3}"/>
              </a:ext>
            </a:extLst>
          </p:cNvPr>
          <p:cNvSpPr/>
          <p:nvPr/>
        </p:nvSpPr>
        <p:spPr>
          <a:xfrm>
            <a:off x="274320" y="2480310"/>
            <a:ext cx="256032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Easier Project: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Perceived AI as successful — tasks felt manageable.</a:t>
            </a:r>
            <a:endParaRPr lang="en-US" sz="12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22D9FB1-5A9A-6EF8-5AEA-34AFEDC046A5}"/>
              </a:ext>
            </a:extLst>
          </p:cNvPr>
          <p:cNvSpPr/>
          <p:nvPr/>
        </p:nvSpPr>
        <p:spPr>
          <a:xfrm>
            <a:off x="274320" y="3056382"/>
            <a:ext cx="256032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Harder Project: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Perceived AI as failing — instructions didn't produce the expressed result (e.g., better accuracy).</a:t>
            </a:r>
            <a:endParaRPr lang="en-US" sz="12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B41CD5A-68AC-9E9A-68DA-E3B8949D149A}"/>
              </a:ext>
            </a:extLst>
          </p:cNvPr>
          <p:cNvSpPr/>
          <p:nvPr/>
        </p:nvSpPr>
        <p:spPr>
          <a:xfrm>
            <a:off x="274320" y="3632454"/>
            <a:ext cx="256032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Response: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Reached a learning dead-end when AI couldn't resolve the gap.</a:t>
            </a:r>
            <a:endParaRPr lang="en-US" sz="12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EA57220-7F69-552D-B990-33B6A4ADF61C}"/>
              </a:ext>
            </a:extLst>
          </p:cNvPr>
          <p:cNvSpPr/>
          <p:nvPr/>
        </p:nvSpPr>
        <p:spPr>
          <a:xfrm>
            <a:off x="274320" y="4208526"/>
            <a:ext cx="256032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Perception: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mistrust of AI outputs.</a:t>
            </a:r>
            <a:endParaRPr lang="en-US" sz="12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B4A9D7B4-0A37-3544-ECFC-D2D63E6D6386}"/>
              </a:ext>
            </a:extLst>
          </p:cNvPr>
          <p:cNvSpPr/>
          <p:nvPr/>
        </p:nvSpPr>
        <p:spPr>
          <a:xfrm>
            <a:off x="3154680" y="944118"/>
            <a:ext cx="2834640" cy="3931920"/>
          </a:xfrm>
          <a:prstGeom prst="roundRect">
            <a:avLst>
              <a:gd name="adj" fmla="val 3871"/>
            </a:avLst>
          </a:prstGeom>
          <a:solidFill>
            <a:srgbClr val="1A4A5E"/>
          </a:solidFill>
          <a:ln/>
          <a:effectLst>
            <a:outerShdw blurRad="1270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00EB114B-65A0-0218-7E57-9E259A855518}"/>
              </a:ext>
            </a:extLst>
          </p:cNvPr>
          <p:cNvSpPr/>
          <p:nvPr/>
        </p:nvSpPr>
        <p:spPr>
          <a:xfrm>
            <a:off x="3291840" y="1053846"/>
            <a:ext cx="822960" cy="228600"/>
          </a:xfrm>
          <a:prstGeom prst="roundRect">
            <a:avLst>
              <a:gd name="adj" fmla="val 20000"/>
            </a:avLst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600514CD-786E-FC67-BE0B-0D8E9343400E}"/>
              </a:ext>
            </a:extLst>
          </p:cNvPr>
          <p:cNvSpPr/>
          <p:nvPr/>
        </p:nvSpPr>
        <p:spPr>
          <a:xfrm>
            <a:off x="3291840" y="1053846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b="1" dirty="0">
                <a:solidFill>
                  <a:srgbClr val="1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Vignette B</a:t>
            </a:r>
            <a:endParaRPr lang="en-US" sz="105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F94700A-77A1-3090-E69A-28904D21B780}"/>
              </a:ext>
            </a:extLst>
          </p:cNvPr>
          <p:cNvSpPr/>
          <p:nvPr/>
        </p:nvSpPr>
        <p:spPr>
          <a:xfrm>
            <a:off x="3291840" y="132816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Vibe Coding &amp; Fuzzy Testing</a:t>
            </a:r>
            <a:endParaRPr lang="en-US" sz="135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1CD8932B-2522-F971-6A0A-3EADC0508623}"/>
              </a:ext>
            </a:extLst>
          </p:cNvPr>
          <p:cNvSpPr/>
          <p:nvPr/>
        </p:nvSpPr>
        <p:spPr>
          <a:xfrm>
            <a:off x="3291840" y="1812798"/>
            <a:ext cx="2560320" cy="0"/>
          </a:xfrm>
          <a:prstGeom prst="line">
            <a:avLst/>
          </a:prstGeom>
          <a:noFill/>
          <a:ln w="15240">
            <a:solidFill>
              <a:srgbClr val="F4A2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98092EA0-FAFC-B7DE-09EB-58314F979445}"/>
              </a:ext>
            </a:extLst>
          </p:cNvPr>
          <p:cNvSpPr/>
          <p:nvPr/>
        </p:nvSpPr>
        <p:spPr>
          <a:xfrm>
            <a:off x="3291840" y="190423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Use (SDL A):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"Vibe coded" — didn't understand half the generated code output.</a:t>
            </a:r>
            <a:endParaRPr lang="en-US" sz="12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F13631E0-C5CB-6807-32CC-628FE38154C4}"/>
              </a:ext>
            </a:extLst>
          </p:cNvPr>
          <p:cNvSpPr/>
          <p:nvPr/>
        </p:nvSpPr>
        <p:spPr>
          <a:xfrm>
            <a:off x="3291840" y="262432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Robust Testing (SDL A):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AI's suggested tests; vague understanding of how to precisely evaluate accuracy.</a:t>
            </a:r>
            <a:endParaRPr lang="en-US" sz="12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CC8B70DB-4970-7AAA-8324-6DAB25B45496}"/>
              </a:ext>
            </a:extLst>
          </p:cNvPr>
          <p:cNvSpPr/>
          <p:nvPr/>
        </p:nvSpPr>
        <p:spPr>
          <a:xfrm>
            <a:off x="3291840" y="334441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Robust Testing (SDL B):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Cross-referenced AI code with other resources for validation.</a:t>
            </a:r>
            <a:endParaRPr lang="en-US" sz="12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693C29FC-4954-C359-1FFB-87A619CC9CCC}"/>
              </a:ext>
            </a:extLst>
          </p:cNvPr>
          <p:cNvSpPr/>
          <p:nvPr/>
        </p:nvSpPr>
        <p:spPr>
          <a:xfrm>
            <a:off x="3291840" y="406450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Perception: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 about the true importance of model interpretability.</a:t>
            </a:r>
            <a:endParaRPr lang="en-US" sz="12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861BABAF-5FD8-DD5F-519A-F544B87AEB73}"/>
              </a:ext>
            </a:extLst>
          </p:cNvPr>
          <p:cNvSpPr/>
          <p:nvPr/>
        </p:nvSpPr>
        <p:spPr>
          <a:xfrm>
            <a:off x="6172200" y="944118"/>
            <a:ext cx="2834640" cy="3931920"/>
          </a:xfrm>
          <a:prstGeom prst="roundRect">
            <a:avLst>
              <a:gd name="adj" fmla="val 3871"/>
            </a:avLst>
          </a:prstGeom>
          <a:solidFill>
            <a:srgbClr val="1F3A52"/>
          </a:solidFill>
          <a:ln/>
          <a:effectLst>
            <a:outerShdw blurRad="1270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33E91F7D-3EB8-4C8F-EDE6-4314C8AA6AB1}"/>
              </a:ext>
            </a:extLst>
          </p:cNvPr>
          <p:cNvSpPr/>
          <p:nvPr/>
        </p:nvSpPr>
        <p:spPr>
          <a:xfrm>
            <a:off x="6309360" y="1053846"/>
            <a:ext cx="822960" cy="228600"/>
          </a:xfrm>
          <a:prstGeom prst="roundRect">
            <a:avLst>
              <a:gd name="adj" fmla="val 20000"/>
            </a:avLst>
          </a:prstGeom>
          <a:solidFill>
            <a:srgbClr val="A8D8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9BFE7489-158B-D177-FC83-50501A245963}"/>
              </a:ext>
            </a:extLst>
          </p:cNvPr>
          <p:cNvSpPr/>
          <p:nvPr/>
        </p:nvSpPr>
        <p:spPr>
          <a:xfrm>
            <a:off x="6309360" y="1053846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b="1" dirty="0">
                <a:solidFill>
                  <a:srgbClr val="1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Vignette C</a:t>
            </a:r>
            <a:endParaRPr lang="en-US" sz="105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2AA88621-6DD7-5FCA-3840-3502FBC1BA13}"/>
              </a:ext>
            </a:extLst>
          </p:cNvPr>
          <p:cNvSpPr/>
          <p:nvPr/>
        </p:nvSpPr>
        <p:spPr>
          <a:xfrm>
            <a:off x="6309360" y="132816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 Supplement, Not Source</a:t>
            </a:r>
            <a:endParaRPr lang="en-US" sz="135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7F1E708D-B25D-DA2C-32DE-429C689CDF6A}"/>
              </a:ext>
            </a:extLst>
          </p:cNvPr>
          <p:cNvSpPr/>
          <p:nvPr/>
        </p:nvSpPr>
        <p:spPr>
          <a:xfrm>
            <a:off x="6309360" y="1812798"/>
            <a:ext cx="2560320" cy="0"/>
          </a:xfrm>
          <a:prstGeom prst="line">
            <a:avLst/>
          </a:prstGeom>
          <a:noFill/>
          <a:ln w="15240">
            <a:solidFill>
              <a:srgbClr val="A8D8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3218E3B5-8DAE-9E34-0A51-87FC58D4E366}"/>
              </a:ext>
            </a:extLst>
          </p:cNvPr>
          <p:cNvSpPr/>
          <p:nvPr/>
        </p:nvSpPr>
        <p:spPr>
          <a:xfrm>
            <a:off x="6309360" y="190423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A8D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Use Strategy: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Non-AI resources served as primary info; AI used to drill down &amp; gain clarity.</a:t>
            </a:r>
            <a:endParaRPr lang="en-US" sz="120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690E5A32-BE00-8F61-0A02-17D93F4A02BC}"/>
              </a:ext>
            </a:extLst>
          </p:cNvPr>
          <p:cNvSpPr/>
          <p:nvPr/>
        </p:nvSpPr>
        <p:spPr>
          <a:xfrm>
            <a:off x="6309360" y="262432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A8D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Awareness: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notice outright errors — key perceived issue was AI leaving information out.</a:t>
            </a:r>
            <a:endParaRPr lang="en-US" sz="12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62510432-2303-6FA4-2853-AFDDC1ABBB39}"/>
              </a:ext>
            </a:extLst>
          </p:cNvPr>
          <p:cNvSpPr/>
          <p:nvPr/>
        </p:nvSpPr>
        <p:spPr>
          <a:xfrm>
            <a:off x="6309360" y="334441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A8D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Criteria: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compiled and results "made sense" to them.</a:t>
            </a:r>
            <a:endParaRPr lang="en-US" sz="12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AA51CEE8-0387-1812-7F2A-DB1658A98BA8}"/>
              </a:ext>
            </a:extLst>
          </p:cNvPr>
          <p:cNvSpPr/>
          <p:nvPr/>
        </p:nvSpPr>
        <p:spPr>
          <a:xfrm>
            <a:off x="6309360" y="4064508"/>
            <a:ext cx="2560320" cy="683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>
                <a:solidFill>
                  <a:srgbClr val="A8D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Perception: </a:t>
            </a:r>
            <a:r>
              <a:rPr lang="en-US" sz="1200" dirty="0">
                <a:solidFill>
                  <a:srgbClr val="D8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confidence in AI as a targeted troubleshooting aid.</a:t>
            </a:r>
            <a:endParaRPr lang="en-US" sz="12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C36D0AEF-A281-9A62-A2DC-5AEC7BA758E2}"/>
              </a:ext>
            </a:extLst>
          </p:cNvPr>
          <p:cNvSpPr/>
          <p:nvPr/>
        </p:nvSpPr>
        <p:spPr>
          <a:xfrm>
            <a:off x="274320" y="4857750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2108732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FFC25DA-1FA2-254E-ECEA-FCE9932C9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433252"/>
              </p:ext>
            </p:extLst>
          </p:nvPr>
        </p:nvGraphicFramePr>
        <p:xfrm>
          <a:off x="297183" y="1194310"/>
          <a:ext cx="4203255" cy="3949190"/>
        </p:xfrm>
        <a:graphic>
          <a:graphicData uri="http://schemas.openxmlformats.org/drawingml/2006/table">
            <a:tbl>
              <a:tblPr/>
              <a:tblGrid>
                <a:gridCol w="883585">
                  <a:extLst>
                    <a:ext uri="{9D8B030D-6E8A-4147-A177-3AD203B41FA5}">
                      <a16:colId xmlns:a16="http://schemas.microsoft.com/office/drawing/2014/main" val="3423832797"/>
                    </a:ext>
                  </a:extLst>
                </a:gridCol>
                <a:gridCol w="3319670">
                  <a:extLst>
                    <a:ext uri="{9D8B030D-6E8A-4147-A177-3AD203B41FA5}">
                      <a16:colId xmlns:a16="http://schemas.microsoft.com/office/drawing/2014/main" val="3778365115"/>
                    </a:ext>
                  </a:extLst>
                </a:gridCol>
              </a:tblGrid>
              <a:tr h="1746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64963"/>
                  </a:ext>
                </a:extLst>
              </a:tr>
              <a:tr h="692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Performance &amp; Outputs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TECHNIQUE accuracy/improved accuracy (9)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Successful output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Winning a competition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Better code performance than foundational paper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handle more complicated tasks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206598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Implementation Competence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General implementation ability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No code errors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Implementation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Code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do things on their own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Doing what you're able to do in another coding language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manage multiple projects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228792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Learning Progress &amp; Efficiency</a:t>
                      </a:r>
                      <a:endParaRPr lang="en-US" sz="90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Overall speed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Perceived progress (4)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Coding feedback loop length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Amount of certainty about how long a task/subtask might take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Perceived quantity of information learned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Time spent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Perceived amount of friction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405673"/>
                  </a:ext>
                </a:extLst>
              </a:tr>
              <a:tr h="10982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Conceptual Understanding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Understanding necessary </a:t>
                      </a:r>
                      <a:r>
                        <a:rPr lang="en-US" sz="900" b="0" dirty="0" err="1"/>
                        <a:t>subconcepts</a:t>
                      </a:r>
                      <a:r>
                        <a:rPr lang="en-US" sz="900" b="0" dirty="0"/>
                        <a:t> and definitions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explain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link modeling/parameter tuning outputs to how the algorithm/math works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Understanding limitations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Understand the math/theory/nuance/foundations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Understand how it works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Gaining broader subject matter understanding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41247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D85BB7-FFBD-DD35-A0FF-3C48456C9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022293"/>
              </p:ext>
            </p:extLst>
          </p:nvPr>
        </p:nvGraphicFramePr>
        <p:xfrm>
          <a:off x="4683319" y="864826"/>
          <a:ext cx="3776870" cy="4288067"/>
        </p:xfrm>
        <a:graphic>
          <a:graphicData uri="http://schemas.openxmlformats.org/drawingml/2006/table">
            <a:tbl>
              <a:tblPr/>
              <a:tblGrid>
                <a:gridCol w="978010">
                  <a:extLst>
                    <a:ext uri="{9D8B030D-6E8A-4147-A177-3AD203B41FA5}">
                      <a16:colId xmlns:a16="http://schemas.microsoft.com/office/drawing/2014/main" val="3490670030"/>
                    </a:ext>
                  </a:extLst>
                </a:gridCol>
                <a:gridCol w="2798860">
                  <a:extLst>
                    <a:ext uri="{9D8B030D-6E8A-4147-A177-3AD203B41FA5}">
                      <a16:colId xmlns:a16="http://schemas.microsoft.com/office/drawing/2014/main" val="2326199472"/>
                    </a:ext>
                  </a:extLst>
                </a:gridCol>
              </a:tblGrid>
              <a:tr h="195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  <a:endParaRPr lang="en-US" sz="600" b="1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971705"/>
                  </a:ext>
                </a:extLst>
              </a:tr>
              <a:tr h="107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Learning Navigation &amp; Structure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Clear path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Being able to find resources at the appropriate level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Knowledge of correction steps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subdivide into digestible chunks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Being able to find resources that explain it different ways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Suitable datasets/examples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Helpful AI guidance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Troubleshooting help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272104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Integration &amp; Transfer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Mental models/learning strategies from previous SDLs working in a new SDL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Transfer/connection making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Knowledge saturation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Extent to which learning fit existing course learning structures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Similarity to existing knowledge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Faster new learning based on this experience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671593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Validation &amp; Verification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Code alignment/comparison to benchmark code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Corroboration with other resources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Knowledge of a framework for evaluating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evaluate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Online assessments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Supervisor/mentor feedback/assessment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Caught errors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355893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Growth &amp; Retention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Retaining information (2)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23891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Motivation &amp; Enjoyment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Joy of learning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Personal interest in the topic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complete more practice problems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45993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8947FB3C-E39A-87CD-5BC0-6431D3711476}"/>
              </a:ext>
            </a:extLst>
          </p:cNvPr>
          <p:cNvSpPr/>
          <p:nvPr/>
        </p:nvSpPr>
        <p:spPr>
          <a:xfrm>
            <a:off x="396239" y="321564"/>
            <a:ext cx="48237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students perceive as indicators of progress in the SDL experience?</a:t>
            </a:r>
          </a:p>
        </p:txBody>
      </p:sp>
    </p:spTree>
    <p:extLst>
      <p:ext uri="{BB962C8B-B14F-4D97-AF65-F5344CB8AC3E}">
        <p14:creationId xmlns:p14="http://schemas.microsoft.com/office/powerpoint/2010/main" val="720390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8B901-C320-EECF-8681-0AD5B7E8F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7FCFF67-11A1-36D2-C757-E2184F22B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393341"/>
              </p:ext>
            </p:extLst>
          </p:nvPr>
        </p:nvGraphicFramePr>
        <p:xfrm>
          <a:off x="297183" y="1194310"/>
          <a:ext cx="4203255" cy="3949190"/>
        </p:xfrm>
        <a:graphic>
          <a:graphicData uri="http://schemas.openxmlformats.org/drawingml/2006/table">
            <a:tbl>
              <a:tblPr/>
              <a:tblGrid>
                <a:gridCol w="883585">
                  <a:extLst>
                    <a:ext uri="{9D8B030D-6E8A-4147-A177-3AD203B41FA5}">
                      <a16:colId xmlns:a16="http://schemas.microsoft.com/office/drawing/2014/main" val="3423832797"/>
                    </a:ext>
                  </a:extLst>
                </a:gridCol>
                <a:gridCol w="3319670">
                  <a:extLst>
                    <a:ext uri="{9D8B030D-6E8A-4147-A177-3AD203B41FA5}">
                      <a16:colId xmlns:a16="http://schemas.microsoft.com/office/drawing/2014/main" val="3778365115"/>
                    </a:ext>
                  </a:extLst>
                </a:gridCol>
              </a:tblGrid>
              <a:tr h="1746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64963"/>
                  </a:ext>
                </a:extLst>
              </a:tr>
              <a:tr h="692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accent2"/>
                          </a:solidFill>
                        </a:rPr>
                        <a:t>Performance &amp; Outputs</a:t>
                      </a:r>
                      <a:endParaRPr lang="en-US" sz="900" dirty="0">
                        <a:solidFill>
                          <a:schemeClr val="accent2"/>
                        </a:solidFill>
                      </a:endParaRP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accent2"/>
                          </a:solidFill>
                        </a:rPr>
                        <a:t>TECHNIQUE accuracy/improved accuracy (9)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Successful output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Winning a competition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Better code performance than foundational paper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handle more complicated tasks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206598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accent2"/>
                          </a:solidFill>
                        </a:rPr>
                        <a:t>Implementation Competence</a:t>
                      </a:r>
                      <a:endParaRPr lang="en-US" sz="900" dirty="0">
                        <a:solidFill>
                          <a:schemeClr val="accent2"/>
                        </a:solidFill>
                      </a:endParaRP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General implementation ability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No code errors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Implementation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Code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do things on their own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Doing what you're able to do in another coding language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manage multiple projects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228792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accent2"/>
                          </a:solidFill>
                        </a:rPr>
                        <a:t>Learning Progress &amp; Efficiency</a:t>
                      </a:r>
                      <a:endParaRPr lang="en-US" sz="900" dirty="0">
                        <a:solidFill>
                          <a:schemeClr val="accent2"/>
                        </a:solidFill>
                      </a:endParaRP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Overall speed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Perceived progress (4)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Coding feedback loop length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Amount of certainty about how long a task/subtask might take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quantity of information learned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Time spent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amount of friction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405673"/>
                  </a:ext>
                </a:extLst>
              </a:tr>
              <a:tr h="10982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Conceptual Understanding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Understanding necessary </a:t>
                      </a:r>
                      <a:r>
                        <a:rPr lang="en-US" sz="900" b="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subconcepts</a:t>
                      </a: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 and definitions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explain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link modeling/parameter tuning outputs to how the algorithm/math works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Understanding limitations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 the math/theory/nuance/foundations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 how it works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Gaining broader subject matter understanding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41247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C079D00-D688-DED4-6184-7FEEFA176A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14892"/>
              </p:ext>
            </p:extLst>
          </p:nvPr>
        </p:nvGraphicFramePr>
        <p:xfrm>
          <a:off x="4683319" y="864826"/>
          <a:ext cx="3776870" cy="4288067"/>
        </p:xfrm>
        <a:graphic>
          <a:graphicData uri="http://schemas.openxmlformats.org/drawingml/2006/table">
            <a:tbl>
              <a:tblPr/>
              <a:tblGrid>
                <a:gridCol w="978010">
                  <a:extLst>
                    <a:ext uri="{9D8B030D-6E8A-4147-A177-3AD203B41FA5}">
                      <a16:colId xmlns:a16="http://schemas.microsoft.com/office/drawing/2014/main" val="3490670030"/>
                    </a:ext>
                  </a:extLst>
                </a:gridCol>
                <a:gridCol w="2798860">
                  <a:extLst>
                    <a:ext uri="{9D8B030D-6E8A-4147-A177-3AD203B41FA5}">
                      <a16:colId xmlns:a16="http://schemas.microsoft.com/office/drawing/2014/main" val="2326199472"/>
                    </a:ext>
                  </a:extLst>
                </a:gridCol>
              </a:tblGrid>
              <a:tr h="195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  <a:endParaRPr lang="en-US" sz="600" b="1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971705"/>
                  </a:ext>
                </a:extLst>
              </a:tr>
              <a:tr h="107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accent2"/>
                          </a:solidFill>
                        </a:rPr>
                        <a:t>Learning Navigation &amp; Structure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Clear path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Being able to find resources at the appropriate level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Knowledge of correction steps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subdivide into digestible chunks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Being able to find resources that explain it different ways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Suitable datasets/examples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Helpful AI guidance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Troubleshooting help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272104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Integration &amp; Transfer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Mental models/learning strategies from previous SDLs working in a new SDL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Transfer/connection making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Knowledge saturation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Extent to which learning fit existing course learning structures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Similarity to existing knowledge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Faster new learning based on this experience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671593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Validation &amp; Verification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Code alignment/comparison to benchmark code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Corroboration with other resources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Knowledge of a framework for evaluating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evaluate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Online assessments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Supervisor/mentor feedback/assessment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Caught errors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355893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Growth &amp; Retention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Retaining information (2)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23891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Motivation &amp; Enjoyment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Joy of learning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Personal interest in the topic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complete more practice problems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45993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A787CAFA-6C12-6CCA-0E73-5257FAF7A8D9}"/>
              </a:ext>
            </a:extLst>
          </p:cNvPr>
          <p:cNvSpPr/>
          <p:nvPr/>
        </p:nvSpPr>
        <p:spPr>
          <a:xfrm>
            <a:off x="396239" y="321564"/>
            <a:ext cx="48237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students perceive as indicators of progress in the SDL experience?</a:t>
            </a:r>
          </a:p>
        </p:txBody>
      </p:sp>
    </p:spTree>
    <p:extLst>
      <p:ext uri="{BB962C8B-B14F-4D97-AF65-F5344CB8AC3E}">
        <p14:creationId xmlns:p14="http://schemas.microsoft.com/office/powerpoint/2010/main" val="41646987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DBD1D-24EF-F3F1-6C33-2E60B4AD1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0341246-3C52-D2D4-357F-F847E0686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885686"/>
              </p:ext>
            </p:extLst>
          </p:nvPr>
        </p:nvGraphicFramePr>
        <p:xfrm>
          <a:off x="297183" y="1194310"/>
          <a:ext cx="4203255" cy="3949190"/>
        </p:xfrm>
        <a:graphic>
          <a:graphicData uri="http://schemas.openxmlformats.org/drawingml/2006/table">
            <a:tbl>
              <a:tblPr/>
              <a:tblGrid>
                <a:gridCol w="883585">
                  <a:extLst>
                    <a:ext uri="{9D8B030D-6E8A-4147-A177-3AD203B41FA5}">
                      <a16:colId xmlns:a16="http://schemas.microsoft.com/office/drawing/2014/main" val="3423832797"/>
                    </a:ext>
                  </a:extLst>
                </a:gridCol>
                <a:gridCol w="3319670">
                  <a:extLst>
                    <a:ext uri="{9D8B030D-6E8A-4147-A177-3AD203B41FA5}">
                      <a16:colId xmlns:a16="http://schemas.microsoft.com/office/drawing/2014/main" val="3778365115"/>
                    </a:ext>
                  </a:extLst>
                </a:gridCol>
              </a:tblGrid>
              <a:tr h="1746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64963"/>
                  </a:ext>
                </a:extLst>
              </a:tr>
              <a:tr h="692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Performance &amp; Outputs</a:t>
                      </a:r>
                      <a:endParaRPr lang="en-US" sz="90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TECHNIQUE accuracy/improved accuracy (9)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Successful output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Winning a competition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Better code performance than foundational paper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handle more complicated tasks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206598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Implementation Competence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General implementation ability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No code errors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Implementation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Code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do things on their own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Doing what you're able to do in another coding language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manage multiple projects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228792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Learning Progress &amp; Efficiency</a:t>
                      </a:r>
                      <a:endParaRPr lang="en-US" sz="90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Overall speed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progress (4)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Coding feedback loop length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Amount of certainty about how long a task/subtask might take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quantity of information learned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Time spent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amount of friction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405673"/>
                  </a:ext>
                </a:extLst>
              </a:tr>
              <a:tr h="10982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Conceptual Understanding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Understanding necessary </a:t>
                      </a:r>
                      <a:r>
                        <a:rPr lang="en-US" sz="900" b="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subconcepts</a:t>
                      </a: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 and definitions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explain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link modeling/parameter tuning outputs to how the algorithm/math works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Understanding limitations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 the math/theory/nuance/foundations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 how it works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Gaining broader subject matter understanding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41247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AD08B35-AE20-6B08-4106-7FE1BBF6D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805320"/>
              </p:ext>
            </p:extLst>
          </p:nvPr>
        </p:nvGraphicFramePr>
        <p:xfrm>
          <a:off x="4683319" y="864826"/>
          <a:ext cx="3776870" cy="4288067"/>
        </p:xfrm>
        <a:graphic>
          <a:graphicData uri="http://schemas.openxmlformats.org/drawingml/2006/table">
            <a:tbl>
              <a:tblPr/>
              <a:tblGrid>
                <a:gridCol w="978010">
                  <a:extLst>
                    <a:ext uri="{9D8B030D-6E8A-4147-A177-3AD203B41FA5}">
                      <a16:colId xmlns:a16="http://schemas.microsoft.com/office/drawing/2014/main" val="3490670030"/>
                    </a:ext>
                  </a:extLst>
                </a:gridCol>
                <a:gridCol w="2798860">
                  <a:extLst>
                    <a:ext uri="{9D8B030D-6E8A-4147-A177-3AD203B41FA5}">
                      <a16:colId xmlns:a16="http://schemas.microsoft.com/office/drawing/2014/main" val="2326199472"/>
                    </a:ext>
                  </a:extLst>
                </a:gridCol>
              </a:tblGrid>
              <a:tr h="195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  <a:endParaRPr lang="en-US" sz="600" b="1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971705"/>
                  </a:ext>
                </a:extLst>
              </a:tr>
              <a:tr h="107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Learning Navigation &amp; Structure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Clear path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Being able to find resources at the appropriate level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Knowledge of correction steps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subdivide into digestible chunks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Being able to find resources that explain it different ways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Suitable datasets/examples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Helpful AI guidance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Troubleshooting help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272104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Integration &amp; Transfer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Mental models/learning strategies from previous SDLs working in a new SDL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Transfer/connection making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Knowledge saturation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Extent to which learning fit existing course learning structures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Similarity to existing knowledge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Faster new learning based on this experience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671593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accent2"/>
                          </a:solidFill>
                        </a:rPr>
                        <a:t>Validation &amp; Verification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Code alignment/comparison to benchmark code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Corroboration with other resources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Knowledge of a framework for evaluating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Ability to evaluate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Online assessments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Supervisor/mentor feedback/assessment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Caught errors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355893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Growth &amp; Retention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Retaining information (2)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23891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Motivation &amp; Enjoyment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Joy of learning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Personal interest in the topic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complete more practice problems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45993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3A38401C-CF57-A607-7701-9F8D4CCA8513}"/>
              </a:ext>
            </a:extLst>
          </p:cNvPr>
          <p:cNvSpPr/>
          <p:nvPr/>
        </p:nvSpPr>
        <p:spPr>
          <a:xfrm>
            <a:off x="396239" y="321564"/>
            <a:ext cx="48237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students perceive as indicators of progress in the SDL experience?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A81409-F6A9-3AE7-A451-EC60427BFE75}"/>
              </a:ext>
            </a:extLst>
          </p:cNvPr>
          <p:cNvSpPr txBox="1"/>
          <p:nvPr/>
        </p:nvSpPr>
        <p:spPr>
          <a:xfrm>
            <a:off x="5279667" y="122186"/>
            <a:ext cx="32441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Much fewer indications of </a:t>
            </a:r>
            <a:r>
              <a:rPr lang="en-US" sz="1400" b="1" dirty="0">
                <a:solidFill>
                  <a:schemeClr val="accent2"/>
                </a:solidFill>
              </a:rPr>
              <a:t>validation</a:t>
            </a:r>
            <a:r>
              <a:rPr lang="en-US" sz="1400" dirty="0">
                <a:solidFill>
                  <a:schemeClr val="accent2"/>
                </a:solidFill>
              </a:rPr>
              <a:t> and </a:t>
            </a:r>
            <a:r>
              <a:rPr lang="en-US" sz="1400" b="1" dirty="0">
                <a:solidFill>
                  <a:schemeClr val="accent2"/>
                </a:solidFill>
              </a:rPr>
              <a:t>verification </a:t>
            </a:r>
            <a:r>
              <a:rPr lang="en-US" sz="1400" dirty="0">
                <a:solidFill>
                  <a:schemeClr val="accent2"/>
                </a:solidFill>
              </a:rPr>
              <a:t>of </a:t>
            </a:r>
            <a:r>
              <a:rPr lang="en-US" sz="1400" b="1" dirty="0">
                <a:solidFill>
                  <a:schemeClr val="accent2"/>
                </a:solidFill>
              </a:rPr>
              <a:t>understanding/correctness</a:t>
            </a:r>
            <a:r>
              <a:rPr lang="en-US" sz="1400" dirty="0">
                <a:solidFill>
                  <a:schemeClr val="accent2"/>
                </a:solidFill>
              </a:rPr>
              <a:t> as a measure of progress.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4471CEA8-B4C3-DA9F-3C65-5C29B5D608DA}"/>
              </a:ext>
            </a:extLst>
          </p:cNvPr>
          <p:cNvCxnSpPr>
            <a:stCxn id="5" idx="3"/>
          </p:cNvCxnSpPr>
          <p:nvPr/>
        </p:nvCxnSpPr>
        <p:spPr>
          <a:xfrm flipH="1">
            <a:off x="8189843" y="491518"/>
            <a:ext cx="333956" cy="3615331"/>
          </a:xfrm>
          <a:prstGeom prst="bentConnector4">
            <a:avLst>
              <a:gd name="adj1" fmla="val -68452"/>
              <a:gd name="adj2" fmla="val 106682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370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D2E9-085B-29F9-1353-E4307311F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AC06C95-48A2-4CE1-B7A8-0897AB78BFF3}"/>
              </a:ext>
            </a:extLst>
          </p:cNvPr>
          <p:cNvGraphicFramePr>
            <a:graphicFrameLocks noGrp="1"/>
          </p:cNvGraphicFramePr>
          <p:nvPr/>
        </p:nvGraphicFramePr>
        <p:xfrm>
          <a:off x="297183" y="1194310"/>
          <a:ext cx="4203255" cy="3949190"/>
        </p:xfrm>
        <a:graphic>
          <a:graphicData uri="http://schemas.openxmlformats.org/drawingml/2006/table">
            <a:tbl>
              <a:tblPr/>
              <a:tblGrid>
                <a:gridCol w="883585">
                  <a:extLst>
                    <a:ext uri="{9D8B030D-6E8A-4147-A177-3AD203B41FA5}">
                      <a16:colId xmlns:a16="http://schemas.microsoft.com/office/drawing/2014/main" val="3423832797"/>
                    </a:ext>
                  </a:extLst>
                </a:gridCol>
                <a:gridCol w="3319670">
                  <a:extLst>
                    <a:ext uri="{9D8B030D-6E8A-4147-A177-3AD203B41FA5}">
                      <a16:colId xmlns:a16="http://schemas.microsoft.com/office/drawing/2014/main" val="3778365115"/>
                    </a:ext>
                  </a:extLst>
                </a:gridCol>
              </a:tblGrid>
              <a:tr h="1746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64963"/>
                  </a:ext>
                </a:extLst>
              </a:tr>
              <a:tr h="692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Performance &amp; Outputs</a:t>
                      </a:r>
                      <a:endParaRPr lang="en-US" sz="90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TECHNIQUE accuracy/improved accuracy (9)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Successful output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Winning a competition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Better code performance than foundational paper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handle more complicated tasks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206598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Implementation Competence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General implementation ability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No code errors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Implementation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Code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do things on their own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Doing what you're able to do in another coding language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manage multiple projects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228792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Learning Progress &amp; Efficiency</a:t>
                      </a:r>
                      <a:endParaRPr lang="en-US" sz="90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Overall speed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progress (4)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Coding feedback loop length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Amount of certainty about how long a task/subtask might take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quantity of information learned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Time spent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Perceived amount of friction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405673"/>
                  </a:ext>
                </a:extLst>
              </a:tr>
              <a:tr h="10982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Conceptual Understanding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Understanding necessary </a:t>
                      </a:r>
                      <a:r>
                        <a:rPr lang="en-US" sz="900" b="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subconcepts</a:t>
                      </a: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 and definitions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explain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link modeling/parameter tuning outputs to how the algorithm/math works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Understanding limitations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 the math/theory/nuance/foundations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Understand how it works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Gaining broader subject matter understanding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41247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C33C8A-C12F-4993-FB59-DBA243A60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836019"/>
              </p:ext>
            </p:extLst>
          </p:nvPr>
        </p:nvGraphicFramePr>
        <p:xfrm>
          <a:off x="4683319" y="864826"/>
          <a:ext cx="3776870" cy="4288067"/>
        </p:xfrm>
        <a:graphic>
          <a:graphicData uri="http://schemas.openxmlformats.org/drawingml/2006/table">
            <a:tbl>
              <a:tblPr/>
              <a:tblGrid>
                <a:gridCol w="978010">
                  <a:extLst>
                    <a:ext uri="{9D8B030D-6E8A-4147-A177-3AD203B41FA5}">
                      <a16:colId xmlns:a16="http://schemas.microsoft.com/office/drawing/2014/main" val="3490670030"/>
                    </a:ext>
                  </a:extLst>
                </a:gridCol>
                <a:gridCol w="2798860">
                  <a:extLst>
                    <a:ext uri="{9D8B030D-6E8A-4147-A177-3AD203B41FA5}">
                      <a16:colId xmlns:a16="http://schemas.microsoft.com/office/drawing/2014/main" val="2326199472"/>
                    </a:ext>
                  </a:extLst>
                </a:gridCol>
              </a:tblGrid>
              <a:tr h="195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  <a:endParaRPr lang="en-US" sz="600" b="1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971705"/>
                  </a:ext>
                </a:extLst>
              </a:tr>
              <a:tr h="107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Learning Navigation &amp; Structure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Clear path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Being able to find resources at the appropriate level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Knowledge of correction steps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subdivide into digestible chunks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Being able to find resources that explain it different ways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Suitable datasets/examples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Helpful AI guidance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Troubleshooting help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272104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>
                          <a:solidFill>
                            <a:schemeClr val="accent2"/>
                          </a:solidFill>
                        </a:rPr>
                        <a:t>Knowledge Integration &amp; Transfer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Mental models/learning strategies from previous SDLs working in a new SDL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Transfer/connection making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Knowledge saturation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Extent to which learning fit existing course learning structures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Similarity to existing knowledge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Faster new learning based on this experience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671593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Validation &amp; Verification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Code alignment/comparison to benchmark code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Corroboration with other resources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Knowledge of a framework for evaluating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Ability to evaluate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Online assessments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Supervisor/mentor feedback/assessment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Caught errors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355893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>
                          <a:solidFill>
                            <a:schemeClr val="accent2"/>
                          </a:solidFill>
                        </a:rPr>
                        <a:t>Knowledge Growth &amp; Retention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accent2"/>
                          </a:solidFill>
                        </a:rPr>
                        <a:t>Retaining information (2)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23891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Motivation &amp; Enjoyment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Joy of learning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Personal interest in the topic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Ability to complete more practice problems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45993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1CF96E8F-F230-49F2-DD99-75F60EE16B35}"/>
              </a:ext>
            </a:extLst>
          </p:cNvPr>
          <p:cNvSpPr/>
          <p:nvPr/>
        </p:nvSpPr>
        <p:spPr>
          <a:xfrm>
            <a:off x="396239" y="321564"/>
            <a:ext cx="48237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students perceive as indicators of progress in the SDL experience?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D53E8-B9D0-8B06-D65A-2FFB96507160}"/>
              </a:ext>
            </a:extLst>
          </p:cNvPr>
          <p:cNvSpPr txBox="1"/>
          <p:nvPr/>
        </p:nvSpPr>
        <p:spPr>
          <a:xfrm>
            <a:off x="5279667" y="122186"/>
            <a:ext cx="32441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Much fewer indications of </a:t>
            </a:r>
            <a:r>
              <a:rPr lang="en-US" sz="1400" b="1" dirty="0">
                <a:solidFill>
                  <a:schemeClr val="accent2"/>
                </a:solidFill>
              </a:rPr>
              <a:t>making connections </a:t>
            </a:r>
            <a:r>
              <a:rPr lang="en-US" sz="1400" dirty="0">
                <a:solidFill>
                  <a:schemeClr val="accent2"/>
                </a:solidFill>
              </a:rPr>
              <a:t>and</a:t>
            </a:r>
            <a:r>
              <a:rPr lang="en-US" sz="1400" b="1" dirty="0">
                <a:solidFill>
                  <a:schemeClr val="accent2"/>
                </a:solidFill>
              </a:rPr>
              <a:t> metacognitive awareness.</a:t>
            </a:r>
            <a:endParaRPr lang="en-US" sz="1400" dirty="0">
              <a:solidFill>
                <a:schemeClr val="accent2"/>
              </a:solidFill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F58D22FD-E0F0-653A-544A-9D1D84E8A210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8189843" y="491518"/>
            <a:ext cx="333956" cy="2522026"/>
          </a:xfrm>
          <a:prstGeom prst="bentConnector4">
            <a:avLst>
              <a:gd name="adj1" fmla="val -68452"/>
              <a:gd name="adj2" fmla="val 11186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8BB30577-790E-1C53-67C1-58FF7A2577F3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8225624" y="491518"/>
            <a:ext cx="298175" cy="4108312"/>
          </a:xfrm>
          <a:prstGeom prst="bentConnector4">
            <a:avLst>
              <a:gd name="adj1" fmla="val -76666"/>
              <a:gd name="adj2" fmla="val 10007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9187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C34D8-6AE9-FC93-CABF-75A6C58F3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8509611-FCCC-9E24-A94E-D3A17A781C77}"/>
              </a:ext>
            </a:extLst>
          </p:cNvPr>
          <p:cNvSpPr/>
          <p:nvPr/>
        </p:nvSpPr>
        <p:spPr>
          <a:xfrm>
            <a:off x="502920" y="27432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0" b="1" dirty="0">
                <a:solidFill>
                  <a:srgbClr val="FFFFFF">
                    <a:alpha val="8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5CADF70-BBEE-9D8A-5165-2DB11AC957CB}"/>
              </a:ext>
            </a:extLst>
          </p:cNvPr>
          <p:cNvSpPr/>
          <p:nvPr/>
        </p:nvSpPr>
        <p:spPr>
          <a:xfrm>
            <a:off x="502920" y="2331720"/>
            <a:ext cx="4114800" cy="2286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479EE7E-17A6-3926-8463-0D189059082F}"/>
              </a:ext>
            </a:extLst>
          </p:cNvPr>
          <p:cNvSpPr/>
          <p:nvPr/>
        </p:nvSpPr>
        <p:spPr>
          <a:xfrm>
            <a:off x="502920" y="2468880"/>
            <a:ext cx="82296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questions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D471F54-AD7F-B08E-90A9-D916317703C9}"/>
              </a:ext>
            </a:extLst>
          </p:cNvPr>
          <p:cNvSpPr/>
          <p:nvPr/>
        </p:nvSpPr>
        <p:spPr>
          <a:xfrm>
            <a:off x="502920" y="397764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B0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Preparing adaptive data scientists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638132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QUESTIONS · GENERALIZABILITY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1. To What Extent Do These Results Generalize?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3977640" cy="333756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15544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Observational Insights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1993392"/>
            <a:ext cx="64008" cy="5029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49808" y="1975104"/>
            <a:ext cx="3520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DS/ML techniques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students teaching themselves, and how do they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perceive the success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these learning experiences?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94360" y="2679192"/>
            <a:ext cx="64008" cy="5029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49808" y="2660904"/>
            <a:ext cx="3520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context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students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learning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advanced ML models?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94360" y="3364992"/>
            <a:ext cx="64008" cy="5029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49808" y="3346704"/>
            <a:ext cx="3520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percent of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early-career data scientists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 new DS/ML skill use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 their primary learning resource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94360" y="4050792"/>
            <a:ext cx="64008" cy="5029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49808" y="4032504"/>
            <a:ext cx="3520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types of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they wish they had had?</a:t>
            </a:r>
            <a:endParaRPr lang="en-US" sz="115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347A4D-0749-59BF-65D0-2A543CAFABE8}"/>
              </a:ext>
            </a:extLst>
          </p:cNvPr>
          <p:cNvSpPr txBox="1"/>
          <p:nvPr/>
        </p:nvSpPr>
        <p:spPr>
          <a:xfrm>
            <a:off x="4870174" y="1499934"/>
            <a:ext cx="3291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DS/ML Techniques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Neural nets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Tree-based models (</a:t>
            </a:r>
            <a:r>
              <a:rPr lang="en-US" sz="1200" dirty="0" err="1"/>
              <a:t>Xgboost</a:t>
            </a:r>
            <a:r>
              <a:rPr lang="en-US" sz="1200" dirty="0"/>
              <a:t>, random forest)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Other predictive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Generative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Others?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4E54A-E379-B5E7-7973-8AB6D8122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8517385-F5E0-D454-1D65-D0ED583D83EB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QUESTIONS · Experiments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78B5A96-A37E-6E04-D97E-744E96FD8AB8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2. How effective </a:t>
            </a:r>
            <a:r>
              <a:rPr lang="en-US" sz="2800" b="1" i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is</a:t>
            </a: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AI?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12F31AB-180C-D97E-D160-3B78C23AC160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0A6989AE-AAD1-4E67-40BA-5D55ECDD41D8}"/>
              </a:ext>
            </a:extLst>
          </p:cNvPr>
          <p:cNvSpPr/>
          <p:nvPr/>
        </p:nvSpPr>
        <p:spPr>
          <a:xfrm>
            <a:off x="457200" y="1554480"/>
            <a:ext cx="3977640" cy="1344764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57B5BDD-4A5F-32ED-AC68-9ED04E99F956}"/>
              </a:ext>
            </a:extLst>
          </p:cNvPr>
          <p:cNvSpPr/>
          <p:nvPr/>
        </p:nvSpPr>
        <p:spPr>
          <a:xfrm>
            <a:off x="594360" y="164592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Experimental</a:t>
            </a:r>
            <a:endParaRPr lang="en-US" sz="14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E0C832E-9F85-BFDE-1EE1-76C97CF17622}"/>
              </a:ext>
            </a:extLst>
          </p:cNvPr>
          <p:cNvSpPr/>
          <p:nvPr/>
        </p:nvSpPr>
        <p:spPr>
          <a:xfrm>
            <a:off x="594360" y="2084832"/>
            <a:ext cx="64008" cy="64008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27B4E66A-D9B9-DFC4-AADE-4843D43369AB}"/>
              </a:ext>
            </a:extLst>
          </p:cNvPr>
          <p:cNvSpPr/>
          <p:nvPr/>
        </p:nvSpPr>
        <p:spPr>
          <a:xfrm>
            <a:off x="749808" y="2066544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are AI tools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of the 5 identified types of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DS/ML SDL challenges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150" dirty="0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3F18825-6E16-CFBF-24B1-FBCDE9769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805065"/>
              </p:ext>
            </p:extLst>
          </p:nvPr>
        </p:nvGraphicFramePr>
        <p:xfrm>
          <a:off x="4584788" y="1554480"/>
          <a:ext cx="3915156" cy="3467551"/>
        </p:xfrm>
        <a:graphic>
          <a:graphicData uri="http://schemas.openxmlformats.org/drawingml/2006/table">
            <a:tbl>
              <a:tblPr/>
              <a:tblGrid>
                <a:gridCol w="947795">
                  <a:extLst>
                    <a:ext uri="{9D8B030D-6E8A-4147-A177-3AD203B41FA5}">
                      <a16:colId xmlns:a16="http://schemas.microsoft.com/office/drawing/2014/main" val="3588107994"/>
                    </a:ext>
                  </a:extLst>
                </a:gridCol>
                <a:gridCol w="2967361">
                  <a:extLst>
                    <a:ext uri="{9D8B030D-6E8A-4147-A177-3AD203B41FA5}">
                      <a16:colId xmlns:a16="http://schemas.microsoft.com/office/drawing/2014/main" val="3188449643"/>
                    </a:ext>
                  </a:extLst>
                </a:gridCol>
              </a:tblGrid>
              <a:tr h="2289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Theme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What Students Needed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83784"/>
                  </a:ext>
                </a:extLst>
              </a:tr>
              <a:tr h="744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Model Sensemaking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/>
                        <a:t>Resources that </a:t>
                      </a:r>
                      <a:r>
                        <a:rPr lang="en-US" sz="900" b="1" dirty="0"/>
                        <a:t>COMBINED conceptual understanding </a:t>
                      </a:r>
                      <a:r>
                        <a:rPr lang="en-US" sz="900" dirty="0"/>
                        <a:t>of ML with </a:t>
                      </a:r>
                      <a:r>
                        <a:rPr lang="en-US" sz="900" b="1" dirty="0"/>
                        <a:t>code</a:t>
                      </a:r>
                      <a:r>
                        <a:rPr lang="en-US" sz="900" dirty="0"/>
                        <a:t> and </a:t>
                      </a:r>
                      <a:r>
                        <a:rPr lang="en-US" sz="900" b="1" dirty="0"/>
                        <a:t>implementation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Parameter/output </a:t>
                      </a:r>
                      <a:r>
                        <a:rPr lang="en-US" sz="900" dirty="0"/>
                        <a:t>relationships;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Foundational</a:t>
                      </a:r>
                      <a:r>
                        <a:rPr lang="en-US" sz="900" dirty="0"/>
                        <a:t> ML classes/resources;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/>
                        <a:t>Linking </a:t>
                      </a:r>
                      <a:r>
                        <a:rPr lang="en-US" sz="900" b="1" dirty="0"/>
                        <a:t>advanced models</a:t>
                      </a:r>
                      <a:r>
                        <a:rPr lang="en-US" sz="900" b="0" dirty="0"/>
                        <a:t> to </a:t>
                      </a:r>
                      <a:r>
                        <a:rPr lang="en-US" sz="900" b="1" dirty="0"/>
                        <a:t>familiar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448550"/>
                  </a:ext>
                </a:extLst>
              </a:tr>
              <a:tr h="9157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Learning Navigation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Finding </a:t>
                      </a:r>
                      <a:r>
                        <a:rPr lang="en-US" sz="900" b="1" dirty="0"/>
                        <a:t>appropriate resources;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identifying the </a:t>
                      </a:r>
                      <a:r>
                        <a:rPr lang="en-US" sz="900" b="1" dirty="0"/>
                        <a:t>right explanation level/application</a:t>
                      </a:r>
                      <a:r>
                        <a:rPr lang="en-US" sz="9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Creating </a:t>
                      </a:r>
                      <a:r>
                        <a:rPr lang="en-US" sz="900" b="1" dirty="0"/>
                        <a:t>digestible learning chunks</a:t>
                      </a:r>
                      <a:endParaRPr lang="en-US" sz="9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knowing what to do when </a:t>
                      </a:r>
                      <a:r>
                        <a:rPr lang="en-US" sz="900" b="1" dirty="0"/>
                        <a:t>stuck</a:t>
                      </a:r>
                      <a:r>
                        <a:rPr lang="en-US" sz="9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finding a </a:t>
                      </a:r>
                      <a:r>
                        <a:rPr lang="en-US" sz="900" b="1" dirty="0"/>
                        <a:t>clear learning path</a:t>
                      </a:r>
                      <a:endParaRPr lang="en-US" sz="9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tracking progress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748727"/>
                  </a:ext>
                </a:extLst>
              </a:tr>
              <a:tr h="5723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/>
                        <a:t>Visualization &amp; Feedback</a:t>
                      </a:r>
                      <a:endParaRPr lang="en-US" sz="10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Visualizations</a:t>
                      </a:r>
                      <a:r>
                        <a:rPr lang="en-US" sz="900" dirty="0"/>
                        <a:t> linking </a:t>
                      </a:r>
                      <a:r>
                        <a:rPr lang="en-US" sz="900" b="1" dirty="0"/>
                        <a:t>algorithms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parameters, code, and outputs;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support </a:t>
                      </a:r>
                      <a:r>
                        <a:rPr lang="en-US" sz="900" b="1" dirty="0"/>
                        <a:t>interpreting model behavior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21657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/>
                        <a:t>Foundational Knowledge</a:t>
                      </a:r>
                      <a:endParaRPr lang="en-US" sz="10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Definitions</a:t>
                      </a:r>
                      <a:r>
                        <a:rPr lang="en-US" sz="9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 err="1"/>
                        <a:t>subconcepts</a:t>
                      </a:r>
                      <a:r>
                        <a:rPr lang="en-US" sz="9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prerequisite knowledge</a:t>
                      </a:r>
                      <a:r>
                        <a:rPr lang="en-US" sz="900" dirty="0"/>
                        <a:t>, and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foundational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9793375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Authentic Context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Relevant/appropriate </a:t>
                      </a:r>
                      <a:r>
                        <a:rPr lang="en-US" sz="900" b="1" dirty="0"/>
                        <a:t>datasets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examples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projects</a:t>
                      </a:r>
                      <a:r>
                        <a:rPr lang="en-US" sz="900" dirty="0"/>
                        <a:t>, and </a:t>
                      </a:r>
                      <a:r>
                        <a:rPr lang="en-US" sz="900" b="1" dirty="0"/>
                        <a:t>applications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952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600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QUESTIONS · MEASUREMENT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3. How Should We Be Measuring SDL Efficacy?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A3C48F1D-56EB-E759-6057-B07C2180D6E1}"/>
              </a:ext>
            </a:extLst>
          </p:cNvPr>
          <p:cNvSpPr/>
          <p:nvPr/>
        </p:nvSpPr>
        <p:spPr>
          <a:xfrm>
            <a:off x="457200" y="1614115"/>
            <a:ext cx="3977640" cy="1344764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633B24E1-E81E-82D3-D622-DC2A4BA063BC}"/>
              </a:ext>
            </a:extLst>
          </p:cNvPr>
          <p:cNvSpPr/>
          <p:nvPr/>
        </p:nvSpPr>
        <p:spPr>
          <a:xfrm>
            <a:off x="594360" y="1705555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</a:t>
            </a:r>
            <a:endParaRPr lang="en-US" sz="1400" dirty="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CF290D18-F136-8A40-5F8A-5EC2E97493FD}"/>
              </a:ext>
            </a:extLst>
          </p:cNvPr>
          <p:cNvSpPr/>
          <p:nvPr/>
        </p:nvSpPr>
        <p:spPr>
          <a:xfrm>
            <a:off x="594360" y="2144467"/>
            <a:ext cx="64008" cy="64008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6E9AB650-C09B-8B5D-B107-6722CE0D5AC7}"/>
              </a:ext>
            </a:extLst>
          </p:cNvPr>
          <p:cNvSpPr/>
          <p:nvPr/>
        </p:nvSpPr>
        <p:spPr>
          <a:xfrm>
            <a:off x="749808" y="2126179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</a:t>
            </a:r>
            <a:r>
              <a:rPr lang="en-US" sz="1150" i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researchers </a:t>
            </a:r>
            <a:r>
              <a:rPr lang="en-US" sz="115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student SDL efficacy </a:t>
            </a:r>
            <a:r>
              <a:rPr lang="en-US" sz="11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of the 5 identified types of DS/ML SDL challenges?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45A80BE-83CB-85AD-2B88-8A5FBF0ED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220818"/>
              </p:ext>
            </p:extLst>
          </p:nvPr>
        </p:nvGraphicFramePr>
        <p:xfrm>
          <a:off x="4584788" y="1554480"/>
          <a:ext cx="3915156" cy="3467551"/>
        </p:xfrm>
        <a:graphic>
          <a:graphicData uri="http://schemas.openxmlformats.org/drawingml/2006/table">
            <a:tbl>
              <a:tblPr/>
              <a:tblGrid>
                <a:gridCol w="947795">
                  <a:extLst>
                    <a:ext uri="{9D8B030D-6E8A-4147-A177-3AD203B41FA5}">
                      <a16:colId xmlns:a16="http://schemas.microsoft.com/office/drawing/2014/main" val="3588107994"/>
                    </a:ext>
                  </a:extLst>
                </a:gridCol>
                <a:gridCol w="2967361">
                  <a:extLst>
                    <a:ext uri="{9D8B030D-6E8A-4147-A177-3AD203B41FA5}">
                      <a16:colId xmlns:a16="http://schemas.microsoft.com/office/drawing/2014/main" val="3188449643"/>
                    </a:ext>
                  </a:extLst>
                </a:gridCol>
              </a:tblGrid>
              <a:tr h="2289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Theme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What Students Needed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83784"/>
                  </a:ext>
                </a:extLst>
              </a:tr>
              <a:tr h="744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Model Sensemaking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/>
                        <a:t>Resources that </a:t>
                      </a:r>
                      <a:r>
                        <a:rPr lang="en-US" sz="900" b="1" dirty="0"/>
                        <a:t>COMBINED conceptual understanding </a:t>
                      </a:r>
                      <a:r>
                        <a:rPr lang="en-US" sz="900" dirty="0"/>
                        <a:t>of ML with </a:t>
                      </a:r>
                      <a:r>
                        <a:rPr lang="en-US" sz="900" b="1" dirty="0"/>
                        <a:t>code</a:t>
                      </a:r>
                      <a:r>
                        <a:rPr lang="en-US" sz="900" dirty="0"/>
                        <a:t> and </a:t>
                      </a:r>
                      <a:r>
                        <a:rPr lang="en-US" sz="900" b="1" dirty="0"/>
                        <a:t>implementation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Parameter/output </a:t>
                      </a:r>
                      <a:r>
                        <a:rPr lang="en-US" sz="900" dirty="0"/>
                        <a:t>relationships;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Foundational</a:t>
                      </a:r>
                      <a:r>
                        <a:rPr lang="en-US" sz="900" dirty="0"/>
                        <a:t> ML classes/resources;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/>
                        <a:t>Linking </a:t>
                      </a:r>
                      <a:r>
                        <a:rPr lang="en-US" sz="900" b="1" dirty="0"/>
                        <a:t>advanced models</a:t>
                      </a:r>
                      <a:r>
                        <a:rPr lang="en-US" sz="900" b="0" dirty="0"/>
                        <a:t> to </a:t>
                      </a:r>
                      <a:r>
                        <a:rPr lang="en-US" sz="900" b="1" dirty="0"/>
                        <a:t>familiar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448550"/>
                  </a:ext>
                </a:extLst>
              </a:tr>
              <a:tr h="9157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Learning Navigation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Finding </a:t>
                      </a:r>
                      <a:r>
                        <a:rPr lang="en-US" sz="900" b="1" dirty="0"/>
                        <a:t>appropriate resources;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identifying the </a:t>
                      </a:r>
                      <a:r>
                        <a:rPr lang="en-US" sz="900" b="1" dirty="0"/>
                        <a:t>right explanation level/application</a:t>
                      </a:r>
                      <a:r>
                        <a:rPr lang="en-US" sz="9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Creating </a:t>
                      </a:r>
                      <a:r>
                        <a:rPr lang="en-US" sz="900" b="1" dirty="0"/>
                        <a:t>digestible learning chunks</a:t>
                      </a:r>
                      <a:endParaRPr lang="en-US" sz="9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knowing what to do when </a:t>
                      </a:r>
                      <a:r>
                        <a:rPr lang="en-US" sz="900" b="1" dirty="0"/>
                        <a:t>stuck</a:t>
                      </a:r>
                      <a:r>
                        <a:rPr lang="en-US" sz="9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finding a </a:t>
                      </a:r>
                      <a:r>
                        <a:rPr lang="en-US" sz="900" b="1" dirty="0"/>
                        <a:t>clear learning path</a:t>
                      </a:r>
                      <a:endParaRPr lang="en-US" sz="9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tracking progress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748727"/>
                  </a:ext>
                </a:extLst>
              </a:tr>
              <a:tr h="5723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/>
                        <a:t>Visualization &amp; Feedback</a:t>
                      </a:r>
                      <a:endParaRPr lang="en-US" sz="10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Visualizations</a:t>
                      </a:r>
                      <a:r>
                        <a:rPr lang="en-US" sz="900" dirty="0"/>
                        <a:t> linking </a:t>
                      </a:r>
                      <a:r>
                        <a:rPr lang="en-US" sz="900" b="1" dirty="0"/>
                        <a:t>algorithms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parameters, code, and outputs;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support </a:t>
                      </a:r>
                      <a:r>
                        <a:rPr lang="en-US" sz="900" b="1" dirty="0"/>
                        <a:t>interpreting model behavior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21657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/>
                        <a:t>Foundational Knowledge</a:t>
                      </a:r>
                      <a:endParaRPr lang="en-US" sz="10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Definitions</a:t>
                      </a:r>
                      <a:r>
                        <a:rPr lang="en-US" sz="9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 err="1"/>
                        <a:t>subconcepts</a:t>
                      </a:r>
                      <a:r>
                        <a:rPr lang="en-US" sz="9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prerequisite knowledge</a:t>
                      </a:r>
                      <a:r>
                        <a:rPr lang="en-US" sz="900" dirty="0"/>
                        <a:t>, and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foundational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9793375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Authentic Context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Relevant/appropriate </a:t>
                      </a:r>
                      <a:r>
                        <a:rPr lang="en-US" sz="900" b="1" dirty="0"/>
                        <a:t>datasets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examples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projects</a:t>
                      </a:r>
                      <a:r>
                        <a:rPr lang="en-US" sz="900" dirty="0"/>
                        <a:t>, and </a:t>
                      </a:r>
                      <a:r>
                        <a:rPr lang="en-US" sz="900" b="1" dirty="0"/>
                        <a:t>applications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952972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DDFC714A-68B6-6EAD-690B-838AA5664229}"/>
              </a:ext>
            </a:extLst>
          </p:cNvPr>
          <p:cNvSpPr txBox="1"/>
          <p:nvPr/>
        </p:nvSpPr>
        <p:spPr>
          <a:xfrm>
            <a:off x="457200" y="3526794"/>
            <a:ext cx="2882348" cy="12234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Top Student Measures of SDL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Technique accuracy/improved accuracy (9)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Successful output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Implementation ability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Clear path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Overall speed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Perceived progress (4)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55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4572E8-1450-3994-13E2-A4EF2270F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C5B1BC8-50A4-9D66-C568-5FBCE5FC9FCB}"/>
              </a:ext>
            </a:extLst>
          </p:cNvPr>
          <p:cNvSpPr/>
          <p:nvPr/>
        </p:nvSpPr>
        <p:spPr>
          <a:xfrm>
            <a:off x="502920" y="27432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0" b="1" dirty="0">
                <a:solidFill>
                  <a:srgbClr val="FFFFFF">
                    <a:alpha val="7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700B2A5-58A6-65D6-3705-A3974ADDC99B}"/>
              </a:ext>
            </a:extLst>
          </p:cNvPr>
          <p:cNvSpPr/>
          <p:nvPr/>
        </p:nvSpPr>
        <p:spPr>
          <a:xfrm>
            <a:off x="502920" y="2331720"/>
            <a:ext cx="4114800" cy="4114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26DF4FC-2921-0F11-4965-C96BAD50E2A9}"/>
              </a:ext>
            </a:extLst>
          </p:cNvPr>
          <p:cNvSpPr/>
          <p:nvPr/>
        </p:nvSpPr>
        <p:spPr>
          <a:xfrm>
            <a:off x="502920" y="2643808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 &amp; Curricular Questions</a:t>
            </a:r>
            <a:endParaRPr lang="en-US" sz="52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15E776A-C01A-20D7-D71A-1F628007C4E3}"/>
              </a:ext>
            </a:extLst>
          </p:cNvPr>
          <p:cNvSpPr/>
          <p:nvPr/>
        </p:nvSpPr>
        <p:spPr>
          <a:xfrm>
            <a:off x="502920" y="3673503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dirty="0">
                <a:solidFill>
                  <a:srgbClr val="C8C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Sparked by insights from this qualitative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15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855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FFFFFF">
                    <a:alpha val="7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502920" y="233172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Motivation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502920" y="342900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5D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should statistics and data science educators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F5D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 about self-directed learning?</a:t>
            </a:r>
            <a:endParaRPr lang="en-US" sz="1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4A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4a. How Students First Learn About Techniques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are potential pros and cons of students </a:t>
            </a:r>
            <a:r>
              <a:rPr lang="en-US" sz="16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first learning about popular DS/ML </a:t>
            </a:r>
            <a:r>
              <a:rPr lang="en-US" sz="1600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techniques from </a:t>
            </a:r>
            <a:r>
              <a:rPr lang="en-US" sz="16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peers or community reputation</a:t>
            </a:r>
            <a:r>
              <a:rPr lang="en-US" sz="1600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?</a:t>
            </a:r>
            <a:endParaRPr lang="en-US" sz="1600" dirty="0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354A6267-A174-FC2F-593E-249E29458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743192"/>
              </p:ext>
            </p:extLst>
          </p:nvPr>
        </p:nvGraphicFramePr>
        <p:xfrm>
          <a:off x="3971348" y="2462880"/>
          <a:ext cx="4587237" cy="227957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165195">
                  <a:extLst>
                    <a:ext uri="{9D8B030D-6E8A-4147-A177-3AD203B41FA5}">
                      <a16:colId xmlns:a16="http://schemas.microsoft.com/office/drawing/2014/main" val="200240300"/>
                    </a:ext>
                  </a:extLst>
                </a:gridCol>
                <a:gridCol w="3422042">
                  <a:extLst>
                    <a:ext uri="{9D8B030D-6E8A-4147-A177-3AD203B41FA5}">
                      <a16:colId xmlns:a16="http://schemas.microsoft.com/office/drawing/2014/main" val="3634067894"/>
                    </a:ext>
                  </a:extLst>
                </a:gridCol>
              </a:tblGrid>
              <a:tr h="31509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 of Learning Topic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Examples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586323"/>
                  </a:ext>
                </a:extLst>
              </a:tr>
              <a:tr h="1424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Social Recommendation (4)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: Recommended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: Recommended by more knowledgeable teammates +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SVR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: Existing model handed over by more knowledgeable teammates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>
                          <a:solidFill>
                            <a:schemeClr val="tx1"/>
                          </a:solidFill>
                        </a:rPr>
                        <a:t>XGBoost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: Recommended by more knowledgeable teammates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1836724507"/>
                  </a:ext>
                </a:extLst>
              </a:tr>
              <a:tr h="4044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Community Reputation (2)</a:t>
                      </a:r>
                    </a:p>
                  </a:txBody>
                  <a:tcPr marL="23470" marR="23470" marT="11735" marB="117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Neural Nets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: Good data competition reputation</a:t>
                      </a:r>
                    </a:p>
                    <a:p>
                      <a:pPr>
                        <a:buNone/>
                      </a:pPr>
                      <a:r>
                        <a:rPr lang="en-US" sz="1000" b="1" dirty="0" err="1">
                          <a:solidFill>
                            <a:schemeClr val="tx1"/>
                          </a:solidFill>
                        </a:rPr>
                        <a:t>XGBoost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: Good reputation for the dataset</a:t>
                      </a:r>
                    </a:p>
                  </a:txBody>
                  <a:tcPr marL="23470" marR="23470" marT="11735" marB="11735" anchor="ctr"/>
                </a:tc>
                <a:extLst>
                  <a:ext uri="{0D108BD9-81ED-4DB2-BD59-A6C34878D82A}">
                    <a16:rowId xmlns:a16="http://schemas.microsoft.com/office/drawing/2014/main" val="394881896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4B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4b. Should We Introduce Cutting-Edge Techniques Before Graduation?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38988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(RAGs)  ·  Neural Nets  ·  Tree-Based Models  ·  Other current techniques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64008" cy="54864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58368" y="18288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there demand?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58368" y="2103120"/>
            <a:ext cx="8001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much demand exists for these techniques in industry, both in job postings and in actual practice?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2587752"/>
            <a:ext cx="64008" cy="54864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" y="258775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students already using them?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58368" y="2862072"/>
            <a:ext cx="8001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students applying these techniques reflexively (perhaps without deep understanding) based on peer/community reputation?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3346704"/>
            <a:ext cx="64008" cy="54864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58367" y="3346704"/>
            <a:ext cx="489561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r>
              <a:rPr lang="en-US" sz="125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Where should teaching happen and in what format?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58368" y="3621024"/>
            <a:ext cx="8001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a terminal course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where it is unlikely the students will learn in subsequent courses? Additional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“post class” materials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In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upskilling seminars 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extracurricular formats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Other?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4105656"/>
            <a:ext cx="64008" cy="54864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8368" y="410565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essential to teach?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58368" y="4379976"/>
            <a:ext cx="8001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limited time, what are the key elements to cover when introducing a cutting-edge technique?</a:t>
            </a:r>
            <a:endParaRPr 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6F1273-1DE3-87FA-CCC5-A6E1CE8B6AA6}"/>
              </a:ext>
            </a:extLst>
          </p:cNvPr>
          <p:cNvSpPr txBox="1"/>
          <p:nvPr/>
        </p:nvSpPr>
        <p:spPr>
          <a:xfrm>
            <a:off x="43733" y="188883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3CA587-B539-5C61-9F5E-0B66B12BC523}"/>
              </a:ext>
            </a:extLst>
          </p:cNvPr>
          <p:cNvSpPr/>
          <p:nvPr/>
        </p:nvSpPr>
        <p:spPr>
          <a:xfrm>
            <a:off x="437719" y="3283889"/>
            <a:ext cx="8424010" cy="7989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4C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4c. How Should We Guide Responsible Self-Directed Learning &amp; AI use?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55287"/>
            <a:ext cx="3977640" cy="141732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1792" y="157276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CHALLENGES?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21792" y="1883664"/>
            <a:ext cx="3611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which of the 5 identified DS/ML SDL challenges (if any) should we recommend AI tools for future SDL experiences?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3069203"/>
            <a:ext cx="3977640" cy="141732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21792" y="3178931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RECOMMEND?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1792" y="3489827"/>
            <a:ext cx="3611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we do recommend AI use, how should we frame and structure that guidance for students?</a:t>
            </a:r>
            <a:endParaRPr lang="en-US" sz="1400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F1CBB6AE-0E22-B88C-256C-842061302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772369"/>
              </p:ext>
            </p:extLst>
          </p:nvPr>
        </p:nvGraphicFramePr>
        <p:xfrm>
          <a:off x="4607052" y="1463040"/>
          <a:ext cx="3915156" cy="3467551"/>
        </p:xfrm>
        <a:graphic>
          <a:graphicData uri="http://schemas.openxmlformats.org/drawingml/2006/table">
            <a:tbl>
              <a:tblPr/>
              <a:tblGrid>
                <a:gridCol w="947795">
                  <a:extLst>
                    <a:ext uri="{9D8B030D-6E8A-4147-A177-3AD203B41FA5}">
                      <a16:colId xmlns:a16="http://schemas.microsoft.com/office/drawing/2014/main" val="3588107994"/>
                    </a:ext>
                  </a:extLst>
                </a:gridCol>
                <a:gridCol w="2967361">
                  <a:extLst>
                    <a:ext uri="{9D8B030D-6E8A-4147-A177-3AD203B41FA5}">
                      <a16:colId xmlns:a16="http://schemas.microsoft.com/office/drawing/2014/main" val="3188449643"/>
                    </a:ext>
                  </a:extLst>
                </a:gridCol>
              </a:tblGrid>
              <a:tr h="2289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Theme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What Students Needed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83784"/>
                  </a:ext>
                </a:extLst>
              </a:tr>
              <a:tr h="744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Model Sensemaking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/>
                        <a:t>Resources that </a:t>
                      </a:r>
                      <a:r>
                        <a:rPr lang="en-US" sz="900" b="1" dirty="0"/>
                        <a:t>COMBINED conceptual understanding </a:t>
                      </a:r>
                      <a:r>
                        <a:rPr lang="en-US" sz="900" dirty="0"/>
                        <a:t>of ML with </a:t>
                      </a:r>
                      <a:r>
                        <a:rPr lang="en-US" sz="900" b="1" dirty="0"/>
                        <a:t>code</a:t>
                      </a:r>
                      <a:r>
                        <a:rPr lang="en-US" sz="900" dirty="0"/>
                        <a:t> and </a:t>
                      </a:r>
                      <a:r>
                        <a:rPr lang="en-US" sz="900" b="1" dirty="0"/>
                        <a:t>implementation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Parameter/output </a:t>
                      </a:r>
                      <a:r>
                        <a:rPr lang="en-US" sz="900" dirty="0"/>
                        <a:t>relationships;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Foundational</a:t>
                      </a:r>
                      <a:r>
                        <a:rPr lang="en-US" sz="900" dirty="0"/>
                        <a:t> ML classes/resources;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/>
                        <a:t>Linking </a:t>
                      </a:r>
                      <a:r>
                        <a:rPr lang="en-US" sz="900" b="1" dirty="0"/>
                        <a:t>advanced models</a:t>
                      </a:r>
                      <a:r>
                        <a:rPr lang="en-US" sz="900" b="0" dirty="0"/>
                        <a:t> to </a:t>
                      </a:r>
                      <a:r>
                        <a:rPr lang="en-US" sz="900" b="1" dirty="0"/>
                        <a:t>familiar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448550"/>
                  </a:ext>
                </a:extLst>
              </a:tr>
              <a:tr h="9157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Learning Navigation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Finding </a:t>
                      </a:r>
                      <a:r>
                        <a:rPr lang="en-US" sz="900" b="1" dirty="0"/>
                        <a:t>appropriate resources;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identifying the </a:t>
                      </a:r>
                      <a:r>
                        <a:rPr lang="en-US" sz="900" b="1" dirty="0"/>
                        <a:t>right explanation level/application</a:t>
                      </a:r>
                      <a:r>
                        <a:rPr lang="en-US" sz="9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Creating </a:t>
                      </a:r>
                      <a:r>
                        <a:rPr lang="en-US" sz="900" b="1" dirty="0"/>
                        <a:t>digestible learning chunks</a:t>
                      </a:r>
                      <a:endParaRPr lang="en-US" sz="9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knowing what to do when </a:t>
                      </a:r>
                      <a:r>
                        <a:rPr lang="en-US" sz="900" b="1" dirty="0"/>
                        <a:t>stuck</a:t>
                      </a:r>
                      <a:r>
                        <a:rPr lang="en-US" sz="900" dirty="0"/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finding a </a:t>
                      </a:r>
                      <a:r>
                        <a:rPr lang="en-US" sz="900" b="1" dirty="0"/>
                        <a:t>clear learning path</a:t>
                      </a:r>
                      <a:endParaRPr lang="en-US" sz="9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tracking progress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748727"/>
                  </a:ext>
                </a:extLst>
              </a:tr>
              <a:tr h="5723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/>
                        <a:t>Visualization &amp; Feedback</a:t>
                      </a:r>
                      <a:endParaRPr lang="en-US" sz="10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Visualizations</a:t>
                      </a:r>
                      <a:r>
                        <a:rPr lang="en-US" sz="900" dirty="0"/>
                        <a:t> linking </a:t>
                      </a:r>
                      <a:r>
                        <a:rPr lang="en-US" sz="900" b="1" dirty="0"/>
                        <a:t>algorithms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parameters, code, and outputs;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support </a:t>
                      </a:r>
                      <a:r>
                        <a:rPr lang="en-US" sz="900" b="1" dirty="0"/>
                        <a:t>interpreting model behavior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21657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/>
                        <a:t>Foundational Knowledge</a:t>
                      </a:r>
                      <a:endParaRPr lang="en-US" sz="100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Definitions</a:t>
                      </a:r>
                      <a:r>
                        <a:rPr lang="en-US" sz="9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 err="1"/>
                        <a:t>subconcepts</a:t>
                      </a:r>
                      <a:r>
                        <a:rPr lang="en-US" sz="900" dirty="0"/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prerequisite knowledge</a:t>
                      </a:r>
                      <a:r>
                        <a:rPr lang="en-US" sz="900" dirty="0"/>
                        <a:t>, and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dirty="0"/>
                        <a:t>foundational models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9793375"/>
                  </a:ext>
                </a:extLst>
              </a:tr>
              <a:tr h="4006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b="1" dirty="0"/>
                        <a:t>Authentic Context</a:t>
                      </a:r>
                      <a:endParaRPr lang="en-US" sz="1000" dirty="0"/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Relevant/appropriate </a:t>
                      </a:r>
                      <a:r>
                        <a:rPr lang="en-US" sz="900" b="1" dirty="0"/>
                        <a:t>datasets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examples</a:t>
                      </a:r>
                      <a:r>
                        <a:rPr lang="en-US" sz="900" dirty="0"/>
                        <a:t>, </a:t>
                      </a:r>
                      <a:r>
                        <a:rPr lang="en-US" sz="900" b="1" dirty="0"/>
                        <a:t>projects</a:t>
                      </a:r>
                      <a:r>
                        <a:rPr lang="en-US" sz="900" dirty="0"/>
                        <a:t>, and </a:t>
                      </a:r>
                      <a:r>
                        <a:rPr lang="en-US" sz="900" b="1" dirty="0"/>
                        <a:t>applications</a:t>
                      </a:r>
                    </a:p>
                  </a:txBody>
                  <a:tcPr marL="57234" marR="57234" marT="28617" marB="286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9529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C3653-9FAB-BA7A-524E-119EC3A1E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D7933B4-4E79-A4A3-67EC-B50DF52DBB77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4C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DEC082C-6AEA-99C0-697D-5A1DF37B630E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4c. How Should We Guide Responsible Self-Directed Learning &amp; AI use?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3EE2266-8948-49D7-9DE9-9F46B690D984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58711CD-B109-0CBD-34B4-67B90D834133}"/>
              </a:ext>
            </a:extLst>
          </p:cNvPr>
          <p:cNvSpPr/>
          <p:nvPr/>
        </p:nvSpPr>
        <p:spPr>
          <a:xfrm>
            <a:off x="425394" y="14650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Training Responsible SDL and AI Use: Two Contexts</a:t>
            </a:r>
            <a:endParaRPr lang="en-US" sz="13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C786460E-A1EE-462E-83CA-31055C50DE62}"/>
              </a:ext>
            </a:extLst>
          </p:cNvPr>
          <p:cNvSpPr/>
          <p:nvPr/>
        </p:nvSpPr>
        <p:spPr>
          <a:xfrm>
            <a:off x="425394" y="1949660"/>
            <a:ext cx="64008" cy="4572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6762F05-E394-054B-4EAA-1BC3869D77B4}"/>
              </a:ext>
            </a:extLst>
          </p:cNvPr>
          <p:cNvSpPr/>
          <p:nvPr/>
        </p:nvSpPr>
        <p:spPr>
          <a:xfrm>
            <a:off x="626562" y="19496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technique</a:t>
            </a:r>
            <a:endParaRPr lang="en-US" sz="1200" b="1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365E856-6AB4-A637-DB1C-99EF39C37CD8}"/>
              </a:ext>
            </a:extLst>
          </p:cNvPr>
          <p:cNvSpPr/>
          <p:nvPr/>
        </p:nvSpPr>
        <p:spPr>
          <a:xfrm>
            <a:off x="626562" y="2169116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concise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questions/techniques 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we give students who will learn a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advanced version of a topic 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do teach to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their understanding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(e.g., clustering → DBSCAN)</a:t>
            </a:r>
            <a:endParaRPr lang="en-US" sz="12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AAF3A67C-441A-6655-EA9C-B95E28695FBC}"/>
              </a:ext>
            </a:extLst>
          </p:cNvPr>
          <p:cNvSpPr/>
          <p:nvPr/>
        </p:nvSpPr>
        <p:spPr>
          <a:xfrm>
            <a:off x="425394" y="2608028"/>
            <a:ext cx="64008" cy="4572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1A9CD8F4-8CFE-4AED-0589-09F12604F22D}"/>
              </a:ext>
            </a:extLst>
          </p:cNvPr>
          <p:cNvSpPr/>
          <p:nvPr/>
        </p:nvSpPr>
        <p:spPr>
          <a:xfrm>
            <a:off x="626562" y="260802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Unknown technique</a:t>
            </a:r>
            <a:endParaRPr lang="en-US" sz="12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B05534C-CFED-0285-C62C-50AFC331C8E9}"/>
              </a:ext>
            </a:extLst>
          </p:cNvPr>
          <p:cNvSpPr/>
          <p:nvPr/>
        </p:nvSpPr>
        <p:spPr>
          <a:xfrm>
            <a:off x="626562" y="2827484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there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broad, transferable questions 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help students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AI-learned content (or learned in other ways)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even for techniques </a:t>
            </a:r>
            <a:r>
              <a:rPr lang="en-US" sz="1200" i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have 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grounding in (or don’t exist yet)? 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generative AI)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14476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0A0BE-8343-2E7D-8F01-8065A37A4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4A27878-9BE6-59FD-384D-72D2195A6695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4C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3C2A5CF-DD29-9F93-ED1C-EAE18DCA66D7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4c. How Should We Guide Responsible Self-Directed Learning &amp; AI use?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C724A37-4D97-E447-31B2-36FA29AF482C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49D49294-CCBD-BEAB-D957-726341C8CD6C}"/>
              </a:ext>
            </a:extLst>
          </p:cNvPr>
          <p:cNvSpPr/>
          <p:nvPr/>
        </p:nvSpPr>
        <p:spPr>
          <a:xfrm>
            <a:off x="425394" y="14650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Training Responsible SDL and AI Use: Two Contexts</a:t>
            </a:r>
            <a:endParaRPr lang="en-US" sz="13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4789CBB4-4728-5591-C884-79D7F1D8CB07}"/>
              </a:ext>
            </a:extLst>
          </p:cNvPr>
          <p:cNvSpPr/>
          <p:nvPr/>
        </p:nvSpPr>
        <p:spPr>
          <a:xfrm>
            <a:off x="425394" y="1949660"/>
            <a:ext cx="64008" cy="4572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2D3337A-D980-0C7F-C987-8E292DECEF8D}"/>
              </a:ext>
            </a:extLst>
          </p:cNvPr>
          <p:cNvSpPr/>
          <p:nvPr/>
        </p:nvSpPr>
        <p:spPr>
          <a:xfrm>
            <a:off x="626562" y="19496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technique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4711B2-19EA-AAC9-5FBE-C025E5231D15}"/>
              </a:ext>
            </a:extLst>
          </p:cNvPr>
          <p:cNvSpPr/>
          <p:nvPr/>
        </p:nvSpPr>
        <p:spPr>
          <a:xfrm>
            <a:off x="626562" y="2169116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concise questions/techniques can we give students who will learn a more advanced version of a topic we do teach to test their understanding? (e.g., clustering → DBSCAN)</a:t>
            </a:r>
            <a:endParaRPr lang="en-US" sz="1200" b="1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6D02BDFC-5E43-9954-FCF6-2D1E8E837023}"/>
              </a:ext>
            </a:extLst>
          </p:cNvPr>
          <p:cNvSpPr/>
          <p:nvPr/>
        </p:nvSpPr>
        <p:spPr>
          <a:xfrm>
            <a:off x="425394" y="2608028"/>
            <a:ext cx="64008" cy="4572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800A866F-9629-2BE9-57F5-5C65AEAFA1DA}"/>
              </a:ext>
            </a:extLst>
          </p:cNvPr>
          <p:cNvSpPr/>
          <p:nvPr/>
        </p:nvSpPr>
        <p:spPr>
          <a:xfrm>
            <a:off x="626562" y="260802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Unknown technique</a:t>
            </a:r>
            <a:endParaRPr lang="en-US" sz="12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E815BEC-861C-0705-0112-FDF664DA67B1}"/>
              </a:ext>
            </a:extLst>
          </p:cNvPr>
          <p:cNvSpPr/>
          <p:nvPr/>
        </p:nvSpPr>
        <p:spPr>
          <a:xfrm>
            <a:off x="626562" y="2827484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there broad, transferable questions that help students evaluate AI-learned content (or learned in other ways) — even for techniques </a:t>
            </a:r>
            <a:r>
              <a:rPr lang="en-US" sz="1200" i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</a:t>
            </a: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have little grounding in (or don’t exist yet)? (e.g., generative AI)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32792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  ·  SELF-ASSESSMENT FOR KNOWN FUTURE SDLs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38912"/>
            <a:ext cx="8229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k-means → DBSCAN: What Would You Give Students?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457200" y="98755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teach k-means. No time to teach DBSCAN. What self-assessment tools can you leave students with?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57200" y="1444752"/>
            <a:ext cx="4983480" cy="292608"/>
          </a:xfrm>
          <a:prstGeom prst="rect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4983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 ·  Use a benchmark dataset repository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1737360"/>
            <a:ext cx="4983480" cy="3063240"/>
          </a:xfrm>
          <a:prstGeom prst="rect">
            <a:avLst/>
          </a:prstGeom>
          <a:solidFill>
            <a:srgbClr val="EDE8DF"/>
          </a:solidFill>
          <a:ln w="6350">
            <a:solidFill>
              <a:srgbClr val="D8D0C4"/>
            </a:solidFill>
            <a:prstDash val="solid"/>
          </a:ln>
          <a:effectLst>
            <a:outerShdw blurRad="63500" dist="254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94360" y="1828800"/>
            <a:ext cx="4709160" cy="329184"/>
          </a:xfrm>
          <a:prstGeom prst="rect">
            <a:avLst/>
          </a:prstGeom>
          <a:solidFill>
            <a:srgbClr val="E2D8CC"/>
          </a:solidFill>
          <a:ln w="6350">
            <a:solidFill>
              <a:srgbClr val="C0B8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94360" y="1828800"/>
            <a:ext cx="4709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github.com/deric/clustering-benchmark  —  a library of 2D clusterable datasets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94360" y="2258568"/>
            <a:ext cx="274320" cy="2743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94360" y="225856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9264" y="2258568"/>
            <a:ext cx="4315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it find the clusters?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69264" y="2532888"/>
            <a:ext cx="43159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dataset in the repo, would DBSCAN identify the clusters you visually see? Make a prediction first.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94360" y="3063240"/>
            <a:ext cx="274320" cy="2743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94360" y="3063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69264" y="3063240"/>
            <a:ext cx="4315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 in Python.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69264" y="3337560"/>
            <a:ext cx="43159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DBSCAN on the dataset. Does the output match your prediction?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94360" y="3867912"/>
            <a:ext cx="274320" cy="27432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94360" y="3867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69264" y="3867912"/>
            <a:ext cx="4315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did / didn't it work?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69264" y="4142232"/>
            <a:ext cx="43159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result in terms of how the algorithm actually works, not just that it succeeded or failed.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7200" y="484632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u="sng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r>
              <a:rPr lang="en-US" sz="115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This framework tests whether students understand the algorithm’s logic, not just whether the code ran.</a:t>
            </a:r>
            <a:endParaRPr lang="en-US" sz="115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6A4ED08-E36F-63BB-8D61-585790B94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264" y="1494845"/>
            <a:ext cx="3260836" cy="3236976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7C841-84A6-CFF0-6B5D-F613959B1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8F95208-6D48-E80B-AFAB-D02E6DD88D58}"/>
              </a:ext>
            </a:extLst>
          </p:cNvPr>
          <p:cNvSpPr/>
          <p:nvPr/>
        </p:nvSpPr>
        <p:spPr>
          <a:xfrm>
            <a:off x="457200" y="20116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  ·  SELF-ASSESSMENT FOR KNOWN FUTURE SDLs</a:t>
            </a:r>
            <a:endParaRPr lang="en-US" sz="9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F2CECCE-36DD-EB73-1F5E-65D0E8857842}"/>
              </a:ext>
            </a:extLst>
          </p:cNvPr>
          <p:cNvSpPr/>
          <p:nvPr/>
        </p:nvSpPr>
        <p:spPr>
          <a:xfrm>
            <a:off x="457200" y="438912"/>
            <a:ext cx="8229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k-means → DBSCAN: What Would You Give Students?</a:t>
            </a:r>
            <a:endParaRPr lang="en-US" sz="23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223908CC-D979-0A7B-C7FA-E724ACF1DBB0}"/>
              </a:ext>
            </a:extLst>
          </p:cNvPr>
          <p:cNvSpPr/>
          <p:nvPr/>
        </p:nvSpPr>
        <p:spPr>
          <a:xfrm>
            <a:off x="457200" y="98755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70114F0-1C3C-E89F-B7E1-5E77B7500EFA}"/>
              </a:ext>
            </a:extLst>
          </p:cNvPr>
          <p:cNvSpPr/>
          <p:nvPr/>
        </p:nvSpPr>
        <p:spPr>
          <a:xfrm>
            <a:off x="457200" y="1051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teach k-means. No time to teach DBSCAN. What self-assessment tools can you leave students with?</a:t>
            </a:r>
            <a:endParaRPr lang="en-US" sz="125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44D8E36-229F-8A06-9E7D-4FBEF59D8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264" y="1494845"/>
            <a:ext cx="3260836" cy="3236976"/>
          </a:xfrm>
          <a:prstGeom prst="rect">
            <a:avLst/>
          </a:prstGeom>
        </p:spPr>
      </p:pic>
      <p:sp>
        <p:nvSpPr>
          <p:cNvPr id="8" name="Shape 6">
            <a:extLst>
              <a:ext uri="{FF2B5EF4-FFF2-40B4-BE49-F238E27FC236}">
                <a16:creationId xmlns:a16="http://schemas.microsoft.com/office/drawing/2014/main" id="{B6067CD5-5D32-5CAF-20F9-90BE86F721E2}"/>
              </a:ext>
            </a:extLst>
          </p:cNvPr>
          <p:cNvSpPr/>
          <p:nvPr/>
        </p:nvSpPr>
        <p:spPr>
          <a:xfrm>
            <a:off x="457200" y="1374184"/>
            <a:ext cx="3017520" cy="292608"/>
          </a:xfrm>
          <a:prstGeom prst="rect">
            <a:avLst/>
          </a:prstGeom>
          <a:solidFill>
            <a:srgbClr val="3D6B52"/>
          </a:solidFill>
          <a:ln w="12700">
            <a:solidFill>
              <a:srgbClr val="3D6B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DDAB586-5376-F0C9-3131-DA9E0FA16C13}"/>
              </a:ext>
            </a:extLst>
          </p:cNvPr>
          <p:cNvSpPr/>
          <p:nvPr/>
        </p:nvSpPr>
        <p:spPr>
          <a:xfrm>
            <a:off x="457200" y="1374184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 ·  LLM extension</a:t>
            </a:r>
            <a:endParaRPr lang="en-US" sz="105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8AEDFB2A-6D97-FAA2-FB7A-9F778F238235}"/>
              </a:ext>
            </a:extLst>
          </p:cNvPr>
          <p:cNvSpPr/>
          <p:nvPr/>
        </p:nvSpPr>
        <p:spPr>
          <a:xfrm>
            <a:off x="457200" y="1666792"/>
            <a:ext cx="3017520" cy="3063240"/>
          </a:xfrm>
          <a:prstGeom prst="rect">
            <a:avLst/>
          </a:prstGeom>
          <a:solidFill>
            <a:srgbClr val="EDE8DF"/>
          </a:solidFill>
          <a:ln w="6350">
            <a:solidFill>
              <a:srgbClr val="D8D0C4"/>
            </a:solidFill>
            <a:prstDash val="solid"/>
          </a:ln>
          <a:effectLst>
            <a:outerShdw blurRad="63500" dist="254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2ACB606A-21C3-290F-A792-C8CF1B54886F}"/>
              </a:ext>
            </a:extLst>
          </p:cNvPr>
          <p:cNvSpPr/>
          <p:nvPr/>
        </p:nvSpPr>
        <p:spPr>
          <a:xfrm>
            <a:off x="576072" y="1758232"/>
            <a:ext cx="2788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an LLM to replicate the benchmark dataset with randomly generated code, then toggle parameters:</a:t>
            </a:r>
            <a:endParaRPr lang="en-US" sz="1100" dirty="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F79CF5AE-E644-9FB2-F3BA-270B2EA8EF74}"/>
              </a:ext>
            </a:extLst>
          </p:cNvPr>
          <p:cNvSpPr/>
          <p:nvPr/>
        </p:nvSpPr>
        <p:spPr>
          <a:xfrm>
            <a:off x="576072" y="2517184"/>
            <a:ext cx="118872" cy="118872"/>
          </a:xfrm>
          <a:prstGeom prst="ellipse">
            <a:avLst/>
          </a:prstGeom>
          <a:solidFill>
            <a:srgbClr val="3D6B52"/>
          </a:solidFill>
          <a:ln w="12700">
            <a:solidFill>
              <a:srgbClr val="3D6B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505C672C-84DA-0F54-693D-2BD5C8FC0228}"/>
              </a:ext>
            </a:extLst>
          </p:cNvPr>
          <p:cNvSpPr/>
          <p:nvPr/>
        </p:nvSpPr>
        <p:spPr>
          <a:xfrm>
            <a:off x="758952" y="2489752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a cluster left or right</a:t>
            </a:r>
            <a:endParaRPr lang="en-US" sz="1100" dirty="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3A1A0A2F-0391-F74A-E177-F040E5872B44}"/>
              </a:ext>
            </a:extLst>
          </p:cNvPr>
          <p:cNvSpPr/>
          <p:nvPr/>
        </p:nvSpPr>
        <p:spPr>
          <a:xfrm>
            <a:off x="576072" y="2919520"/>
            <a:ext cx="118872" cy="118872"/>
          </a:xfrm>
          <a:prstGeom prst="ellipse">
            <a:avLst/>
          </a:prstGeom>
          <a:solidFill>
            <a:srgbClr val="3D6B52"/>
          </a:solidFill>
          <a:ln w="12700">
            <a:solidFill>
              <a:srgbClr val="3D6B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A4DAE2EC-3AE9-A59D-3F88-2382A54D176C}"/>
              </a:ext>
            </a:extLst>
          </p:cNvPr>
          <p:cNvSpPr/>
          <p:nvPr/>
        </p:nvSpPr>
        <p:spPr>
          <a:xfrm>
            <a:off x="758952" y="2892088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 the number of observations in a cluster</a:t>
            </a:r>
            <a:endParaRPr lang="en-US" sz="1100" dirty="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28193051-59FE-B9D9-98F3-06CA7513053E}"/>
              </a:ext>
            </a:extLst>
          </p:cNvPr>
          <p:cNvSpPr/>
          <p:nvPr/>
        </p:nvSpPr>
        <p:spPr>
          <a:xfrm>
            <a:off x="576072" y="3321856"/>
            <a:ext cx="118872" cy="118872"/>
          </a:xfrm>
          <a:prstGeom prst="ellipse">
            <a:avLst/>
          </a:prstGeom>
          <a:solidFill>
            <a:srgbClr val="3D6B52"/>
          </a:solidFill>
          <a:ln w="12700">
            <a:solidFill>
              <a:srgbClr val="3D6B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D545A630-2B56-5490-1F78-9F4EF7E73775}"/>
              </a:ext>
            </a:extLst>
          </p:cNvPr>
          <p:cNvSpPr/>
          <p:nvPr/>
        </p:nvSpPr>
        <p:spPr>
          <a:xfrm>
            <a:off x="758952" y="3294424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Stretch or reshape a cluster</a:t>
            </a:r>
            <a:endParaRPr lang="en-US" sz="1100" dirty="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7EC85B1E-6C82-4886-B0F5-AF266C403F51}"/>
              </a:ext>
            </a:extLst>
          </p:cNvPr>
          <p:cNvSpPr/>
          <p:nvPr/>
        </p:nvSpPr>
        <p:spPr>
          <a:xfrm>
            <a:off x="576072" y="3724192"/>
            <a:ext cx="118872" cy="118872"/>
          </a:xfrm>
          <a:prstGeom prst="ellipse">
            <a:avLst/>
          </a:prstGeom>
          <a:solidFill>
            <a:srgbClr val="3D6B52"/>
          </a:solidFill>
          <a:ln w="12700">
            <a:solidFill>
              <a:srgbClr val="3D6B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75F46CE5-4245-D087-55DD-55564B400997}"/>
              </a:ext>
            </a:extLst>
          </p:cNvPr>
          <p:cNvSpPr/>
          <p:nvPr/>
        </p:nvSpPr>
        <p:spPr>
          <a:xfrm>
            <a:off x="758952" y="3696760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overlap between clusters</a:t>
            </a:r>
            <a:endParaRPr lang="en-US" sz="110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0BDDD4B6-BE0B-0FFF-4D9F-5F574D8B6D9C}"/>
              </a:ext>
            </a:extLst>
          </p:cNvPr>
          <p:cNvSpPr/>
          <p:nvPr/>
        </p:nvSpPr>
        <p:spPr>
          <a:xfrm>
            <a:off x="457200" y="4181392"/>
            <a:ext cx="3017520" cy="27432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1C455EFD-671B-C917-6441-F2CC6A44554B}"/>
              </a:ext>
            </a:extLst>
          </p:cNvPr>
          <p:cNvSpPr/>
          <p:nvPr/>
        </p:nvSpPr>
        <p:spPr>
          <a:xfrm>
            <a:off x="576072" y="424540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DBSCAN still get the same result? If not, why, based on what you know about how it works?</a:t>
            </a:r>
            <a:endParaRPr lang="en-US" sz="110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B22B14EF-EBE9-5866-1377-5EE2B857122D}"/>
              </a:ext>
            </a:extLst>
          </p:cNvPr>
          <p:cNvSpPr/>
          <p:nvPr/>
        </p:nvSpPr>
        <p:spPr>
          <a:xfrm>
            <a:off x="457200" y="484632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u="sng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r>
              <a:rPr lang="en-US" sz="1150" b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This framework tests whether students understand the algorithm’s logic, not just whether the code ran.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33655924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4C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4c. Designing Self-Assessment Guidance for </a:t>
            </a:r>
            <a:r>
              <a:rPr lang="en-US" sz="2800" b="1" i="1" u="sng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Known</a:t>
            </a: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Future SDLs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81329"/>
            <a:ext cx="8229600" cy="233172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58368" y="157276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EXERCISE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58368" y="1938528"/>
            <a:ext cx="256032" cy="256032"/>
          </a:xfrm>
          <a:prstGeom prst="ellipse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93852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24128" y="1920240"/>
            <a:ext cx="7406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you teach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linear regression).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58368" y="2532888"/>
            <a:ext cx="256032" cy="256032"/>
          </a:xfrm>
          <a:prstGeom prst="ellipse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8368" y="25328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024128" y="2514600"/>
            <a:ext cx="7406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more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advanced, similar technique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 NOT teach that students may need to self-learn (e.g., LASSO regression).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58368" y="3127248"/>
            <a:ext cx="256032" cy="256032"/>
          </a:xfrm>
          <a:prstGeom prst="ellipse">
            <a:avLst/>
          </a:prstGeom>
          <a:solidFill>
            <a:srgbClr val="1C2340"/>
          </a:solidFill>
          <a:ln w="12700">
            <a:solidFill>
              <a:srgbClr val="1C23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" y="312724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24128" y="3108960"/>
            <a:ext cx="7406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TOP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technique(s) or question(s)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can you give students, understandable at their current level,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test whether they've truly learned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technique in the ways that matter?</a:t>
            </a:r>
            <a:endParaRPr lang="en-US" sz="13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4D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4d. Value Trade-offs When Preparing Students for Known Future SDLs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we know students may </a:t>
            </a: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self-teach a more advanced version </a:t>
            </a:r>
            <a:r>
              <a:rPr lang="en-US" sz="14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 technique we cover, what should we </a:t>
            </a: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in limited time</a:t>
            </a:r>
            <a:r>
              <a:rPr lang="en-US" sz="14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084832"/>
            <a:ext cx="914400" cy="347472"/>
          </a:xfrm>
          <a:prstGeom prst="roundRect">
            <a:avLst>
              <a:gd name="adj" fmla="val 13158"/>
            </a:avLst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208483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A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508760" y="2112264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Concepts &amp; Definitions First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508760" y="2423160"/>
            <a:ext cx="7132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the foundational model well so students can extend it.</a:t>
            </a:r>
            <a:endParaRPr lang="en-US" sz="1100" dirty="0"/>
          </a:p>
          <a:p>
            <a:pPr marL="0" indent="0">
              <a:buNone/>
            </a:pPr>
            <a:r>
              <a:rPr lang="en-US" sz="1100" u="sng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</a:t>
            </a: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Trees → faster understanding of XGBoost/Random Forest</a:t>
            </a:r>
            <a:endParaRPr lang="en-US" sz="1100" dirty="0"/>
          </a:p>
          <a:p>
            <a:pPr marL="0" indent="0">
              <a:buNone/>
            </a:pPr>
            <a:r>
              <a:rPr lang="en-US" sz="1100" u="sng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</a:t>
            </a: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What a RAG is → faster self-extension to advanced RAG pipelines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3044952"/>
            <a:ext cx="914400" cy="347472"/>
          </a:xfrm>
          <a:prstGeom prst="roundRect">
            <a:avLst>
              <a:gd name="adj" fmla="val 13158"/>
            </a:avLst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04495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508760" y="3072384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Self-Assessment Mechanisms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508760" y="3383280"/>
            <a:ext cx="7132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students how to check their own understanding of new techniques.</a:t>
            </a:r>
            <a:endParaRPr lang="en-US" sz="1100" dirty="0"/>
          </a:p>
          <a:p>
            <a:pPr marL="0" indent="0">
              <a:buNone/>
            </a:pPr>
            <a:r>
              <a:rPr lang="en-US" sz="1100" u="sng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</a:t>
            </a: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After learning clustering, give students benchmarking questions/datasets they can use to evaluate whether a new algorithm (e.g., DBSCAN) has actually been learned.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4005072"/>
            <a:ext cx="914400" cy="347472"/>
          </a:xfrm>
          <a:prstGeom prst="roundRect">
            <a:avLst>
              <a:gd name="adj" fmla="val 13158"/>
            </a:avLst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400507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C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508760" y="4032504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Model Use Framework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508760" y="4343400"/>
            <a:ext cx="7132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a checklist or set of evaluative questions for learning any new DS/ML model responsibly, regardless of domain.</a:t>
            </a:r>
            <a:endParaRPr lang="en-US" sz="11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25F7A1-A507-D804-B043-9CA70EE81901}"/>
              </a:ext>
            </a:extLst>
          </p:cNvPr>
          <p:cNvSpPr txBox="1"/>
          <p:nvPr/>
        </p:nvSpPr>
        <p:spPr>
          <a:xfrm>
            <a:off x="671885" y="4702802"/>
            <a:ext cx="451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Something else? A mix of all of the above?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5AE57-CAF6-6C00-BB44-00FE1FC9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2C3418A-211F-7E64-099C-34B89B2B385D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4C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D73D089-9BD6-72A6-8ABD-88F6E6D6FB6F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4c. How Should We Guide Responsible Self-Directed Learning &amp; AI use?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16C51D7-7B11-3EF6-7491-C6686CB8C875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08913A7-A9AF-EF4E-84BC-8FB82969337C}"/>
              </a:ext>
            </a:extLst>
          </p:cNvPr>
          <p:cNvSpPr/>
          <p:nvPr/>
        </p:nvSpPr>
        <p:spPr>
          <a:xfrm>
            <a:off x="425394" y="14650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Training Responsible SDL and AI Use: Two Contexts</a:t>
            </a:r>
            <a:endParaRPr lang="en-US" sz="13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96EA668-17F0-FCD9-C52C-1228F1551A29}"/>
              </a:ext>
            </a:extLst>
          </p:cNvPr>
          <p:cNvSpPr/>
          <p:nvPr/>
        </p:nvSpPr>
        <p:spPr>
          <a:xfrm>
            <a:off x="425394" y="1949660"/>
            <a:ext cx="64008" cy="4572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FE84144-F136-1427-C71F-4FBD8062E2CE}"/>
              </a:ext>
            </a:extLst>
          </p:cNvPr>
          <p:cNvSpPr/>
          <p:nvPr/>
        </p:nvSpPr>
        <p:spPr>
          <a:xfrm>
            <a:off x="626562" y="19496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technique</a:t>
            </a:r>
            <a:endParaRPr lang="en-US" sz="1200" b="1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27264CD-4343-70D4-901B-18D1615CFE62}"/>
              </a:ext>
            </a:extLst>
          </p:cNvPr>
          <p:cNvSpPr/>
          <p:nvPr/>
        </p:nvSpPr>
        <p:spPr>
          <a:xfrm>
            <a:off x="626562" y="2169116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concise questions/techniques can we give students who will learn a more advanced version of a topic we do teach? (e.g., clustering → DBSCAN)</a:t>
            </a:r>
            <a:endParaRPr lang="en-US" sz="12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125552FD-C358-A7EC-C7DB-E3F9F9D161F8}"/>
              </a:ext>
            </a:extLst>
          </p:cNvPr>
          <p:cNvSpPr/>
          <p:nvPr/>
        </p:nvSpPr>
        <p:spPr>
          <a:xfrm>
            <a:off x="425394" y="2608028"/>
            <a:ext cx="64008" cy="4572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738DECB-522A-19DD-723E-B1056F60BA9D}"/>
              </a:ext>
            </a:extLst>
          </p:cNvPr>
          <p:cNvSpPr/>
          <p:nvPr/>
        </p:nvSpPr>
        <p:spPr>
          <a:xfrm>
            <a:off x="626562" y="260802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Unknown technique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6F6FFF43-C6B5-BCC9-BB12-777CD4867082}"/>
              </a:ext>
            </a:extLst>
          </p:cNvPr>
          <p:cNvSpPr/>
          <p:nvPr/>
        </p:nvSpPr>
        <p:spPr>
          <a:xfrm>
            <a:off x="626562" y="2827484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there broad, transferable questions that help students evaluate AI-learned content (or learned in other ways), even for techniques </a:t>
            </a:r>
            <a:r>
              <a:rPr lang="en-US" sz="1200" b="1" i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</a:t>
            </a:r>
            <a:r>
              <a:rPr lang="en-US" sz="12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have little grounding in (or don’t exist yet)? (e.g., generative AI)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1836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7BFE4D-1BE4-12CD-FB3E-8F368140A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9656A54-F8C5-45CD-7D3C-CDBB4EE5A2D7}"/>
              </a:ext>
            </a:extLst>
          </p:cNvPr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LANDSCAPE: INDUSTRY RE-ALIGNMENT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01A5C36-5548-4D4E-B98A-8F29C7F980B7}"/>
              </a:ext>
            </a:extLst>
          </p:cNvPr>
          <p:cNvSpPr/>
          <p:nvPr/>
        </p:nvSpPr>
        <p:spPr>
          <a:xfrm>
            <a:off x="457200" y="53035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Aggressive AI Investment — At the Cost of Jobs</a:t>
            </a:r>
            <a:endParaRPr lang="en-US" sz="26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23081D2-CF69-670A-2F5F-A357FA246BCD}"/>
              </a:ext>
            </a:extLst>
          </p:cNvPr>
          <p:cNvSpPr/>
          <p:nvPr/>
        </p:nvSpPr>
        <p:spPr>
          <a:xfrm>
            <a:off x="457200" y="1170432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3D7C764A-EAAA-175F-8F86-E7B7A91905DE}"/>
              </a:ext>
            </a:extLst>
          </p:cNvPr>
          <p:cNvSpPr/>
          <p:nvPr/>
        </p:nvSpPr>
        <p:spPr>
          <a:xfrm>
            <a:off x="5943600" y="1298448"/>
            <a:ext cx="2834640" cy="1572768"/>
          </a:xfrm>
          <a:prstGeom prst="rect">
            <a:avLst/>
          </a:prstGeom>
          <a:solidFill>
            <a:srgbClr val="F0ECE6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7C905A0-1FD0-14A3-45E3-1B7937E19FC4}"/>
              </a:ext>
            </a:extLst>
          </p:cNvPr>
          <p:cNvSpPr/>
          <p:nvPr/>
        </p:nvSpPr>
        <p:spPr>
          <a:xfrm>
            <a:off x="6080760" y="1389888"/>
            <a:ext cx="2560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 Trends</a:t>
            </a:r>
            <a:endParaRPr lang="en-US" sz="11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2855CF0-5699-9182-94EE-810261ECF593}"/>
              </a:ext>
            </a:extLst>
          </p:cNvPr>
          <p:cNvSpPr/>
          <p:nvPr/>
        </p:nvSpPr>
        <p:spPr>
          <a:xfrm>
            <a:off x="6080760" y="170078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41% of companies plan to reduce their workforce by 2030 due to AI.</a:t>
            </a:r>
            <a:endParaRPr lang="en-US" sz="13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75C99E-AE4B-F4E8-9B25-AA9E4F890A68}"/>
              </a:ext>
            </a:extLst>
          </p:cNvPr>
          <p:cNvSpPr/>
          <p:nvPr/>
        </p:nvSpPr>
        <p:spPr>
          <a:xfrm>
            <a:off x="6080760" y="2651760"/>
            <a:ext cx="25603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WEF, 2025</a:t>
            </a:r>
            <a:endParaRPr lang="en-US" sz="9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BCE37676-0964-4C04-4A7A-3E7F62328EBD}"/>
              </a:ext>
            </a:extLst>
          </p:cNvPr>
          <p:cNvSpPr/>
          <p:nvPr/>
        </p:nvSpPr>
        <p:spPr>
          <a:xfrm>
            <a:off x="5943600" y="2980944"/>
            <a:ext cx="2834640" cy="1920240"/>
          </a:xfrm>
          <a:prstGeom prst="rect">
            <a:avLst/>
          </a:prstGeom>
          <a:solidFill>
            <a:srgbClr val="F0ECE6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C157C785-E2F1-CA1A-079F-6969CBC98241}"/>
              </a:ext>
            </a:extLst>
          </p:cNvPr>
          <p:cNvSpPr/>
          <p:nvPr/>
        </p:nvSpPr>
        <p:spPr>
          <a:xfrm>
            <a:off x="6080760" y="3072384"/>
            <a:ext cx="2560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Cut Roles</a:t>
            </a:r>
            <a:endParaRPr lang="en-US" sz="11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8D703D9F-7AEC-9625-97C4-E5C221C4A46A}"/>
              </a:ext>
            </a:extLst>
          </p:cNvPr>
          <p:cNvSpPr/>
          <p:nvPr/>
        </p:nvSpPr>
        <p:spPr>
          <a:xfrm>
            <a:off x="6080760" y="3401568"/>
            <a:ext cx="25603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</a:t>
            </a:r>
          </a:p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</a:t>
            </a:r>
          </a:p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Non-technical analysts
Customer service  </a:t>
            </a:r>
          </a:p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
</a:t>
            </a: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Junior-level programmers</a:t>
            </a:r>
            <a:endParaRPr lang="en-US" sz="1250" b="1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72438F6-6B84-CA56-0632-7FD3253BCE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552"/>
          <a:stretch/>
        </p:blipFill>
        <p:spPr>
          <a:xfrm>
            <a:off x="321280" y="1389888"/>
            <a:ext cx="4075792" cy="644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279C815-BEF9-AD6A-0146-CEA8F6081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947" y="2286088"/>
            <a:ext cx="4790670" cy="5706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1C380C-F8B9-6691-4CD1-3909B0782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46" y="3106774"/>
            <a:ext cx="5033184" cy="4834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4D391C2-96DE-F7C0-9B8B-9BFC5CF9C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79" y="3840343"/>
            <a:ext cx="4790670" cy="298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38433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4E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4e. Preparing Students for SDLs in Techniques We Don't Know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there transferable techniques or questions that help students evaluate their own learning, even when we, as instructors, have limited familiarity with the technique (or it might not exist yet)?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48840"/>
            <a:ext cx="8229600" cy="256032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58368" y="225856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58368" y="260604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Pick a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DS/ML technique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very familiar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(e.g., a RAG pipeline).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58368" y="306324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What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techniques or questions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you give a student that would help them </a:t>
            </a:r>
            <a:r>
              <a:rPr lang="en-US" sz="13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whether they actually understand </a:t>
            </a:r>
            <a:r>
              <a:rPr lang="en-US" sz="1300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important about this technique, even without you knowing the technique deeply yourself?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u="sng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r>
              <a:rPr lang="en-US" sz="1150" i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Develop broadly applicable SDL metacognitive scaffolds that transcend specific technique knowledge.</a:t>
            </a:r>
            <a:endParaRPr lang="en-US" sz="11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4f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4f. What </a:t>
            </a:r>
            <a:r>
              <a:rPr lang="en-US" sz="2800" b="1" u="sng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Should</a:t>
            </a: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Students Be Measuring in Their Own SDLs?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353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67512" y="1353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What </a:t>
            </a:r>
            <a:r>
              <a:rPr lang="en-US" sz="1400" b="1" u="sng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</a:t>
            </a: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students focus on?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67512" y="1719073"/>
            <a:ext cx="37251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aspects of learning a new DS/ML technique </a:t>
            </a:r>
            <a:r>
              <a:rPr lang="en-US" sz="1300" i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students actually be focusing on to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genuine progress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2496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67512" y="2496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AI-robust progress markers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67512" y="2862073"/>
            <a:ext cx="3904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markers of learning progress are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resistant to AI assistance masking actual understanding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(e.g., code that compiles is likely not AI-robust)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3639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7512" y="3639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Responding to misalignment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67512" y="4005073"/>
            <a:ext cx="395140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there is a gap between what students perceive as progress and what actually constitutes meaningful learning of a new DS/ML technique, how should educators respond?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66522" y="4317558"/>
            <a:ext cx="3293430" cy="72993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538082" y="4401047"/>
            <a:ext cx="2984125" cy="5247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u="sng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tension</a:t>
            </a:r>
            <a:r>
              <a:rPr lang="en-US" sz="1150" b="1" i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Students who heavily used AI reported fewer unmet learning needs, but are their perceptions of progress well-calibrated?</a:t>
            </a:r>
            <a:endParaRPr lang="en-US" sz="11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71713E-13D3-F92F-5957-7A50A3A6F019}"/>
              </a:ext>
            </a:extLst>
          </p:cNvPr>
          <p:cNvSpPr txBox="1"/>
          <p:nvPr/>
        </p:nvSpPr>
        <p:spPr>
          <a:xfrm>
            <a:off x="5398936" y="1513095"/>
            <a:ext cx="3223856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Top Student Measures of SDL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Technique accuracy/improved accuracy (9)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Successful output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Implementation ability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Clear path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Overall speed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Perceived progress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12FF2A-AD21-8A8C-9A2B-E3058A257AC1}"/>
              </a:ext>
            </a:extLst>
          </p:cNvPr>
          <p:cNvSpPr/>
          <p:nvPr/>
        </p:nvSpPr>
        <p:spPr>
          <a:xfrm>
            <a:off x="373711" y="1357884"/>
            <a:ext cx="4480560" cy="10744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2A720-C7BD-1F5A-962E-1CBA8008A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07786C2-BCFC-AD5E-B544-6878557354CE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4f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94EBB83-AD43-D31B-0507-E4F3D808C728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4f. What </a:t>
            </a:r>
            <a:r>
              <a:rPr lang="en-US" sz="2800" b="1" u="sng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Should</a:t>
            </a: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Students Be Measuring in Their Own SDLs?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7500B52-C132-83A0-E48D-2CDD1E4A9D01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25E1697-E575-4889-EA41-3F95499C030D}"/>
              </a:ext>
            </a:extLst>
          </p:cNvPr>
          <p:cNvSpPr/>
          <p:nvPr/>
        </p:nvSpPr>
        <p:spPr>
          <a:xfrm>
            <a:off x="457200" y="1353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D1636CB-00FE-D7AB-EE72-922976F11BDB}"/>
              </a:ext>
            </a:extLst>
          </p:cNvPr>
          <p:cNvSpPr/>
          <p:nvPr/>
        </p:nvSpPr>
        <p:spPr>
          <a:xfrm>
            <a:off x="667512" y="1353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should students focus on?</a:t>
            </a:r>
            <a:endParaRPr lang="en-US"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36E93BE-1024-C55C-9405-B11CF87A5025}"/>
              </a:ext>
            </a:extLst>
          </p:cNvPr>
          <p:cNvSpPr/>
          <p:nvPr/>
        </p:nvSpPr>
        <p:spPr>
          <a:xfrm>
            <a:off x="667512" y="1719073"/>
            <a:ext cx="37251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aspects of learning a new DS/ML technique should students actually be focusing on to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genuine progress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3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17C0CE85-E1DE-A6A0-1469-31C83209B947}"/>
              </a:ext>
            </a:extLst>
          </p:cNvPr>
          <p:cNvSpPr/>
          <p:nvPr/>
        </p:nvSpPr>
        <p:spPr>
          <a:xfrm>
            <a:off x="457200" y="2496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7FF44B3-781B-ED82-7423-32E8B711366F}"/>
              </a:ext>
            </a:extLst>
          </p:cNvPr>
          <p:cNvSpPr/>
          <p:nvPr/>
        </p:nvSpPr>
        <p:spPr>
          <a:xfrm>
            <a:off x="667512" y="2496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AI-robust progress markers</a:t>
            </a:r>
            <a:endParaRPr lang="en-US" sz="1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6F1CDF3-A4AB-A1EE-77D9-324C32CA596F}"/>
              </a:ext>
            </a:extLst>
          </p:cNvPr>
          <p:cNvSpPr/>
          <p:nvPr/>
        </p:nvSpPr>
        <p:spPr>
          <a:xfrm>
            <a:off x="667512" y="2862073"/>
            <a:ext cx="3904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markers of learning progress are most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resistant to AI assistance masking actual understanding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(e.g., code that compiles is likely not AI-robust)</a:t>
            </a:r>
            <a:endParaRPr lang="en-US" sz="13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109B7CC2-0BA3-3E54-A090-20A8B07F7D06}"/>
              </a:ext>
            </a:extLst>
          </p:cNvPr>
          <p:cNvSpPr/>
          <p:nvPr/>
        </p:nvSpPr>
        <p:spPr>
          <a:xfrm>
            <a:off x="457200" y="3639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23EB7FA-6ED2-F581-EC81-D893902F463B}"/>
              </a:ext>
            </a:extLst>
          </p:cNvPr>
          <p:cNvSpPr/>
          <p:nvPr/>
        </p:nvSpPr>
        <p:spPr>
          <a:xfrm>
            <a:off x="667512" y="3639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Responding to misalignment</a:t>
            </a:r>
            <a:endParaRPr lang="en-US" sz="1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8E2FA4A-EDE7-CD76-9B30-A9AFEA4AD0B6}"/>
              </a:ext>
            </a:extLst>
          </p:cNvPr>
          <p:cNvSpPr/>
          <p:nvPr/>
        </p:nvSpPr>
        <p:spPr>
          <a:xfrm>
            <a:off x="667512" y="4005073"/>
            <a:ext cx="395140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there is a gap between what students perceive as progress and what actually constitutes meaningful learning of a new DS/ML technique, how should educators respond?</a:t>
            </a:r>
            <a:endParaRPr lang="en-US" sz="13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3038E712-E948-FD3D-61FF-73D83B8920D1}"/>
              </a:ext>
            </a:extLst>
          </p:cNvPr>
          <p:cNvSpPr/>
          <p:nvPr/>
        </p:nvSpPr>
        <p:spPr>
          <a:xfrm>
            <a:off x="5466522" y="4317558"/>
            <a:ext cx="3293430" cy="72993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D134944-A622-07DD-E2D0-D6BCF9F23D2B}"/>
              </a:ext>
            </a:extLst>
          </p:cNvPr>
          <p:cNvSpPr/>
          <p:nvPr/>
        </p:nvSpPr>
        <p:spPr>
          <a:xfrm>
            <a:off x="5538082" y="4401047"/>
            <a:ext cx="2984125" cy="5247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u="sng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tension</a:t>
            </a:r>
            <a:r>
              <a:rPr lang="en-US" sz="1150" b="1" i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Students who heavily used AI reported fewer unmet learning needs, but are their perceptions of progress well-calibrated?</a:t>
            </a:r>
            <a:endParaRPr lang="en-US" sz="11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BB9D12-25E3-1C24-E6CD-D3F115F385BA}"/>
              </a:ext>
            </a:extLst>
          </p:cNvPr>
          <p:cNvSpPr txBox="1"/>
          <p:nvPr/>
        </p:nvSpPr>
        <p:spPr>
          <a:xfrm>
            <a:off x="5398936" y="1513095"/>
            <a:ext cx="3223856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Top Student Measures of SDL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Technique accuracy/improved accuracy (9)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Successful output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Implementation ability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Clear path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Overall speed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Perceived progress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449BF0-BB3A-95FB-B908-B5476D76A470}"/>
              </a:ext>
            </a:extLst>
          </p:cNvPr>
          <p:cNvSpPr/>
          <p:nvPr/>
        </p:nvSpPr>
        <p:spPr>
          <a:xfrm>
            <a:off x="345881" y="2432305"/>
            <a:ext cx="4480560" cy="10744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1024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CED35-0DDD-B82F-7938-8C992CFF9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8F1D24-C442-B1FF-6518-204FF2EA2C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949283"/>
              </p:ext>
            </p:extLst>
          </p:nvPr>
        </p:nvGraphicFramePr>
        <p:xfrm>
          <a:off x="297183" y="1194310"/>
          <a:ext cx="4203255" cy="3949190"/>
        </p:xfrm>
        <a:graphic>
          <a:graphicData uri="http://schemas.openxmlformats.org/drawingml/2006/table">
            <a:tbl>
              <a:tblPr/>
              <a:tblGrid>
                <a:gridCol w="883585">
                  <a:extLst>
                    <a:ext uri="{9D8B030D-6E8A-4147-A177-3AD203B41FA5}">
                      <a16:colId xmlns:a16="http://schemas.microsoft.com/office/drawing/2014/main" val="3423832797"/>
                    </a:ext>
                  </a:extLst>
                </a:gridCol>
                <a:gridCol w="3319670">
                  <a:extLst>
                    <a:ext uri="{9D8B030D-6E8A-4147-A177-3AD203B41FA5}">
                      <a16:colId xmlns:a16="http://schemas.microsoft.com/office/drawing/2014/main" val="3778365115"/>
                    </a:ext>
                  </a:extLst>
                </a:gridCol>
              </a:tblGrid>
              <a:tr h="1746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64963"/>
                  </a:ext>
                </a:extLst>
              </a:tr>
              <a:tr h="692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Performance &amp; Outputs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ECHNIQUE accuracy/improved accuracy (9)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Successful output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Winning a competition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Better code performance than foundational paper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handle more complicated tasks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206598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Implementation Competence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General implementation ability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No code errors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Implementation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Code from scratch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do things on their own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Doing what you're able to do in another coding language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manage multiple projects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228792"/>
                  </a:ext>
                </a:extLst>
              </a:tr>
              <a:tr h="9631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Learning Progress &amp; Efficiency</a:t>
                      </a:r>
                      <a:endParaRPr lang="en-US" sz="90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Overall speed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Perceived progress (4)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Coding feedback loop length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Amount of certainty about how long a task/subtask might take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Perceived quantity of information learned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Time spent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Perceived amount of friction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405673"/>
                  </a:ext>
                </a:extLst>
              </a:tr>
              <a:tr h="10982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Conceptual Understanding</a:t>
                      </a:r>
                      <a:endParaRPr lang="en-US" sz="900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Understanding necessary </a:t>
                      </a:r>
                      <a:r>
                        <a:rPr lang="en-US" sz="900" b="0" dirty="0" err="1"/>
                        <a:t>subconcepts</a:t>
                      </a:r>
                      <a:r>
                        <a:rPr lang="en-US" sz="900" b="0" dirty="0"/>
                        <a:t> and definitions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explain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link modeling/parameter tuning outputs to how the algorithm/math works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Understanding limitations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Understand the math/theory/nuance/foundations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Understand how it works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Gaining broader subject matter understanding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41247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695BD54-10E2-F8FE-A33F-12053B0F8E9D}"/>
              </a:ext>
            </a:extLst>
          </p:cNvPr>
          <p:cNvGraphicFramePr>
            <a:graphicFrameLocks noGrp="1"/>
          </p:cNvGraphicFramePr>
          <p:nvPr/>
        </p:nvGraphicFramePr>
        <p:xfrm>
          <a:off x="4683319" y="864826"/>
          <a:ext cx="3776870" cy="4288067"/>
        </p:xfrm>
        <a:graphic>
          <a:graphicData uri="http://schemas.openxmlformats.org/drawingml/2006/table">
            <a:tbl>
              <a:tblPr/>
              <a:tblGrid>
                <a:gridCol w="978010">
                  <a:extLst>
                    <a:ext uri="{9D8B030D-6E8A-4147-A177-3AD203B41FA5}">
                      <a16:colId xmlns:a16="http://schemas.microsoft.com/office/drawing/2014/main" val="3490670030"/>
                    </a:ext>
                  </a:extLst>
                </a:gridCol>
                <a:gridCol w="2798860">
                  <a:extLst>
                    <a:ext uri="{9D8B030D-6E8A-4147-A177-3AD203B41FA5}">
                      <a16:colId xmlns:a16="http://schemas.microsoft.com/office/drawing/2014/main" val="2326199472"/>
                    </a:ext>
                  </a:extLst>
                </a:gridCol>
              </a:tblGrid>
              <a:tr h="195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/>
                        <a:t>Theme</a:t>
                      </a:r>
                      <a:endParaRPr lang="en-US" sz="600" b="1" dirty="0"/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Measure of SDL Progress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971705"/>
                  </a:ext>
                </a:extLst>
              </a:tr>
              <a:tr h="107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Learning Navigation &amp; Structure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Clear path of learning (5)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Being able to find resources at the appropriate level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Knowledge of correction steps (3)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subdivide into digestible chunks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Being able to find resources that explain it different ways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Suitable datasets/examples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Helpful AI guidance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Troubleshooting help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272104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Integration &amp; Transfer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Mental models/learning strategies from previous SDLs working in a new SDL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Transfer/connection making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Knowledge saturation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Extent to which learning fit existing course learning structures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Similarity to existing knowledge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Faster new learning based on this experience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671593"/>
                  </a:ext>
                </a:extLst>
              </a:tr>
              <a:tr h="925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Validation &amp; Verification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Code alignment/comparison to benchmark code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Corroboration with other resources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Knowledge of a framework for evaluating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evaluate accuracy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Online assessments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Supervisor/mentor feedback/assessment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Caught errors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355893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/>
                        <a:t>Knowledge Growth &amp; Retention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Retaining information (2)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23891"/>
                  </a:ext>
                </a:extLst>
              </a:tr>
              <a:tr h="3209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/>
                        <a:t>Motivation &amp; Enjoyment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0" dirty="0"/>
                        <a:t>Joy of learning (2)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Personal interest in the topic (1)</a:t>
                      </a:r>
                    </a:p>
                    <a:p>
                      <a:pPr>
                        <a:buNone/>
                      </a:pPr>
                      <a:r>
                        <a:rPr lang="en-US" sz="900" b="0" dirty="0"/>
                        <a:t>Ability to complete more practice problems (1)</a:t>
                      </a:r>
                    </a:p>
                  </a:txBody>
                  <a:tcPr marL="17170" marR="17170" marT="8585" marB="8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45993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D2A0575D-AECB-7293-A3A7-F0180C9320DC}"/>
              </a:ext>
            </a:extLst>
          </p:cNvPr>
          <p:cNvSpPr/>
          <p:nvPr/>
        </p:nvSpPr>
        <p:spPr>
          <a:xfrm>
            <a:off x="396239" y="321564"/>
            <a:ext cx="48237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u="sng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Robust Progress Markers</a:t>
            </a:r>
            <a:r>
              <a:rPr lang="en-US" sz="14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4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markers of learning progress are most </a:t>
            </a:r>
            <a:r>
              <a:rPr lang="en-US" sz="14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resistant to AI assistance masking actual understanding</a:t>
            </a:r>
            <a:r>
              <a:rPr lang="en-US" sz="14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(e.g., code that compiles is likely not AI-robust)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218478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20983-15A8-2AC1-473F-5DAFF041C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C1D1D3C-8A68-E3CC-637A-973792C7ADBD}"/>
              </a:ext>
            </a:extLst>
          </p:cNvPr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CURRICULAR QUESTIONS · 4f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67BD6F0-1691-A071-36CA-F61EF550DC02}"/>
              </a:ext>
            </a:extLst>
          </p:cNvPr>
          <p:cNvSpPr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4f. What </a:t>
            </a:r>
            <a:r>
              <a:rPr lang="en-US" sz="2800" b="1" u="sng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Should</a:t>
            </a: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Students Be Measuring in Their Own SDLs?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6238115-DD93-C5FB-FC51-12EA6F2BA1F1}"/>
              </a:ext>
            </a:extLst>
          </p:cNvPr>
          <p:cNvSpPr/>
          <p:nvPr/>
        </p:nvSpPr>
        <p:spPr>
          <a:xfrm>
            <a:off x="457200" y="1307592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9F89A23-8677-F764-9B94-DC9F77755B67}"/>
              </a:ext>
            </a:extLst>
          </p:cNvPr>
          <p:cNvSpPr/>
          <p:nvPr/>
        </p:nvSpPr>
        <p:spPr>
          <a:xfrm>
            <a:off x="457200" y="1353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7F8B061-4765-AECB-ABA0-B1815370CA33}"/>
              </a:ext>
            </a:extLst>
          </p:cNvPr>
          <p:cNvSpPr/>
          <p:nvPr/>
        </p:nvSpPr>
        <p:spPr>
          <a:xfrm>
            <a:off x="667512" y="1353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should students focus on?</a:t>
            </a:r>
            <a:endParaRPr lang="en-US"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62A17C0-38E4-1A6F-7872-4F9D9F8980CA}"/>
              </a:ext>
            </a:extLst>
          </p:cNvPr>
          <p:cNvSpPr/>
          <p:nvPr/>
        </p:nvSpPr>
        <p:spPr>
          <a:xfrm>
            <a:off x="667512" y="1719073"/>
            <a:ext cx="37251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aspects of learning a new DS/ML technique should students actually be focusing on to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genuine progress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3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E510D3F2-DFF0-2AD5-3FB0-AAFB14B37E71}"/>
              </a:ext>
            </a:extLst>
          </p:cNvPr>
          <p:cNvSpPr/>
          <p:nvPr/>
        </p:nvSpPr>
        <p:spPr>
          <a:xfrm>
            <a:off x="457200" y="2496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53337EA-23B1-A16A-8861-7D72C4D22AB4}"/>
              </a:ext>
            </a:extLst>
          </p:cNvPr>
          <p:cNvSpPr/>
          <p:nvPr/>
        </p:nvSpPr>
        <p:spPr>
          <a:xfrm>
            <a:off x="667512" y="2496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AI-robust progress markers</a:t>
            </a:r>
            <a:endParaRPr lang="en-US" sz="1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3409E6D-7549-7FF9-E868-9B1AB4953739}"/>
              </a:ext>
            </a:extLst>
          </p:cNvPr>
          <p:cNvSpPr/>
          <p:nvPr/>
        </p:nvSpPr>
        <p:spPr>
          <a:xfrm>
            <a:off x="667512" y="2862073"/>
            <a:ext cx="3904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markers of learning progress are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resistant to AI assistance masking actual understanding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(e.g., code that compiles is likely not AI-robust)</a:t>
            </a:r>
            <a:endParaRPr lang="en-US" sz="13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B0C91FE-1448-7998-B729-F4ECD2A65D48}"/>
              </a:ext>
            </a:extLst>
          </p:cNvPr>
          <p:cNvSpPr/>
          <p:nvPr/>
        </p:nvSpPr>
        <p:spPr>
          <a:xfrm>
            <a:off x="457200" y="3639313"/>
            <a:ext cx="64008" cy="914400"/>
          </a:xfrm>
          <a:prstGeom prst="rect">
            <a:avLst/>
          </a:prstGeom>
          <a:solidFill>
            <a:srgbClr val="C0543A"/>
          </a:solidFill>
          <a:ln w="12700">
            <a:solidFill>
              <a:srgbClr val="C05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AD1B12E-6829-67A5-0907-E60CF1FCD447}"/>
              </a:ext>
            </a:extLst>
          </p:cNvPr>
          <p:cNvSpPr/>
          <p:nvPr/>
        </p:nvSpPr>
        <p:spPr>
          <a:xfrm>
            <a:off x="667512" y="3639313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</a:t>
            </a:r>
            <a:r>
              <a:rPr lang="en-US" sz="1400" b="1" dirty="0">
                <a:solidFill>
                  <a:srgbClr val="1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Responding to misalignment</a:t>
            </a:r>
            <a:endParaRPr lang="en-US" sz="1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EB06D63-6A56-26BA-72F9-45A8F9785408}"/>
              </a:ext>
            </a:extLst>
          </p:cNvPr>
          <p:cNvSpPr/>
          <p:nvPr/>
        </p:nvSpPr>
        <p:spPr>
          <a:xfrm>
            <a:off x="667512" y="4005073"/>
            <a:ext cx="395140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there is a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between what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perceive as progress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what actually constitutes meaningful learning of a new DS/ML technique, 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should educators respond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3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EEF8562F-29A4-3541-6DDB-E65FF6EBDF8F}"/>
              </a:ext>
            </a:extLst>
          </p:cNvPr>
          <p:cNvSpPr/>
          <p:nvPr/>
        </p:nvSpPr>
        <p:spPr>
          <a:xfrm>
            <a:off x="5466522" y="4317558"/>
            <a:ext cx="3293430" cy="729930"/>
          </a:xfrm>
          <a:prstGeom prst="rect">
            <a:avLst/>
          </a:prstGeom>
          <a:solidFill>
            <a:srgbClr val="EDE8DF"/>
          </a:solidFill>
          <a:ln w="6350">
            <a:solidFill>
              <a:srgbClr val="DDD8CE"/>
            </a:solidFill>
            <a:prstDash val="solid"/>
          </a:ln>
          <a:effectLst>
            <a:outerShdw blurRad="762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C08707D-1F68-9347-CC56-F61BABF2B527}"/>
              </a:ext>
            </a:extLst>
          </p:cNvPr>
          <p:cNvSpPr/>
          <p:nvPr/>
        </p:nvSpPr>
        <p:spPr>
          <a:xfrm>
            <a:off x="5538082" y="4401047"/>
            <a:ext cx="2984125" cy="5247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u="sng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tension</a:t>
            </a:r>
            <a:r>
              <a:rPr lang="en-US" sz="1150" b="1" i="1" dirty="0">
                <a:solidFill>
                  <a:srgbClr val="C05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Students who heavily used AI reported fewer unmet learning needs, but are their perceptions of progress well-calibrated?</a:t>
            </a:r>
            <a:endParaRPr lang="en-US" sz="11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F60BDD-E07C-E1DB-E6EC-213358C6BEB5}"/>
              </a:ext>
            </a:extLst>
          </p:cNvPr>
          <p:cNvSpPr txBox="1"/>
          <p:nvPr/>
        </p:nvSpPr>
        <p:spPr>
          <a:xfrm>
            <a:off x="5398936" y="1513095"/>
            <a:ext cx="3223856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Top Student Measures of SDL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Technique accuracy/improved accuracy (9)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Successful output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Implementation ability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Clear path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Overall speed of learning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Perceived progress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726208-8873-CE76-45FF-B6B1A8A82A54}"/>
              </a:ext>
            </a:extLst>
          </p:cNvPr>
          <p:cNvSpPr/>
          <p:nvPr/>
        </p:nvSpPr>
        <p:spPr>
          <a:xfrm>
            <a:off x="289825" y="3570136"/>
            <a:ext cx="4480560" cy="12236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385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19C9040E-220F-9A79-FB03-E5E96625DBA0}"/>
              </a:ext>
            </a:extLst>
          </p:cNvPr>
          <p:cNvSpPr/>
          <p:nvPr/>
        </p:nvSpPr>
        <p:spPr>
          <a:xfrm>
            <a:off x="457200" y="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234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References</a:t>
            </a:r>
            <a:endParaRPr lang="en-US" sz="2800" dirty="0"/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68FE37C0-A522-F4FC-5938-89D23EFDE1CD}"/>
              </a:ext>
            </a:extLst>
          </p:cNvPr>
          <p:cNvSpPr/>
          <p:nvPr/>
        </p:nvSpPr>
        <p:spPr>
          <a:xfrm>
            <a:off x="457200" y="746031"/>
            <a:ext cx="8229600" cy="22860"/>
          </a:xfrm>
          <a:prstGeom prst="rect">
            <a:avLst/>
          </a:prstGeom>
          <a:solidFill>
            <a:srgbClr val="C8C0B0"/>
          </a:solidFill>
          <a:ln w="12700">
            <a:solidFill>
              <a:srgbClr val="C8C0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6A10E2-A83A-A15D-3C81-8A7D1B6C4155}"/>
              </a:ext>
            </a:extLst>
          </p:cNvPr>
          <p:cNvSpPr txBox="1"/>
          <p:nvPr/>
        </p:nvSpPr>
        <p:spPr>
          <a:xfrm>
            <a:off x="457200" y="850792"/>
            <a:ext cx="7800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Cai, Carrie J., and Philip J. Guo. "Software developers learning machine learning: Motivations, hurdles, and desires." </a:t>
            </a:r>
            <a:r>
              <a:rPr lang="en-US" sz="1200" i="1" dirty="0"/>
              <a:t>2019 IEEE symposium on visual languages and human-centric computing (VL/HCC)</a:t>
            </a:r>
            <a:r>
              <a:rPr lang="en-US" sz="1200" dirty="0"/>
              <a:t>. IEEE, 2019.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Chaudhury, Rimika, Philip J. Guo, and Parmit K. </a:t>
            </a:r>
            <a:r>
              <a:rPr lang="en-US" sz="1200" dirty="0" err="1"/>
              <a:t>Chilana</a:t>
            </a:r>
            <a:r>
              <a:rPr lang="en-US" sz="1200" dirty="0"/>
              <a:t>. "" There’s no way to keep up!": Diverse Motivations and Challenges Faced by Informal Learners of ML." </a:t>
            </a:r>
            <a:r>
              <a:rPr lang="en-US" sz="1200" i="1" dirty="0"/>
              <a:t>2022 IEEE Symposium on Visual Languages and Human-Centric Computing (VL/HCC)</a:t>
            </a:r>
            <a:r>
              <a:rPr lang="en-US" sz="1200" dirty="0"/>
              <a:t>. IEEE, 2022.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Dörnyei, Zoltán, and István Ottó. Motivation in action: A process model of L2 motivation. Vol. 4. No. 1. Working papers in applied linguistics, 1998.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Fisch, K. (2006). Did You Know? [Video]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Marsick</a:t>
            </a:r>
            <a:r>
              <a:rPr lang="en-US" sz="1200" dirty="0"/>
              <a:t>, Victoria J., and Karen Watkins. Informal and incidental learning in the workplace (Routledge Revivals). Routledge, 2015.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Matobobo</a:t>
            </a:r>
            <a:r>
              <a:rPr lang="en-US" sz="1200" dirty="0"/>
              <a:t>, Courage. "A systematic review of gender differences in students’ use of AI tools for learning in higher education." </a:t>
            </a:r>
            <a:r>
              <a:rPr lang="en-US" sz="1200" i="1" dirty="0"/>
              <a:t>Discover Education</a:t>
            </a:r>
            <a:r>
              <a:rPr lang="en-US" sz="1200" dirty="0"/>
              <a:t> 5.1 (2026): 90.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National Academies of Sciences, et al. </a:t>
            </a:r>
            <a:r>
              <a:rPr lang="en-US" sz="1200" i="1" dirty="0"/>
              <a:t>Data science for undergraduates: Opportunities and options</a:t>
            </a:r>
            <a:r>
              <a:rPr lang="en-US" sz="1200" dirty="0"/>
              <a:t>. National Academies Press, 2018.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Phipps, Simone TA, Leon C. Prieto, and Erastus N. </a:t>
            </a:r>
            <a:r>
              <a:rPr lang="en-US" sz="1200" dirty="0" err="1"/>
              <a:t>Ndinguri</a:t>
            </a:r>
            <a:r>
              <a:rPr lang="en-US" sz="1200" dirty="0"/>
              <a:t>. "TEACHING AN OLD DOG NEW TRICKS: INVESTIGATING HOW AGE, ABILITY, AND SELF EFFICACY INFLUENCE INTENTIONS TO LEARN AND LEARNING AMONG PARTICIPANTS IN ADULT EDUCATION." Academy of Educational Leadership Journal 17.1 (2013).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Shah, D. "By the numbers: MOOCs in 2020—class central. 2020." 2021,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Upwork. In-Demand Skills 2025. Upwork, 2025, </a:t>
            </a:r>
            <a:r>
              <a:rPr lang="en-US" sz="1200" u="sng" dirty="0">
                <a:hlinkClick r:id="rId2"/>
              </a:rPr>
              <a:t>https://www.upwork.com/research/in-demand-skills-2025. Accessed 2 Feb. 2025</a:t>
            </a:r>
            <a:r>
              <a:rPr lang="en-US" sz="1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World Economic Forum. </a:t>
            </a:r>
            <a:r>
              <a:rPr lang="en-US" sz="1200" i="1" dirty="0"/>
              <a:t>The Future of Jobs Report 2025</a:t>
            </a:r>
            <a:r>
              <a:rPr lang="en-US" sz="1200" dirty="0"/>
              <a:t>. World Economic Forum, 2025, </a:t>
            </a:r>
            <a:r>
              <a:rPr lang="en-US" sz="1200" u="sng" dirty="0">
                <a:hlinkClick r:id="rId3"/>
              </a:rPr>
              <a:t>www.weforum.org/publications/the-future-of-jobs-report-2025/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B1A0B2-E9BC-9F1A-F7DD-329639221A64}"/>
              </a:ext>
            </a:extLst>
          </p:cNvPr>
          <p:cNvSpPr txBox="1"/>
          <p:nvPr/>
        </p:nvSpPr>
        <p:spPr>
          <a:xfrm>
            <a:off x="7519946" y="4531251"/>
            <a:ext cx="147496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*Claude Sonnet 4.6 helped with slide tidying/design</a:t>
            </a:r>
          </a:p>
        </p:txBody>
      </p:sp>
    </p:spTree>
    <p:extLst>
      <p:ext uri="{BB962C8B-B14F-4D97-AF65-F5344CB8AC3E}">
        <p14:creationId xmlns:p14="http://schemas.microsoft.com/office/powerpoint/2010/main" val="42271841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4568E-E51A-E149-A25A-BA00186EF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E47D42A-B5C5-68D5-F5AB-2702CFC621DA}"/>
              </a:ext>
            </a:extLst>
          </p:cNvPr>
          <p:cNvSpPr/>
          <p:nvPr/>
        </p:nvSpPr>
        <p:spPr>
          <a:xfrm>
            <a:off x="502920" y="27432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FFFFF">
                    <a:alpha val="8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you!</a:t>
            </a:r>
          </a:p>
          <a:p>
            <a:r>
              <a:rPr lang="en-US" sz="3200" dirty="0">
                <a:solidFill>
                  <a:schemeClr val="bg2"/>
                </a:solidFill>
              </a:rPr>
              <a:t>Ongoing work; interested in ideas, feedback, and related research!</a:t>
            </a: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FAF66FA-96AF-F13A-C07B-F5BDEC865E39}"/>
              </a:ext>
            </a:extLst>
          </p:cNvPr>
          <p:cNvSpPr/>
          <p:nvPr/>
        </p:nvSpPr>
        <p:spPr>
          <a:xfrm>
            <a:off x="502920" y="2331720"/>
            <a:ext cx="4114800" cy="2286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980468A-F214-D7A3-1115-FDA9D7A56307}"/>
              </a:ext>
            </a:extLst>
          </p:cNvPr>
          <p:cNvSpPr/>
          <p:nvPr/>
        </p:nvSpPr>
        <p:spPr>
          <a:xfrm>
            <a:off x="502920" y="2362531"/>
            <a:ext cx="82296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Tori Ellison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/>
              </a:rPr>
              <a:t>vellison@illinois.edu</a:t>
            </a:r>
            <a:endParaRPr lang="en-US" sz="2000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University of Illinois Urbana-Champaign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A1C04-D13A-A34E-8412-6D8CF3B92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369" y="2468880"/>
            <a:ext cx="1244385" cy="1580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1A0EDD-FB7C-820B-5E63-71D78F5EC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227" y="2468880"/>
            <a:ext cx="1724177" cy="16464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BD3720-8905-49CB-CB95-3720B21DA0A8}"/>
              </a:ext>
            </a:extLst>
          </p:cNvPr>
          <p:cNvSpPr txBox="1"/>
          <p:nvPr/>
        </p:nvSpPr>
        <p:spPr>
          <a:xfrm>
            <a:off x="5887941" y="4163502"/>
            <a:ext cx="2965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chemeClr val="bg2"/>
                </a:solidFill>
              </a:rPr>
              <a:t>Fun </a:t>
            </a:r>
            <a:r>
              <a:rPr lang="en-US" sz="1600" u="sng" dirty="0" err="1">
                <a:solidFill>
                  <a:schemeClr val="bg2"/>
                </a:solidFill>
              </a:rPr>
              <a:t>eCOTS</a:t>
            </a:r>
            <a:r>
              <a:rPr lang="en-US" sz="1600" u="sng" dirty="0">
                <a:solidFill>
                  <a:schemeClr val="bg2"/>
                </a:solidFill>
              </a:rPr>
              <a:t> fact</a:t>
            </a:r>
            <a:r>
              <a:rPr lang="en-US" sz="1600" dirty="0">
                <a:solidFill>
                  <a:schemeClr val="bg2"/>
                </a:solidFill>
              </a:rPr>
              <a:t>: I foster dogs. These are two who were recently homed!</a:t>
            </a:r>
          </a:p>
        </p:txBody>
      </p:sp>
    </p:spTree>
    <p:extLst>
      <p:ext uri="{BB962C8B-B14F-4D97-AF65-F5344CB8AC3E}">
        <p14:creationId xmlns:p14="http://schemas.microsoft.com/office/powerpoint/2010/main" val="304872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LANDSCAPE: TRENDING GENERAL EMPLOYEE SKILLS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Skills Landscape Is Shifting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216673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316736"/>
            <a:ext cx="216673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strike="sngStrike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Generalist skillset</a:t>
            </a:r>
            <a:r>
              <a:rPr lang="en-US" sz="14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</a:t>
            </a: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expertise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216673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75104"/>
            <a:ext cx="216673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Building, maintaining, utilizing AI/ML models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578608"/>
            <a:ext cx="216673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633472"/>
            <a:ext cx="216673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analytics and data visualization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of AI modeling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3283610"/>
            <a:ext cx="216673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3291840"/>
            <a:ext cx="216673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annotation and labeling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quality training datasets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941978"/>
            <a:ext cx="216673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3950208"/>
            <a:ext cx="216673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extraction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224528" y="489204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Upwork Research Institute, 2025</a:t>
            </a:r>
            <a:endParaRPr lang="en-US" sz="9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89974C-99BA-FE10-3A5E-A3D68F22B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670" y="1161564"/>
            <a:ext cx="5519365" cy="370761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9EB6D42F-A238-4944-594C-88EEDF0B96A1}"/>
              </a:ext>
            </a:extLst>
          </p:cNvPr>
          <p:cNvSpPr/>
          <p:nvPr/>
        </p:nvSpPr>
        <p:spPr>
          <a:xfrm>
            <a:off x="4607781" y="2831460"/>
            <a:ext cx="850790" cy="4460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93B01F9-31B1-7903-1782-340CDB708192}"/>
              </a:ext>
            </a:extLst>
          </p:cNvPr>
          <p:cNvSpPr/>
          <p:nvPr/>
        </p:nvSpPr>
        <p:spPr>
          <a:xfrm>
            <a:off x="7820108" y="3688769"/>
            <a:ext cx="850790" cy="4460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E19773-8075-BD32-B50B-2386DE29AF75}"/>
              </a:ext>
            </a:extLst>
          </p:cNvPr>
          <p:cNvSpPr/>
          <p:nvPr/>
        </p:nvSpPr>
        <p:spPr>
          <a:xfrm>
            <a:off x="6985221" y="2983860"/>
            <a:ext cx="735496" cy="3954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6AA74A5-BE92-667F-F99D-CE035C2CCE63}"/>
              </a:ext>
            </a:extLst>
          </p:cNvPr>
          <p:cNvSpPr/>
          <p:nvPr/>
        </p:nvSpPr>
        <p:spPr>
          <a:xfrm>
            <a:off x="6242352" y="3069202"/>
            <a:ext cx="735496" cy="31010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LANDSCAPE: IN-DEMAND SKILLS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10 Most In-Demand Data Skills (2025)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316736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87552" y="1389888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Analytics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57200" y="1984248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2039112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87552" y="2112264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Learning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57200" y="2706624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2761488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987552" y="2834640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Visualization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57200" y="3429000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3483864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87552" y="3557016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Extraction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57200" y="4151376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4206240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87552" y="4279392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709160" y="1261872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09160" y="1316736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239512" y="1389888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Processing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709160" y="1984248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2039112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5239512" y="2112264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Mining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709160" y="2706624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09160" y="2761488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5239512" y="2834640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Experimentation and Testing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709160" y="3429000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709160" y="3483864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5239512" y="3557016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Learning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709160" y="4151376"/>
            <a:ext cx="38862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709160" y="4206240"/>
            <a:ext cx="5669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55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5239512" y="4279392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Modeling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Upwork, 2025</a:t>
            </a:r>
            <a:endParaRPr lang="en-US" sz="9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DD4D744-2869-BF92-81E3-BB64FF5AF5C7}"/>
              </a:ext>
            </a:extLst>
          </p:cNvPr>
          <p:cNvSpPr/>
          <p:nvPr/>
        </p:nvSpPr>
        <p:spPr>
          <a:xfrm>
            <a:off x="429370" y="2154407"/>
            <a:ext cx="2500686" cy="4460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1596CAE-3C98-D34B-F7E4-31FD162E9786}"/>
              </a:ext>
            </a:extLst>
          </p:cNvPr>
          <p:cNvSpPr/>
          <p:nvPr/>
        </p:nvSpPr>
        <p:spPr>
          <a:xfrm>
            <a:off x="4656814" y="4264921"/>
            <a:ext cx="2869096" cy="4460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A27C7AA-1062-438E-5F54-D6150C308302}"/>
              </a:ext>
            </a:extLst>
          </p:cNvPr>
          <p:cNvSpPr/>
          <p:nvPr/>
        </p:nvSpPr>
        <p:spPr>
          <a:xfrm>
            <a:off x="4475260" y="3558010"/>
            <a:ext cx="2869096" cy="4460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LANDSCAPE: WHAT AI IS REPLACING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Data Science Skills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26187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automated away: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384048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73736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strike="sngStrike" dirty="0">
                <a:solidFill>
                  <a:srgbClr val="AAAA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entry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2560320"/>
            <a:ext cx="384048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260604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strike="sngStrike" dirty="0">
                <a:solidFill>
                  <a:srgbClr val="AAAA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processing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3429000"/>
            <a:ext cx="384048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47472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strike="sngStrike" dirty="0">
                <a:solidFill>
                  <a:srgbClr val="AAAA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Basic analysis</a:t>
            </a:r>
            <a:endParaRPr lang="en-US" sz="2600" dirty="0"/>
          </a:p>
        </p:txBody>
      </p:sp>
      <p:sp>
        <p:nvSpPr>
          <p:cNvPr id="22" name="Text 33">
            <a:extLst>
              <a:ext uri="{FF2B5EF4-FFF2-40B4-BE49-F238E27FC236}">
                <a16:creationId xmlns:a16="http://schemas.microsoft.com/office/drawing/2014/main" id="{D4D3789B-C911-63A2-F4AB-6D576C70AB56}"/>
              </a:ext>
            </a:extLst>
          </p:cNvPr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Upwork, 2025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FD78382-F874-5D7C-ACCA-A8D4B09F1D1B}"/>
              </a:ext>
            </a:extLst>
          </p:cNvPr>
          <p:cNvSpPr/>
          <p:nvPr/>
        </p:nvSpPr>
        <p:spPr>
          <a:xfrm>
            <a:off x="457200" y="2560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300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WHY DATA SCIENTISTS IN PARTICULAR</a:t>
            </a:r>
            <a:endParaRPr lang="en-US" sz="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5E9B18C-4D79-8E40-938A-4C8281AA8094}"/>
              </a:ext>
            </a:extLst>
          </p:cNvPr>
          <p:cNvSpPr/>
          <p:nvPr/>
        </p:nvSpPr>
        <p:spPr>
          <a:xfrm>
            <a:off x="457200" y="530352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Science Was Already a</a:t>
            </a:r>
            <a:endParaRPr lang="en-US" sz="28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Continuous Learning Field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6D02297-6188-B532-FD69-21693DDAF3F6}"/>
              </a:ext>
            </a:extLst>
          </p:cNvPr>
          <p:cNvSpPr/>
          <p:nvPr/>
        </p:nvSpPr>
        <p:spPr>
          <a:xfrm>
            <a:off x="457200" y="1536192"/>
            <a:ext cx="8229600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113B2C8-D118-8E11-11E3-241E1BE32DAB}"/>
              </a:ext>
            </a:extLst>
          </p:cNvPr>
          <p:cNvSpPr/>
          <p:nvPr/>
        </p:nvSpPr>
        <p:spPr>
          <a:xfrm>
            <a:off x="457200" y="1664208"/>
            <a:ext cx="36576" cy="2606040"/>
          </a:xfrm>
          <a:prstGeom prst="rect">
            <a:avLst/>
          </a:prstGeom>
          <a:solidFill>
            <a:srgbClr val="C8553D"/>
          </a:solidFill>
          <a:ln w="12700">
            <a:solidFill>
              <a:srgbClr val="C855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4FFE031-A395-7D77-F859-A5E7D528EFDA}"/>
              </a:ext>
            </a:extLst>
          </p:cNvPr>
          <p:cNvSpPr/>
          <p:nvPr/>
        </p:nvSpPr>
        <p:spPr>
          <a:xfrm>
            <a:off x="621792" y="1664208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 before GenAI</a:t>
            </a:r>
            <a:endParaRPr lang="en-US"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55A22A41-610C-2012-91EC-5D4580227677}"/>
              </a:ext>
            </a:extLst>
          </p:cNvPr>
          <p:cNvSpPr/>
          <p:nvPr/>
        </p:nvSpPr>
        <p:spPr>
          <a:xfrm>
            <a:off x="621792" y="2066544"/>
            <a:ext cx="26060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National Academies (2018) characterized </a:t>
            </a:r>
            <a:r>
              <a:rPr lang="en-US" sz="125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science </a:t>
            </a:r>
            <a:r>
              <a:rPr lang="en-US" sz="12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as a</a:t>
            </a:r>
            <a:r>
              <a:rPr lang="en-US" sz="125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rapidly evolving field in which new tools, data sources, and computational demands emerge continuously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requiring practitioners to stay current and engage in ongoing professional learning throughout their careers.</a:t>
            </a:r>
            <a:endParaRPr lang="en-US" sz="125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A795E89-C55B-065B-A589-39F160EB13A5}"/>
              </a:ext>
            </a:extLst>
          </p:cNvPr>
          <p:cNvSpPr/>
          <p:nvPr/>
        </p:nvSpPr>
        <p:spPr>
          <a:xfrm>
            <a:off x="621792" y="3858768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Academies of Sciences,</a:t>
            </a:r>
            <a:endParaRPr lang="en-US" sz="950" dirty="0"/>
          </a:p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Engineering, and Medicine, 2018</a:t>
            </a:r>
            <a:endParaRPr lang="en-US" sz="95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C0FC81EF-193A-03BF-8651-18C3AA86D58E}"/>
              </a:ext>
            </a:extLst>
          </p:cNvPr>
          <p:cNvSpPr/>
          <p:nvPr/>
        </p:nvSpPr>
        <p:spPr>
          <a:xfrm>
            <a:off x="3401568" y="1664208"/>
            <a:ext cx="9144" cy="16459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7846E347-43B4-720F-0D8F-C5A5F689B3B1}"/>
              </a:ext>
            </a:extLst>
          </p:cNvPr>
          <p:cNvSpPr/>
          <p:nvPr/>
        </p:nvSpPr>
        <p:spPr>
          <a:xfrm>
            <a:off x="3401568" y="1664208"/>
            <a:ext cx="16459" cy="2542032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BEC7B46-2C3D-A4DB-7528-18C3339A86B7}"/>
              </a:ext>
            </a:extLst>
          </p:cNvPr>
          <p:cNvSpPr/>
          <p:nvPr/>
        </p:nvSpPr>
        <p:spPr>
          <a:xfrm>
            <a:off x="3584448" y="1664208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Now, GenAI raises the stakes</a:t>
            </a:r>
            <a:endParaRPr lang="en-US" sz="1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76A3D9E-B2CE-6940-1C7B-A38272EFD615}"/>
              </a:ext>
            </a:extLst>
          </p:cNvPr>
          <p:cNvSpPr/>
          <p:nvPr/>
        </p:nvSpPr>
        <p:spPr>
          <a:xfrm>
            <a:off x="3584448" y="2066544"/>
            <a:ext cx="26060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WEF Future of Jobs Report (2025) finds that generative AI has </a:t>
            </a:r>
            <a:r>
              <a:rPr lang="en-US" sz="125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substitution </a:t>
            </a:r>
            <a:r>
              <a:rPr lang="en-US" sz="1250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</a:t>
            </a:r>
            <a:r>
              <a:rPr lang="en-US" sz="125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</a:t>
            </a:r>
            <a:r>
              <a:rPr lang="en-US" sz="1250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“granular skills within AI and big data, such as </a:t>
            </a:r>
            <a:r>
              <a:rPr lang="en-US" sz="1250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mining and machine learning applications</a:t>
            </a:r>
            <a:r>
              <a:rPr lang="en-US" sz="1250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”,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common skills data scientists are trained on.</a:t>
            </a:r>
            <a:endParaRPr lang="en-US" sz="125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E4A5FEF-EB0A-0140-6D48-74205382C595}"/>
              </a:ext>
            </a:extLst>
          </p:cNvPr>
          <p:cNvSpPr/>
          <p:nvPr/>
        </p:nvSpPr>
        <p:spPr>
          <a:xfrm>
            <a:off x="3584448" y="3858768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 Economic Forum,</a:t>
            </a:r>
            <a:endParaRPr lang="en-US" sz="950" dirty="0"/>
          </a:p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of Jobs Report, 2025</a:t>
            </a:r>
            <a:endParaRPr lang="en-US" sz="9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D8D17E9C-EBB9-E362-5BAD-767C3B6D7D3B}"/>
              </a:ext>
            </a:extLst>
          </p:cNvPr>
          <p:cNvSpPr/>
          <p:nvPr/>
        </p:nvSpPr>
        <p:spPr>
          <a:xfrm>
            <a:off x="6364224" y="1664208"/>
            <a:ext cx="16459" cy="2542032"/>
          </a:xfrm>
          <a:prstGeom prst="rect">
            <a:avLst/>
          </a:prstGeom>
          <a:solidFill>
            <a:srgbClr val="D4CFC8"/>
          </a:solidFill>
          <a:ln w="12700">
            <a:solidFill>
              <a:srgbClr val="D4C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7A78927-5647-A964-F641-D46C5A3101FB}"/>
              </a:ext>
            </a:extLst>
          </p:cNvPr>
          <p:cNvSpPr/>
          <p:nvPr/>
        </p:nvSpPr>
        <p:spPr>
          <a:xfrm>
            <a:off x="6537960" y="1664208"/>
            <a:ext cx="23957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Learners are already responding</a:t>
            </a:r>
            <a:endParaRPr lang="en-US" sz="14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EF9FB82-DA6E-26E0-AA44-03E5422B3DEA}"/>
              </a:ext>
            </a:extLst>
          </p:cNvPr>
          <p:cNvSpPr/>
          <p:nvPr/>
        </p:nvSpPr>
        <p:spPr>
          <a:xfrm>
            <a:off x="6537960" y="2066544"/>
            <a:ext cx="2395728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learning platforms 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(Coursera, Udacity, edX) and resources (Medium, YouTube) have seen </a:t>
            </a:r>
            <a:r>
              <a:rPr lang="en-US" sz="125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demand and a proliferation of ML resources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as learners seek to keep pace with a field that moves faster than formal curricula can cover.</a:t>
            </a:r>
            <a:endParaRPr lang="en-US" sz="12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75EAF7FF-D566-B27B-2A3D-EF44ED191E11}"/>
              </a:ext>
            </a:extLst>
          </p:cNvPr>
          <p:cNvSpPr/>
          <p:nvPr/>
        </p:nvSpPr>
        <p:spPr>
          <a:xfrm>
            <a:off x="6537960" y="3858768"/>
            <a:ext cx="23957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C5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Shah, 2021</a:t>
            </a:r>
            <a:endParaRPr lang="en-US" sz="95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9AC05622-5D96-E08E-A8B1-4C9A7D115581}"/>
              </a:ext>
            </a:extLst>
          </p:cNvPr>
          <p:cNvSpPr/>
          <p:nvPr/>
        </p:nvSpPr>
        <p:spPr>
          <a:xfrm>
            <a:off x="0" y="4315968"/>
            <a:ext cx="9144000" cy="827532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2AD2E94E-4D24-E900-D5D0-C0234D08B6EE}"/>
              </a:ext>
            </a:extLst>
          </p:cNvPr>
          <p:cNvSpPr/>
          <p:nvPr/>
        </p:nvSpPr>
        <p:spPr>
          <a:xfrm>
            <a:off x="502920" y="4352544"/>
            <a:ext cx="8229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upskilling imperative in data science is not new — but GenAI has made it </a:t>
            </a:r>
            <a:r>
              <a:rPr lang="en-US" sz="1450" b="1" dirty="0">
                <a:solidFill>
                  <a:srgbClr val="C855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important.</a:t>
            </a:r>
            <a:endParaRPr lang="en-US" sz="14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69E6DC-5501-4EDA-C627-49A735CDF1CF}"/>
              </a:ext>
            </a:extLst>
          </p:cNvPr>
          <p:cNvSpPr txBox="1"/>
          <p:nvPr/>
        </p:nvSpPr>
        <p:spPr>
          <a:xfrm>
            <a:off x="6423662" y="51849"/>
            <a:ext cx="2720338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i="1" dirty="0"/>
              <a:t>Opening Session: </a:t>
            </a:r>
            <a:r>
              <a:rPr lang="en-US" sz="1050" i="1" dirty="0"/>
              <a:t>“We are currently preparing students for jobs that don’t yet exist… Using technologies that haven’t been invented… In order to solve problems we don’t even know are problems yet.” (Fisch 2006)</a:t>
            </a:r>
          </a:p>
        </p:txBody>
      </p:sp>
    </p:spTree>
    <p:extLst>
      <p:ext uri="{BB962C8B-B14F-4D97-AF65-F5344CB8AC3E}">
        <p14:creationId xmlns:p14="http://schemas.microsoft.com/office/powerpoint/2010/main" val="1608380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5778</TotalTime>
  <Words>8979</Words>
  <Application>Microsoft Office PowerPoint</Application>
  <PresentationFormat>On-screen Show (16:9)</PresentationFormat>
  <Paragraphs>1225</Paragraphs>
  <Slides>56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Bookman Old Style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Ellison, Tori</cp:lastModifiedBy>
  <cp:revision>2</cp:revision>
  <dcterms:created xsi:type="dcterms:W3CDTF">2026-06-13T01:25:46Z</dcterms:created>
  <dcterms:modified xsi:type="dcterms:W3CDTF">2026-06-18T00:10:51Z</dcterms:modified>
</cp:coreProperties>
</file>