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5B7D8-0694-4D9A-95DC-585421CDCC0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6E767-66B8-493D-9816-59B649FE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0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topics should we be adding to our courses? Which ones should we be leaving behind?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 we take everyone with us?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move forward in our teaching sustainability?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prepare teachers of statistics for the new world?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move forward in the face/with AI (i.e.,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ChatGPT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moving forward, we should reflect on where we have been. With that in mind, how does that inform (or not) where we should go from here?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we leave lectures behind us?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6E767-66B8-493D-9816-59B649FE82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2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4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1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2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3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1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7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1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2257A-62C1-4146-B5BF-46E5B36B4A1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7E9A-B2CB-4E17-BD59-7568CA0F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9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79ABD5-D0E9-5814-D322-43D182AC7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2049462"/>
            <a:ext cx="4449763" cy="44497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0A45FD6-4AF0-6CEA-FABF-920B99BE1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49462"/>
            <a:ext cx="4381500" cy="4449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7596B4-8DA3-A2CB-DF76-A8456D4D3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 unlock the information about eCOTS 2024,</a:t>
            </a:r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 need the code word . . .</a:t>
            </a:r>
          </a:p>
        </p:txBody>
      </p:sp>
    </p:spTree>
    <p:extLst>
      <p:ext uri="{BB962C8B-B14F-4D97-AF65-F5344CB8AC3E}">
        <p14:creationId xmlns:p14="http://schemas.microsoft.com/office/powerpoint/2010/main" val="326636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What to know about  </a:t>
            </a:r>
            <a:r>
              <a:rPr lang="en-US" dirty="0" err="1"/>
              <a:t>eCOTS</a:t>
            </a:r>
            <a:r>
              <a:rPr lang="en-US" dirty="0"/>
              <a:t> 2024 </a:t>
            </a:r>
          </a:p>
        </p:txBody>
      </p:sp>
      <p:pic>
        <p:nvPicPr>
          <p:cNvPr id="7" name="Picture 6" descr="A cat in a bag">
            <a:extLst>
              <a:ext uri="{FF2B5EF4-FFF2-40B4-BE49-F238E27FC236}">
                <a16:creationId xmlns:a16="http://schemas.microsoft.com/office/drawing/2014/main" id="{7E07A798-1333-650C-98C8-811F95B016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03" r="16663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1900" dirty="0"/>
              <a:t>You have already </a:t>
            </a:r>
            <a:r>
              <a:rPr lang="en-US" sz="1900"/>
              <a:t>been to </a:t>
            </a:r>
            <a:r>
              <a:rPr lang="en-US" sz="1900" dirty="0"/>
              <a:t>the location. – Its Online! </a:t>
            </a:r>
          </a:p>
          <a:p>
            <a:r>
              <a:rPr lang="en-US" sz="1900" dirty="0"/>
              <a:t>You can bring your cats or dogs or fish (even). </a:t>
            </a:r>
          </a:p>
          <a:p>
            <a:r>
              <a:rPr lang="en-US" sz="1900" dirty="0"/>
              <a:t>You can wear your slippers if you want. </a:t>
            </a:r>
          </a:p>
          <a:p>
            <a:r>
              <a:rPr lang="en-US" sz="1900" dirty="0"/>
              <a:t>It has the same food as your own fridge. </a:t>
            </a:r>
          </a:p>
          <a:p>
            <a:endParaRPr lang="en-US" sz="1900" dirty="0"/>
          </a:p>
          <a:p>
            <a:endParaRPr lang="en-US" sz="1900" dirty="0"/>
          </a:p>
          <a:p>
            <a:r>
              <a:rPr lang="en-US" sz="1900" dirty="0"/>
              <a:t>However, with the same great content, great discussions and wonderful colleagues!</a:t>
            </a:r>
          </a:p>
        </p:txBody>
      </p:sp>
    </p:spTree>
    <p:extLst>
      <p:ext uri="{BB962C8B-B14F-4D97-AF65-F5344CB8AC3E}">
        <p14:creationId xmlns:p14="http://schemas.microsoft.com/office/powerpoint/2010/main" val="396833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DD4AE2-447D-E9CE-CC4A-6556609C0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947" y="457200"/>
            <a:ext cx="774410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2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188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 unlock the information about eCOTS 2024, we need the code word . . .</vt:lpstr>
      <vt:lpstr>What to know about  eCOTS 2024 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Mocko,Megan E</dc:creator>
  <cp:lastModifiedBy>Mocko,Megan E</cp:lastModifiedBy>
  <cp:revision>6</cp:revision>
  <dcterms:created xsi:type="dcterms:W3CDTF">2023-05-25T19:36:55Z</dcterms:created>
  <dcterms:modified xsi:type="dcterms:W3CDTF">2023-06-02T22:13:39Z</dcterms:modified>
</cp:coreProperties>
</file>