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4e59f129f3_0_1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4e59f129f3_0_1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4e59f129f3_0_16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4e59f129f3_0_16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4e59f129f3_0_16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4e59f129f3_0_16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4e6c680f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4e6c680f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4e6c680ff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4e6c680ff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4e6c680ff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4e6c680ff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e59f129f3_0_16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4e59f129f3_0_1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4e59f129f3_0_16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4e59f129f3_0_16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8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7.png"/><Relationship Id="rId5" Type="http://schemas.openxmlformats.org/officeDocument/2006/relationships/image" Target="../media/image14.png"/><Relationship Id="rId6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Relationship Id="rId5" Type="http://schemas.openxmlformats.org/officeDocument/2006/relationships/image" Target="../media/image17.png"/><Relationship Id="rId6" Type="http://schemas.openxmlformats.org/officeDocument/2006/relationships/image" Target="../media/image24.png"/><Relationship Id="rId7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image" Target="../media/image17.png"/><Relationship Id="rId13" Type="http://schemas.openxmlformats.org/officeDocument/2006/relationships/image" Target="../media/image8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Relationship Id="rId9" Type="http://schemas.openxmlformats.org/officeDocument/2006/relationships/image" Target="../media/image7.png"/><Relationship Id="rId15" Type="http://schemas.openxmlformats.org/officeDocument/2006/relationships/image" Target="../media/image5.png"/><Relationship Id="rId14" Type="http://schemas.openxmlformats.org/officeDocument/2006/relationships/image" Target="../media/image14.png"/><Relationship Id="rId17" Type="http://schemas.openxmlformats.org/officeDocument/2006/relationships/image" Target="../media/image3.png"/><Relationship Id="rId16" Type="http://schemas.openxmlformats.org/officeDocument/2006/relationships/image" Target="../media/image21.png"/><Relationship Id="rId5" Type="http://schemas.openxmlformats.org/officeDocument/2006/relationships/image" Target="../media/image20.png"/><Relationship Id="rId6" Type="http://schemas.openxmlformats.org/officeDocument/2006/relationships/image" Target="../media/image25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599325" y="2571750"/>
            <a:ext cx="4474500" cy="11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Marjorie E. Bond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Penn State University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meb6971@psu.edu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0950" y="4208675"/>
            <a:ext cx="2166613" cy="52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0725" y="4138924"/>
            <a:ext cx="2381323" cy="79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5375" y="537625"/>
            <a:ext cx="6133249" cy="199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799" y="3811148"/>
            <a:ext cx="2325117" cy="120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99975" y="2865925"/>
            <a:ext cx="1937599" cy="90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5700" y="1350550"/>
            <a:ext cx="2474075" cy="24740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427350" y="329050"/>
            <a:ext cx="8289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Special thanks to everyone who planned USCOTS 2023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But especially,</a:t>
            </a:r>
            <a:endParaRPr sz="2300"/>
          </a:p>
        </p:txBody>
      </p:sp>
      <p:sp>
        <p:nvSpPr>
          <p:cNvPr id="66" name="Google Shape;66;p14"/>
          <p:cNvSpPr txBox="1"/>
          <p:nvPr/>
        </p:nvSpPr>
        <p:spPr>
          <a:xfrm>
            <a:off x="3105694" y="3953325"/>
            <a:ext cx="2564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DENNIS PEARL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Director of CAUSE</a:t>
            </a:r>
            <a:endParaRPr sz="2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650" y="354725"/>
            <a:ext cx="3228975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9525" y="424775"/>
            <a:ext cx="2695575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8600" y="2470225"/>
            <a:ext cx="2606799" cy="240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025" y="2469250"/>
            <a:ext cx="3590925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0356" y="2831022"/>
            <a:ext cx="3727100" cy="1984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9148" y="1471817"/>
            <a:ext cx="5958300" cy="118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76903" y="123425"/>
            <a:ext cx="5349193" cy="125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1020" y="123420"/>
            <a:ext cx="304425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7138" y="1482063"/>
            <a:ext cx="40767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1025" y="4438326"/>
            <a:ext cx="5121697" cy="51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04" y="1510400"/>
            <a:ext cx="5034100" cy="206471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299075" y="525200"/>
            <a:ext cx="5757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SCORE: Sports Content for Outreach, Research, and Education</a:t>
            </a:r>
            <a:endParaRPr sz="2600"/>
          </a:p>
        </p:txBody>
      </p:sp>
      <p:sp>
        <p:nvSpPr>
          <p:cNvPr id="91" name="Google Shape;91;p17"/>
          <p:cNvSpPr txBox="1"/>
          <p:nvPr/>
        </p:nvSpPr>
        <p:spPr>
          <a:xfrm>
            <a:off x="5044750" y="143075"/>
            <a:ext cx="3603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AGILE / SCRUM</a:t>
            </a:r>
            <a:endParaRPr sz="3200"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472" y="3648046"/>
            <a:ext cx="3020275" cy="131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6050" y="1358925"/>
            <a:ext cx="2112184" cy="13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69350" y="3575125"/>
            <a:ext cx="3962400" cy="14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950" y="539964"/>
            <a:ext cx="2114700" cy="16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95700"/>
            <a:ext cx="3234750" cy="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3193875"/>
            <a:ext cx="4082150" cy="79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6850" y="2920277"/>
            <a:ext cx="2559475" cy="1890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4478" y="1422796"/>
            <a:ext cx="2559464" cy="149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075" y="1047750"/>
            <a:ext cx="3590925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6788" y="1697600"/>
            <a:ext cx="3816475" cy="156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151027" y="3826175"/>
            <a:ext cx="3515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SCORE: Sports Content for Outreach, Research, and Education</a:t>
            </a:r>
            <a:endParaRPr sz="2200"/>
          </a:p>
        </p:txBody>
      </p:sp>
      <p:sp>
        <p:nvSpPr>
          <p:cNvPr id="111" name="Google Shape;111;p19"/>
          <p:cNvSpPr txBox="1"/>
          <p:nvPr/>
        </p:nvSpPr>
        <p:spPr>
          <a:xfrm>
            <a:off x="299075" y="2826375"/>
            <a:ext cx="1649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AGILE / SCRUM</a:t>
            </a:r>
            <a:endParaRPr sz="2200"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5050" y="3257534"/>
            <a:ext cx="951050" cy="737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5600" y="3557650"/>
            <a:ext cx="1850341" cy="5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01813" y="2519570"/>
            <a:ext cx="2614800" cy="139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73603" y="993287"/>
            <a:ext cx="3694350" cy="7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05263" y="4603625"/>
            <a:ext cx="1199335" cy="5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19575" y="4458650"/>
            <a:ext cx="1797500" cy="3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338075" y="3450099"/>
            <a:ext cx="1118025" cy="82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975048" y="4309203"/>
            <a:ext cx="1058202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609248" y="123425"/>
            <a:ext cx="3316859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240200" y="4110701"/>
            <a:ext cx="1541685" cy="101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51020" y="123420"/>
            <a:ext cx="304425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188075" y="904463"/>
            <a:ext cx="40767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987675" y="2223638"/>
            <a:ext cx="3156301" cy="31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425" y="662188"/>
            <a:ext cx="3695625" cy="36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 txBox="1"/>
          <p:nvPr/>
        </p:nvSpPr>
        <p:spPr>
          <a:xfrm>
            <a:off x="381325" y="210125"/>
            <a:ext cx="828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8725" y="119650"/>
            <a:ext cx="2288750" cy="43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311700" y="445025"/>
            <a:ext cx="8520600" cy="358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Be you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Do what you can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Pick a few things to change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When possible, collaborate, collaborate, collaborate</a:t>
            </a:r>
            <a:endParaRPr/>
          </a:p>
        </p:txBody>
      </p:sp>
      <p:sp>
        <p:nvSpPr>
          <p:cNvPr id="137" name="Google Shape;137;p21"/>
          <p:cNvSpPr txBox="1"/>
          <p:nvPr/>
        </p:nvSpPr>
        <p:spPr>
          <a:xfrm rot="-1105879">
            <a:off x="-34880" y="1857342"/>
            <a:ext cx="8979098" cy="815868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Nearly 4,000 jobs were lost due to AI</a:t>
            </a:r>
            <a:endParaRPr sz="4100">
              <a:highlight>
                <a:srgbClr val="00FFFF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