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Barker" userId="0a7343f5-bb5d-45ed-8ed3-6192032c11e3" providerId="ADAL" clId="{697E6C37-B941-462A-9F91-B055DC006F8A}"/>
    <pc:docChg chg="custSel addSld modSld">
      <pc:chgData name="Heather Barker" userId="0a7343f5-bb5d-45ed-8ed3-6192032c11e3" providerId="ADAL" clId="{697E6C37-B941-462A-9F91-B055DC006F8A}" dt="2023-05-11T13:52:39.270" v="1" actId="700"/>
      <pc:docMkLst>
        <pc:docMk/>
      </pc:docMkLst>
      <pc:sldChg chg="delSp new mod modClrScheme chgLayout">
        <pc:chgData name="Heather Barker" userId="0a7343f5-bb5d-45ed-8ed3-6192032c11e3" providerId="ADAL" clId="{697E6C37-B941-462A-9F91-B055DC006F8A}" dt="2023-05-11T13:52:39.270" v="1" actId="700"/>
        <pc:sldMkLst>
          <pc:docMk/>
          <pc:sldMk cId="1341202698" sldId="256"/>
        </pc:sldMkLst>
        <pc:spChg chg="del">
          <ac:chgData name="Heather Barker" userId="0a7343f5-bb5d-45ed-8ed3-6192032c11e3" providerId="ADAL" clId="{697E6C37-B941-462A-9F91-B055DC006F8A}" dt="2023-05-11T13:52:39.270" v="1" actId="700"/>
          <ac:spMkLst>
            <pc:docMk/>
            <pc:sldMk cId="1341202698" sldId="256"/>
            <ac:spMk id="2" creationId="{CEF8D03C-C6A9-45B6-9EC8-13626C87673D}"/>
          </ac:spMkLst>
        </pc:spChg>
        <pc:spChg chg="del">
          <ac:chgData name="Heather Barker" userId="0a7343f5-bb5d-45ed-8ed3-6192032c11e3" providerId="ADAL" clId="{697E6C37-B941-462A-9F91-B055DC006F8A}" dt="2023-05-11T13:52:39.270" v="1" actId="700"/>
          <ac:spMkLst>
            <pc:docMk/>
            <pc:sldMk cId="1341202698" sldId="256"/>
            <ac:spMk id="3" creationId="{C47A98C6-0344-4D94-BC52-43241F6FCD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CBC43-283C-4944-8D45-B41BAD7AB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FB6C6-0868-44BC-82F4-9646BB5A8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D6B16-D1CA-48F1-8E14-E3753C919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239F2-0325-404B-9C21-4F8BC7C4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13D6B-120D-4DF1-B30E-DF0E70C3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2E35F-4D0D-4728-965F-81A35BF1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A7D85-2E1C-432A-A29F-0838EF5478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D2AD4-8BED-43D7-BCA1-3E94103F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0E794-BBBE-4BE9-BDAB-51571F189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CE7EA-291C-46F4-AD20-75A11C67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3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4FD0F1-7A28-42AB-87ED-BBFB95FF5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6F1F8D-23DE-4D8D-B5C9-F9AD36A4D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3BFD0-74E4-45B5-A03A-B915D590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0F57-A421-4ACB-9E22-7E7C7E42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9B538-C955-4AEC-A678-6A2B88BE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9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B9F03-A14C-40AE-B646-B53EF9832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D8108-F8AE-4EA0-AE2A-E7CA729E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B8C67-C89F-4023-B24A-FFFC11D3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619BE-83D0-4F18-B055-1AA11548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CEE9B-9E96-4D44-95EE-82BCF324E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A752-71DB-47AF-822C-F92281BEA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B4836C-8F7C-4780-A296-2EE8E9C3C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EC971-D45A-4304-BFBA-B366D9150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66EE0-70CD-4932-879C-C794D4E8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27263-29A7-42F3-B30B-8FC02597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2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4F04-F133-44EA-8BEA-E618F6C1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662AF-3F5E-4379-9C76-BFC8186BE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760A3-D7DE-4675-9D77-ABA44F93F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DD3CA-5873-45E6-9044-E61D16FE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DC94C-4BBD-4024-B5AF-F4AD4E32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7CBE5-E514-40B9-A6D8-755A43DB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6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90813-9EAC-4124-BA36-513520042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4F570-478F-4E36-BFE2-441B16F9A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DE9EC-1C64-4C55-A1F4-50BAC88A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5CA6E2-6D92-458F-9378-5A99DF62D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64EE54-878A-4FFD-A22C-793CA56E6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2A450-A2B4-4F4D-8781-E64D3B477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F1322-0581-4ED6-9713-D213C31E6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158B07-4906-4B97-87BB-F7A6F645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7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59D46-3A4C-4ACB-9A1F-2D3FD7BB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C82223-01C6-4C15-BD0E-94597FEF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02D31-2CE7-4E97-BAE3-1B0A65A6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BC3FB9-8EB1-40B3-A1F7-B33D2149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5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B45D24-F945-4DB1-A43C-B6CE86CD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61B72-DE0E-48BB-9583-0C5BD0AFA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7437F-C2BC-4D8E-8F0E-807D0172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20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31ED-6C78-422D-A357-E4B4BAC06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396BF-084A-4FF5-9C48-915B0FD59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2D2E3-BBC1-4AD3-8417-81C484E1A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6E8CB-7D25-4291-A951-0BF25E32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5F80F7-1EFE-41EF-8E10-A27D85A83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3C865-D136-422A-A682-074DAD91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1B0D-39C0-441A-B393-060CDE09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FF6CE-0C04-4DDE-A9E0-ABF90D128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4E2C44-F5E3-4DCB-8F1C-0AC07A8DE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C4CF4-4AC0-47BC-AA98-F64771BD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D5CE5-F401-482F-A100-31F80AE3F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594CE-6129-4953-BB4A-781960B8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0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CA76E-15F1-42CB-A1A3-12C6BD409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2BCAB-2782-4645-9DA7-FE4958C57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A9493-5613-4D0E-9D83-22C4D0D67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1400-439D-43AB-9F86-7B46B2727B6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37401-305E-429A-9140-37382EA5B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2819A-7716-405A-8525-A42B1F26D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0B6F-AA26-4769-8641-725C405C9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2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Barker</dc:creator>
  <cp:lastModifiedBy>Heather Barker</cp:lastModifiedBy>
  <cp:revision>1</cp:revision>
  <dcterms:created xsi:type="dcterms:W3CDTF">2023-05-11T13:52:30Z</dcterms:created>
  <dcterms:modified xsi:type="dcterms:W3CDTF">2023-05-11T13:52:39Z</dcterms:modified>
</cp:coreProperties>
</file>