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3" r:id="rId3"/>
    <p:sldId id="258" r:id="rId4"/>
    <p:sldId id="264" r:id="rId5"/>
    <p:sldId id="262" r:id="rId6"/>
    <p:sldId id="266" r:id="rId7"/>
    <p:sldId id="268" r:id="rId8"/>
    <p:sldId id="25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3BA"/>
    <a:srgbClr val="C48836"/>
    <a:srgbClr val="B97132"/>
    <a:srgbClr val="08649C"/>
    <a:srgbClr val="286A9B"/>
    <a:srgbClr val="1F344C"/>
    <a:srgbClr val="294665"/>
    <a:srgbClr val="19BBB7"/>
    <a:srgbClr val="D9D9D9"/>
    <a:srgbClr val="9E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30" autoAdjust="0"/>
    <p:restoredTop sz="88878" autoAdjust="0"/>
  </p:normalViewPr>
  <p:slideViewPr>
    <p:cSldViewPr snapToGrid="0" snapToObjects="1" showGuides="1">
      <p:cViewPr varScale="1">
        <p:scale>
          <a:sx n="46" d="100"/>
          <a:sy n="46" d="100"/>
        </p:scale>
        <p:origin x="34" y="202"/>
      </p:cViewPr>
      <p:guideLst>
        <p:guide orient="horz" pos="1616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12" d="100"/>
          <a:sy n="112" d="100"/>
        </p:scale>
        <p:origin x="4472" y="880"/>
      </p:cViewPr>
      <p:guideLst>
        <p:guide orient="horz" pos="2881"/>
        <p:guide pos="2160"/>
        <p:guide orient="horz" pos="28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274320" tIns="92958" rIns="91440" bIns="9295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 err="1">
                <a:solidFill>
                  <a:schemeClr val="bg1"/>
                </a:solidFill>
              </a:rPr>
              <a:t>jmp</a:t>
            </a:r>
            <a:r>
              <a:rPr lang="en-US" sz="800" dirty="0" err="1">
                <a:solidFill>
                  <a:schemeClr val="bg1"/>
                </a:solidFill>
                <a:latin typeface="+mn-lt"/>
              </a:rPr>
              <a:t>.com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77EEB-2CDD-AF4E-8A50-1453F684B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" r="13180" b="4107"/>
          <a:stretch/>
        </p:blipFill>
        <p:spPr>
          <a:xfrm>
            <a:off x="3860801" y="5352917"/>
            <a:ext cx="2997200" cy="3345246"/>
          </a:xfrm>
          <a:prstGeom prst="rect">
            <a:avLst/>
          </a:prstGeom>
        </p:spPr>
      </p:pic>
      <p:sp>
        <p:nvSpPr>
          <p:cNvPr id="9" name="Textbox 3"/>
          <p:cNvSpPr>
            <a:spLocks noChangeAspect="1"/>
          </p:cNvSpPr>
          <p:nvPr/>
        </p:nvSpPr>
        <p:spPr>
          <a:xfrm>
            <a:off x="2148840" y="8901571"/>
            <a:ext cx="2560320" cy="1692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 defTabSz="274320" eaLnBrk="0" hangingPunct="0">
              <a:defRPr/>
            </a:pP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</a:t>
            </a:r>
            <a:r>
              <a:rPr lang="en-US" sz="500" kern="300" spc="51" dirty="0">
                <a:solidFill>
                  <a:srgbClr val="0871B1"/>
                </a:solidFill>
                <a:ea typeface="Calibri" charset="0"/>
                <a:cs typeface="Arial" panose="020B0604020202020204" pitchFamily="34" charset="0"/>
              </a:rPr>
              <a:t>Inc</a:t>
            </a: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22E86-E709-5C4B-87DE-048321E72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01" y="8760090"/>
            <a:ext cx="47067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41097" y="806958"/>
            <a:ext cx="5575807" cy="31363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35508" y="4208526"/>
            <a:ext cx="5586984" cy="41056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4"/>
          <p:cNvSpPr>
            <a:spLocks noChangeAspect="1"/>
          </p:cNvSpPr>
          <p:nvPr/>
        </p:nvSpPr>
        <p:spPr>
          <a:xfrm>
            <a:off x="2148840" y="8902677"/>
            <a:ext cx="2560320" cy="1692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 defTabSz="274320" eaLnBrk="0" hangingPunct="0">
              <a:defRPr/>
            </a:pP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Inc. All rights </a:t>
            </a:r>
            <a:r>
              <a:rPr lang="en-US" sz="500" kern="300" spc="51" dirty="0">
                <a:solidFill>
                  <a:srgbClr val="0871B1"/>
                </a:solidFill>
                <a:latin typeface="+mn-lt"/>
                <a:ea typeface="Calibri" charset="0"/>
                <a:cs typeface="Arial" panose="020B0604020202020204" pitchFamily="34" charset="0"/>
              </a:rPr>
              <a:t>reserved</a:t>
            </a: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F1B2AF6-210F-8C4E-8EC6-0A8BF7BA56C6}"/>
              </a:ext>
            </a:extLst>
          </p:cNvPr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274320" tIns="92958" rIns="91440" bIns="9295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1B727EC-7A86-8D4D-B3DF-366E14466A19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 err="1">
                <a:solidFill>
                  <a:schemeClr val="bg1"/>
                </a:solidFill>
              </a:rPr>
              <a:t>jmp</a:t>
            </a:r>
            <a:r>
              <a:rPr lang="en-US" sz="800" dirty="0" err="1">
                <a:solidFill>
                  <a:schemeClr val="bg1"/>
                </a:solidFill>
                <a:latin typeface="+mn-lt"/>
              </a:rPr>
              <a:t>.com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B677F4-54D5-0D4A-BED2-DC215829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" r="13180" b="4107"/>
          <a:stretch/>
        </p:blipFill>
        <p:spPr>
          <a:xfrm>
            <a:off x="3860801" y="5352917"/>
            <a:ext cx="2997200" cy="334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2F89C1-610F-1049-A94F-BE6CB34E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01" y="8760090"/>
            <a:ext cx="47067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0">
              <a:srgbClr val="1D73BA">
                <a:lumMod val="55000"/>
                <a:lumOff val="45000"/>
              </a:srgbClr>
            </a:gs>
            <a:gs pos="100000">
              <a:srgbClr val="1D73B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BD4F0-4FE7-DE4D-980A-7338D7231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1" r="13180" b="4107"/>
          <a:stretch/>
        </p:blipFill>
        <p:spPr>
          <a:xfrm>
            <a:off x="5956663" y="1657883"/>
            <a:ext cx="3187337" cy="355746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3162171-092A-4276-8F19-A17FBB0753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10128" y="493520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BD6577-8EEF-447D-B14B-0BA78A5ED5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354" y="4313047"/>
            <a:ext cx="842999" cy="563581"/>
            <a:chOff x="6029325" y="3268663"/>
            <a:chExt cx="1690688" cy="1130299"/>
          </a:xfrm>
          <a:solidFill>
            <a:srgbClr val="FFFFFF"/>
          </a:solidFill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23DA7D2-4AD0-4608-ABD6-809312A0A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363" y="3302000"/>
              <a:ext cx="1468438" cy="1074737"/>
            </a:xfrm>
            <a:custGeom>
              <a:avLst/>
              <a:gdLst>
                <a:gd name="T0" fmla="*/ 1912 w 1912"/>
                <a:gd name="T1" fmla="*/ 1391 h 1393"/>
                <a:gd name="T2" fmla="*/ 1894 w 1912"/>
                <a:gd name="T3" fmla="*/ 1391 h 1393"/>
                <a:gd name="T4" fmla="*/ 1814 w 1912"/>
                <a:gd name="T5" fmla="*/ 1359 h 1393"/>
                <a:gd name="T6" fmla="*/ 1863 w 1912"/>
                <a:gd name="T7" fmla="*/ 1329 h 1393"/>
                <a:gd name="T8" fmla="*/ 1849 w 1912"/>
                <a:gd name="T9" fmla="*/ 1289 h 1393"/>
                <a:gd name="T10" fmla="*/ 1883 w 1912"/>
                <a:gd name="T11" fmla="*/ 1308 h 1393"/>
                <a:gd name="T12" fmla="*/ 1815 w 1912"/>
                <a:gd name="T13" fmla="*/ 1307 h 1393"/>
                <a:gd name="T14" fmla="*/ 1868 w 1912"/>
                <a:gd name="T15" fmla="*/ 1363 h 1393"/>
                <a:gd name="T16" fmla="*/ 1832 w 1912"/>
                <a:gd name="T17" fmla="*/ 1356 h 1393"/>
                <a:gd name="T18" fmla="*/ 1757 w 1912"/>
                <a:gd name="T19" fmla="*/ 1349 h 1393"/>
                <a:gd name="T20" fmla="*/ 1771 w 1912"/>
                <a:gd name="T21" fmla="*/ 1293 h 1393"/>
                <a:gd name="T22" fmla="*/ 1757 w 1912"/>
                <a:gd name="T23" fmla="*/ 1349 h 1393"/>
                <a:gd name="T24" fmla="*/ 1746 w 1912"/>
                <a:gd name="T25" fmla="*/ 1391 h 1393"/>
                <a:gd name="T26" fmla="*/ 1794 w 1912"/>
                <a:gd name="T27" fmla="*/ 1391 h 1393"/>
                <a:gd name="T28" fmla="*/ 1760 w 1912"/>
                <a:gd name="T29" fmla="*/ 1277 h 1393"/>
                <a:gd name="T30" fmla="*/ 1654 w 1912"/>
                <a:gd name="T31" fmla="*/ 1356 h 1393"/>
                <a:gd name="T32" fmla="*/ 1688 w 1912"/>
                <a:gd name="T33" fmla="*/ 1393 h 1393"/>
                <a:gd name="T34" fmla="*/ 1691 w 1912"/>
                <a:gd name="T35" fmla="*/ 1325 h 1393"/>
                <a:gd name="T36" fmla="*/ 1705 w 1912"/>
                <a:gd name="T37" fmla="*/ 1305 h 1393"/>
                <a:gd name="T38" fmla="*/ 1723 w 1912"/>
                <a:gd name="T39" fmla="*/ 1305 h 1393"/>
                <a:gd name="T40" fmla="*/ 1679 w 1912"/>
                <a:gd name="T41" fmla="*/ 1339 h 1393"/>
                <a:gd name="T42" fmla="*/ 1691 w 1912"/>
                <a:gd name="T43" fmla="*/ 1380 h 1393"/>
                <a:gd name="T44" fmla="*/ 1654 w 1912"/>
                <a:gd name="T45" fmla="*/ 1356 h 1393"/>
                <a:gd name="T46" fmla="*/ 1511 w 1912"/>
                <a:gd name="T47" fmla="*/ 1391 h 1393"/>
                <a:gd name="T48" fmla="*/ 1541 w 1912"/>
                <a:gd name="T49" fmla="*/ 1317 h 1393"/>
                <a:gd name="T50" fmla="*/ 1569 w 1912"/>
                <a:gd name="T51" fmla="*/ 1391 h 1393"/>
                <a:gd name="T52" fmla="*/ 1593 w 1912"/>
                <a:gd name="T53" fmla="*/ 1332 h 1393"/>
                <a:gd name="T54" fmla="*/ 1610 w 1912"/>
                <a:gd name="T55" fmla="*/ 1326 h 1393"/>
                <a:gd name="T56" fmla="*/ 1548 w 1912"/>
                <a:gd name="T57" fmla="*/ 1303 h 1393"/>
                <a:gd name="T58" fmla="*/ 1527 w 1912"/>
                <a:gd name="T59" fmla="*/ 1305 h 1393"/>
                <a:gd name="T60" fmla="*/ 1511 w 1912"/>
                <a:gd name="T61" fmla="*/ 1391 h 1393"/>
                <a:gd name="T62" fmla="*/ 1470 w 1912"/>
                <a:gd name="T63" fmla="*/ 1316 h 1393"/>
                <a:gd name="T64" fmla="*/ 1456 w 1912"/>
                <a:gd name="T65" fmla="*/ 1348 h 1393"/>
                <a:gd name="T66" fmla="*/ 1439 w 1912"/>
                <a:gd name="T67" fmla="*/ 1348 h 1393"/>
                <a:gd name="T68" fmla="*/ 1470 w 1912"/>
                <a:gd name="T69" fmla="*/ 1303 h 1393"/>
                <a:gd name="T70" fmla="*/ 1394 w 1912"/>
                <a:gd name="T71" fmla="*/ 1391 h 1393"/>
                <a:gd name="T72" fmla="*/ 1412 w 1912"/>
                <a:gd name="T73" fmla="*/ 1340 h 1393"/>
                <a:gd name="T74" fmla="*/ 1436 w 1912"/>
                <a:gd name="T75" fmla="*/ 1304 h 1393"/>
                <a:gd name="T76" fmla="*/ 1412 w 1912"/>
                <a:gd name="T77" fmla="*/ 1319 h 1393"/>
                <a:gd name="T78" fmla="*/ 1394 w 1912"/>
                <a:gd name="T79" fmla="*/ 1391 h 1393"/>
                <a:gd name="T80" fmla="*/ 1326 w 1912"/>
                <a:gd name="T81" fmla="*/ 1391 h 1393"/>
                <a:gd name="T82" fmla="*/ 1384 w 1912"/>
                <a:gd name="T83" fmla="*/ 1340 h 1393"/>
                <a:gd name="T84" fmla="*/ 1344 w 1912"/>
                <a:gd name="T85" fmla="*/ 1293 h 1393"/>
                <a:gd name="T86" fmla="*/ 1326 w 1912"/>
                <a:gd name="T87" fmla="*/ 1277 h 1393"/>
                <a:gd name="T88" fmla="*/ 630 w 1912"/>
                <a:gd name="T89" fmla="*/ 244 h 1393"/>
                <a:gd name="T90" fmla="*/ 626 w 1912"/>
                <a:gd name="T91" fmla="*/ 246 h 1393"/>
                <a:gd name="T92" fmla="*/ 360 w 1912"/>
                <a:gd name="T93" fmla="*/ 323 h 1393"/>
                <a:gd name="T94" fmla="*/ 246 w 1912"/>
                <a:gd name="T95" fmla="*/ 600 h 1393"/>
                <a:gd name="T96" fmla="*/ 236 w 1912"/>
                <a:gd name="T97" fmla="*/ 597 h 1393"/>
                <a:gd name="T98" fmla="*/ 4 w 1912"/>
                <a:gd name="T99" fmla="*/ 211 h 1393"/>
                <a:gd name="T100" fmla="*/ 1 w 1912"/>
                <a:gd name="T101" fmla="*/ 203 h 1393"/>
                <a:gd name="T102" fmla="*/ 8 w 1912"/>
                <a:gd name="T103" fmla="*/ 201 h 1393"/>
                <a:gd name="T104" fmla="*/ 392 w 1912"/>
                <a:gd name="T105" fmla="*/ 5 h 1393"/>
                <a:gd name="T106" fmla="*/ 395 w 1912"/>
                <a:gd name="T107" fmla="*/ 2 h 1393"/>
                <a:gd name="T108" fmla="*/ 405 w 1912"/>
                <a:gd name="T109" fmla="*/ 7 h 1393"/>
                <a:gd name="T110" fmla="*/ 628 w 1912"/>
                <a:gd name="T111" fmla="*/ 232 h 1393"/>
                <a:gd name="T112" fmla="*/ 630 w 1912"/>
                <a:gd name="T113" fmla="*/ 24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12" h="1393">
                  <a:moveTo>
                    <a:pt x="1894" y="1391"/>
                  </a:moveTo>
                  <a:lnTo>
                    <a:pt x="1894" y="1391"/>
                  </a:lnTo>
                  <a:lnTo>
                    <a:pt x="1912" y="1391"/>
                  </a:lnTo>
                  <a:lnTo>
                    <a:pt x="1912" y="1370"/>
                  </a:lnTo>
                  <a:lnTo>
                    <a:pt x="1894" y="1370"/>
                  </a:lnTo>
                  <a:lnTo>
                    <a:pt x="1894" y="1391"/>
                  </a:lnTo>
                  <a:close/>
                  <a:moveTo>
                    <a:pt x="1814" y="1356"/>
                  </a:moveTo>
                  <a:lnTo>
                    <a:pt x="1814" y="1356"/>
                  </a:lnTo>
                  <a:lnTo>
                    <a:pt x="1814" y="1359"/>
                  </a:lnTo>
                  <a:cubicBezTo>
                    <a:pt x="1814" y="1375"/>
                    <a:pt x="1820" y="1393"/>
                    <a:pt x="1848" y="1393"/>
                  </a:cubicBezTo>
                  <a:cubicBezTo>
                    <a:pt x="1871" y="1393"/>
                    <a:pt x="1886" y="1383"/>
                    <a:pt x="1886" y="1359"/>
                  </a:cubicBezTo>
                  <a:cubicBezTo>
                    <a:pt x="1886" y="1344"/>
                    <a:pt x="1879" y="1335"/>
                    <a:pt x="1863" y="1329"/>
                  </a:cubicBezTo>
                  <a:lnTo>
                    <a:pt x="1850" y="1325"/>
                  </a:lnTo>
                  <a:cubicBezTo>
                    <a:pt x="1838" y="1320"/>
                    <a:pt x="1833" y="1315"/>
                    <a:pt x="1833" y="1305"/>
                  </a:cubicBezTo>
                  <a:cubicBezTo>
                    <a:pt x="1833" y="1293"/>
                    <a:pt x="1841" y="1289"/>
                    <a:pt x="1849" y="1289"/>
                  </a:cubicBezTo>
                  <a:cubicBezTo>
                    <a:pt x="1860" y="1289"/>
                    <a:pt x="1865" y="1295"/>
                    <a:pt x="1865" y="1305"/>
                  </a:cubicBezTo>
                  <a:lnTo>
                    <a:pt x="1865" y="1308"/>
                  </a:lnTo>
                  <a:lnTo>
                    <a:pt x="1883" y="1308"/>
                  </a:lnTo>
                  <a:lnTo>
                    <a:pt x="1883" y="1305"/>
                  </a:lnTo>
                  <a:cubicBezTo>
                    <a:pt x="1883" y="1293"/>
                    <a:pt x="1880" y="1275"/>
                    <a:pt x="1851" y="1275"/>
                  </a:cubicBezTo>
                  <a:cubicBezTo>
                    <a:pt x="1829" y="1275"/>
                    <a:pt x="1815" y="1287"/>
                    <a:pt x="1815" y="1307"/>
                  </a:cubicBezTo>
                  <a:cubicBezTo>
                    <a:pt x="1815" y="1324"/>
                    <a:pt x="1822" y="1332"/>
                    <a:pt x="1839" y="1339"/>
                  </a:cubicBezTo>
                  <a:lnTo>
                    <a:pt x="1851" y="1343"/>
                  </a:lnTo>
                  <a:cubicBezTo>
                    <a:pt x="1862" y="1346"/>
                    <a:pt x="1868" y="1351"/>
                    <a:pt x="1868" y="1363"/>
                  </a:cubicBezTo>
                  <a:cubicBezTo>
                    <a:pt x="1868" y="1372"/>
                    <a:pt x="1862" y="1380"/>
                    <a:pt x="1850" y="1380"/>
                  </a:cubicBezTo>
                  <a:cubicBezTo>
                    <a:pt x="1838" y="1380"/>
                    <a:pt x="1832" y="1373"/>
                    <a:pt x="1832" y="1359"/>
                  </a:cubicBezTo>
                  <a:lnTo>
                    <a:pt x="1832" y="1356"/>
                  </a:lnTo>
                  <a:lnTo>
                    <a:pt x="1814" y="1356"/>
                  </a:lnTo>
                  <a:lnTo>
                    <a:pt x="1814" y="1356"/>
                  </a:lnTo>
                  <a:close/>
                  <a:moveTo>
                    <a:pt x="1757" y="1349"/>
                  </a:moveTo>
                  <a:lnTo>
                    <a:pt x="1757" y="1349"/>
                  </a:lnTo>
                  <a:lnTo>
                    <a:pt x="1770" y="1293"/>
                  </a:lnTo>
                  <a:lnTo>
                    <a:pt x="1771" y="1293"/>
                  </a:lnTo>
                  <a:lnTo>
                    <a:pt x="1784" y="1349"/>
                  </a:lnTo>
                  <a:lnTo>
                    <a:pt x="1757" y="1349"/>
                  </a:lnTo>
                  <a:lnTo>
                    <a:pt x="1757" y="1349"/>
                  </a:lnTo>
                  <a:close/>
                  <a:moveTo>
                    <a:pt x="1727" y="1391"/>
                  </a:moveTo>
                  <a:lnTo>
                    <a:pt x="1727" y="1391"/>
                  </a:lnTo>
                  <a:lnTo>
                    <a:pt x="1746" y="1391"/>
                  </a:lnTo>
                  <a:lnTo>
                    <a:pt x="1754" y="1363"/>
                  </a:lnTo>
                  <a:lnTo>
                    <a:pt x="1787" y="1363"/>
                  </a:lnTo>
                  <a:lnTo>
                    <a:pt x="1794" y="1391"/>
                  </a:lnTo>
                  <a:lnTo>
                    <a:pt x="1813" y="1391"/>
                  </a:lnTo>
                  <a:lnTo>
                    <a:pt x="1783" y="1277"/>
                  </a:lnTo>
                  <a:lnTo>
                    <a:pt x="1760" y="1277"/>
                  </a:lnTo>
                  <a:lnTo>
                    <a:pt x="1727" y="1391"/>
                  </a:lnTo>
                  <a:lnTo>
                    <a:pt x="1727" y="1391"/>
                  </a:lnTo>
                  <a:close/>
                  <a:moveTo>
                    <a:pt x="1654" y="1356"/>
                  </a:moveTo>
                  <a:lnTo>
                    <a:pt x="1654" y="1356"/>
                  </a:lnTo>
                  <a:lnTo>
                    <a:pt x="1654" y="1359"/>
                  </a:lnTo>
                  <a:cubicBezTo>
                    <a:pt x="1654" y="1375"/>
                    <a:pt x="1660" y="1393"/>
                    <a:pt x="1688" y="1393"/>
                  </a:cubicBezTo>
                  <a:cubicBezTo>
                    <a:pt x="1711" y="1393"/>
                    <a:pt x="1726" y="1383"/>
                    <a:pt x="1726" y="1359"/>
                  </a:cubicBezTo>
                  <a:cubicBezTo>
                    <a:pt x="1726" y="1344"/>
                    <a:pt x="1719" y="1335"/>
                    <a:pt x="1703" y="1329"/>
                  </a:cubicBezTo>
                  <a:lnTo>
                    <a:pt x="1691" y="1325"/>
                  </a:lnTo>
                  <a:cubicBezTo>
                    <a:pt x="1679" y="1320"/>
                    <a:pt x="1674" y="1315"/>
                    <a:pt x="1674" y="1305"/>
                  </a:cubicBezTo>
                  <a:cubicBezTo>
                    <a:pt x="1674" y="1293"/>
                    <a:pt x="1681" y="1289"/>
                    <a:pt x="1689" y="1289"/>
                  </a:cubicBezTo>
                  <a:cubicBezTo>
                    <a:pt x="1700" y="1289"/>
                    <a:pt x="1705" y="1295"/>
                    <a:pt x="1705" y="1305"/>
                  </a:cubicBezTo>
                  <a:lnTo>
                    <a:pt x="1705" y="1308"/>
                  </a:lnTo>
                  <a:lnTo>
                    <a:pt x="1723" y="1308"/>
                  </a:lnTo>
                  <a:lnTo>
                    <a:pt x="1723" y="1305"/>
                  </a:lnTo>
                  <a:cubicBezTo>
                    <a:pt x="1723" y="1293"/>
                    <a:pt x="1720" y="1275"/>
                    <a:pt x="1691" y="1275"/>
                  </a:cubicBezTo>
                  <a:cubicBezTo>
                    <a:pt x="1670" y="1275"/>
                    <a:pt x="1656" y="1287"/>
                    <a:pt x="1656" y="1307"/>
                  </a:cubicBezTo>
                  <a:cubicBezTo>
                    <a:pt x="1656" y="1324"/>
                    <a:pt x="1663" y="1332"/>
                    <a:pt x="1679" y="1339"/>
                  </a:cubicBezTo>
                  <a:lnTo>
                    <a:pt x="1692" y="1343"/>
                  </a:lnTo>
                  <a:cubicBezTo>
                    <a:pt x="1702" y="1346"/>
                    <a:pt x="1708" y="1351"/>
                    <a:pt x="1708" y="1363"/>
                  </a:cubicBezTo>
                  <a:cubicBezTo>
                    <a:pt x="1708" y="1372"/>
                    <a:pt x="1702" y="1380"/>
                    <a:pt x="1691" y="1380"/>
                  </a:cubicBezTo>
                  <a:cubicBezTo>
                    <a:pt x="1678" y="1380"/>
                    <a:pt x="1672" y="1373"/>
                    <a:pt x="1672" y="1359"/>
                  </a:cubicBezTo>
                  <a:lnTo>
                    <a:pt x="1672" y="1356"/>
                  </a:lnTo>
                  <a:lnTo>
                    <a:pt x="1654" y="1356"/>
                  </a:lnTo>
                  <a:lnTo>
                    <a:pt x="1654" y="1356"/>
                  </a:lnTo>
                  <a:close/>
                  <a:moveTo>
                    <a:pt x="1511" y="1391"/>
                  </a:moveTo>
                  <a:lnTo>
                    <a:pt x="1511" y="1391"/>
                  </a:lnTo>
                  <a:lnTo>
                    <a:pt x="1528" y="1391"/>
                  </a:lnTo>
                  <a:lnTo>
                    <a:pt x="1528" y="1334"/>
                  </a:lnTo>
                  <a:cubicBezTo>
                    <a:pt x="1528" y="1322"/>
                    <a:pt x="1535" y="1317"/>
                    <a:pt x="1541" y="1317"/>
                  </a:cubicBezTo>
                  <a:cubicBezTo>
                    <a:pt x="1549" y="1317"/>
                    <a:pt x="1552" y="1321"/>
                    <a:pt x="1552" y="1332"/>
                  </a:cubicBezTo>
                  <a:lnTo>
                    <a:pt x="1552" y="1391"/>
                  </a:lnTo>
                  <a:lnTo>
                    <a:pt x="1569" y="1391"/>
                  </a:lnTo>
                  <a:lnTo>
                    <a:pt x="1569" y="1334"/>
                  </a:lnTo>
                  <a:cubicBezTo>
                    <a:pt x="1569" y="1322"/>
                    <a:pt x="1576" y="1317"/>
                    <a:pt x="1583" y="1317"/>
                  </a:cubicBezTo>
                  <a:cubicBezTo>
                    <a:pt x="1590" y="1317"/>
                    <a:pt x="1593" y="1321"/>
                    <a:pt x="1593" y="1332"/>
                  </a:cubicBezTo>
                  <a:lnTo>
                    <a:pt x="1593" y="1391"/>
                  </a:lnTo>
                  <a:lnTo>
                    <a:pt x="1610" y="1391"/>
                  </a:lnTo>
                  <a:lnTo>
                    <a:pt x="1610" y="1326"/>
                  </a:lnTo>
                  <a:cubicBezTo>
                    <a:pt x="1610" y="1309"/>
                    <a:pt x="1602" y="1303"/>
                    <a:pt x="1590" y="1303"/>
                  </a:cubicBezTo>
                  <a:cubicBezTo>
                    <a:pt x="1579" y="1303"/>
                    <a:pt x="1573" y="1308"/>
                    <a:pt x="1568" y="1316"/>
                  </a:cubicBezTo>
                  <a:cubicBezTo>
                    <a:pt x="1565" y="1309"/>
                    <a:pt x="1560" y="1303"/>
                    <a:pt x="1548" y="1303"/>
                  </a:cubicBezTo>
                  <a:cubicBezTo>
                    <a:pt x="1540" y="1303"/>
                    <a:pt x="1532" y="1308"/>
                    <a:pt x="1527" y="1315"/>
                  </a:cubicBezTo>
                  <a:lnTo>
                    <a:pt x="1527" y="1315"/>
                  </a:lnTo>
                  <a:lnTo>
                    <a:pt x="1527" y="1305"/>
                  </a:lnTo>
                  <a:lnTo>
                    <a:pt x="1511" y="1305"/>
                  </a:lnTo>
                  <a:lnTo>
                    <a:pt x="1511" y="1391"/>
                  </a:lnTo>
                  <a:lnTo>
                    <a:pt x="1511" y="1391"/>
                  </a:lnTo>
                  <a:close/>
                  <a:moveTo>
                    <a:pt x="1456" y="1348"/>
                  </a:moveTo>
                  <a:lnTo>
                    <a:pt x="1456" y="1348"/>
                  </a:lnTo>
                  <a:cubicBezTo>
                    <a:pt x="1456" y="1329"/>
                    <a:pt x="1458" y="1316"/>
                    <a:pt x="1470" y="1316"/>
                  </a:cubicBezTo>
                  <a:cubicBezTo>
                    <a:pt x="1483" y="1316"/>
                    <a:pt x="1485" y="1329"/>
                    <a:pt x="1485" y="1348"/>
                  </a:cubicBezTo>
                  <a:cubicBezTo>
                    <a:pt x="1485" y="1370"/>
                    <a:pt x="1483" y="1381"/>
                    <a:pt x="1470" y="1381"/>
                  </a:cubicBezTo>
                  <a:cubicBezTo>
                    <a:pt x="1458" y="1381"/>
                    <a:pt x="1456" y="1370"/>
                    <a:pt x="1456" y="1348"/>
                  </a:cubicBezTo>
                  <a:lnTo>
                    <a:pt x="1456" y="1348"/>
                  </a:lnTo>
                  <a:close/>
                  <a:moveTo>
                    <a:pt x="1439" y="1348"/>
                  </a:moveTo>
                  <a:lnTo>
                    <a:pt x="1439" y="1348"/>
                  </a:lnTo>
                  <a:cubicBezTo>
                    <a:pt x="1439" y="1375"/>
                    <a:pt x="1447" y="1393"/>
                    <a:pt x="1470" y="1393"/>
                  </a:cubicBezTo>
                  <a:cubicBezTo>
                    <a:pt x="1494" y="1393"/>
                    <a:pt x="1502" y="1375"/>
                    <a:pt x="1502" y="1348"/>
                  </a:cubicBezTo>
                  <a:cubicBezTo>
                    <a:pt x="1502" y="1322"/>
                    <a:pt x="1495" y="1303"/>
                    <a:pt x="1470" y="1303"/>
                  </a:cubicBezTo>
                  <a:cubicBezTo>
                    <a:pt x="1446" y="1303"/>
                    <a:pt x="1439" y="1322"/>
                    <a:pt x="1439" y="1348"/>
                  </a:cubicBezTo>
                  <a:lnTo>
                    <a:pt x="1439" y="1348"/>
                  </a:lnTo>
                  <a:close/>
                  <a:moveTo>
                    <a:pt x="1394" y="1391"/>
                  </a:moveTo>
                  <a:lnTo>
                    <a:pt x="1394" y="1391"/>
                  </a:lnTo>
                  <a:lnTo>
                    <a:pt x="1412" y="1391"/>
                  </a:lnTo>
                  <a:lnTo>
                    <a:pt x="1412" y="1340"/>
                  </a:lnTo>
                  <a:cubicBezTo>
                    <a:pt x="1412" y="1324"/>
                    <a:pt x="1421" y="1320"/>
                    <a:pt x="1429" y="1320"/>
                  </a:cubicBezTo>
                  <a:cubicBezTo>
                    <a:pt x="1432" y="1320"/>
                    <a:pt x="1435" y="1321"/>
                    <a:pt x="1436" y="1321"/>
                  </a:cubicBezTo>
                  <a:lnTo>
                    <a:pt x="1436" y="1304"/>
                  </a:lnTo>
                  <a:cubicBezTo>
                    <a:pt x="1435" y="1304"/>
                    <a:pt x="1434" y="1303"/>
                    <a:pt x="1432" y="1303"/>
                  </a:cubicBezTo>
                  <a:cubicBezTo>
                    <a:pt x="1422" y="1303"/>
                    <a:pt x="1416" y="1309"/>
                    <a:pt x="1412" y="1319"/>
                  </a:cubicBezTo>
                  <a:lnTo>
                    <a:pt x="1412" y="1319"/>
                  </a:lnTo>
                  <a:lnTo>
                    <a:pt x="1412" y="1305"/>
                  </a:lnTo>
                  <a:lnTo>
                    <a:pt x="1394" y="1305"/>
                  </a:lnTo>
                  <a:lnTo>
                    <a:pt x="1394" y="1391"/>
                  </a:lnTo>
                  <a:lnTo>
                    <a:pt x="1394" y="1391"/>
                  </a:lnTo>
                  <a:close/>
                  <a:moveTo>
                    <a:pt x="1326" y="1391"/>
                  </a:moveTo>
                  <a:lnTo>
                    <a:pt x="1326" y="1391"/>
                  </a:lnTo>
                  <a:lnTo>
                    <a:pt x="1344" y="1391"/>
                  </a:lnTo>
                  <a:lnTo>
                    <a:pt x="1344" y="1340"/>
                  </a:lnTo>
                  <a:lnTo>
                    <a:pt x="1384" y="1340"/>
                  </a:lnTo>
                  <a:lnTo>
                    <a:pt x="1384" y="1324"/>
                  </a:lnTo>
                  <a:lnTo>
                    <a:pt x="1344" y="1324"/>
                  </a:lnTo>
                  <a:lnTo>
                    <a:pt x="1344" y="1293"/>
                  </a:lnTo>
                  <a:lnTo>
                    <a:pt x="1386" y="1293"/>
                  </a:lnTo>
                  <a:lnTo>
                    <a:pt x="1386" y="1277"/>
                  </a:lnTo>
                  <a:lnTo>
                    <a:pt x="1326" y="1277"/>
                  </a:lnTo>
                  <a:lnTo>
                    <a:pt x="1326" y="1391"/>
                  </a:lnTo>
                  <a:lnTo>
                    <a:pt x="1326" y="1391"/>
                  </a:lnTo>
                  <a:close/>
                  <a:moveTo>
                    <a:pt x="630" y="244"/>
                  </a:moveTo>
                  <a:lnTo>
                    <a:pt x="630" y="244"/>
                  </a:lnTo>
                  <a:cubicBezTo>
                    <a:pt x="629" y="245"/>
                    <a:pt x="628" y="246"/>
                    <a:pt x="627" y="246"/>
                  </a:cubicBezTo>
                  <a:cubicBezTo>
                    <a:pt x="627" y="246"/>
                    <a:pt x="626" y="246"/>
                    <a:pt x="626" y="246"/>
                  </a:cubicBezTo>
                  <a:lnTo>
                    <a:pt x="625" y="246"/>
                  </a:lnTo>
                  <a:cubicBezTo>
                    <a:pt x="585" y="240"/>
                    <a:pt x="546" y="239"/>
                    <a:pt x="508" y="245"/>
                  </a:cubicBezTo>
                  <a:cubicBezTo>
                    <a:pt x="456" y="254"/>
                    <a:pt x="407" y="277"/>
                    <a:pt x="360" y="323"/>
                  </a:cubicBezTo>
                  <a:cubicBezTo>
                    <a:pt x="277" y="403"/>
                    <a:pt x="256" y="486"/>
                    <a:pt x="248" y="595"/>
                  </a:cubicBezTo>
                  <a:lnTo>
                    <a:pt x="248" y="595"/>
                  </a:lnTo>
                  <a:cubicBezTo>
                    <a:pt x="248" y="597"/>
                    <a:pt x="247" y="599"/>
                    <a:pt x="246" y="600"/>
                  </a:cubicBezTo>
                  <a:cubicBezTo>
                    <a:pt x="245" y="601"/>
                    <a:pt x="244" y="601"/>
                    <a:pt x="243" y="601"/>
                  </a:cubicBezTo>
                  <a:cubicBezTo>
                    <a:pt x="241" y="602"/>
                    <a:pt x="238" y="601"/>
                    <a:pt x="237" y="599"/>
                  </a:cubicBezTo>
                  <a:lnTo>
                    <a:pt x="236" y="597"/>
                  </a:lnTo>
                  <a:lnTo>
                    <a:pt x="235" y="595"/>
                  </a:lnTo>
                  <a:cubicBezTo>
                    <a:pt x="195" y="482"/>
                    <a:pt x="216" y="358"/>
                    <a:pt x="266" y="277"/>
                  </a:cubicBezTo>
                  <a:cubicBezTo>
                    <a:pt x="188" y="292"/>
                    <a:pt x="84" y="273"/>
                    <a:pt x="4" y="211"/>
                  </a:cubicBezTo>
                  <a:lnTo>
                    <a:pt x="3" y="210"/>
                  </a:lnTo>
                  <a:lnTo>
                    <a:pt x="2" y="209"/>
                  </a:lnTo>
                  <a:cubicBezTo>
                    <a:pt x="1" y="207"/>
                    <a:pt x="0" y="205"/>
                    <a:pt x="1" y="203"/>
                  </a:cubicBezTo>
                  <a:cubicBezTo>
                    <a:pt x="2" y="203"/>
                    <a:pt x="3" y="202"/>
                    <a:pt x="3" y="201"/>
                  </a:cubicBezTo>
                  <a:cubicBezTo>
                    <a:pt x="5" y="201"/>
                    <a:pt x="6" y="201"/>
                    <a:pt x="8" y="201"/>
                  </a:cubicBezTo>
                  <a:lnTo>
                    <a:pt x="8" y="201"/>
                  </a:lnTo>
                  <a:cubicBezTo>
                    <a:pt x="99" y="225"/>
                    <a:pt x="172" y="232"/>
                    <a:pt x="259" y="190"/>
                  </a:cubicBezTo>
                  <a:cubicBezTo>
                    <a:pt x="309" y="166"/>
                    <a:pt x="341" y="134"/>
                    <a:pt x="362" y="97"/>
                  </a:cubicBezTo>
                  <a:cubicBezTo>
                    <a:pt x="377" y="69"/>
                    <a:pt x="386" y="38"/>
                    <a:pt x="392" y="5"/>
                  </a:cubicBezTo>
                  <a:lnTo>
                    <a:pt x="393" y="5"/>
                  </a:lnTo>
                  <a:cubicBezTo>
                    <a:pt x="393" y="4"/>
                    <a:pt x="393" y="4"/>
                    <a:pt x="393" y="4"/>
                  </a:cubicBezTo>
                  <a:cubicBezTo>
                    <a:pt x="393" y="3"/>
                    <a:pt x="394" y="2"/>
                    <a:pt x="395" y="2"/>
                  </a:cubicBezTo>
                  <a:cubicBezTo>
                    <a:pt x="398" y="0"/>
                    <a:pt x="402" y="1"/>
                    <a:pt x="404" y="4"/>
                  </a:cubicBezTo>
                  <a:lnTo>
                    <a:pt x="404" y="5"/>
                  </a:lnTo>
                  <a:lnTo>
                    <a:pt x="405" y="7"/>
                  </a:lnTo>
                  <a:cubicBezTo>
                    <a:pt x="424" y="61"/>
                    <a:pt x="407" y="147"/>
                    <a:pt x="385" y="189"/>
                  </a:cubicBezTo>
                  <a:cubicBezTo>
                    <a:pt x="392" y="188"/>
                    <a:pt x="399" y="187"/>
                    <a:pt x="407" y="185"/>
                  </a:cubicBezTo>
                  <a:cubicBezTo>
                    <a:pt x="463" y="176"/>
                    <a:pt x="572" y="189"/>
                    <a:pt x="628" y="232"/>
                  </a:cubicBezTo>
                  <a:lnTo>
                    <a:pt x="629" y="233"/>
                  </a:lnTo>
                  <a:lnTo>
                    <a:pt x="631" y="234"/>
                  </a:lnTo>
                  <a:cubicBezTo>
                    <a:pt x="633" y="237"/>
                    <a:pt x="633" y="242"/>
                    <a:pt x="630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917CFED2-6D9D-48F9-AB15-6A7948C7A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325" y="3268663"/>
              <a:ext cx="1690688" cy="1130299"/>
            </a:xfrm>
            <a:custGeom>
              <a:avLst/>
              <a:gdLst>
                <a:gd name="T0" fmla="*/ 2042 w 2203"/>
                <a:gd name="T1" fmla="*/ 1106 h 1464"/>
                <a:gd name="T2" fmla="*/ 2053 w 2203"/>
                <a:gd name="T3" fmla="*/ 1114 h 1464"/>
                <a:gd name="T4" fmla="*/ 2099 w 2203"/>
                <a:gd name="T5" fmla="*/ 1109 h 1464"/>
                <a:gd name="T6" fmla="*/ 2054 w 2203"/>
                <a:gd name="T7" fmla="*/ 1164 h 1464"/>
                <a:gd name="T8" fmla="*/ 1486 w 2203"/>
                <a:gd name="T9" fmla="*/ 1387 h 1464"/>
                <a:gd name="T10" fmla="*/ 1500 w 2203"/>
                <a:gd name="T11" fmla="*/ 1346 h 1464"/>
                <a:gd name="T12" fmla="*/ 1424 w 2203"/>
                <a:gd name="T13" fmla="*/ 1353 h 1464"/>
                <a:gd name="T14" fmla="*/ 1436 w 2203"/>
                <a:gd name="T15" fmla="*/ 1353 h 1464"/>
                <a:gd name="T16" fmla="*/ 1366 w 2203"/>
                <a:gd name="T17" fmla="*/ 1348 h 1464"/>
                <a:gd name="T18" fmla="*/ 1353 w 2203"/>
                <a:gd name="T19" fmla="*/ 1449 h 1464"/>
                <a:gd name="T20" fmla="*/ 1303 w 2203"/>
                <a:gd name="T21" fmla="*/ 1348 h 1464"/>
                <a:gd name="T22" fmla="*/ 1321 w 2203"/>
                <a:gd name="T23" fmla="*/ 1383 h 1464"/>
                <a:gd name="T24" fmla="*/ 1263 w 2203"/>
                <a:gd name="T25" fmla="*/ 1358 h 1464"/>
                <a:gd name="T26" fmla="*/ 1263 w 2203"/>
                <a:gd name="T27" fmla="*/ 1425 h 1464"/>
                <a:gd name="T28" fmla="*/ 1248 w 2203"/>
                <a:gd name="T29" fmla="*/ 1394 h 1464"/>
                <a:gd name="T30" fmla="*/ 1229 w 2203"/>
                <a:gd name="T31" fmla="*/ 1348 h 1464"/>
                <a:gd name="T32" fmla="*/ 1130 w 2203"/>
                <a:gd name="T33" fmla="*/ 1359 h 1464"/>
                <a:gd name="T34" fmla="*/ 1099 w 2203"/>
                <a:gd name="T35" fmla="*/ 1391 h 1464"/>
                <a:gd name="T36" fmla="*/ 1092 w 2203"/>
                <a:gd name="T37" fmla="*/ 1377 h 1464"/>
                <a:gd name="T38" fmla="*/ 1007 w 2203"/>
                <a:gd name="T39" fmla="*/ 1373 h 1464"/>
                <a:gd name="T40" fmla="*/ 994 w 2203"/>
                <a:gd name="T41" fmla="*/ 1436 h 1464"/>
                <a:gd name="T42" fmla="*/ 985 w 2203"/>
                <a:gd name="T43" fmla="*/ 1394 h 1464"/>
                <a:gd name="T44" fmla="*/ 938 w 2203"/>
                <a:gd name="T45" fmla="*/ 1348 h 1464"/>
                <a:gd name="T46" fmla="*/ 956 w 2203"/>
                <a:gd name="T47" fmla="*/ 1336 h 1464"/>
                <a:gd name="T48" fmla="*/ 873 w 2203"/>
                <a:gd name="T49" fmla="*/ 1334 h 1464"/>
                <a:gd name="T50" fmla="*/ 855 w 2203"/>
                <a:gd name="T51" fmla="*/ 1434 h 1464"/>
                <a:gd name="T52" fmla="*/ 784 w 2203"/>
                <a:gd name="T53" fmla="*/ 1320 h 1464"/>
                <a:gd name="T54" fmla="*/ 751 w 2203"/>
                <a:gd name="T55" fmla="*/ 1389 h 1464"/>
                <a:gd name="T56" fmla="*/ 751 w 2203"/>
                <a:gd name="T57" fmla="*/ 1424 h 1464"/>
                <a:gd name="T58" fmla="*/ 710 w 2203"/>
                <a:gd name="T59" fmla="*/ 1374 h 1464"/>
                <a:gd name="T60" fmla="*/ 642 w 2203"/>
                <a:gd name="T61" fmla="*/ 1391 h 1464"/>
                <a:gd name="T62" fmla="*/ 703 w 2203"/>
                <a:gd name="T63" fmla="*/ 1403 h 1464"/>
                <a:gd name="T64" fmla="*/ 613 w 2203"/>
                <a:gd name="T65" fmla="*/ 1319 h 1464"/>
                <a:gd name="T66" fmla="*/ 573 w 2203"/>
                <a:gd name="T67" fmla="*/ 1348 h 1464"/>
                <a:gd name="T68" fmla="*/ 598 w 2203"/>
                <a:gd name="T69" fmla="*/ 1421 h 1464"/>
                <a:gd name="T70" fmla="*/ 561 w 2203"/>
                <a:gd name="T71" fmla="*/ 1348 h 1464"/>
                <a:gd name="T72" fmla="*/ 559 w 2203"/>
                <a:gd name="T73" fmla="*/ 1410 h 1464"/>
                <a:gd name="T74" fmla="*/ 533 w 2203"/>
                <a:gd name="T75" fmla="*/ 1399 h 1464"/>
                <a:gd name="T76" fmla="*/ 471 w 2203"/>
                <a:gd name="T77" fmla="*/ 1348 h 1464"/>
                <a:gd name="T78" fmla="*/ 488 w 2203"/>
                <a:gd name="T79" fmla="*/ 1319 h 1464"/>
                <a:gd name="T80" fmla="*/ 449 w 2203"/>
                <a:gd name="T81" fmla="*/ 1324 h 1464"/>
                <a:gd name="T82" fmla="*/ 463 w 2203"/>
                <a:gd name="T83" fmla="*/ 1434 h 1464"/>
                <a:gd name="T84" fmla="*/ 395 w 2203"/>
                <a:gd name="T85" fmla="*/ 1389 h 1464"/>
                <a:gd name="T86" fmla="*/ 411 w 2203"/>
                <a:gd name="T87" fmla="*/ 1416 h 1464"/>
                <a:gd name="T88" fmla="*/ 351 w 2203"/>
                <a:gd name="T89" fmla="*/ 1412 h 1464"/>
                <a:gd name="T90" fmla="*/ 411 w 2203"/>
                <a:gd name="T91" fmla="*/ 1367 h 1464"/>
                <a:gd name="T92" fmla="*/ 333 w 2203"/>
                <a:gd name="T93" fmla="*/ 1348 h 1464"/>
                <a:gd name="T94" fmla="*/ 333 w 2203"/>
                <a:gd name="T95" fmla="*/ 1435 h 1464"/>
                <a:gd name="T96" fmla="*/ 247 w 2203"/>
                <a:gd name="T97" fmla="*/ 1402 h 1464"/>
                <a:gd name="T98" fmla="*/ 298 w 2203"/>
                <a:gd name="T99" fmla="*/ 1351 h 1464"/>
                <a:gd name="T100" fmla="*/ 264 w 2203"/>
                <a:gd name="T101" fmla="*/ 1436 h 1464"/>
                <a:gd name="T102" fmla="*/ 434 w 2203"/>
                <a:gd name="T103" fmla="*/ 157 h 1464"/>
                <a:gd name="T104" fmla="*/ 1045 w 2203"/>
                <a:gd name="T105" fmla="*/ 630 h 1464"/>
                <a:gd name="T106" fmla="*/ 1212 w 2203"/>
                <a:gd name="T107" fmla="*/ 376 h 1464"/>
                <a:gd name="T108" fmla="*/ 790 w 2203"/>
                <a:gd name="T109" fmla="*/ 516 h 1464"/>
                <a:gd name="T110" fmla="*/ 281 w 2203"/>
                <a:gd name="T111" fmla="*/ 388 h 1464"/>
                <a:gd name="T112" fmla="*/ 284 w 2203"/>
                <a:gd name="T113" fmla="*/ 1086 h 1464"/>
                <a:gd name="T114" fmla="*/ 1592 w 2203"/>
                <a:gd name="T115" fmla="*/ 752 h 1464"/>
                <a:gd name="T116" fmla="*/ 1362 w 2203"/>
                <a:gd name="T117" fmla="*/ 12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3" h="1464">
                  <a:moveTo>
                    <a:pt x="2042" y="1106"/>
                  </a:moveTo>
                  <a:lnTo>
                    <a:pt x="2042" y="1106"/>
                  </a:lnTo>
                  <a:lnTo>
                    <a:pt x="2053" y="1106"/>
                  </a:lnTo>
                  <a:cubicBezTo>
                    <a:pt x="2061" y="1106"/>
                    <a:pt x="2069" y="1105"/>
                    <a:pt x="2069" y="1095"/>
                  </a:cubicBezTo>
                  <a:cubicBezTo>
                    <a:pt x="2069" y="1087"/>
                    <a:pt x="2062" y="1086"/>
                    <a:pt x="2055" y="1086"/>
                  </a:cubicBezTo>
                  <a:lnTo>
                    <a:pt x="2042" y="1086"/>
                  </a:lnTo>
                  <a:lnTo>
                    <a:pt x="2042" y="1106"/>
                  </a:lnTo>
                  <a:lnTo>
                    <a:pt x="2042" y="1106"/>
                  </a:lnTo>
                  <a:close/>
                  <a:moveTo>
                    <a:pt x="2032" y="1077"/>
                  </a:moveTo>
                  <a:lnTo>
                    <a:pt x="2032" y="1077"/>
                  </a:lnTo>
                  <a:lnTo>
                    <a:pt x="2057" y="1077"/>
                  </a:lnTo>
                  <a:cubicBezTo>
                    <a:pt x="2072" y="1077"/>
                    <a:pt x="2079" y="1083"/>
                    <a:pt x="2079" y="1096"/>
                  </a:cubicBezTo>
                  <a:cubicBezTo>
                    <a:pt x="2079" y="1107"/>
                    <a:pt x="2072" y="1112"/>
                    <a:pt x="2063" y="1113"/>
                  </a:cubicBezTo>
                  <a:lnTo>
                    <a:pt x="2081" y="1142"/>
                  </a:lnTo>
                  <a:lnTo>
                    <a:pt x="2070" y="1142"/>
                  </a:lnTo>
                  <a:lnTo>
                    <a:pt x="2053" y="1114"/>
                  </a:lnTo>
                  <a:lnTo>
                    <a:pt x="2042" y="1114"/>
                  </a:lnTo>
                  <a:lnTo>
                    <a:pt x="2042" y="1142"/>
                  </a:lnTo>
                  <a:lnTo>
                    <a:pt x="2032" y="1142"/>
                  </a:lnTo>
                  <a:lnTo>
                    <a:pt x="2032" y="1077"/>
                  </a:lnTo>
                  <a:lnTo>
                    <a:pt x="2032" y="1077"/>
                  </a:lnTo>
                  <a:close/>
                  <a:moveTo>
                    <a:pt x="2054" y="1156"/>
                  </a:moveTo>
                  <a:lnTo>
                    <a:pt x="2054" y="1156"/>
                  </a:lnTo>
                  <a:cubicBezTo>
                    <a:pt x="2079" y="1156"/>
                    <a:pt x="2099" y="1136"/>
                    <a:pt x="2099" y="1109"/>
                  </a:cubicBezTo>
                  <a:cubicBezTo>
                    <a:pt x="2099" y="1083"/>
                    <a:pt x="2079" y="1063"/>
                    <a:pt x="2054" y="1063"/>
                  </a:cubicBezTo>
                  <a:cubicBezTo>
                    <a:pt x="2028" y="1063"/>
                    <a:pt x="2008" y="1083"/>
                    <a:pt x="2008" y="1109"/>
                  </a:cubicBezTo>
                  <a:cubicBezTo>
                    <a:pt x="2008" y="1136"/>
                    <a:pt x="2028" y="1156"/>
                    <a:pt x="2054" y="1156"/>
                  </a:cubicBezTo>
                  <a:lnTo>
                    <a:pt x="2054" y="1156"/>
                  </a:lnTo>
                  <a:close/>
                  <a:moveTo>
                    <a:pt x="2054" y="1055"/>
                  </a:moveTo>
                  <a:lnTo>
                    <a:pt x="2054" y="1055"/>
                  </a:lnTo>
                  <a:cubicBezTo>
                    <a:pt x="2084" y="1055"/>
                    <a:pt x="2109" y="1078"/>
                    <a:pt x="2109" y="1109"/>
                  </a:cubicBezTo>
                  <a:cubicBezTo>
                    <a:pt x="2109" y="1141"/>
                    <a:pt x="2084" y="1164"/>
                    <a:pt x="2054" y="1164"/>
                  </a:cubicBezTo>
                  <a:cubicBezTo>
                    <a:pt x="2024" y="1164"/>
                    <a:pt x="1998" y="1141"/>
                    <a:pt x="1998" y="1109"/>
                  </a:cubicBezTo>
                  <a:cubicBezTo>
                    <a:pt x="1998" y="1078"/>
                    <a:pt x="2024" y="1055"/>
                    <a:pt x="2054" y="1055"/>
                  </a:cubicBezTo>
                  <a:lnTo>
                    <a:pt x="2054" y="1055"/>
                  </a:lnTo>
                  <a:close/>
                  <a:moveTo>
                    <a:pt x="1504" y="1355"/>
                  </a:moveTo>
                  <a:lnTo>
                    <a:pt x="1504" y="1355"/>
                  </a:lnTo>
                  <a:lnTo>
                    <a:pt x="1503" y="1355"/>
                  </a:lnTo>
                  <a:lnTo>
                    <a:pt x="1491" y="1387"/>
                  </a:lnTo>
                  <a:lnTo>
                    <a:pt x="1486" y="1387"/>
                  </a:lnTo>
                  <a:lnTo>
                    <a:pt x="1474" y="1355"/>
                  </a:lnTo>
                  <a:lnTo>
                    <a:pt x="1473" y="1355"/>
                  </a:lnTo>
                  <a:lnTo>
                    <a:pt x="1473" y="1387"/>
                  </a:lnTo>
                  <a:lnTo>
                    <a:pt x="1465" y="1387"/>
                  </a:lnTo>
                  <a:lnTo>
                    <a:pt x="1465" y="1346"/>
                  </a:lnTo>
                  <a:lnTo>
                    <a:pt x="1477" y="1346"/>
                  </a:lnTo>
                  <a:lnTo>
                    <a:pt x="1489" y="1375"/>
                  </a:lnTo>
                  <a:lnTo>
                    <a:pt x="1500" y="1346"/>
                  </a:lnTo>
                  <a:lnTo>
                    <a:pt x="1512" y="1346"/>
                  </a:lnTo>
                  <a:lnTo>
                    <a:pt x="1512" y="1387"/>
                  </a:lnTo>
                  <a:lnTo>
                    <a:pt x="1504" y="1387"/>
                  </a:lnTo>
                  <a:lnTo>
                    <a:pt x="1504" y="1355"/>
                  </a:lnTo>
                  <a:lnTo>
                    <a:pt x="1504" y="1355"/>
                  </a:lnTo>
                  <a:close/>
                  <a:moveTo>
                    <a:pt x="1436" y="1353"/>
                  </a:moveTo>
                  <a:lnTo>
                    <a:pt x="1436" y="1353"/>
                  </a:lnTo>
                  <a:lnTo>
                    <a:pt x="1424" y="1353"/>
                  </a:lnTo>
                  <a:lnTo>
                    <a:pt x="1424" y="1346"/>
                  </a:lnTo>
                  <a:lnTo>
                    <a:pt x="1457" y="1346"/>
                  </a:lnTo>
                  <a:lnTo>
                    <a:pt x="1457" y="1353"/>
                  </a:lnTo>
                  <a:lnTo>
                    <a:pt x="1445" y="1353"/>
                  </a:lnTo>
                  <a:lnTo>
                    <a:pt x="1445" y="1387"/>
                  </a:lnTo>
                  <a:lnTo>
                    <a:pt x="1436" y="1387"/>
                  </a:lnTo>
                  <a:lnTo>
                    <a:pt x="1436" y="1353"/>
                  </a:lnTo>
                  <a:lnTo>
                    <a:pt x="1436" y="1353"/>
                  </a:lnTo>
                  <a:close/>
                  <a:moveTo>
                    <a:pt x="1407" y="1413"/>
                  </a:moveTo>
                  <a:lnTo>
                    <a:pt x="1407" y="1413"/>
                  </a:lnTo>
                  <a:lnTo>
                    <a:pt x="1425" y="1413"/>
                  </a:lnTo>
                  <a:lnTo>
                    <a:pt x="1425" y="1434"/>
                  </a:lnTo>
                  <a:lnTo>
                    <a:pt x="1407" y="1434"/>
                  </a:lnTo>
                  <a:lnTo>
                    <a:pt x="1407" y="1413"/>
                  </a:lnTo>
                  <a:close/>
                  <a:moveTo>
                    <a:pt x="1366" y="1348"/>
                  </a:moveTo>
                  <a:lnTo>
                    <a:pt x="1366" y="1348"/>
                  </a:lnTo>
                  <a:lnTo>
                    <a:pt x="1381" y="1413"/>
                  </a:lnTo>
                  <a:lnTo>
                    <a:pt x="1381" y="1413"/>
                  </a:lnTo>
                  <a:lnTo>
                    <a:pt x="1395" y="1348"/>
                  </a:lnTo>
                  <a:lnTo>
                    <a:pt x="1413" y="1348"/>
                  </a:lnTo>
                  <a:lnTo>
                    <a:pt x="1389" y="1437"/>
                  </a:lnTo>
                  <a:cubicBezTo>
                    <a:pt x="1383" y="1461"/>
                    <a:pt x="1377" y="1464"/>
                    <a:pt x="1359" y="1463"/>
                  </a:cubicBezTo>
                  <a:cubicBezTo>
                    <a:pt x="1357" y="1463"/>
                    <a:pt x="1355" y="1463"/>
                    <a:pt x="1353" y="1463"/>
                  </a:cubicBezTo>
                  <a:lnTo>
                    <a:pt x="1353" y="1449"/>
                  </a:lnTo>
                  <a:cubicBezTo>
                    <a:pt x="1355" y="1449"/>
                    <a:pt x="1356" y="1450"/>
                    <a:pt x="1358" y="1450"/>
                  </a:cubicBezTo>
                  <a:cubicBezTo>
                    <a:pt x="1364" y="1450"/>
                    <a:pt x="1368" y="1449"/>
                    <a:pt x="1370" y="1443"/>
                  </a:cubicBezTo>
                  <a:lnTo>
                    <a:pt x="1372" y="1436"/>
                  </a:lnTo>
                  <a:lnTo>
                    <a:pt x="1348" y="1348"/>
                  </a:lnTo>
                  <a:lnTo>
                    <a:pt x="1366" y="1348"/>
                  </a:lnTo>
                  <a:lnTo>
                    <a:pt x="1366" y="1348"/>
                  </a:lnTo>
                  <a:close/>
                  <a:moveTo>
                    <a:pt x="1303" y="1348"/>
                  </a:moveTo>
                  <a:lnTo>
                    <a:pt x="1303" y="1348"/>
                  </a:lnTo>
                  <a:lnTo>
                    <a:pt x="1321" y="1348"/>
                  </a:lnTo>
                  <a:lnTo>
                    <a:pt x="1321" y="1362"/>
                  </a:lnTo>
                  <a:lnTo>
                    <a:pt x="1321" y="1362"/>
                  </a:lnTo>
                  <a:cubicBezTo>
                    <a:pt x="1325" y="1352"/>
                    <a:pt x="1331" y="1346"/>
                    <a:pt x="1341" y="1346"/>
                  </a:cubicBezTo>
                  <a:cubicBezTo>
                    <a:pt x="1343" y="1346"/>
                    <a:pt x="1344" y="1347"/>
                    <a:pt x="1345" y="1347"/>
                  </a:cubicBezTo>
                  <a:lnTo>
                    <a:pt x="1345" y="1364"/>
                  </a:lnTo>
                  <a:cubicBezTo>
                    <a:pt x="1344" y="1364"/>
                    <a:pt x="1341" y="1363"/>
                    <a:pt x="1338" y="1363"/>
                  </a:cubicBezTo>
                  <a:cubicBezTo>
                    <a:pt x="1330" y="1363"/>
                    <a:pt x="1321" y="1367"/>
                    <a:pt x="1321" y="1383"/>
                  </a:cubicBezTo>
                  <a:lnTo>
                    <a:pt x="1321" y="1434"/>
                  </a:lnTo>
                  <a:lnTo>
                    <a:pt x="1303" y="1434"/>
                  </a:lnTo>
                  <a:lnTo>
                    <a:pt x="1303" y="1348"/>
                  </a:lnTo>
                  <a:lnTo>
                    <a:pt x="1303" y="1348"/>
                  </a:lnTo>
                  <a:close/>
                  <a:moveTo>
                    <a:pt x="1276" y="1382"/>
                  </a:moveTo>
                  <a:lnTo>
                    <a:pt x="1276" y="1382"/>
                  </a:lnTo>
                  <a:lnTo>
                    <a:pt x="1276" y="1377"/>
                  </a:lnTo>
                  <a:cubicBezTo>
                    <a:pt x="1276" y="1366"/>
                    <a:pt x="1272" y="1358"/>
                    <a:pt x="1263" y="1358"/>
                  </a:cubicBezTo>
                  <a:cubicBezTo>
                    <a:pt x="1252" y="1358"/>
                    <a:pt x="1248" y="1369"/>
                    <a:pt x="1248" y="1380"/>
                  </a:cubicBezTo>
                  <a:lnTo>
                    <a:pt x="1248" y="1382"/>
                  </a:lnTo>
                  <a:lnTo>
                    <a:pt x="1276" y="1382"/>
                  </a:lnTo>
                  <a:lnTo>
                    <a:pt x="1276" y="1382"/>
                  </a:lnTo>
                  <a:close/>
                  <a:moveTo>
                    <a:pt x="1248" y="1394"/>
                  </a:moveTo>
                  <a:lnTo>
                    <a:pt x="1248" y="1394"/>
                  </a:lnTo>
                  <a:lnTo>
                    <a:pt x="1248" y="1398"/>
                  </a:lnTo>
                  <a:cubicBezTo>
                    <a:pt x="1248" y="1410"/>
                    <a:pt x="1250" y="1425"/>
                    <a:pt x="1263" y="1425"/>
                  </a:cubicBezTo>
                  <a:cubicBezTo>
                    <a:pt x="1275" y="1425"/>
                    <a:pt x="1276" y="1411"/>
                    <a:pt x="1276" y="1405"/>
                  </a:cubicBezTo>
                  <a:lnTo>
                    <a:pt x="1293" y="1405"/>
                  </a:lnTo>
                  <a:cubicBezTo>
                    <a:pt x="1293" y="1424"/>
                    <a:pt x="1281" y="1436"/>
                    <a:pt x="1262" y="1436"/>
                  </a:cubicBezTo>
                  <a:cubicBezTo>
                    <a:pt x="1248" y="1436"/>
                    <a:pt x="1231" y="1432"/>
                    <a:pt x="1231" y="1393"/>
                  </a:cubicBezTo>
                  <a:cubicBezTo>
                    <a:pt x="1231" y="1370"/>
                    <a:pt x="1236" y="1346"/>
                    <a:pt x="1263" y="1346"/>
                  </a:cubicBezTo>
                  <a:cubicBezTo>
                    <a:pt x="1287" y="1346"/>
                    <a:pt x="1293" y="1361"/>
                    <a:pt x="1293" y="1384"/>
                  </a:cubicBezTo>
                  <a:lnTo>
                    <a:pt x="1293" y="1394"/>
                  </a:lnTo>
                  <a:lnTo>
                    <a:pt x="1248" y="1394"/>
                  </a:lnTo>
                  <a:lnTo>
                    <a:pt x="1248" y="1394"/>
                  </a:lnTo>
                  <a:close/>
                  <a:moveTo>
                    <a:pt x="1163" y="1348"/>
                  </a:moveTo>
                  <a:lnTo>
                    <a:pt x="1163" y="1348"/>
                  </a:lnTo>
                  <a:lnTo>
                    <a:pt x="1182" y="1348"/>
                  </a:lnTo>
                  <a:lnTo>
                    <a:pt x="1197" y="1416"/>
                  </a:lnTo>
                  <a:lnTo>
                    <a:pt x="1197" y="1416"/>
                  </a:lnTo>
                  <a:lnTo>
                    <a:pt x="1210" y="1348"/>
                  </a:lnTo>
                  <a:lnTo>
                    <a:pt x="1229" y="1348"/>
                  </a:lnTo>
                  <a:lnTo>
                    <a:pt x="1206" y="1434"/>
                  </a:lnTo>
                  <a:lnTo>
                    <a:pt x="1186" y="1434"/>
                  </a:lnTo>
                  <a:lnTo>
                    <a:pt x="1163" y="1348"/>
                  </a:lnTo>
                  <a:lnTo>
                    <a:pt x="1163" y="1348"/>
                  </a:lnTo>
                  <a:close/>
                  <a:moveTo>
                    <a:pt x="1130" y="1424"/>
                  </a:moveTo>
                  <a:lnTo>
                    <a:pt x="1130" y="1424"/>
                  </a:lnTo>
                  <a:cubicBezTo>
                    <a:pt x="1143" y="1424"/>
                    <a:pt x="1145" y="1413"/>
                    <a:pt x="1145" y="1391"/>
                  </a:cubicBezTo>
                  <a:cubicBezTo>
                    <a:pt x="1145" y="1372"/>
                    <a:pt x="1143" y="1359"/>
                    <a:pt x="1130" y="1359"/>
                  </a:cubicBezTo>
                  <a:cubicBezTo>
                    <a:pt x="1118" y="1359"/>
                    <a:pt x="1116" y="1372"/>
                    <a:pt x="1116" y="1391"/>
                  </a:cubicBezTo>
                  <a:cubicBezTo>
                    <a:pt x="1116" y="1413"/>
                    <a:pt x="1118" y="1424"/>
                    <a:pt x="1130" y="1424"/>
                  </a:cubicBezTo>
                  <a:lnTo>
                    <a:pt x="1130" y="1424"/>
                  </a:lnTo>
                  <a:close/>
                  <a:moveTo>
                    <a:pt x="1130" y="1346"/>
                  </a:moveTo>
                  <a:lnTo>
                    <a:pt x="1130" y="1346"/>
                  </a:lnTo>
                  <a:cubicBezTo>
                    <a:pt x="1155" y="1346"/>
                    <a:pt x="1163" y="1365"/>
                    <a:pt x="1163" y="1391"/>
                  </a:cubicBezTo>
                  <a:cubicBezTo>
                    <a:pt x="1163" y="1418"/>
                    <a:pt x="1154" y="1436"/>
                    <a:pt x="1130" y="1436"/>
                  </a:cubicBezTo>
                  <a:cubicBezTo>
                    <a:pt x="1107" y="1436"/>
                    <a:pt x="1099" y="1418"/>
                    <a:pt x="1099" y="1391"/>
                  </a:cubicBezTo>
                  <a:cubicBezTo>
                    <a:pt x="1099" y="1365"/>
                    <a:pt x="1106" y="1346"/>
                    <a:pt x="1130" y="1346"/>
                  </a:cubicBezTo>
                  <a:lnTo>
                    <a:pt x="1130" y="1346"/>
                  </a:lnTo>
                  <a:close/>
                  <a:moveTo>
                    <a:pt x="1092" y="1403"/>
                  </a:moveTo>
                  <a:lnTo>
                    <a:pt x="1092" y="1403"/>
                  </a:lnTo>
                  <a:cubicBezTo>
                    <a:pt x="1090" y="1423"/>
                    <a:pt x="1083" y="1436"/>
                    <a:pt x="1062" y="1436"/>
                  </a:cubicBezTo>
                  <a:cubicBezTo>
                    <a:pt x="1037" y="1436"/>
                    <a:pt x="1030" y="1418"/>
                    <a:pt x="1030" y="1391"/>
                  </a:cubicBezTo>
                  <a:cubicBezTo>
                    <a:pt x="1030" y="1365"/>
                    <a:pt x="1037" y="1346"/>
                    <a:pt x="1062" y="1346"/>
                  </a:cubicBezTo>
                  <a:cubicBezTo>
                    <a:pt x="1088" y="1346"/>
                    <a:pt x="1092" y="1366"/>
                    <a:pt x="1092" y="1377"/>
                  </a:cubicBezTo>
                  <a:lnTo>
                    <a:pt x="1075" y="1377"/>
                  </a:lnTo>
                  <a:cubicBezTo>
                    <a:pt x="1075" y="1369"/>
                    <a:pt x="1072" y="1359"/>
                    <a:pt x="1062" y="1359"/>
                  </a:cubicBezTo>
                  <a:cubicBezTo>
                    <a:pt x="1050" y="1359"/>
                    <a:pt x="1048" y="1372"/>
                    <a:pt x="1048" y="1391"/>
                  </a:cubicBezTo>
                  <a:cubicBezTo>
                    <a:pt x="1048" y="1410"/>
                    <a:pt x="1050" y="1424"/>
                    <a:pt x="1062" y="1424"/>
                  </a:cubicBezTo>
                  <a:cubicBezTo>
                    <a:pt x="1072" y="1424"/>
                    <a:pt x="1075" y="1416"/>
                    <a:pt x="1075" y="1403"/>
                  </a:cubicBezTo>
                  <a:lnTo>
                    <a:pt x="1092" y="1403"/>
                  </a:lnTo>
                  <a:lnTo>
                    <a:pt x="1092" y="1403"/>
                  </a:lnTo>
                  <a:close/>
                  <a:moveTo>
                    <a:pt x="1007" y="1373"/>
                  </a:moveTo>
                  <a:lnTo>
                    <a:pt x="1007" y="1373"/>
                  </a:lnTo>
                  <a:lnTo>
                    <a:pt x="1007" y="1371"/>
                  </a:lnTo>
                  <a:cubicBezTo>
                    <a:pt x="1007" y="1364"/>
                    <a:pt x="1004" y="1358"/>
                    <a:pt x="995" y="1358"/>
                  </a:cubicBezTo>
                  <a:cubicBezTo>
                    <a:pt x="988" y="1358"/>
                    <a:pt x="983" y="1361"/>
                    <a:pt x="983" y="1369"/>
                  </a:cubicBezTo>
                  <a:cubicBezTo>
                    <a:pt x="983" y="1376"/>
                    <a:pt x="986" y="1379"/>
                    <a:pt x="995" y="1382"/>
                  </a:cubicBezTo>
                  <a:lnTo>
                    <a:pt x="1006" y="1386"/>
                  </a:lnTo>
                  <a:cubicBezTo>
                    <a:pt x="1019" y="1390"/>
                    <a:pt x="1025" y="1397"/>
                    <a:pt x="1025" y="1410"/>
                  </a:cubicBezTo>
                  <a:cubicBezTo>
                    <a:pt x="1025" y="1429"/>
                    <a:pt x="1011" y="1436"/>
                    <a:pt x="994" y="1436"/>
                  </a:cubicBezTo>
                  <a:cubicBezTo>
                    <a:pt x="972" y="1436"/>
                    <a:pt x="966" y="1426"/>
                    <a:pt x="966" y="1410"/>
                  </a:cubicBezTo>
                  <a:lnTo>
                    <a:pt x="966" y="1407"/>
                  </a:lnTo>
                  <a:lnTo>
                    <a:pt x="981" y="1407"/>
                  </a:lnTo>
                  <a:lnTo>
                    <a:pt x="981" y="1409"/>
                  </a:lnTo>
                  <a:cubicBezTo>
                    <a:pt x="981" y="1419"/>
                    <a:pt x="985" y="1425"/>
                    <a:pt x="995" y="1425"/>
                  </a:cubicBezTo>
                  <a:cubicBezTo>
                    <a:pt x="1004" y="1425"/>
                    <a:pt x="1009" y="1420"/>
                    <a:pt x="1009" y="1412"/>
                  </a:cubicBezTo>
                  <a:cubicBezTo>
                    <a:pt x="1009" y="1406"/>
                    <a:pt x="1005" y="1401"/>
                    <a:pt x="999" y="1399"/>
                  </a:cubicBezTo>
                  <a:lnTo>
                    <a:pt x="985" y="1394"/>
                  </a:lnTo>
                  <a:cubicBezTo>
                    <a:pt x="972" y="1390"/>
                    <a:pt x="967" y="1383"/>
                    <a:pt x="967" y="1370"/>
                  </a:cubicBezTo>
                  <a:cubicBezTo>
                    <a:pt x="967" y="1354"/>
                    <a:pt x="978" y="1346"/>
                    <a:pt x="996" y="1346"/>
                  </a:cubicBezTo>
                  <a:cubicBezTo>
                    <a:pt x="1018" y="1346"/>
                    <a:pt x="1023" y="1359"/>
                    <a:pt x="1023" y="1370"/>
                  </a:cubicBezTo>
                  <a:lnTo>
                    <a:pt x="1023" y="1373"/>
                  </a:lnTo>
                  <a:lnTo>
                    <a:pt x="1007" y="1373"/>
                  </a:lnTo>
                  <a:lnTo>
                    <a:pt x="1007" y="1373"/>
                  </a:lnTo>
                  <a:close/>
                  <a:moveTo>
                    <a:pt x="938" y="1348"/>
                  </a:moveTo>
                  <a:lnTo>
                    <a:pt x="938" y="1348"/>
                  </a:lnTo>
                  <a:lnTo>
                    <a:pt x="956" y="1348"/>
                  </a:lnTo>
                  <a:lnTo>
                    <a:pt x="956" y="1434"/>
                  </a:lnTo>
                  <a:lnTo>
                    <a:pt x="938" y="1434"/>
                  </a:lnTo>
                  <a:lnTo>
                    <a:pt x="938" y="1348"/>
                  </a:lnTo>
                  <a:close/>
                  <a:moveTo>
                    <a:pt x="938" y="1319"/>
                  </a:moveTo>
                  <a:lnTo>
                    <a:pt x="938" y="1319"/>
                  </a:lnTo>
                  <a:lnTo>
                    <a:pt x="956" y="1319"/>
                  </a:lnTo>
                  <a:lnTo>
                    <a:pt x="956" y="1336"/>
                  </a:lnTo>
                  <a:lnTo>
                    <a:pt x="938" y="1336"/>
                  </a:lnTo>
                  <a:lnTo>
                    <a:pt x="938" y="1319"/>
                  </a:lnTo>
                  <a:close/>
                  <a:moveTo>
                    <a:pt x="873" y="1420"/>
                  </a:moveTo>
                  <a:lnTo>
                    <a:pt x="873" y="1420"/>
                  </a:lnTo>
                  <a:lnTo>
                    <a:pt x="888" y="1420"/>
                  </a:lnTo>
                  <a:cubicBezTo>
                    <a:pt x="903" y="1420"/>
                    <a:pt x="909" y="1411"/>
                    <a:pt x="909" y="1377"/>
                  </a:cubicBezTo>
                  <a:cubicBezTo>
                    <a:pt x="909" y="1345"/>
                    <a:pt x="904" y="1334"/>
                    <a:pt x="888" y="1334"/>
                  </a:cubicBezTo>
                  <a:lnTo>
                    <a:pt x="873" y="1334"/>
                  </a:lnTo>
                  <a:lnTo>
                    <a:pt x="873" y="1420"/>
                  </a:lnTo>
                  <a:lnTo>
                    <a:pt x="873" y="1420"/>
                  </a:lnTo>
                  <a:close/>
                  <a:moveTo>
                    <a:pt x="855" y="1320"/>
                  </a:moveTo>
                  <a:lnTo>
                    <a:pt x="855" y="1320"/>
                  </a:lnTo>
                  <a:lnTo>
                    <a:pt x="887" y="1320"/>
                  </a:lnTo>
                  <a:cubicBezTo>
                    <a:pt x="923" y="1320"/>
                    <a:pt x="928" y="1344"/>
                    <a:pt x="928" y="1377"/>
                  </a:cubicBezTo>
                  <a:cubicBezTo>
                    <a:pt x="928" y="1411"/>
                    <a:pt x="923" y="1434"/>
                    <a:pt x="887" y="1434"/>
                  </a:cubicBezTo>
                  <a:lnTo>
                    <a:pt x="855" y="1434"/>
                  </a:lnTo>
                  <a:lnTo>
                    <a:pt x="855" y="1320"/>
                  </a:lnTo>
                  <a:lnTo>
                    <a:pt x="855" y="1320"/>
                  </a:lnTo>
                  <a:close/>
                  <a:moveTo>
                    <a:pt x="784" y="1320"/>
                  </a:moveTo>
                  <a:lnTo>
                    <a:pt x="784" y="1320"/>
                  </a:lnTo>
                  <a:lnTo>
                    <a:pt x="801" y="1320"/>
                  </a:lnTo>
                  <a:lnTo>
                    <a:pt x="801" y="1434"/>
                  </a:lnTo>
                  <a:lnTo>
                    <a:pt x="784" y="1434"/>
                  </a:lnTo>
                  <a:lnTo>
                    <a:pt x="784" y="1320"/>
                  </a:lnTo>
                  <a:close/>
                  <a:moveTo>
                    <a:pt x="751" y="1389"/>
                  </a:moveTo>
                  <a:lnTo>
                    <a:pt x="751" y="1389"/>
                  </a:lnTo>
                  <a:cubicBezTo>
                    <a:pt x="746" y="1392"/>
                    <a:pt x="737" y="1394"/>
                    <a:pt x="732" y="1397"/>
                  </a:cubicBezTo>
                  <a:cubicBezTo>
                    <a:pt x="727" y="1399"/>
                    <a:pt x="725" y="1404"/>
                    <a:pt x="725" y="1411"/>
                  </a:cubicBezTo>
                  <a:cubicBezTo>
                    <a:pt x="725" y="1418"/>
                    <a:pt x="728" y="1424"/>
                    <a:pt x="735" y="1424"/>
                  </a:cubicBezTo>
                  <a:cubicBezTo>
                    <a:pt x="746" y="1424"/>
                    <a:pt x="751" y="1416"/>
                    <a:pt x="751" y="1403"/>
                  </a:cubicBezTo>
                  <a:lnTo>
                    <a:pt x="751" y="1389"/>
                  </a:lnTo>
                  <a:lnTo>
                    <a:pt x="751" y="1389"/>
                  </a:lnTo>
                  <a:close/>
                  <a:moveTo>
                    <a:pt x="767" y="1416"/>
                  </a:moveTo>
                  <a:lnTo>
                    <a:pt x="767" y="1416"/>
                  </a:lnTo>
                  <a:cubicBezTo>
                    <a:pt x="767" y="1420"/>
                    <a:pt x="769" y="1422"/>
                    <a:pt x="771" y="1422"/>
                  </a:cubicBezTo>
                  <a:cubicBezTo>
                    <a:pt x="773" y="1422"/>
                    <a:pt x="774" y="1422"/>
                    <a:pt x="774" y="1422"/>
                  </a:cubicBezTo>
                  <a:lnTo>
                    <a:pt x="774" y="1433"/>
                  </a:lnTo>
                  <a:cubicBezTo>
                    <a:pt x="772" y="1434"/>
                    <a:pt x="769" y="1435"/>
                    <a:pt x="766" y="1435"/>
                  </a:cubicBezTo>
                  <a:cubicBezTo>
                    <a:pt x="758" y="1435"/>
                    <a:pt x="752" y="1432"/>
                    <a:pt x="751" y="1424"/>
                  </a:cubicBezTo>
                  <a:lnTo>
                    <a:pt x="751" y="1424"/>
                  </a:lnTo>
                  <a:cubicBezTo>
                    <a:pt x="746" y="1432"/>
                    <a:pt x="740" y="1436"/>
                    <a:pt x="730" y="1436"/>
                  </a:cubicBezTo>
                  <a:cubicBezTo>
                    <a:pt x="716" y="1436"/>
                    <a:pt x="707" y="1429"/>
                    <a:pt x="707" y="1412"/>
                  </a:cubicBezTo>
                  <a:cubicBezTo>
                    <a:pt x="707" y="1393"/>
                    <a:pt x="716" y="1389"/>
                    <a:pt x="727" y="1385"/>
                  </a:cubicBezTo>
                  <a:lnTo>
                    <a:pt x="741" y="1382"/>
                  </a:lnTo>
                  <a:cubicBezTo>
                    <a:pt x="747" y="1380"/>
                    <a:pt x="751" y="1378"/>
                    <a:pt x="751" y="1371"/>
                  </a:cubicBezTo>
                  <a:cubicBezTo>
                    <a:pt x="751" y="1363"/>
                    <a:pt x="748" y="1358"/>
                    <a:pt x="739" y="1358"/>
                  </a:cubicBezTo>
                  <a:cubicBezTo>
                    <a:pt x="727" y="1358"/>
                    <a:pt x="726" y="1366"/>
                    <a:pt x="726" y="1374"/>
                  </a:cubicBezTo>
                  <a:lnTo>
                    <a:pt x="710" y="1374"/>
                  </a:lnTo>
                  <a:cubicBezTo>
                    <a:pt x="710" y="1356"/>
                    <a:pt x="717" y="1346"/>
                    <a:pt x="740" y="1346"/>
                  </a:cubicBezTo>
                  <a:cubicBezTo>
                    <a:pt x="755" y="1346"/>
                    <a:pt x="767" y="1352"/>
                    <a:pt x="767" y="1367"/>
                  </a:cubicBezTo>
                  <a:lnTo>
                    <a:pt x="767" y="1416"/>
                  </a:lnTo>
                  <a:lnTo>
                    <a:pt x="767" y="1416"/>
                  </a:lnTo>
                  <a:close/>
                  <a:moveTo>
                    <a:pt x="703" y="1403"/>
                  </a:moveTo>
                  <a:lnTo>
                    <a:pt x="703" y="1403"/>
                  </a:lnTo>
                  <a:cubicBezTo>
                    <a:pt x="702" y="1423"/>
                    <a:pt x="695" y="1436"/>
                    <a:pt x="674" y="1436"/>
                  </a:cubicBezTo>
                  <a:cubicBezTo>
                    <a:pt x="649" y="1436"/>
                    <a:pt x="642" y="1418"/>
                    <a:pt x="642" y="1391"/>
                  </a:cubicBezTo>
                  <a:cubicBezTo>
                    <a:pt x="642" y="1365"/>
                    <a:pt x="649" y="1346"/>
                    <a:pt x="674" y="1346"/>
                  </a:cubicBezTo>
                  <a:cubicBezTo>
                    <a:pt x="699" y="1346"/>
                    <a:pt x="703" y="1366"/>
                    <a:pt x="703" y="1377"/>
                  </a:cubicBezTo>
                  <a:lnTo>
                    <a:pt x="686" y="1377"/>
                  </a:lnTo>
                  <a:cubicBezTo>
                    <a:pt x="686" y="1369"/>
                    <a:pt x="684" y="1359"/>
                    <a:pt x="674" y="1359"/>
                  </a:cubicBezTo>
                  <a:cubicBezTo>
                    <a:pt x="661" y="1359"/>
                    <a:pt x="659" y="1372"/>
                    <a:pt x="659" y="1391"/>
                  </a:cubicBezTo>
                  <a:cubicBezTo>
                    <a:pt x="659" y="1410"/>
                    <a:pt x="661" y="1424"/>
                    <a:pt x="674" y="1424"/>
                  </a:cubicBezTo>
                  <a:cubicBezTo>
                    <a:pt x="683" y="1424"/>
                    <a:pt x="687" y="1416"/>
                    <a:pt x="687" y="1403"/>
                  </a:cubicBezTo>
                  <a:lnTo>
                    <a:pt x="703" y="1403"/>
                  </a:lnTo>
                  <a:lnTo>
                    <a:pt x="703" y="1403"/>
                  </a:lnTo>
                  <a:close/>
                  <a:moveTo>
                    <a:pt x="613" y="1348"/>
                  </a:moveTo>
                  <a:lnTo>
                    <a:pt x="613" y="1348"/>
                  </a:lnTo>
                  <a:lnTo>
                    <a:pt x="630" y="1348"/>
                  </a:lnTo>
                  <a:lnTo>
                    <a:pt x="630" y="1434"/>
                  </a:lnTo>
                  <a:lnTo>
                    <a:pt x="613" y="1434"/>
                  </a:lnTo>
                  <a:lnTo>
                    <a:pt x="613" y="1348"/>
                  </a:lnTo>
                  <a:close/>
                  <a:moveTo>
                    <a:pt x="613" y="1319"/>
                  </a:moveTo>
                  <a:lnTo>
                    <a:pt x="613" y="1319"/>
                  </a:lnTo>
                  <a:lnTo>
                    <a:pt x="630" y="1319"/>
                  </a:lnTo>
                  <a:lnTo>
                    <a:pt x="630" y="1336"/>
                  </a:lnTo>
                  <a:lnTo>
                    <a:pt x="613" y="1336"/>
                  </a:lnTo>
                  <a:lnTo>
                    <a:pt x="613" y="1319"/>
                  </a:lnTo>
                  <a:close/>
                  <a:moveTo>
                    <a:pt x="561" y="1348"/>
                  </a:moveTo>
                  <a:lnTo>
                    <a:pt x="561" y="1348"/>
                  </a:lnTo>
                  <a:lnTo>
                    <a:pt x="573" y="1348"/>
                  </a:lnTo>
                  <a:lnTo>
                    <a:pt x="573" y="1324"/>
                  </a:lnTo>
                  <a:lnTo>
                    <a:pt x="590" y="1324"/>
                  </a:lnTo>
                  <a:lnTo>
                    <a:pt x="590" y="1348"/>
                  </a:lnTo>
                  <a:lnTo>
                    <a:pt x="604" y="1348"/>
                  </a:lnTo>
                  <a:lnTo>
                    <a:pt x="604" y="1361"/>
                  </a:lnTo>
                  <a:lnTo>
                    <a:pt x="590" y="1361"/>
                  </a:lnTo>
                  <a:lnTo>
                    <a:pt x="590" y="1412"/>
                  </a:lnTo>
                  <a:cubicBezTo>
                    <a:pt x="590" y="1419"/>
                    <a:pt x="592" y="1421"/>
                    <a:pt x="598" y="1421"/>
                  </a:cubicBezTo>
                  <a:cubicBezTo>
                    <a:pt x="601" y="1421"/>
                    <a:pt x="603" y="1421"/>
                    <a:pt x="604" y="1421"/>
                  </a:cubicBezTo>
                  <a:lnTo>
                    <a:pt x="604" y="1434"/>
                  </a:lnTo>
                  <a:cubicBezTo>
                    <a:pt x="601" y="1435"/>
                    <a:pt x="596" y="1435"/>
                    <a:pt x="591" y="1435"/>
                  </a:cubicBezTo>
                  <a:cubicBezTo>
                    <a:pt x="579" y="1435"/>
                    <a:pt x="573" y="1432"/>
                    <a:pt x="573" y="1414"/>
                  </a:cubicBezTo>
                  <a:lnTo>
                    <a:pt x="573" y="1361"/>
                  </a:lnTo>
                  <a:lnTo>
                    <a:pt x="561" y="1361"/>
                  </a:lnTo>
                  <a:lnTo>
                    <a:pt x="561" y="1348"/>
                  </a:lnTo>
                  <a:lnTo>
                    <a:pt x="561" y="1348"/>
                  </a:lnTo>
                  <a:close/>
                  <a:moveTo>
                    <a:pt x="541" y="1373"/>
                  </a:moveTo>
                  <a:lnTo>
                    <a:pt x="541" y="1373"/>
                  </a:lnTo>
                  <a:lnTo>
                    <a:pt x="541" y="1371"/>
                  </a:lnTo>
                  <a:cubicBezTo>
                    <a:pt x="541" y="1364"/>
                    <a:pt x="538" y="1358"/>
                    <a:pt x="529" y="1358"/>
                  </a:cubicBezTo>
                  <a:cubicBezTo>
                    <a:pt x="523" y="1358"/>
                    <a:pt x="517" y="1361"/>
                    <a:pt x="517" y="1369"/>
                  </a:cubicBezTo>
                  <a:cubicBezTo>
                    <a:pt x="517" y="1376"/>
                    <a:pt x="520" y="1379"/>
                    <a:pt x="529" y="1382"/>
                  </a:cubicBezTo>
                  <a:lnTo>
                    <a:pt x="540" y="1386"/>
                  </a:lnTo>
                  <a:cubicBezTo>
                    <a:pt x="553" y="1390"/>
                    <a:pt x="559" y="1397"/>
                    <a:pt x="559" y="1410"/>
                  </a:cubicBezTo>
                  <a:cubicBezTo>
                    <a:pt x="559" y="1429"/>
                    <a:pt x="546" y="1436"/>
                    <a:pt x="528" y="1436"/>
                  </a:cubicBezTo>
                  <a:cubicBezTo>
                    <a:pt x="507" y="1436"/>
                    <a:pt x="500" y="1426"/>
                    <a:pt x="500" y="1410"/>
                  </a:cubicBezTo>
                  <a:lnTo>
                    <a:pt x="500" y="1407"/>
                  </a:lnTo>
                  <a:lnTo>
                    <a:pt x="515" y="1407"/>
                  </a:lnTo>
                  <a:lnTo>
                    <a:pt x="515" y="1409"/>
                  </a:lnTo>
                  <a:cubicBezTo>
                    <a:pt x="515" y="1419"/>
                    <a:pt x="519" y="1425"/>
                    <a:pt x="529" y="1425"/>
                  </a:cubicBezTo>
                  <a:cubicBezTo>
                    <a:pt x="538" y="1425"/>
                    <a:pt x="543" y="1420"/>
                    <a:pt x="543" y="1412"/>
                  </a:cubicBezTo>
                  <a:cubicBezTo>
                    <a:pt x="543" y="1406"/>
                    <a:pt x="539" y="1401"/>
                    <a:pt x="533" y="1399"/>
                  </a:cubicBezTo>
                  <a:lnTo>
                    <a:pt x="519" y="1394"/>
                  </a:lnTo>
                  <a:cubicBezTo>
                    <a:pt x="506" y="1390"/>
                    <a:pt x="501" y="1383"/>
                    <a:pt x="501" y="1370"/>
                  </a:cubicBezTo>
                  <a:cubicBezTo>
                    <a:pt x="501" y="1354"/>
                    <a:pt x="513" y="1346"/>
                    <a:pt x="530" y="1346"/>
                  </a:cubicBezTo>
                  <a:cubicBezTo>
                    <a:pt x="552" y="1346"/>
                    <a:pt x="557" y="1359"/>
                    <a:pt x="557" y="1370"/>
                  </a:cubicBezTo>
                  <a:lnTo>
                    <a:pt x="557" y="1373"/>
                  </a:lnTo>
                  <a:lnTo>
                    <a:pt x="541" y="1373"/>
                  </a:lnTo>
                  <a:lnTo>
                    <a:pt x="541" y="1373"/>
                  </a:lnTo>
                  <a:close/>
                  <a:moveTo>
                    <a:pt x="471" y="1348"/>
                  </a:moveTo>
                  <a:lnTo>
                    <a:pt x="471" y="1348"/>
                  </a:lnTo>
                  <a:lnTo>
                    <a:pt x="488" y="1348"/>
                  </a:lnTo>
                  <a:lnTo>
                    <a:pt x="488" y="1434"/>
                  </a:lnTo>
                  <a:lnTo>
                    <a:pt x="471" y="1434"/>
                  </a:lnTo>
                  <a:lnTo>
                    <a:pt x="471" y="1348"/>
                  </a:lnTo>
                  <a:close/>
                  <a:moveTo>
                    <a:pt x="471" y="1319"/>
                  </a:moveTo>
                  <a:lnTo>
                    <a:pt x="471" y="1319"/>
                  </a:lnTo>
                  <a:lnTo>
                    <a:pt x="488" y="1319"/>
                  </a:lnTo>
                  <a:lnTo>
                    <a:pt x="488" y="1336"/>
                  </a:lnTo>
                  <a:lnTo>
                    <a:pt x="471" y="1336"/>
                  </a:lnTo>
                  <a:lnTo>
                    <a:pt x="471" y="1319"/>
                  </a:lnTo>
                  <a:close/>
                  <a:moveTo>
                    <a:pt x="420" y="1348"/>
                  </a:moveTo>
                  <a:lnTo>
                    <a:pt x="420" y="1348"/>
                  </a:lnTo>
                  <a:lnTo>
                    <a:pt x="432" y="1348"/>
                  </a:lnTo>
                  <a:lnTo>
                    <a:pt x="432" y="1324"/>
                  </a:lnTo>
                  <a:lnTo>
                    <a:pt x="449" y="1324"/>
                  </a:lnTo>
                  <a:lnTo>
                    <a:pt x="449" y="1348"/>
                  </a:lnTo>
                  <a:lnTo>
                    <a:pt x="463" y="1348"/>
                  </a:lnTo>
                  <a:lnTo>
                    <a:pt x="463" y="1361"/>
                  </a:lnTo>
                  <a:lnTo>
                    <a:pt x="449" y="1361"/>
                  </a:lnTo>
                  <a:lnTo>
                    <a:pt x="449" y="1412"/>
                  </a:lnTo>
                  <a:cubicBezTo>
                    <a:pt x="449" y="1419"/>
                    <a:pt x="451" y="1421"/>
                    <a:pt x="457" y="1421"/>
                  </a:cubicBezTo>
                  <a:cubicBezTo>
                    <a:pt x="459" y="1421"/>
                    <a:pt x="461" y="1421"/>
                    <a:pt x="463" y="1421"/>
                  </a:cubicBezTo>
                  <a:lnTo>
                    <a:pt x="463" y="1434"/>
                  </a:lnTo>
                  <a:cubicBezTo>
                    <a:pt x="459" y="1435"/>
                    <a:pt x="454" y="1435"/>
                    <a:pt x="449" y="1435"/>
                  </a:cubicBezTo>
                  <a:cubicBezTo>
                    <a:pt x="437" y="1435"/>
                    <a:pt x="432" y="1432"/>
                    <a:pt x="432" y="1414"/>
                  </a:cubicBezTo>
                  <a:lnTo>
                    <a:pt x="432" y="1361"/>
                  </a:lnTo>
                  <a:lnTo>
                    <a:pt x="420" y="1361"/>
                  </a:lnTo>
                  <a:lnTo>
                    <a:pt x="420" y="1348"/>
                  </a:lnTo>
                  <a:lnTo>
                    <a:pt x="420" y="1348"/>
                  </a:lnTo>
                  <a:close/>
                  <a:moveTo>
                    <a:pt x="395" y="1389"/>
                  </a:moveTo>
                  <a:lnTo>
                    <a:pt x="395" y="1389"/>
                  </a:lnTo>
                  <a:cubicBezTo>
                    <a:pt x="390" y="1392"/>
                    <a:pt x="381" y="1394"/>
                    <a:pt x="376" y="1397"/>
                  </a:cubicBezTo>
                  <a:cubicBezTo>
                    <a:pt x="371" y="1399"/>
                    <a:pt x="369" y="1404"/>
                    <a:pt x="369" y="1411"/>
                  </a:cubicBezTo>
                  <a:cubicBezTo>
                    <a:pt x="369" y="1418"/>
                    <a:pt x="372" y="1424"/>
                    <a:pt x="379" y="1424"/>
                  </a:cubicBezTo>
                  <a:cubicBezTo>
                    <a:pt x="390" y="1424"/>
                    <a:pt x="395" y="1416"/>
                    <a:pt x="395" y="1403"/>
                  </a:cubicBezTo>
                  <a:lnTo>
                    <a:pt x="395" y="1389"/>
                  </a:lnTo>
                  <a:lnTo>
                    <a:pt x="395" y="1389"/>
                  </a:lnTo>
                  <a:close/>
                  <a:moveTo>
                    <a:pt x="411" y="1416"/>
                  </a:moveTo>
                  <a:lnTo>
                    <a:pt x="411" y="1416"/>
                  </a:lnTo>
                  <a:cubicBezTo>
                    <a:pt x="411" y="1420"/>
                    <a:pt x="413" y="1422"/>
                    <a:pt x="416" y="1422"/>
                  </a:cubicBezTo>
                  <a:cubicBezTo>
                    <a:pt x="417" y="1422"/>
                    <a:pt x="418" y="1422"/>
                    <a:pt x="418" y="1422"/>
                  </a:cubicBezTo>
                  <a:lnTo>
                    <a:pt x="418" y="1433"/>
                  </a:lnTo>
                  <a:cubicBezTo>
                    <a:pt x="416" y="1434"/>
                    <a:pt x="413" y="1435"/>
                    <a:pt x="410" y="1435"/>
                  </a:cubicBezTo>
                  <a:cubicBezTo>
                    <a:pt x="402" y="1435"/>
                    <a:pt x="396" y="1432"/>
                    <a:pt x="395" y="1424"/>
                  </a:cubicBezTo>
                  <a:lnTo>
                    <a:pt x="395" y="1424"/>
                  </a:lnTo>
                  <a:cubicBezTo>
                    <a:pt x="390" y="1432"/>
                    <a:pt x="384" y="1436"/>
                    <a:pt x="374" y="1436"/>
                  </a:cubicBezTo>
                  <a:cubicBezTo>
                    <a:pt x="360" y="1436"/>
                    <a:pt x="351" y="1429"/>
                    <a:pt x="351" y="1412"/>
                  </a:cubicBezTo>
                  <a:cubicBezTo>
                    <a:pt x="351" y="1393"/>
                    <a:pt x="360" y="1389"/>
                    <a:pt x="371" y="1385"/>
                  </a:cubicBezTo>
                  <a:lnTo>
                    <a:pt x="385" y="1382"/>
                  </a:lnTo>
                  <a:cubicBezTo>
                    <a:pt x="391" y="1380"/>
                    <a:pt x="395" y="1378"/>
                    <a:pt x="395" y="1371"/>
                  </a:cubicBezTo>
                  <a:cubicBezTo>
                    <a:pt x="395" y="1363"/>
                    <a:pt x="392" y="1358"/>
                    <a:pt x="383" y="1358"/>
                  </a:cubicBezTo>
                  <a:cubicBezTo>
                    <a:pt x="372" y="1358"/>
                    <a:pt x="370" y="1366"/>
                    <a:pt x="370" y="1374"/>
                  </a:cubicBezTo>
                  <a:lnTo>
                    <a:pt x="354" y="1374"/>
                  </a:lnTo>
                  <a:cubicBezTo>
                    <a:pt x="354" y="1356"/>
                    <a:pt x="361" y="1346"/>
                    <a:pt x="384" y="1346"/>
                  </a:cubicBezTo>
                  <a:cubicBezTo>
                    <a:pt x="399" y="1346"/>
                    <a:pt x="411" y="1352"/>
                    <a:pt x="411" y="1367"/>
                  </a:cubicBezTo>
                  <a:lnTo>
                    <a:pt x="411" y="1416"/>
                  </a:lnTo>
                  <a:lnTo>
                    <a:pt x="411" y="1416"/>
                  </a:lnTo>
                  <a:close/>
                  <a:moveTo>
                    <a:pt x="304" y="1348"/>
                  </a:moveTo>
                  <a:lnTo>
                    <a:pt x="304" y="1348"/>
                  </a:lnTo>
                  <a:lnTo>
                    <a:pt x="316" y="1348"/>
                  </a:lnTo>
                  <a:lnTo>
                    <a:pt x="316" y="1324"/>
                  </a:lnTo>
                  <a:lnTo>
                    <a:pt x="333" y="1324"/>
                  </a:lnTo>
                  <a:lnTo>
                    <a:pt x="333" y="1348"/>
                  </a:lnTo>
                  <a:lnTo>
                    <a:pt x="347" y="1348"/>
                  </a:lnTo>
                  <a:lnTo>
                    <a:pt x="347" y="1361"/>
                  </a:lnTo>
                  <a:lnTo>
                    <a:pt x="333" y="1361"/>
                  </a:lnTo>
                  <a:lnTo>
                    <a:pt x="333" y="1412"/>
                  </a:lnTo>
                  <a:cubicBezTo>
                    <a:pt x="333" y="1419"/>
                    <a:pt x="335" y="1421"/>
                    <a:pt x="341" y="1421"/>
                  </a:cubicBezTo>
                  <a:cubicBezTo>
                    <a:pt x="343" y="1421"/>
                    <a:pt x="345" y="1421"/>
                    <a:pt x="347" y="1421"/>
                  </a:cubicBezTo>
                  <a:lnTo>
                    <a:pt x="347" y="1434"/>
                  </a:lnTo>
                  <a:cubicBezTo>
                    <a:pt x="343" y="1435"/>
                    <a:pt x="339" y="1435"/>
                    <a:pt x="333" y="1435"/>
                  </a:cubicBezTo>
                  <a:cubicBezTo>
                    <a:pt x="321" y="1435"/>
                    <a:pt x="316" y="1432"/>
                    <a:pt x="316" y="1414"/>
                  </a:cubicBezTo>
                  <a:lnTo>
                    <a:pt x="316" y="1361"/>
                  </a:lnTo>
                  <a:lnTo>
                    <a:pt x="304" y="1361"/>
                  </a:lnTo>
                  <a:lnTo>
                    <a:pt x="304" y="1348"/>
                  </a:lnTo>
                  <a:lnTo>
                    <a:pt x="304" y="1348"/>
                  </a:lnTo>
                  <a:close/>
                  <a:moveTo>
                    <a:pt x="247" y="1399"/>
                  </a:moveTo>
                  <a:lnTo>
                    <a:pt x="247" y="1399"/>
                  </a:lnTo>
                  <a:lnTo>
                    <a:pt x="247" y="1402"/>
                  </a:lnTo>
                  <a:cubicBezTo>
                    <a:pt x="247" y="1416"/>
                    <a:pt x="253" y="1423"/>
                    <a:pt x="266" y="1423"/>
                  </a:cubicBezTo>
                  <a:cubicBezTo>
                    <a:pt x="277" y="1423"/>
                    <a:pt x="283" y="1415"/>
                    <a:pt x="283" y="1406"/>
                  </a:cubicBezTo>
                  <a:cubicBezTo>
                    <a:pt x="283" y="1394"/>
                    <a:pt x="277" y="1389"/>
                    <a:pt x="267" y="1386"/>
                  </a:cubicBezTo>
                  <a:lnTo>
                    <a:pt x="254" y="1382"/>
                  </a:lnTo>
                  <a:cubicBezTo>
                    <a:pt x="238" y="1375"/>
                    <a:pt x="231" y="1367"/>
                    <a:pt x="231" y="1350"/>
                  </a:cubicBezTo>
                  <a:cubicBezTo>
                    <a:pt x="231" y="1330"/>
                    <a:pt x="245" y="1318"/>
                    <a:pt x="266" y="1318"/>
                  </a:cubicBezTo>
                  <a:cubicBezTo>
                    <a:pt x="295" y="1318"/>
                    <a:pt x="298" y="1336"/>
                    <a:pt x="298" y="1348"/>
                  </a:cubicBezTo>
                  <a:lnTo>
                    <a:pt x="298" y="1351"/>
                  </a:lnTo>
                  <a:lnTo>
                    <a:pt x="280" y="1351"/>
                  </a:lnTo>
                  <a:lnTo>
                    <a:pt x="280" y="1348"/>
                  </a:lnTo>
                  <a:cubicBezTo>
                    <a:pt x="280" y="1338"/>
                    <a:pt x="275" y="1332"/>
                    <a:pt x="264" y="1332"/>
                  </a:cubicBezTo>
                  <a:cubicBezTo>
                    <a:pt x="256" y="1332"/>
                    <a:pt x="249" y="1336"/>
                    <a:pt x="249" y="1348"/>
                  </a:cubicBezTo>
                  <a:cubicBezTo>
                    <a:pt x="249" y="1358"/>
                    <a:pt x="254" y="1363"/>
                    <a:pt x="266" y="1368"/>
                  </a:cubicBezTo>
                  <a:lnTo>
                    <a:pt x="278" y="1372"/>
                  </a:lnTo>
                  <a:cubicBezTo>
                    <a:pt x="294" y="1378"/>
                    <a:pt x="301" y="1387"/>
                    <a:pt x="301" y="1402"/>
                  </a:cubicBezTo>
                  <a:cubicBezTo>
                    <a:pt x="301" y="1426"/>
                    <a:pt x="287" y="1436"/>
                    <a:pt x="264" y="1436"/>
                  </a:cubicBezTo>
                  <a:cubicBezTo>
                    <a:pt x="235" y="1436"/>
                    <a:pt x="229" y="1418"/>
                    <a:pt x="229" y="1402"/>
                  </a:cubicBezTo>
                  <a:lnTo>
                    <a:pt x="229" y="1399"/>
                  </a:lnTo>
                  <a:lnTo>
                    <a:pt x="247" y="1399"/>
                  </a:lnTo>
                  <a:lnTo>
                    <a:pt x="247" y="1399"/>
                  </a:lnTo>
                  <a:close/>
                  <a:moveTo>
                    <a:pt x="404" y="8"/>
                  </a:moveTo>
                  <a:lnTo>
                    <a:pt x="404" y="8"/>
                  </a:lnTo>
                  <a:cubicBezTo>
                    <a:pt x="363" y="16"/>
                    <a:pt x="336" y="56"/>
                    <a:pt x="344" y="97"/>
                  </a:cubicBezTo>
                  <a:cubicBezTo>
                    <a:pt x="353" y="138"/>
                    <a:pt x="393" y="165"/>
                    <a:pt x="434" y="157"/>
                  </a:cubicBezTo>
                  <a:cubicBezTo>
                    <a:pt x="475" y="148"/>
                    <a:pt x="502" y="108"/>
                    <a:pt x="494" y="67"/>
                  </a:cubicBezTo>
                  <a:cubicBezTo>
                    <a:pt x="485" y="26"/>
                    <a:pt x="445" y="0"/>
                    <a:pt x="404" y="8"/>
                  </a:cubicBezTo>
                  <a:lnTo>
                    <a:pt x="404" y="8"/>
                  </a:lnTo>
                  <a:close/>
                  <a:moveTo>
                    <a:pt x="947" y="1117"/>
                  </a:moveTo>
                  <a:lnTo>
                    <a:pt x="947" y="1117"/>
                  </a:lnTo>
                  <a:lnTo>
                    <a:pt x="947" y="1117"/>
                  </a:lnTo>
                  <a:lnTo>
                    <a:pt x="1045" y="632"/>
                  </a:lnTo>
                  <a:cubicBezTo>
                    <a:pt x="1045" y="631"/>
                    <a:pt x="1045" y="631"/>
                    <a:pt x="1045" y="630"/>
                  </a:cubicBezTo>
                  <a:cubicBezTo>
                    <a:pt x="1059" y="567"/>
                    <a:pt x="1121" y="516"/>
                    <a:pt x="1184" y="516"/>
                  </a:cubicBezTo>
                  <a:lnTo>
                    <a:pt x="1207" y="516"/>
                  </a:lnTo>
                  <a:cubicBezTo>
                    <a:pt x="1271" y="516"/>
                    <a:pt x="1313" y="568"/>
                    <a:pt x="1300" y="632"/>
                  </a:cubicBezTo>
                  <a:lnTo>
                    <a:pt x="1202" y="1117"/>
                  </a:lnTo>
                  <a:lnTo>
                    <a:pt x="1342" y="1117"/>
                  </a:lnTo>
                  <a:lnTo>
                    <a:pt x="1439" y="632"/>
                  </a:lnTo>
                  <a:cubicBezTo>
                    <a:pt x="1468" y="491"/>
                    <a:pt x="1376" y="376"/>
                    <a:pt x="1235" y="376"/>
                  </a:cubicBezTo>
                  <a:lnTo>
                    <a:pt x="1212" y="376"/>
                  </a:lnTo>
                  <a:cubicBezTo>
                    <a:pt x="1139" y="376"/>
                    <a:pt x="1067" y="407"/>
                    <a:pt x="1010" y="457"/>
                  </a:cubicBezTo>
                  <a:cubicBezTo>
                    <a:pt x="973" y="407"/>
                    <a:pt x="913" y="376"/>
                    <a:pt x="840" y="376"/>
                  </a:cubicBezTo>
                  <a:lnTo>
                    <a:pt x="818" y="376"/>
                  </a:lnTo>
                  <a:cubicBezTo>
                    <a:pt x="676" y="376"/>
                    <a:pt x="538" y="491"/>
                    <a:pt x="510" y="632"/>
                  </a:cubicBezTo>
                  <a:lnTo>
                    <a:pt x="412" y="1117"/>
                  </a:lnTo>
                  <a:lnTo>
                    <a:pt x="552" y="1117"/>
                  </a:lnTo>
                  <a:lnTo>
                    <a:pt x="650" y="632"/>
                  </a:lnTo>
                  <a:cubicBezTo>
                    <a:pt x="663" y="568"/>
                    <a:pt x="725" y="516"/>
                    <a:pt x="790" y="516"/>
                  </a:cubicBezTo>
                  <a:lnTo>
                    <a:pt x="812" y="516"/>
                  </a:lnTo>
                  <a:cubicBezTo>
                    <a:pt x="876" y="516"/>
                    <a:pt x="917" y="567"/>
                    <a:pt x="905" y="630"/>
                  </a:cubicBezTo>
                  <a:cubicBezTo>
                    <a:pt x="905" y="631"/>
                    <a:pt x="905" y="631"/>
                    <a:pt x="905" y="632"/>
                  </a:cubicBezTo>
                  <a:lnTo>
                    <a:pt x="807" y="1117"/>
                  </a:lnTo>
                  <a:lnTo>
                    <a:pt x="947" y="1117"/>
                  </a:lnTo>
                  <a:lnTo>
                    <a:pt x="947" y="1117"/>
                  </a:lnTo>
                  <a:close/>
                  <a:moveTo>
                    <a:pt x="281" y="388"/>
                  </a:moveTo>
                  <a:lnTo>
                    <a:pt x="281" y="388"/>
                  </a:lnTo>
                  <a:lnTo>
                    <a:pt x="153" y="1067"/>
                  </a:lnTo>
                  <a:cubicBezTo>
                    <a:pt x="138" y="1142"/>
                    <a:pt x="118" y="1155"/>
                    <a:pt x="78" y="1155"/>
                  </a:cubicBezTo>
                  <a:cubicBezTo>
                    <a:pt x="61" y="1155"/>
                    <a:pt x="47" y="1155"/>
                    <a:pt x="31" y="1153"/>
                  </a:cubicBezTo>
                  <a:lnTo>
                    <a:pt x="22" y="1151"/>
                  </a:lnTo>
                  <a:lnTo>
                    <a:pt x="0" y="1268"/>
                  </a:lnTo>
                  <a:lnTo>
                    <a:pt x="6" y="1269"/>
                  </a:lnTo>
                  <a:cubicBezTo>
                    <a:pt x="25" y="1273"/>
                    <a:pt x="45" y="1275"/>
                    <a:pt x="68" y="1275"/>
                  </a:cubicBezTo>
                  <a:cubicBezTo>
                    <a:pt x="184" y="1275"/>
                    <a:pt x="261" y="1208"/>
                    <a:pt x="284" y="1086"/>
                  </a:cubicBezTo>
                  <a:lnTo>
                    <a:pt x="417" y="388"/>
                  </a:lnTo>
                  <a:lnTo>
                    <a:pt x="281" y="388"/>
                  </a:lnTo>
                  <a:lnTo>
                    <a:pt x="281" y="388"/>
                  </a:lnTo>
                  <a:close/>
                  <a:moveTo>
                    <a:pt x="1758" y="1011"/>
                  </a:moveTo>
                  <a:lnTo>
                    <a:pt x="1758" y="1011"/>
                  </a:lnTo>
                  <a:cubicBezTo>
                    <a:pt x="1944" y="1011"/>
                    <a:pt x="2001" y="826"/>
                    <a:pt x="2017" y="746"/>
                  </a:cubicBezTo>
                  <a:cubicBezTo>
                    <a:pt x="2042" y="621"/>
                    <a:pt x="2001" y="494"/>
                    <a:pt x="1853" y="494"/>
                  </a:cubicBezTo>
                  <a:cubicBezTo>
                    <a:pt x="1698" y="494"/>
                    <a:pt x="1617" y="627"/>
                    <a:pt x="1592" y="752"/>
                  </a:cubicBezTo>
                  <a:cubicBezTo>
                    <a:pt x="1580" y="812"/>
                    <a:pt x="1557" y="1011"/>
                    <a:pt x="1758" y="1011"/>
                  </a:cubicBezTo>
                  <a:lnTo>
                    <a:pt x="1758" y="1011"/>
                  </a:lnTo>
                  <a:close/>
                  <a:moveTo>
                    <a:pt x="2157" y="754"/>
                  </a:moveTo>
                  <a:lnTo>
                    <a:pt x="2157" y="754"/>
                  </a:lnTo>
                  <a:cubicBezTo>
                    <a:pt x="2112" y="983"/>
                    <a:pt x="1951" y="1131"/>
                    <a:pt x="1747" y="1131"/>
                  </a:cubicBezTo>
                  <a:cubicBezTo>
                    <a:pt x="1673" y="1131"/>
                    <a:pt x="1583" y="1104"/>
                    <a:pt x="1541" y="1033"/>
                  </a:cubicBezTo>
                  <a:cubicBezTo>
                    <a:pt x="1536" y="1061"/>
                    <a:pt x="1510" y="1200"/>
                    <a:pt x="1497" y="1270"/>
                  </a:cubicBezTo>
                  <a:lnTo>
                    <a:pt x="1362" y="1270"/>
                  </a:lnTo>
                  <a:lnTo>
                    <a:pt x="1533" y="390"/>
                  </a:lnTo>
                  <a:lnTo>
                    <a:pt x="1668" y="390"/>
                  </a:lnTo>
                  <a:cubicBezTo>
                    <a:pt x="1668" y="390"/>
                    <a:pt x="1658" y="441"/>
                    <a:pt x="1652" y="469"/>
                  </a:cubicBezTo>
                  <a:cubicBezTo>
                    <a:pt x="1706" y="408"/>
                    <a:pt x="1792" y="374"/>
                    <a:pt x="1894" y="374"/>
                  </a:cubicBezTo>
                  <a:cubicBezTo>
                    <a:pt x="2099" y="374"/>
                    <a:pt x="2203" y="523"/>
                    <a:pt x="2157" y="7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_Section Header">
    <p:bg>
      <p:bgPr>
        <a:gradFill>
          <a:gsLst>
            <a:gs pos="0">
              <a:srgbClr val="1D73BA">
                <a:lumMod val="55000"/>
                <a:lumOff val="45000"/>
              </a:srgbClr>
            </a:gs>
            <a:gs pos="100000">
              <a:srgbClr val="1D73B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49BDFD-C5A6-F247-86DA-C83D46AD9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10000"/>
          </a:blip>
          <a:srcRect t="1" r="13180" b="4107"/>
          <a:stretch/>
        </p:blipFill>
        <p:spPr>
          <a:xfrm>
            <a:off x="5956663" y="1657883"/>
            <a:ext cx="3187337" cy="3557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0E0B5B-D8BF-0749-894E-3B7794EEAD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354" y="4313047"/>
            <a:ext cx="842999" cy="563581"/>
            <a:chOff x="6029325" y="3268663"/>
            <a:chExt cx="1690688" cy="1130299"/>
          </a:xfrm>
          <a:solidFill>
            <a:srgbClr val="FFFFFF"/>
          </a:solidFill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6B8C37C-AB1F-8E46-B5AC-0ABF8AB0D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363" y="3302000"/>
              <a:ext cx="1468438" cy="1074737"/>
            </a:xfrm>
            <a:custGeom>
              <a:avLst/>
              <a:gdLst>
                <a:gd name="T0" fmla="*/ 1912 w 1912"/>
                <a:gd name="T1" fmla="*/ 1391 h 1393"/>
                <a:gd name="T2" fmla="*/ 1894 w 1912"/>
                <a:gd name="T3" fmla="*/ 1391 h 1393"/>
                <a:gd name="T4" fmla="*/ 1814 w 1912"/>
                <a:gd name="T5" fmla="*/ 1359 h 1393"/>
                <a:gd name="T6" fmla="*/ 1863 w 1912"/>
                <a:gd name="T7" fmla="*/ 1329 h 1393"/>
                <a:gd name="T8" fmla="*/ 1849 w 1912"/>
                <a:gd name="T9" fmla="*/ 1289 h 1393"/>
                <a:gd name="T10" fmla="*/ 1883 w 1912"/>
                <a:gd name="T11" fmla="*/ 1308 h 1393"/>
                <a:gd name="T12" fmla="*/ 1815 w 1912"/>
                <a:gd name="T13" fmla="*/ 1307 h 1393"/>
                <a:gd name="T14" fmla="*/ 1868 w 1912"/>
                <a:gd name="T15" fmla="*/ 1363 h 1393"/>
                <a:gd name="T16" fmla="*/ 1832 w 1912"/>
                <a:gd name="T17" fmla="*/ 1356 h 1393"/>
                <a:gd name="T18" fmla="*/ 1757 w 1912"/>
                <a:gd name="T19" fmla="*/ 1349 h 1393"/>
                <a:gd name="T20" fmla="*/ 1771 w 1912"/>
                <a:gd name="T21" fmla="*/ 1293 h 1393"/>
                <a:gd name="T22" fmla="*/ 1757 w 1912"/>
                <a:gd name="T23" fmla="*/ 1349 h 1393"/>
                <a:gd name="T24" fmla="*/ 1746 w 1912"/>
                <a:gd name="T25" fmla="*/ 1391 h 1393"/>
                <a:gd name="T26" fmla="*/ 1794 w 1912"/>
                <a:gd name="T27" fmla="*/ 1391 h 1393"/>
                <a:gd name="T28" fmla="*/ 1760 w 1912"/>
                <a:gd name="T29" fmla="*/ 1277 h 1393"/>
                <a:gd name="T30" fmla="*/ 1654 w 1912"/>
                <a:gd name="T31" fmla="*/ 1356 h 1393"/>
                <a:gd name="T32" fmla="*/ 1688 w 1912"/>
                <a:gd name="T33" fmla="*/ 1393 h 1393"/>
                <a:gd name="T34" fmla="*/ 1691 w 1912"/>
                <a:gd name="T35" fmla="*/ 1325 h 1393"/>
                <a:gd name="T36" fmla="*/ 1705 w 1912"/>
                <a:gd name="T37" fmla="*/ 1305 h 1393"/>
                <a:gd name="T38" fmla="*/ 1723 w 1912"/>
                <a:gd name="T39" fmla="*/ 1305 h 1393"/>
                <a:gd name="T40" fmla="*/ 1679 w 1912"/>
                <a:gd name="T41" fmla="*/ 1339 h 1393"/>
                <a:gd name="T42" fmla="*/ 1691 w 1912"/>
                <a:gd name="T43" fmla="*/ 1380 h 1393"/>
                <a:gd name="T44" fmla="*/ 1654 w 1912"/>
                <a:gd name="T45" fmla="*/ 1356 h 1393"/>
                <a:gd name="T46" fmla="*/ 1511 w 1912"/>
                <a:gd name="T47" fmla="*/ 1391 h 1393"/>
                <a:gd name="T48" fmla="*/ 1541 w 1912"/>
                <a:gd name="T49" fmla="*/ 1317 h 1393"/>
                <a:gd name="T50" fmla="*/ 1569 w 1912"/>
                <a:gd name="T51" fmla="*/ 1391 h 1393"/>
                <a:gd name="T52" fmla="*/ 1593 w 1912"/>
                <a:gd name="T53" fmla="*/ 1332 h 1393"/>
                <a:gd name="T54" fmla="*/ 1610 w 1912"/>
                <a:gd name="T55" fmla="*/ 1326 h 1393"/>
                <a:gd name="T56" fmla="*/ 1548 w 1912"/>
                <a:gd name="T57" fmla="*/ 1303 h 1393"/>
                <a:gd name="T58" fmla="*/ 1527 w 1912"/>
                <a:gd name="T59" fmla="*/ 1305 h 1393"/>
                <a:gd name="T60" fmla="*/ 1511 w 1912"/>
                <a:gd name="T61" fmla="*/ 1391 h 1393"/>
                <a:gd name="T62" fmla="*/ 1470 w 1912"/>
                <a:gd name="T63" fmla="*/ 1316 h 1393"/>
                <a:gd name="T64" fmla="*/ 1456 w 1912"/>
                <a:gd name="T65" fmla="*/ 1348 h 1393"/>
                <a:gd name="T66" fmla="*/ 1439 w 1912"/>
                <a:gd name="T67" fmla="*/ 1348 h 1393"/>
                <a:gd name="T68" fmla="*/ 1470 w 1912"/>
                <a:gd name="T69" fmla="*/ 1303 h 1393"/>
                <a:gd name="T70" fmla="*/ 1394 w 1912"/>
                <a:gd name="T71" fmla="*/ 1391 h 1393"/>
                <a:gd name="T72" fmla="*/ 1412 w 1912"/>
                <a:gd name="T73" fmla="*/ 1340 h 1393"/>
                <a:gd name="T74" fmla="*/ 1436 w 1912"/>
                <a:gd name="T75" fmla="*/ 1304 h 1393"/>
                <a:gd name="T76" fmla="*/ 1412 w 1912"/>
                <a:gd name="T77" fmla="*/ 1319 h 1393"/>
                <a:gd name="T78" fmla="*/ 1394 w 1912"/>
                <a:gd name="T79" fmla="*/ 1391 h 1393"/>
                <a:gd name="T80" fmla="*/ 1326 w 1912"/>
                <a:gd name="T81" fmla="*/ 1391 h 1393"/>
                <a:gd name="T82" fmla="*/ 1384 w 1912"/>
                <a:gd name="T83" fmla="*/ 1340 h 1393"/>
                <a:gd name="T84" fmla="*/ 1344 w 1912"/>
                <a:gd name="T85" fmla="*/ 1293 h 1393"/>
                <a:gd name="T86" fmla="*/ 1326 w 1912"/>
                <a:gd name="T87" fmla="*/ 1277 h 1393"/>
                <a:gd name="T88" fmla="*/ 630 w 1912"/>
                <a:gd name="T89" fmla="*/ 244 h 1393"/>
                <a:gd name="T90" fmla="*/ 626 w 1912"/>
                <a:gd name="T91" fmla="*/ 246 h 1393"/>
                <a:gd name="T92" fmla="*/ 360 w 1912"/>
                <a:gd name="T93" fmla="*/ 323 h 1393"/>
                <a:gd name="T94" fmla="*/ 246 w 1912"/>
                <a:gd name="T95" fmla="*/ 600 h 1393"/>
                <a:gd name="T96" fmla="*/ 236 w 1912"/>
                <a:gd name="T97" fmla="*/ 597 h 1393"/>
                <a:gd name="T98" fmla="*/ 4 w 1912"/>
                <a:gd name="T99" fmla="*/ 211 h 1393"/>
                <a:gd name="T100" fmla="*/ 1 w 1912"/>
                <a:gd name="T101" fmla="*/ 203 h 1393"/>
                <a:gd name="T102" fmla="*/ 8 w 1912"/>
                <a:gd name="T103" fmla="*/ 201 h 1393"/>
                <a:gd name="T104" fmla="*/ 392 w 1912"/>
                <a:gd name="T105" fmla="*/ 5 h 1393"/>
                <a:gd name="T106" fmla="*/ 395 w 1912"/>
                <a:gd name="T107" fmla="*/ 2 h 1393"/>
                <a:gd name="T108" fmla="*/ 405 w 1912"/>
                <a:gd name="T109" fmla="*/ 7 h 1393"/>
                <a:gd name="T110" fmla="*/ 628 w 1912"/>
                <a:gd name="T111" fmla="*/ 232 h 1393"/>
                <a:gd name="T112" fmla="*/ 630 w 1912"/>
                <a:gd name="T113" fmla="*/ 24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12" h="1393">
                  <a:moveTo>
                    <a:pt x="1894" y="1391"/>
                  </a:moveTo>
                  <a:lnTo>
                    <a:pt x="1894" y="1391"/>
                  </a:lnTo>
                  <a:lnTo>
                    <a:pt x="1912" y="1391"/>
                  </a:lnTo>
                  <a:lnTo>
                    <a:pt x="1912" y="1370"/>
                  </a:lnTo>
                  <a:lnTo>
                    <a:pt x="1894" y="1370"/>
                  </a:lnTo>
                  <a:lnTo>
                    <a:pt x="1894" y="1391"/>
                  </a:lnTo>
                  <a:close/>
                  <a:moveTo>
                    <a:pt x="1814" y="1356"/>
                  </a:moveTo>
                  <a:lnTo>
                    <a:pt x="1814" y="1356"/>
                  </a:lnTo>
                  <a:lnTo>
                    <a:pt x="1814" y="1359"/>
                  </a:lnTo>
                  <a:cubicBezTo>
                    <a:pt x="1814" y="1375"/>
                    <a:pt x="1820" y="1393"/>
                    <a:pt x="1848" y="1393"/>
                  </a:cubicBezTo>
                  <a:cubicBezTo>
                    <a:pt x="1871" y="1393"/>
                    <a:pt x="1886" y="1383"/>
                    <a:pt x="1886" y="1359"/>
                  </a:cubicBezTo>
                  <a:cubicBezTo>
                    <a:pt x="1886" y="1344"/>
                    <a:pt x="1879" y="1335"/>
                    <a:pt x="1863" y="1329"/>
                  </a:cubicBezTo>
                  <a:lnTo>
                    <a:pt x="1850" y="1325"/>
                  </a:lnTo>
                  <a:cubicBezTo>
                    <a:pt x="1838" y="1320"/>
                    <a:pt x="1833" y="1315"/>
                    <a:pt x="1833" y="1305"/>
                  </a:cubicBezTo>
                  <a:cubicBezTo>
                    <a:pt x="1833" y="1293"/>
                    <a:pt x="1841" y="1289"/>
                    <a:pt x="1849" y="1289"/>
                  </a:cubicBezTo>
                  <a:cubicBezTo>
                    <a:pt x="1860" y="1289"/>
                    <a:pt x="1865" y="1295"/>
                    <a:pt x="1865" y="1305"/>
                  </a:cubicBezTo>
                  <a:lnTo>
                    <a:pt x="1865" y="1308"/>
                  </a:lnTo>
                  <a:lnTo>
                    <a:pt x="1883" y="1308"/>
                  </a:lnTo>
                  <a:lnTo>
                    <a:pt x="1883" y="1305"/>
                  </a:lnTo>
                  <a:cubicBezTo>
                    <a:pt x="1883" y="1293"/>
                    <a:pt x="1880" y="1275"/>
                    <a:pt x="1851" y="1275"/>
                  </a:cubicBezTo>
                  <a:cubicBezTo>
                    <a:pt x="1829" y="1275"/>
                    <a:pt x="1815" y="1287"/>
                    <a:pt x="1815" y="1307"/>
                  </a:cubicBezTo>
                  <a:cubicBezTo>
                    <a:pt x="1815" y="1324"/>
                    <a:pt x="1822" y="1332"/>
                    <a:pt x="1839" y="1339"/>
                  </a:cubicBezTo>
                  <a:lnTo>
                    <a:pt x="1851" y="1343"/>
                  </a:lnTo>
                  <a:cubicBezTo>
                    <a:pt x="1862" y="1346"/>
                    <a:pt x="1868" y="1351"/>
                    <a:pt x="1868" y="1363"/>
                  </a:cubicBezTo>
                  <a:cubicBezTo>
                    <a:pt x="1868" y="1372"/>
                    <a:pt x="1862" y="1380"/>
                    <a:pt x="1850" y="1380"/>
                  </a:cubicBezTo>
                  <a:cubicBezTo>
                    <a:pt x="1838" y="1380"/>
                    <a:pt x="1832" y="1373"/>
                    <a:pt x="1832" y="1359"/>
                  </a:cubicBezTo>
                  <a:lnTo>
                    <a:pt x="1832" y="1356"/>
                  </a:lnTo>
                  <a:lnTo>
                    <a:pt x="1814" y="1356"/>
                  </a:lnTo>
                  <a:lnTo>
                    <a:pt x="1814" y="1356"/>
                  </a:lnTo>
                  <a:close/>
                  <a:moveTo>
                    <a:pt x="1757" y="1349"/>
                  </a:moveTo>
                  <a:lnTo>
                    <a:pt x="1757" y="1349"/>
                  </a:lnTo>
                  <a:lnTo>
                    <a:pt x="1770" y="1293"/>
                  </a:lnTo>
                  <a:lnTo>
                    <a:pt x="1771" y="1293"/>
                  </a:lnTo>
                  <a:lnTo>
                    <a:pt x="1784" y="1349"/>
                  </a:lnTo>
                  <a:lnTo>
                    <a:pt x="1757" y="1349"/>
                  </a:lnTo>
                  <a:lnTo>
                    <a:pt x="1757" y="1349"/>
                  </a:lnTo>
                  <a:close/>
                  <a:moveTo>
                    <a:pt x="1727" y="1391"/>
                  </a:moveTo>
                  <a:lnTo>
                    <a:pt x="1727" y="1391"/>
                  </a:lnTo>
                  <a:lnTo>
                    <a:pt x="1746" y="1391"/>
                  </a:lnTo>
                  <a:lnTo>
                    <a:pt x="1754" y="1363"/>
                  </a:lnTo>
                  <a:lnTo>
                    <a:pt x="1787" y="1363"/>
                  </a:lnTo>
                  <a:lnTo>
                    <a:pt x="1794" y="1391"/>
                  </a:lnTo>
                  <a:lnTo>
                    <a:pt x="1813" y="1391"/>
                  </a:lnTo>
                  <a:lnTo>
                    <a:pt x="1783" y="1277"/>
                  </a:lnTo>
                  <a:lnTo>
                    <a:pt x="1760" y="1277"/>
                  </a:lnTo>
                  <a:lnTo>
                    <a:pt x="1727" y="1391"/>
                  </a:lnTo>
                  <a:lnTo>
                    <a:pt x="1727" y="1391"/>
                  </a:lnTo>
                  <a:close/>
                  <a:moveTo>
                    <a:pt x="1654" y="1356"/>
                  </a:moveTo>
                  <a:lnTo>
                    <a:pt x="1654" y="1356"/>
                  </a:lnTo>
                  <a:lnTo>
                    <a:pt x="1654" y="1359"/>
                  </a:lnTo>
                  <a:cubicBezTo>
                    <a:pt x="1654" y="1375"/>
                    <a:pt x="1660" y="1393"/>
                    <a:pt x="1688" y="1393"/>
                  </a:cubicBezTo>
                  <a:cubicBezTo>
                    <a:pt x="1711" y="1393"/>
                    <a:pt x="1726" y="1383"/>
                    <a:pt x="1726" y="1359"/>
                  </a:cubicBezTo>
                  <a:cubicBezTo>
                    <a:pt x="1726" y="1344"/>
                    <a:pt x="1719" y="1335"/>
                    <a:pt x="1703" y="1329"/>
                  </a:cubicBezTo>
                  <a:lnTo>
                    <a:pt x="1691" y="1325"/>
                  </a:lnTo>
                  <a:cubicBezTo>
                    <a:pt x="1679" y="1320"/>
                    <a:pt x="1674" y="1315"/>
                    <a:pt x="1674" y="1305"/>
                  </a:cubicBezTo>
                  <a:cubicBezTo>
                    <a:pt x="1674" y="1293"/>
                    <a:pt x="1681" y="1289"/>
                    <a:pt x="1689" y="1289"/>
                  </a:cubicBezTo>
                  <a:cubicBezTo>
                    <a:pt x="1700" y="1289"/>
                    <a:pt x="1705" y="1295"/>
                    <a:pt x="1705" y="1305"/>
                  </a:cubicBezTo>
                  <a:lnTo>
                    <a:pt x="1705" y="1308"/>
                  </a:lnTo>
                  <a:lnTo>
                    <a:pt x="1723" y="1308"/>
                  </a:lnTo>
                  <a:lnTo>
                    <a:pt x="1723" y="1305"/>
                  </a:lnTo>
                  <a:cubicBezTo>
                    <a:pt x="1723" y="1293"/>
                    <a:pt x="1720" y="1275"/>
                    <a:pt x="1691" y="1275"/>
                  </a:cubicBezTo>
                  <a:cubicBezTo>
                    <a:pt x="1670" y="1275"/>
                    <a:pt x="1656" y="1287"/>
                    <a:pt x="1656" y="1307"/>
                  </a:cubicBezTo>
                  <a:cubicBezTo>
                    <a:pt x="1656" y="1324"/>
                    <a:pt x="1663" y="1332"/>
                    <a:pt x="1679" y="1339"/>
                  </a:cubicBezTo>
                  <a:lnTo>
                    <a:pt x="1692" y="1343"/>
                  </a:lnTo>
                  <a:cubicBezTo>
                    <a:pt x="1702" y="1346"/>
                    <a:pt x="1708" y="1351"/>
                    <a:pt x="1708" y="1363"/>
                  </a:cubicBezTo>
                  <a:cubicBezTo>
                    <a:pt x="1708" y="1372"/>
                    <a:pt x="1702" y="1380"/>
                    <a:pt x="1691" y="1380"/>
                  </a:cubicBezTo>
                  <a:cubicBezTo>
                    <a:pt x="1678" y="1380"/>
                    <a:pt x="1672" y="1373"/>
                    <a:pt x="1672" y="1359"/>
                  </a:cubicBezTo>
                  <a:lnTo>
                    <a:pt x="1672" y="1356"/>
                  </a:lnTo>
                  <a:lnTo>
                    <a:pt x="1654" y="1356"/>
                  </a:lnTo>
                  <a:lnTo>
                    <a:pt x="1654" y="1356"/>
                  </a:lnTo>
                  <a:close/>
                  <a:moveTo>
                    <a:pt x="1511" y="1391"/>
                  </a:moveTo>
                  <a:lnTo>
                    <a:pt x="1511" y="1391"/>
                  </a:lnTo>
                  <a:lnTo>
                    <a:pt x="1528" y="1391"/>
                  </a:lnTo>
                  <a:lnTo>
                    <a:pt x="1528" y="1334"/>
                  </a:lnTo>
                  <a:cubicBezTo>
                    <a:pt x="1528" y="1322"/>
                    <a:pt x="1535" y="1317"/>
                    <a:pt x="1541" y="1317"/>
                  </a:cubicBezTo>
                  <a:cubicBezTo>
                    <a:pt x="1549" y="1317"/>
                    <a:pt x="1552" y="1321"/>
                    <a:pt x="1552" y="1332"/>
                  </a:cubicBezTo>
                  <a:lnTo>
                    <a:pt x="1552" y="1391"/>
                  </a:lnTo>
                  <a:lnTo>
                    <a:pt x="1569" y="1391"/>
                  </a:lnTo>
                  <a:lnTo>
                    <a:pt x="1569" y="1334"/>
                  </a:lnTo>
                  <a:cubicBezTo>
                    <a:pt x="1569" y="1322"/>
                    <a:pt x="1576" y="1317"/>
                    <a:pt x="1583" y="1317"/>
                  </a:cubicBezTo>
                  <a:cubicBezTo>
                    <a:pt x="1590" y="1317"/>
                    <a:pt x="1593" y="1321"/>
                    <a:pt x="1593" y="1332"/>
                  </a:cubicBezTo>
                  <a:lnTo>
                    <a:pt x="1593" y="1391"/>
                  </a:lnTo>
                  <a:lnTo>
                    <a:pt x="1610" y="1391"/>
                  </a:lnTo>
                  <a:lnTo>
                    <a:pt x="1610" y="1326"/>
                  </a:lnTo>
                  <a:cubicBezTo>
                    <a:pt x="1610" y="1309"/>
                    <a:pt x="1602" y="1303"/>
                    <a:pt x="1590" y="1303"/>
                  </a:cubicBezTo>
                  <a:cubicBezTo>
                    <a:pt x="1579" y="1303"/>
                    <a:pt x="1573" y="1308"/>
                    <a:pt x="1568" y="1316"/>
                  </a:cubicBezTo>
                  <a:cubicBezTo>
                    <a:pt x="1565" y="1309"/>
                    <a:pt x="1560" y="1303"/>
                    <a:pt x="1548" y="1303"/>
                  </a:cubicBezTo>
                  <a:cubicBezTo>
                    <a:pt x="1540" y="1303"/>
                    <a:pt x="1532" y="1308"/>
                    <a:pt x="1527" y="1315"/>
                  </a:cubicBezTo>
                  <a:lnTo>
                    <a:pt x="1527" y="1315"/>
                  </a:lnTo>
                  <a:lnTo>
                    <a:pt x="1527" y="1305"/>
                  </a:lnTo>
                  <a:lnTo>
                    <a:pt x="1511" y="1305"/>
                  </a:lnTo>
                  <a:lnTo>
                    <a:pt x="1511" y="1391"/>
                  </a:lnTo>
                  <a:lnTo>
                    <a:pt x="1511" y="1391"/>
                  </a:lnTo>
                  <a:close/>
                  <a:moveTo>
                    <a:pt x="1456" y="1348"/>
                  </a:moveTo>
                  <a:lnTo>
                    <a:pt x="1456" y="1348"/>
                  </a:lnTo>
                  <a:cubicBezTo>
                    <a:pt x="1456" y="1329"/>
                    <a:pt x="1458" y="1316"/>
                    <a:pt x="1470" y="1316"/>
                  </a:cubicBezTo>
                  <a:cubicBezTo>
                    <a:pt x="1483" y="1316"/>
                    <a:pt x="1485" y="1329"/>
                    <a:pt x="1485" y="1348"/>
                  </a:cubicBezTo>
                  <a:cubicBezTo>
                    <a:pt x="1485" y="1370"/>
                    <a:pt x="1483" y="1381"/>
                    <a:pt x="1470" y="1381"/>
                  </a:cubicBezTo>
                  <a:cubicBezTo>
                    <a:pt x="1458" y="1381"/>
                    <a:pt x="1456" y="1370"/>
                    <a:pt x="1456" y="1348"/>
                  </a:cubicBezTo>
                  <a:lnTo>
                    <a:pt x="1456" y="1348"/>
                  </a:lnTo>
                  <a:close/>
                  <a:moveTo>
                    <a:pt x="1439" y="1348"/>
                  </a:moveTo>
                  <a:lnTo>
                    <a:pt x="1439" y="1348"/>
                  </a:lnTo>
                  <a:cubicBezTo>
                    <a:pt x="1439" y="1375"/>
                    <a:pt x="1447" y="1393"/>
                    <a:pt x="1470" y="1393"/>
                  </a:cubicBezTo>
                  <a:cubicBezTo>
                    <a:pt x="1494" y="1393"/>
                    <a:pt x="1502" y="1375"/>
                    <a:pt x="1502" y="1348"/>
                  </a:cubicBezTo>
                  <a:cubicBezTo>
                    <a:pt x="1502" y="1322"/>
                    <a:pt x="1495" y="1303"/>
                    <a:pt x="1470" y="1303"/>
                  </a:cubicBezTo>
                  <a:cubicBezTo>
                    <a:pt x="1446" y="1303"/>
                    <a:pt x="1439" y="1322"/>
                    <a:pt x="1439" y="1348"/>
                  </a:cubicBezTo>
                  <a:lnTo>
                    <a:pt x="1439" y="1348"/>
                  </a:lnTo>
                  <a:close/>
                  <a:moveTo>
                    <a:pt x="1394" y="1391"/>
                  </a:moveTo>
                  <a:lnTo>
                    <a:pt x="1394" y="1391"/>
                  </a:lnTo>
                  <a:lnTo>
                    <a:pt x="1412" y="1391"/>
                  </a:lnTo>
                  <a:lnTo>
                    <a:pt x="1412" y="1340"/>
                  </a:lnTo>
                  <a:cubicBezTo>
                    <a:pt x="1412" y="1324"/>
                    <a:pt x="1421" y="1320"/>
                    <a:pt x="1429" y="1320"/>
                  </a:cubicBezTo>
                  <a:cubicBezTo>
                    <a:pt x="1432" y="1320"/>
                    <a:pt x="1435" y="1321"/>
                    <a:pt x="1436" y="1321"/>
                  </a:cubicBezTo>
                  <a:lnTo>
                    <a:pt x="1436" y="1304"/>
                  </a:lnTo>
                  <a:cubicBezTo>
                    <a:pt x="1435" y="1304"/>
                    <a:pt x="1434" y="1303"/>
                    <a:pt x="1432" y="1303"/>
                  </a:cubicBezTo>
                  <a:cubicBezTo>
                    <a:pt x="1422" y="1303"/>
                    <a:pt x="1416" y="1309"/>
                    <a:pt x="1412" y="1319"/>
                  </a:cubicBezTo>
                  <a:lnTo>
                    <a:pt x="1412" y="1319"/>
                  </a:lnTo>
                  <a:lnTo>
                    <a:pt x="1412" y="1305"/>
                  </a:lnTo>
                  <a:lnTo>
                    <a:pt x="1394" y="1305"/>
                  </a:lnTo>
                  <a:lnTo>
                    <a:pt x="1394" y="1391"/>
                  </a:lnTo>
                  <a:lnTo>
                    <a:pt x="1394" y="1391"/>
                  </a:lnTo>
                  <a:close/>
                  <a:moveTo>
                    <a:pt x="1326" y="1391"/>
                  </a:moveTo>
                  <a:lnTo>
                    <a:pt x="1326" y="1391"/>
                  </a:lnTo>
                  <a:lnTo>
                    <a:pt x="1344" y="1391"/>
                  </a:lnTo>
                  <a:lnTo>
                    <a:pt x="1344" y="1340"/>
                  </a:lnTo>
                  <a:lnTo>
                    <a:pt x="1384" y="1340"/>
                  </a:lnTo>
                  <a:lnTo>
                    <a:pt x="1384" y="1324"/>
                  </a:lnTo>
                  <a:lnTo>
                    <a:pt x="1344" y="1324"/>
                  </a:lnTo>
                  <a:lnTo>
                    <a:pt x="1344" y="1293"/>
                  </a:lnTo>
                  <a:lnTo>
                    <a:pt x="1386" y="1293"/>
                  </a:lnTo>
                  <a:lnTo>
                    <a:pt x="1386" y="1277"/>
                  </a:lnTo>
                  <a:lnTo>
                    <a:pt x="1326" y="1277"/>
                  </a:lnTo>
                  <a:lnTo>
                    <a:pt x="1326" y="1391"/>
                  </a:lnTo>
                  <a:lnTo>
                    <a:pt x="1326" y="1391"/>
                  </a:lnTo>
                  <a:close/>
                  <a:moveTo>
                    <a:pt x="630" y="244"/>
                  </a:moveTo>
                  <a:lnTo>
                    <a:pt x="630" y="244"/>
                  </a:lnTo>
                  <a:cubicBezTo>
                    <a:pt x="629" y="245"/>
                    <a:pt x="628" y="246"/>
                    <a:pt x="627" y="246"/>
                  </a:cubicBezTo>
                  <a:cubicBezTo>
                    <a:pt x="627" y="246"/>
                    <a:pt x="626" y="246"/>
                    <a:pt x="626" y="246"/>
                  </a:cubicBezTo>
                  <a:lnTo>
                    <a:pt x="625" y="246"/>
                  </a:lnTo>
                  <a:cubicBezTo>
                    <a:pt x="585" y="240"/>
                    <a:pt x="546" y="239"/>
                    <a:pt x="508" y="245"/>
                  </a:cubicBezTo>
                  <a:cubicBezTo>
                    <a:pt x="456" y="254"/>
                    <a:pt x="407" y="277"/>
                    <a:pt x="360" y="323"/>
                  </a:cubicBezTo>
                  <a:cubicBezTo>
                    <a:pt x="277" y="403"/>
                    <a:pt x="256" y="486"/>
                    <a:pt x="248" y="595"/>
                  </a:cubicBezTo>
                  <a:lnTo>
                    <a:pt x="248" y="595"/>
                  </a:lnTo>
                  <a:cubicBezTo>
                    <a:pt x="248" y="597"/>
                    <a:pt x="247" y="599"/>
                    <a:pt x="246" y="600"/>
                  </a:cubicBezTo>
                  <a:cubicBezTo>
                    <a:pt x="245" y="601"/>
                    <a:pt x="244" y="601"/>
                    <a:pt x="243" y="601"/>
                  </a:cubicBezTo>
                  <a:cubicBezTo>
                    <a:pt x="241" y="602"/>
                    <a:pt x="238" y="601"/>
                    <a:pt x="237" y="599"/>
                  </a:cubicBezTo>
                  <a:lnTo>
                    <a:pt x="236" y="597"/>
                  </a:lnTo>
                  <a:lnTo>
                    <a:pt x="235" y="595"/>
                  </a:lnTo>
                  <a:cubicBezTo>
                    <a:pt x="195" y="482"/>
                    <a:pt x="216" y="358"/>
                    <a:pt x="266" y="277"/>
                  </a:cubicBezTo>
                  <a:cubicBezTo>
                    <a:pt x="188" y="292"/>
                    <a:pt x="84" y="273"/>
                    <a:pt x="4" y="211"/>
                  </a:cubicBezTo>
                  <a:lnTo>
                    <a:pt x="3" y="210"/>
                  </a:lnTo>
                  <a:lnTo>
                    <a:pt x="2" y="209"/>
                  </a:lnTo>
                  <a:cubicBezTo>
                    <a:pt x="1" y="207"/>
                    <a:pt x="0" y="205"/>
                    <a:pt x="1" y="203"/>
                  </a:cubicBezTo>
                  <a:cubicBezTo>
                    <a:pt x="2" y="203"/>
                    <a:pt x="3" y="202"/>
                    <a:pt x="3" y="201"/>
                  </a:cubicBezTo>
                  <a:cubicBezTo>
                    <a:pt x="5" y="201"/>
                    <a:pt x="6" y="201"/>
                    <a:pt x="8" y="201"/>
                  </a:cubicBezTo>
                  <a:lnTo>
                    <a:pt x="8" y="201"/>
                  </a:lnTo>
                  <a:cubicBezTo>
                    <a:pt x="99" y="225"/>
                    <a:pt x="172" y="232"/>
                    <a:pt x="259" y="190"/>
                  </a:cubicBezTo>
                  <a:cubicBezTo>
                    <a:pt x="309" y="166"/>
                    <a:pt x="341" y="134"/>
                    <a:pt x="362" y="97"/>
                  </a:cubicBezTo>
                  <a:cubicBezTo>
                    <a:pt x="377" y="69"/>
                    <a:pt x="386" y="38"/>
                    <a:pt x="392" y="5"/>
                  </a:cubicBezTo>
                  <a:lnTo>
                    <a:pt x="393" y="5"/>
                  </a:lnTo>
                  <a:cubicBezTo>
                    <a:pt x="393" y="4"/>
                    <a:pt x="393" y="4"/>
                    <a:pt x="393" y="4"/>
                  </a:cubicBezTo>
                  <a:cubicBezTo>
                    <a:pt x="393" y="3"/>
                    <a:pt x="394" y="2"/>
                    <a:pt x="395" y="2"/>
                  </a:cubicBezTo>
                  <a:cubicBezTo>
                    <a:pt x="398" y="0"/>
                    <a:pt x="402" y="1"/>
                    <a:pt x="404" y="4"/>
                  </a:cubicBezTo>
                  <a:lnTo>
                    <a:pt x="404" y="5"/>
                  </a:lnTo>
                  <a:lnTo>
                    <a:pt x="405" y="7"/>
                  </a:lnTo>
                  <a:cubicBezTo>
                    <a:pt x="424" y="61"/>
                    <a:pt x="407" y="147"/>
                    <a:pt x="385" y="189"/>
                  </a:cubicBezTo>
                  <a:cubicBezTo>
                    <a:pt x="392" y="188"/>
                    <a:pt x="399" y="187"/>
                    <a:pt x="407" y="185"/>
                  </a:cubicBezTo>
                  <a:cubicBezTo>
                    <a:pt x="463" y="176"/>
                    <a:pt x="572" y="189"/>
                    <a:pt x="628" y="232"/>
                  </a:cubicBezTo>
                  <a:lnTo>
                    <a:pt x="629" y="233"/>
                  </a:lnTo>
                  <a:lnTo>
                    <a:pt x="631" y="234"/>
                  </a:lnTo>
                  <a:cubicBezTo>
                    <a:pt x="633" y="237"/>
                    <a:pt x="633" y="242"/>
                    <a:pt x="630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7F438A6D-349F-A346-9CF2-2C08DD774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325" y="3268663"/>
              <a:ext cx="1690688" cy="1130299"/>
            </a:xfrm>
            <a:custGeom>
              <a:avLst/>
              <a:gdLst>
                <a:gd name="T0" fmla="*/ 2042 w 2203"/>
                <a:gd name="T1" fmla="*/ 1106 h 1464"/>
                <a:gd name="T2" fmla="*/ 2053 w 2203"/>
                <a:gd name="T3" fmla="*/ 1114 h 1464"/>
                <a:gd name="T4" fmla="*/ 2099 w 2203"/>
                <a:gd name="T5" fmla="*/ 1109 h 1464"/>
                <a:gd name="T6" fmla="*/ 2054 w 2203"/>
                <a:gd name="T7" fmla="*/ 1164 h 1464"/>
                <a:gd name="T8" fmla="*/ 1486 w 2203"/>
                <a:gd name="T9" fmla="*/ 1387 h 1464"/>
                <a:gd name="T10" fmla="*/ 1500 w 2203"/>
                <a:gd name="T11" fmla="*/ 1346 h 1464"/>
                <a:gd name="T12" fmla="*/ 1424 w 2203"/>
                <a:gd name="T13" fmla="*/ 1353 h 1464"/>
                <a:gd name="T14" fmla="*/ 1436 w 2203"/>
                <a:gd name="T15" fmla="*/ 1353 h 1464"/>
                <a:gd name="T16" fmla="*/ 1366 w 2203"/>
                <a:gd name="T17" fmla="*/ 1348 h 1464"/>
                <a:gd name="T18" fmla="*/ 1353 w 2203"/>
                <a:gd name="T19" fmla="*/ 1449 h 1464"/>
                <a:gd name="T20" fmla="*/ 1303 w 2203"/>
                <a:gd name="T21" fmla="*/ 1348 h 1464"/>
                <a:gd name="T22" fmla="*/ 1321 w 2203"/>
                <a:gd name="T23" fmla="*/ 1383 h 1464"/>
                <a:gd name="T24" fmla="*/ 1263 w 2203"/>
                <a:gd name="T25" fmla="*/ 1358 h 1464"/>
                <a:gd name="T26" fmla="*/ 1263 w 2203"/>
                <a:gd name="T27" fmla="*/ 1425 h 1464"/>
                <a:gd name="T28" fmla="*/ 1248 w 2203"/>
                <a:gd name="T29" fmla="*/ 1394 h 1464"/>
                <a:gd name="T30" fmla="*/ 1229 w 2203"/>
                <a:gd name="T31" fmla="*/ 1348 h 1464"/>
                <a:gd name="T32" fmla="*/ 1130 w 2203"/>
                <a:gd name="T33" fmla="*/ 1359 h 1464"/>
                <a:gd name="T34" fmla="*/ 1099 w 2203"/>
                <a:gd name="T35" fmla="*/ 1391 h 1464"/>
                <a:gd name="T36" fmla="*/ 1092 w 2203"/>
                <a:gd name="T37" fmla="*/ 1377 h 1464"/>
                <a:gd name="T38" fmla="*/ 1007 w 2203"/>
                <a:gd name="T39" fmla="*/ 1373 h 1464"/>
                <a:gd name="T40" fmla="*/ 994 w 2203"/>
                <a:gd name="T41" fmla="*/ 1436 h 1464"/>
                <a:gd name="T42" fmla="*/ 985 w 2203"/>
                <a:gd name="T43" fmla="*/ 1394 h 1464"/>
                <a:gd name="T44" fmla="*/ 938 w 2203"/>
                <a:gd name="T45" fmla="*/ 1348 h 1464"/>
                <a:gd name="T46" fmla="*/ 956 w 2203"/>
                <a:gd name="T47" fmla="*/ 1336 h 1464"/>
                <a:gd name="T48" fmla="*/ 873 w 2203"/>
                <a:gd name="T49" fmla="*/ 1334 h 1464"/>
                <a:gd name="T50" fmla="*/ 855 w 2203"/>
                <a:gd name="T51" fmla="*/ 1434 h 1464"/>
                <a:gd name="T52" fmla="*/ 784 w 2203"/>
                <a:gd name="T53" fmla="*/ 1320 h 1464"/>
                <a:gd name="T54" fmla="*/ 751 w 2203"/>
                <a:gd name="T55" fmla="*/ 1389 h 1464"/>
                <a:gd name="T56" fmla="*/ 751 w 2203"/>
                <a:gd name="T57" fmla="*/ 1424 h 1464"/>
                <a:gd name="T58" fmla="*/ 710 w 2203"/>
                <a:gd name="T59" fmla="*/ 1374 h 1464"/>
                <a:gd name="T60" fmla="*/ 642 w 2203"/>
                <a:gd name="T61" fmla="*/ 1391 h 1464"/>
                <a:gd name="T62" fmla="*/ 703 w 2203"/>
                <a:gd name="T63" fmla="*/ 1403 h 1464"/>
                <a:gd name="T64" fmla="*/ 613 w 2203"/>
                <a:gd name="T65" fmla="*/ 1319 h 1464"/>
                <a:gd name="T66" fmla="*/ 573 w 2203"/>
                <a:gd name="T67" fmla="*/ 1348 h 1464"/>
                <a:gd name="T68" fmla="*/ 598 w 2203"/>
                <a:gd name="T69" fmla="*/ 1421 h 1464"/>
                <a:gd name="T70" fmla="*/ 561 w 2203"/>
                <a:gd name="T71" fmla="*/ 1348 h 1464"/>
                <a:gd name="T72" fmla="*/ 559 w 2203"/>
                <a:gd name="T73" fmla="*/ 1410 h 1464"/>
                <a:gd name="T74" fmla="*/ 533 w 2203"/>
                <a:gd name="T75" fmla="*/ 1399 h 1464"/>
                <a:gd name="T76" fmla="*/ 471 w 2203"/>
                <a:gd name="T77" fmla="*/ 1348 h 1464"/>
                <a:gd name="T78" fmla="*/ 488 w 2203"/>
                <a:gd name="T79" fmla="*/ 1319 h 1464"/>
                <a:gd name="T80" fmla="*/ 449 w 2203"/>
                <a:gd name="T81" fmla="*/ 1324 h 1464"/>
                <a:gd name="T82" fmla="*/ 463 w 2203"/>
                <a:gd name="T83" fmla="*/ 1434 h 1464"/>
                <a:gd name="T84" fmla="*/ 395 w 2203"/>
                <a:gd name="T85" fmla="*/ 1389 h 1464"/>
                <a:gd name="T86" fmla="*/ 411 w 2203"/>
                <a:gd name="T87" fmla="*/ 1416 h 1464"/>
                <a:gd name="T88" fmla="*/ 351 w 2203"/>
                <a:gd name="T89" fmla="*/ 1412 h 1464"/>
                <a:gd name="T90" fmla="*/ 411 w 2203"/>
                <a:gd name="T91" fmla="*/ 1367 h 1464"/>
                <a:gd name="T92" fmla="*/ 333 w 2203"/>
                <a:gd name="T93" fmla="*/ 1348 h 1464"/>
                <a:gd name="T94" fmla="*/ 333 w 2203"/>
                <a:gd name="T95" fmla="*/ 1435 h 1464"/>
                <a:gd name="T96" fmla="*/ 247 w 2203"/>
                <a:gd name="T97" fmla="*/ 1402 h 1464"/>
                <a:gd name="T98" fmla="*/ 298 w 2203"/>
                <a:gd name="T99" fmla="*/ 1351 h 1464"/>
                <a:gd name="T100" fmla="*/ 264 w 2203"/>
                <a:gd name="T101" fmla="*/ 1436 h 1464"/>
                <a:gd name="T102" fmla="*/ 434 w 2203"/>
                <a:gd name="T103" fmla="*/ 157 h 1464"/>
                <a:gd name="T104" fmla="*/ 1045 w 2203"/>
                <a:gd name="T105" fmla="*/ 630 h 1464"/>
                <a:gd name="T106" fmla="*/ 1212 w 2203"/>
                <a:gd name="T107" fmla="*/ 376 h 1464"/>
                <a:gd name="T108" fmla="*/ 790 w 2203"/>
                <a:gd name="T109" fmla="*/ 516 h 1464"/>
                <a:gd name="T110" fmla="*/ 281 w 2203"/>
                <a:gd name="T111" fmla="*/ 388 h 1464"/>
                <a:gd name="T112" fmla="*/ 284 w 2203"/>
                <a:gd name="T113" fmla="*/ 1086 h 1464"/>
                <a:gd name="T114" fmla="*/ 1592 w 2203"/>
                <a:gd name="T115" fmla="*/ 752 h 1464"/>
                <a:gd name="T116" fmla="*/ 1362 w 2203"/>
                <a:gd name="T117" fmla="*/ 12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3" h="1464">
                  <a:moveTo>
                    <a:pt x="2042" y="1106"/>
                  </a:moveTo>
                  <a:lnTo>
                    <a:pt x="2042" y="1106"/>
                  </a:lnTo>
                  <a:lnTo>
                    <a:pt x="2053" y="1106"/>
                  </a:lnTo>
                  <a:cubicBezTo>
                    <a:pt x="2061" y="1106"/>
                    <a:pt x="2069" y="1105"/>
                    <a:pt x="2069" y="1095"/>
                  </a:cubicBezTo>
                  <a:cubicBezTo>
                    <a:pt x="2069" y="1087"/>
                    <a:pt x="2062" y="1086"/>
                    <a:pt x="2055" y="1086"/>
                  </a:cubicBezTo>
                  <a:lnTo>
                    <a:pt x="2042" y="1086"/>
                  </a:lnTo>
                  <a:lnTo>
                    <a:pt x="2042" y="1106"/>
                  </a:lnTo>
                  <a:lnTo>
                    <a:pt x="2042" y="1106"/>
                  </a:lnTo>
                  <a:close/>
                  <a:moveTo>
                    <a:pt x="2032" y="1077"/>
                  </a:moveTo>
                  <a:lnTo>
                    <a:pt x="2032" y="1077"/>
                  </a:lnTo>
                  <a:lnTo>
                    <a:pt x="2057" y="1077"/>
                  </a:lnTo>
                  <a:cubicBezTo>
                    <a:pt x="2072" y="1077"/>
                    <a:pt x="2079" y="1083"/>
                    <a:pt x="2079" y="1096"/>
                  </a:cubicBezTo>
                  <a:cubicBezTo>
                    <a:pt x="2079" y="1107"/>
                    <a:pt x="2072" y="1112"/>
                    <a:pt x="2063" y="1113"/>
                  </a:cubicBezTo>
                  <a:lnTo>
                    <a:pt x="2081" y="1142"/>
                  </a:lnTo>
                  <a:lnTo>
                    <a:pt x="2070" y="1142"/>
                  </a:lnTo>
                  <a:lnTo>
                    <a:pt x="2053" y="1114"/>
                  </a:lnTo>
                  <a:lnTo>
                    <a:pt x="2042" y="1114"/>
                  </a:lnTo>
                  <a:lnTo>
                    <a:pt x="2042" y="1142"/>
                  </a:lnTo>
                  <a:lnTo>
                    <a:pt x="2032" y="1142"/>
                  </a:lnTo>
                  <a:lnTo>
                    <a:pt x="2032" y="1077"/>
                  </a:lnTo>
                  <a:lnTo>
                    <a:pt x="2032" y="1077"/>
                  </a:lnTo>
                  <a:close/>
                  <a:moveTo>
                    <a:pt x="2054" y="1156"/>
                  </a:moveTo>
                  <a:lnTo>
                    <a:pt x="2054" y="1156"/>
                  </a:lnTo>
                  <a:cubicBezTo>
                    <a:pt x="2079" y="1156"/>
                    <a:pt x="2099" y="1136"/>
                    <a:pt x="2099" y="1109"/>
                  </a:cubicBezTo>
                  <a:cubicBezTo>
                    <a:pt x="2099" y="1083"/>
                    <a:pt x="2079" y="1063"/>
                    <a:pt x="2054" y="1063"/>
                  </a:cubicBezTo>
                  <a:cubicBezTo>
                    <a:pt x="2028" y="1063"/>
                    <a:pt x="2008" y="1083"/>
                    <a:pt x="2008" y="1109"/>
                  </a:cubicBezTo>
                  <a:cubicBezTo>
                    <a:pt x="2008" y="1136"/>
                    <a:pt x="2028" y="1156"/>
                    <a:pt x="2054" y="1156"/>
                  </a:cubicBezTo>
                  <a:lnTo>
                    <a:pt x="2054" y="1156"/>
                  </a:lnTo>
                  <a:close/>
                  <a:moveTo>
                    <a:pt x="2054" y="1055"/>
                  </a:moveTo>
                  <a:lnTo>
                    <a:pt x="2054" y="1055"/>
                  </a:lnTo>
                  <a:cubicBezTo>
                    <a:pt x="2084" y="1055"/>
                    <a:pt x="2109" y="1078"/>
                    <a:pt x="2109" y="1109"/>
                  </a:cubicBezTo>
                  <a:cubicBezTo>
                    <a:pt x="2109" y="1141"/>
                    <a:pt x="2084" y="1164"/>
                    <a:pt x="2054" y="1164"/>
                  </a:cubicBezTo>
                  <a:cubicBezTo>
                    <a:pt x="2024" y="1164"/>
                    <a:pt x="1998" y="1141"/>
                    <a:pt x="1998" y="1109"/>
                  </a:cubicBezTo>
                  <a:cubicBezTo>
                    <a:pt x="1998" y="1078"/>
                    <a:pt x="2024" y="1055"/>
                    <a:pt x="2054" y="1055"/>
                  </a:cubicBezTo>
                  <a:lnTo>
                    <a:pt x="2054" y="1055"/>
                  </a:lnTo>
                  <a:close/>
                  <a:moveTo>
                    <a:pt x="1504" y="1355"/>
                  </a:moveTo>
                  <a:lnTo>
                    <a:pt x="1504" y="1355"/>
                  </a:lnTo>
                  <a:lnTo>
                    <a:pt x="1503" y="1355"/>
                  </a:lnTo>
                  <a:lnTo>
                    <a:pt x="1491" y="1387"/>
                  </a:lnTo>
                  <a:lnTo>
                    <a:pt x="1486" y="1387"/>
                  </a:lnTo>
                  <a:lnTo>
                    <a:pt x="1474" y="1355"/>
                  </a:lnTo>
                  <a:lnTo>
                    <a:pt x="1473" y="1355"/>
                  </a:lnTo>
                  <a:lnTo>
                    <a:pt x="1473" y="1387"/>
                  </a:lnTo>
                  <a:lnTo>
                    <a:pt x="1465" y="1387"/>
                  </a:lnTo>
                  <a:lnTo>
                    <a:pt x="1465" y="1346"/>
                  </a:lnTo>
                  <a:lnTo>
                    <a:pt x="1477" y="1346"/>
                  </a:lnTo>
                  <a:lnTo>
                    <a:pt x="1489" y="1375"/>
                  </a:lnTo>
                  <a:lnTo>
                    <a:pt x="1500" y="1346"/>
                  </a:lnTo>
                  <a:lnTo>
                    <a:pt x="1512" y="1346"/>
                  </a:lnTo>
                  <a:lnTo>
                    <a:pt x="1512" y="1387"/>
                  </a:lnTo>
                  <a:lnTo>
                    <a:pt x="1504" y="1387"/>
                  </a:lnTo>
                  <a:lnTo>
                    <a:pt x="1504" y="1355"/>
                  </a:lnTo>
                  <a:lnTo>
                    <a:pt x="1504" y="1355"/>
                  </a:lnTo>
                  <a:close/>
                  <a:moveTo>
                    <a:pt x="1436" y="1353"/>
                  </a:moveTo>
                  <a:lnTo>
                    <a:pt x="1436" y="1353"/>
                  </a:lnTo>
                  <a:lnTo>
                    <a:pt x="1424" y="1353"/>
                  </a:lnTo>
                  <a:lnTo>
                    <a:pt x="1424" y="1346"/>
                  </a:lnTo>
                  <a:lnTo>
                    <a:pt x="1457" y="1346"/>
                  </a:lnTo>
                  <a:lnTo>
                    <a:pt x="1457" y="1353"/>
                  </a:lnTo>
                  <a:lnTo>
                    <a:pt x="1445" y="1353"/>
                  </a:lnTo>
                  <a:lnTo>
                    <a:pt x="1445" y="1387"/>
                  </a:lnTo>
                  <a:lnTo>
                    <a:pt x="1436" y="1387"/>
                  </a:lnTo>
                  <a:lnTo>
                    <a:pt x="1436" y="1353"/>
                  </a:lnTo>
                  <a:lnTo>
                    <a:pt x="1436" y="1353"/>
                  </a:lnTo>
                  <a:close/>
                  <a:moveTo>
                    <a:pt x="1407" y="1413"/>
                  </a:moveTo>
                  <a:lnTo>
                    <a:pt x="1407" y="1413"/>
                  </a:lnTo>
                  <a:lnTo>
                    <a:pt x="1425" y="1413"/>
                  </a:lnTo>
                  <a:lnTo>
                    <a:pt x="1425" y="1434"/>
                  </a:lnTo>
                  <a:lnTo>
                    <a:pt x="1407" y="1434"/>
                  </a:lnTo>
                  <a:lnTo>
                    <a:pt x="1407" y="1413"/>
                  </a:lnTo>
                  <a:close/>
                  <a:moveTo>
                    <a:pt x="1366" y="1348"/>
                  </a:moveTo>
                  <a:lnTo>
                    <a:pt x="1366" y="1348"/>
                  </a:lnTo>
                  <a:lnTo>
                    <a:pt x="1381" y="1413"/>
                  </a:lnTo>
                  <a:lnTo>
                    <a:pt x="1381" y="1413"/>
                  </a:lnTo>
                  <a:lnTo>
                    <a:pt x="1395" y="1348"/>
                  </a:lnTo>
                  <a:lnTo>
                    <a:pt x="1413" y="1348"/>
                  </a:lnTo>
                  <a:lnTo>
                    <a:pt x="1389" y="1437"/>
                  </a:lnTo>
                  <a:cubicBezTo>
                    <a:pt x="1383" y="1461"/>
                    <a:pt x="1377" y="1464"/>
                    <a:pt x="1359" y="1463"/>
                  </a:cubicBezTo>
                  <a:cubicBezTo>
                    <a:pt x="1357" y="1463"/>
                    <a:pt x="1355" y="1463"/>
                    <a:pt x="1353" y="1463"/>
                  </a:cubicBezTo>
                  <a:lnTo>
                    <a:pt x="1353" y="1449"/>
                  </a:lnTo>
                  <a:cubicBezTo>
                    <a:pt x="1355" y="1449"/>
                    <a:pt x="1356" y="1450"/>
                    <a:pt x="1358" y="1450"/>
                  </a:cubicBezTo>
                  <a:cubicBezTo>
                    <a:pt x="1364" y="1450"/>
                    <a:pt x="1368" y="1449"/>
                    <a:pt x="1370" y="1443"/>
                  </a:cubicBezTo>
                  <a:lnTo>
                    <a:pt x="1372" y="1436"/>
                  </a:lnTo>
                  <a:lnTo>
                    <a:pt x="1348" y="1348"/>
                  </a:lnTo>
                  <a:lnTo>
                    <a:pt x="1366" y="1348"/>
                  </a:lnTo>
                  <a:lnTo>
                    <a:pt x="1366" y="1348"/>
                  </a:lnTo>
                  <a:close/>
                  <a:moveTo>
                    <a:pt x="1303" y="1348"/>
                  </a:moveTo>
                  <a:lnTo>
                    <a:pt x="1303" y="1348"/>
                  </a:lnTo>
                  <a:lnTo>
                    <a:pt x="1321" y="1348"/>
                  </a:lnTo>
                  <a:lnTo>
                    <a:pt x="1321" y="1362"/>
                  </a:lnTo>
                  <a:lnTo>
                    <a:pt x="1321" y="1362"/>
                  </a:lnTo>
                  <a:cubicBezTo>
                    <a:pt x="1325" y="1352"/>
                    <a:pt x="1331" y="1346"/>
                    <a:pt x="1341" y="1346"/>
                  </a:cubicBezTo>
                  <a:cubicBezTo>
                    <a:pt x="1343" y="1346"/>
                    <a:pt x="1344" y="1347"/>
                    <a:pt x="1345" y="1347"/>
                  </a:cubicBezTo>
                  <a:lnTo>
                    <a:pt x="1345" y="1364"/>
                  </a:lnTo>
                  <a:cubicBezTo>
                    <a:pt x="1344" y="1364"/>
                    <a:pt x="1341" y="1363"/>
                    <a:pt x="1338" y="1363"/>
                  </a:cubicBezTo>
                  <a:cubicBezTo>
                    <a:pt x="1330" y="1363"/>
                    <a:pt x="1321" y="1367"/>
                    <a:pt x="1321" y="1383"/>
                  </a:cubicBezTo>
                  <a:lnTo>
                    <a:pt x="1321" y="1434"/>
                  </a:lnTo>
                  <a:lnTo>
                    <a:pt x="1303" y="1434"/>
                  </a:lnTo>
                  <a:lnTo>
                    <a:pt x="1303" y="1348"/>
                  </a:lnTo>
                  <a:lnTo>
                    <a:pt x="1303" y="1348"/>
                  </a:lnTo>
                  <a:close/>
                  <a:moveTo>
                    <a:pt x="1276" y="1382"/>
                  </a:moveTo>
                  <a:lnTo>
                    <a:pt x="1276" y="1382"/>
                  </a:lnTo>
                  <a:lnTo>
                    <a:pt x="1276" y="1377"/>
                  </a:lnTo>
                  <a:cubicBezTo>
                    <a:pt x="1276" y="1366"/>
                    <a:pt x="1272" y="1358"/>
                    <a:pt x="1263" y="1358"/>
                  </a:cubicBezTo>
                  <a:cubicBezTo>
                    <a:pt x="1252" y="1358"/>
                    <a:pt x="1248" y="1369"/>
                    <a:pt x="1248" y="1380"/>
                  </a:cubicBezTo>
                  <a:lnTo>
                    <a:pt x="1248" y="1382"/>
                  </a:lnTo>
                  <a:lnTo>
                    <a:pt x="1276" y="1382"/>
                  </a:lnTo>
                  <a:lnTo>
                    <a:pt x="1276" y="1382"/>
                  </a:lnTo>
                  <a:close/>
                  <a:moveTo>
                    <a:pt x="1248" y="1394"/>
                  </a:moveTo>
                  <a:lnTo>
                    <a:pt x="1248" y="1394"/>
                  </a:lnTo>
                  <a:lnTo>
                    <a:pt x="1248" y="1398"/>
                  </a:lnTo>
                  <a:cubicBezTo>
                    <a:pt x="1248" y="1410"/>
                    <a:pt x="1250" y="1425"/>
                    <a:pt x="1263" y="1425"/>
                  </a:cubicBezTo>
                  <a:cubicBezTo>
                    <a:pt x="1275" y="1425"/>
                    <a:pt x="1276" y="1411"/>
                    <a:pt x="1276" y="1405"/>
                  </a:cubicBezTo>
                  <a:lnTo>
                    <a:pt x="1293" y="1405"/>
                  </a:lnTo>
                  <a:cubicBezTo>
                    <a:pt x="1293" y="1424"/>
                    <a:pt x="1281" y="1436"/>
                    <a:pt x="1262" y="1436"/>
                  </a:cubicBezTo>
                  <a:cubicBezTo>
                    <a:pt x="1248" y="1436"/>
                    <a:pt x="1231" y="1432"/>
                    <a:pt x="1231" y="1393"/>
                  </a:cubicBezTo>
                  <a:cubicBezTo>
                    <a:pt x="1231" y="1370"/>
                    <a:pt x="1236" y="1346"/>
                    <a:pt x="1263" y="1346"/>
                  </a:cubicBezTo>
                  <a:cubicBezTo>
                    <a:pt x="1287" y="1346"/>
                    <a:pt x="1293" y="1361"/>
                    <a:pt x="1293" y="1384"/>
                  </a:cubicBezTo>
                  <a:lnTo>
                    <a:pt x="1293" y="1394"/>
                  </a:lnTo>
                  <a:lnTo>
                    <a:pt x="1248" y="1394"/>
                  </a:lnTo>
                  <a:lnTo>
                    <a:pt x="1248" y="1394"/>
                  </a:lnTo>
                  <a:close/>
                  <a:moveTo>
                    <a:pt x="1163" y="1348"/>
                  </a:moveTo>
                  <a:lnTo>
                    <a:pt x="1163" y="1348"/>
                  </a:lnTo>
                  <a:lnTo>
                    <a:pt x="1182" y="1348"/>
                  </a:lnTo>
                  <a:lnTo>
                    <a:pt x="1197" y="1416"/>
                  </a:lnTo>
                  <a:lnTo>
                    <a:pt x="1197" y="1416"/>
                  </a:lnTo>
                  <a:lnTo>
                    <a:pt x="1210" y="1348"/>
                  </a:lnTo>
                  <a:lnTo>
                    <a:pt x="1229" y="1348"/>
                  </a:lnTo>
                  <a:lnTo>
                    <a:pt x="1206" y="1434"/>
                  </a:lnTo>
                  <a:lnTo>
                    <a:pt x="1186" y="1434"/>
                  </a:lnTo>
                  <a:lnTo>
                    <a:pt x="1163" y="1348"/>
                  </a:lnTo>
                  <a:lnTo>
                    <a:pt x="1163" y="1348"/>
                  </a:lnTo>
                  <a:close/>
                  <a:moveTo>
                    <a:pt x="1130" y="1424"/>
                  </a:moveTo>
                  <a:lnTo>
                    <a:pt x="1130" y="1424"/>
                  </a:lnTo>
                  <a:cubicBezTo>
                    <a:pt x="1143" y="1424"/>
                    <a:pt x="1145" y="1413"/>
                    <a:pt x="1145" y="1391"/>
                  </a:cubicBezTo>
                  <a:cubicBezTo>
                    <a:pt x="1145" y="1372"/>
                    <a:pt x="1143" y="1359"/>
                    <a:pt x="1130" y="1359"/>
                  </a:cubicBezTo>
                  <a:cubicBezTo>
                    <a:pt x="1118" y="1359"/>
                    <a:pt x="1116" y="1372"/>
                    <a:pt x="1116" y="1391"/>
                  </a:cubicBezTo>
                  <a:cubicBezTo>
                    <a:pt x="1116" y="1413"/>
                    <a:pt x="1118" y="1424"/>
                    <a:pt x="1130" y="1424"/>
                  </a:cubicBezTo>
                  <a:lnTo>
                    <a:pt x="1130" y="1424"/>
                  </a:lnTo>
                  <a:close/>
                  <a:moveTo>
                    <a:pt x="1130" y="1346"/>
                  </a:moveTo>
                  <a:lnTo>
                    <a:pt x="1130" y="1346"/>
                  </a:lnTo>
                  <a:cubicBezTo>
                    <a:pt x="1155" y="1346"/>
                    <a:pt x="1163" y="1365"/>
                    <a:pt x="1163" y="1391"/>
                  </a:cubicBezTo>
                  <a:cubicBezTo>
                    <a:pt x="1163" y="1418"/>
                    <a:pt x="1154" y="1436"/>
                    <a:pt x="1130" y="1436"/>
                  </a:cubicBezTo>
                  <a:cubicBezTo>
                    <a:pt x="1107" y="1436"/>
                    <a:pt x="1099" y="1418"/>
                    <a:pt x="1099" y="1391"/>
                  </a:cubicBezTo>
                  <a:cubicBezTo>
                    <a:pt x="1099" y="1365"/>
                    <a:pt x="1106" y="1346"/>
                    <a:pt x="1130" y="1346"/>
                  </a:cubicBezTo>
                  <a:lnTo>
                    <a:pt x="1130" y="1346"/>
                  </a:lnTo>
                  <a:close/>
                  <a:moveTo>
                    <a:pt x="1092" y="1403"/>
                  </a:moveTo>
                  <a:lnTo>
                    <a:pt x="1092" y="1403"/>
                  </a:lnTo>
                  <a:cubicBezTo>
                    <a:pt x="1090" y="1423"/>
                    <a:pt x="1083" y="1436"/>
                    <a:pt x="1062" y="1436"/>
                  </a:cubicBezTo>
                  <a:cubicBezTo>
                    <a:pt x="1037" y="1436"/>
                    <a:pt x="1030" y="1418"/>
                    <a:pt x="1030" y="1391"/>
                  </a:cubicBezTo>
                  <a:cubicBezTo>
                    <a:pt x="1030" y="1365"/>
                    <a:pt x="1037" y="1346"/>
                    <a:pt x="1062" y="1346"/>
                  </a:cubicBezTo>
                  <a:cubicBezTo>
                    <a:pt x="1088" y="1346"/>
                    <a:pt x="1092" y="1366"/>
                    <a:pt x="1092" y="1377"/>
                  </a:cubicBezTo>
                  <a:lnTo>
                    <a:pt x="1075" y="1377"/>
                  </a:lnTo>
                  <a:cubicBezTo>
                    <a:pt x="1075" y="1369"/>
                    <a:pt x="1072" y="1359"/>
                    <a:pt x="1062" y="1359"/>
                  </a:cubicBezTo>
                  <a:cubicBezTo>
                    <a:pt x="1050" y="1359"/>
                    <a:pt x="1048" y="1372"/>
                    <a:pt x="1048" y="1391"/>
                  </a:cubicBezTo>
                  <a:cubicBezTo>
                    <a:pt x="1048" y="1410"/>
                    <a:pt x="1050" y="1424"/>
                    <a:pt x="1062" y="1424"/>
                  </a:cubicBezTo>
                  <a:cubicBezTo>
                    <a:pt x="1072" y="1424"/>
                    <a:pt x="1075" y="1416"/>
                    <a:pt x="1075" y="1403"/>
                  </a:cubicBezTo>
                  <a:lnTo>
                    <a:pt x="1092" y="1403"/>
                  </a:lnTo>
                  <a:lnTo>
                    <a:pt x="1092" y="1403"/>
                  </a:lnTo>
                  <a:close/>
                  <a:moveTo>
                    <a:pt x="1007" y="1373"/>
                  </a:moveTo>
                  <a:lnTo>
                    <a:pt x="1007" y="1373"/>
                  </a:lnTo>
                  <a:lnTo>
                    <a:pt x="1007" y="1371"/>
                  </a:lnTo>
                  <a:cubicBezTo>
                    <a:pt x="1007" y="1364"/>
                    <a:pt x="1004" y="1358"/>
                    <a:pt x="995" y="1358"/>
                  </a:cubicBezTo>
                  <a:cubicBezTo>
                    <a:pt x="988" y="1358"/>
                    <a:pt x="983" y="1361"/>
                    <a:pt x="983" y="1369"/>
                  </a:cubicBezTo>
                  <a:cubicBezTo>
                    <a:pt x="983" y="1376"/>
                    <a:pt x="986" y="1379"/>
                    <a:pt x="995" y="1382"/>
                  </a:cubicBezTo>
                  <a:lnTo>
                    <a:pt x="1006" y="1386"/>
                  </a:lnTo>
                  <a:cubicBezTo>
                    <a:pt x="1019" y="1390"/>
                    <a:pt x="1025" y="1397"/>
                    <a:pt x="1025" y="1410"/>
                  </a:cubicBezTo>
                  <a:cubicBezTo>
                    <a:pt x="1025" y="1429"/>
                    <a:pt x="1011" y="1436"/>
                    <a:pt x="994" y="1436"/>
                  </a:cubicBezTo>
                  <a:cubicBezTo>
                    <a:pt x="972" y="1436"/>
                    <a:pt x="966" y="1426"/>
                    <a:pt x="966" y="1410"/>
                  </a:cubicBezTo>
                  <a:lnTo>
                    <a:pt x="966" y="1407"/>
                  </a:lnTo>
                  <a:lnTo>
                    <a:pt x="981" y="1407"/>
                  </a:lnTo>
                  <a:lnTo>
                    <a:pt x="981" y="1409"/>
                  </a:lnTo>
                  <a:cubicBezTo>
                    <a:pt x="981" y="1419"/>
                    <a:pt x="985" y="1425"/>
                    <a:pt x="995" y="1425"/>
                  </a:cubicBezTo>
                  <a:cubicBezTo>
                    <a:pt x="1004" y="1425"/>
                    <a:pt x="1009" y="1420"/>
                    <a:pt x="1009" y="1412"/>
                  </a:cubicBezTo>
                  <a:cubicBezTo>
                    <a:pt x="1009" y="1406"/>
                    <a:pt x="1005" y="1401"/>
                    <a:pt x="999" y="1399"/>
                  </a:cubicBezTo>
                  <a:lnTo>
                    <a:pt x="985" y="1394"/>
                  </a:lnTo>
                  <a:cubicBezTo>
                    <a:pt x="972" y="1390"/>
                    <a:pt x="967" y="1383"/>
                    <a:pt x="967" y="1370"/>
                  </a:cubicBezTo>
                  <a:cubicBezTo>
                    <a:pt x="967" y="1354"/>
                    <a:pt x="978" y="1346"/>
                    <a:pt x="996" y="1346"/>
                  </a:cubicBezTo>
                  <a:cubicBezTo>
                    <a:pt x="1018" y="1346"/>
                    <a:pt x="1023" y="1359"/>
                    <a:pt x="1023" y="1370"/>
                  </a:cubicBezTo>
                  <a:lnTo>
                    <a:pt x="1023" y="1373"/>
                  </a:lnTo>
                  <a:lnTo>
                    <a:pt x="1007" y="1373"/>
                  </a:lnTo>
                  <a:lnTo>
                    <a:pt x="1007" y="1373"/>
                  </a:lnTo>
                  <a:close/>
                  <a:moveTo>
                    <a:pt x="938" y="1348"/>
                  </a:moveTo>
                  <a:lnTo>
                    <a:pt x="938" y="1348"/>
                  </a:lnTo>
                  <a:lnTo>
                    <a:pt x="956" y="1348"/>
                  </a:lnTo>
                  <a:lnTo>
                    <a:pt x="956" y="1434"/>
                  </a:lnTo>
                  <a:lnTo>
                    <a:pt x="938" y="1434"/>
                  </a:lnTo>
                  <a:lnTo>
                    <a:pt x="938" y="1348"/>
                  </a:lnTo>
                  <a:close/>
                  <a:moveTo>
                    <a:pt x="938" y="1319"/>
                  </a:moveTo>
                  <a:lnTo>
                    <a:pt x="938" y="1319"/>
                  </a:lnTo>
                  <a:lnTo>
                    <a:pt x="956" y="1319"/>
                  </a:lnTo>
                  <a:lnTo>
                    <a:pt x="956" y="1336"/>
                  </a:lnTo>
                  <a:lnTo>
                    <a:pt x="938" y="1336"/>
                  </a:lnTo>
                  <a:lnTo>
                    <a:pt x="938" y="1319"/>
                  </a:lnTo>
                  <a:close/>
                  <a:moveTo>
                    <a:pt x="873" y="1420"/>
                  </a:moveTo>
                  <a:lnTo>
                    <a:pt x="873" y="1420"/>
                  </a:lnTo>
                  <a:lnTo>
                    <a:pt x="888" y="1420"/>
                  </a:lnTo>
                  <a:cubicBezTo>
                    <a:pt x="903" y="1420"/>
                    <a:pt x="909" y="1411"/>
                    <a:pt x="909" y="1377"/>
                  </a:cubicBezTo>
                  <a:cubicBezTo>
                    <a:pt x="909" y="1345"/>
                    <a:pt x="904" y="1334"/>
                    <a:pt x="888" y="1334"/>
                  </a:cubicBezTo>
                  <a:lnTo>
                    <a:pt x="873" y="1334"/>
                  </a:lnTo>
                  <a:lnTo>
                    <a:pt x="873" y="1420"/>
                  </a:lnTo>
                  <a:lnTo>
                    <a:pt x="873" y="1420"/>
                  </a:lnTo>
                  <a:close/>
                  <a:moveTo>
                    <a:pt x="855" y="1320"/>
                  </a:moveTo>
                  <a:lnTo>
                    <a:pt x="855" y="1320"/>
                  </a:lnTo>
                  <a:lnTo>
                    <a:pt x="887" y="1320"/>
                  </a:lnTo>
                  <a:cubicBezTo>
                    <a:pt x="923" y="1320"/>
                    <a:pt x="928" y="1344"/>
                    <a:pt x="928" y="1377"/>
                  </a:cubicBezTo>
                  <a:cubicBezTo>
                    <a:pt x="928" y="1411"/>
                    <a:pt x="923" y="1434"/>
                    <a:pt x="887" y="1434"/>
                  </a:cubicBezTo>
                  <a:lnTo>
                    <a:pt x="855" y="1434"/>
                  </a:lnTo>
                  <a:lnTo>
                    <a:pt x="855" y="1320"/>
                  </a:lnTo>
                  <a:lnTo>
                    <a:pt x="855" y="1320"/>
                  </a:lnTo>
                  <a:close/>
                  <a:moveTo>
                    <a:pt x="784" y="1320"/>
                  </a:moveTo>
                  <a:lnTo>
                    <a:pt x="784" y="1320"/>
                  </a:lnTo>
                  <a:lnTo>
                    <a:pt x="801" y="1320"/>
                  </a:lnTo>
                  <a:lnTo>
                    <a:pt x="801" y="1434"/>
                  </a:lnTo>
                  <a:lnTo>
                    <a:pt x="784" y="1434"/>
                  </a:lnTo>
                  <a:lnTo>
                    <a:pt x="784" y="1320"/>
                  </a:lnTo>
                  <a:close/>
                  <a:moveTo>
                    <a:pt x="751" y="1389"/>
                  </a:moveTo>
                  <a:lnTo>
                    <a:pt x="751" y="1389"/>
                  </a:lnTo>
                  <a:cubicBezTo>
                    <a:pt x="746" y="1392"/>
                    <a:pt x="737" y="1394"/>
                    <a:pt x="732" y="1397"/>
                  </a:cubicBezTo>
                  <a:cubicBezTo>
                    <a:pt x="727" y="1399"/>
                    <a:pt x="725" y="1404"/>
                    <a:pt x="725" y="1411"/>
                  </a:cubicBezTo>
                  <a:cubicBezTo>
                    <a:pt x="725" y="1418"/>
                    <a:pt x="728" y="1424"/>
                    <a:pt x="735" y="1424"/>
                  </a:cubicBezTo>
                  <a:cubicBezTo>
                    <a:pt x="746" y="1424"/>
                    <a:pt x="751" y="1416"/>
                    <a:pt x="751" y="1403"/>
                  </a:cubicBezTo>
                  <a:lnTo>
                    <a:pt x="751" y="1389"/>
                  </a:lnTo>
                  <a:lnTo>
                    <a:pt x="751" y="1389"/>
                  </a:lnTo>
                  <a:close/>
                  <a:moveTo>
                    <a:pt x="767" y="1416"/>
                  </a:moveTo>
                  <a:lnTo>
                    <a:pt x="767" y="1416"/>
                  </a:lnTo>
                  <a:cubicBezTo>
                    <a:pt x="767" y="1420"/>
                    <a:pt x="769" y="1422"/>
                    <a:pt x="771" y="1422"/>
                  </a:cubicBezTo>
                  <a:cubicBezTo>
                    <a:pt x="773" y="1422"/>
                    <a:pt x="774" y="1422"/>
                    <a:pt x="774" y="1422"/>
                  </a:cubicBezTo>
                  <a:lnTo>
                    <a:pt x="774" y="1433"/>
                  </a:lnTo>
                  <a:cubicBezTo>
                    <a:pt x="772" y="1434"/>
                    <a:pt x="769" y="1435"/>
                    <a:pt x="766" y="1435"/>
                  </a:cubicBezTo>
                  <a:cubicBezTo>
                    <a:pt x="758" y="1435"/>
                    <a:pt x="752" y="1432"/>
                    <a:pt x="751" y="1424"/>
                  </a:cubicBezTo>
                  <a:lnTo>
                    <a:pt x="751" y="1424"/>
                  </a:lnTo>
                  <a:cubicBezTo>
                    <a:pt x="746" y="1432"/>
                    <a:pt x="740" y="1436"/>
                    <a:pt x="730" y="1436"/>
                  </a:cubicBezTo>
                  <a:cubicBezTo>
                    <a:pt x="716" y="1436"/>
                    <a:pt x="707" y="1429"/>
                    <a:pt x="707" y="1412"/>
                  </a:cubicBezTo>
                  <a:cubicBezTo>
                    <a:pt x="707" y="1393"/>
                    <a:pt x="716" y="1389"/>
                    <a:pt x="727" y="1385"/>
                  </a:cubicBezTo>
                  <a:lnTo>
                    <a:pt x="741" y="1382"/>
                  </a:lnTo>
                  <a:cubicBezTo>
                    <a:pt x="747" y="1380"/>
                    <a:pt x="751" y="1378"/>
                    <a:pt x="751" y="1371"/>
                  </a:cubicBezTo>
                  <a:cubicBezTo>
                    <a:pt x="751" y="1363"/>
                    <a:pt x="748" y="1358"/>
                    <a:pt x="739" y="1358"/>
                  </a:cubicBezTo>
                  <a:cubicBezTo>
                    <a:pt x="727" y="1358"/>
                    <a:pt x="726" y="1366"/>
                    <a:pt x="726" y="1374"/>
                  </a:cubicBezTo>
                  <a:lnTo>
                    <a:pt x="710" y="1374"/>
                  </a:lnTo>
                  <a:cubicBezTo>
                    <a:pt x="710" y="1356"/>
                    <a:pt x="717" y="1346"/>
                    <a:pt x="740" y="1346"/>
                  </a:cubicBezTo>
                  <a:cubicBezTo>
                    <a:pt x="755" y="1346"/>
                    <a:pt x="767" y="1352"/>
                    <a:pt x="767" y="1367"/>
                  </a:cubicBezTo>
                  <a:lnTo>
                    <a:pt x="767" y="1416"/>
                  </a:lnTo>
                  <a:lnTo>
                    <a:pt x="767" y="1416"/>
                  </a:lnTo>
                  <a:close/>
                  <a:moveTo>
                    <a:pt x="703" y="1403"/>
                  </a:moveTo>
                  <a:lnTo>
                    <a:pt x="703" y="1403"/>
                  </a:lnTo>
                  <a:cubicBezTo>
                    <a:pt x="702" y="1423"/>
                    <a:pt x="695" y="1436"/>
                    <a:pt x="674" y="1436"/>
                  </a:cubicBezTo>
                  <a:cubicBezTo>
                    <a:pt x="649" y="1436"/>
                    <a:pt x="642" y="1418"/>
                    <a:pt x="642" y="1391"/>
                  </a:cubicBezTo>
                  <a:cubicBezTo>
                    <a:pt x="642" y="1365"/>
                    <a:pt x="649" y="1346"/>
                    <a:pt x="674" y="1346"/>
                  </a:cubicBezTo>
                  <a:cubicBezTo>
                    <a:pt x="699" y="1346"/>
                    <a:pt x="703" y="1366"/>
                    <a:pt x="703" y="1377"/>
                  </a:cubicBezTo>
                  <a:lnTo>
                    <a:pt x="686" y="1377"/>
                  </a:lnTo>
                  <a:cubicBezTo>
                    <a:pt x="686" y="1369"/>
                    <a:pt x="684" y="1359"/>
                    <a:pt x="674" y="1359"/>
                  </a:cubicBezTo>
                  <a:cubicBezTo>
                    <a:pt x="661" y="1359"/>
                    <a:pt x="659" y="1372"/>
                    <a:pt x="659" y="1391"/>
                  </a:cubicBezTo>
                  <a:cubicBezTo>
                    <a:pt x="659" y="1410"/>
                    <a:pt x="661" y="1424"/>
                    <a:pt x="674" y="1424"/>
                  </a:cubicBezTo>
                  <a:cubicBezTo>
                    <a:pt x="683" y="1424"/>
                    <a:pt x="687" y="1416"/>
                    <a:pt x="687" y="1403"/>
                  </a:cubicBezTo>
                  <a:lnTo>
                    <a:pt x="703" y="1403"/>
                  </a:lnTo>
                  <a:lnTo>
                    <a:pt x="703" y="1403"/>
                  </a:lnTo>
                  <a:close/>
                  <a:moveTo>
                    <a:pt x="613" y="1348"/>
                  </a:moveTo>
                  <a:lnTo>
                    <a:pt x="613" y="1348"/>
                  </a:lnTo>
                  <a:lnTo>
                    <a:pt x="630" y="1348"/>
                  </a:lnTo>
                  <a:lnTo>
                    <a:pt x="630" y="1434"/>
                  </a:lnTo>
                  <a:lnTo>
                    <a:pt x="613" y="1434"/>
                  </a:lnTo>
                  <a:lnTo>
                    <a:pt x="613" y="1348"/>
                  </a:lnTo>
                  <a:close/>
                  <a:moveTo>
                    <a:pt x="613" y="1319"/>
                  </a:moveTo>
                  <a:lnTo>
                    <a:pt x="613" y="1319"/>
                  </a:lnTo>
                  <a:lnTo>
                    <a:pt x="630" y="1319"/>
                  </a:lnTo>
                  <a:lnTo>
                    <a:pt x="630" y="1336"/>
                  </a:lnTo>
                  <a:lnTo>
                    <a:pt x="613" y="1336"/>
                  </a:lnTo>
                  <a:lnTo>
                    <a:pt x="613" y="1319"/>
                  </a:lnTo>
                  <a:close/>
                  <a:moveTo>
                    <a:pt x="561" y="1348"/>
                  </a:moveTo>
                  <a:lnTo>
                    <a:pt x="561" y="1348"/>
                  </a:lnTo>
                  <a:lnTo>
                    <a:pt x="573" y="1348"/>
                  </a:lnTo>
                  <a:lnTo>
                    <a:pt x="573" y="1324"/>
                  </a:lnTo>
                  <a:lnTo>
                    <a:pt x="590" y="1324"/>
                  </a:lnTo>
                  <a:lnTo>
                    <a:pt x="590" y="1348"/>
                  </a:lnTo>
                  <a:lnTo>
                    <a:pt x="604" y="1348"/>
                  </a:lnTo>
                  <a:lnTo>
                    <a:pt x="604" y="1361"/>
                  </a:lnTo>
                  <a:lnTo>
                    <a:pt x="590" y="1361"/>
                  </a:lnTo>
                  <a:lnTo>
                    <a:pt x="590" y="1412"/>
                  </a:lnTo>
                  <a:cubicBezTo>
                    <a:pt x="590" y="1419"/>
                    <a:pt x="592" y="1421"/>
                    <a:pt x="598" y="1421"/>
                  </a:cubicBezTo>
                  <a:cubicBezTo>
                    <a:pt x="601" y="1421"/>
                    <a:pt x="603" y="1421"/>
                    <a:pt x="604" y="1421"/>
                  </a:cubicBezTo>
                  <a:lnTo>
                    <a:pt x="604" y="1434"/>
                  </a:lnTo>
                  <a:cubicBezTo>
                    <a:pt x="601" y="1435"/>
                    <a:pt x="596" y="1435"/>
                    <a:pt x="591" y="1435"/>
                  </a:cubicBezTo>
                  <a:cubicBezTo>
                    <a:pt x="579" y="1435"/>
                    <a:pt x="573" y="1432"/>
                    <a:pt x="573" y="1414"/>
                  </a:cubicBezTo>
                  <a:lnTo>
                    <a:pt x="573" y="1361"/>
                  </a:lnTo>
                  <a:lnTo>
                    <a:pt x="561" y="1361"/>
                  </a:lnTo>
                  <a:lnTo>
                    <a:pt x="561" y="1348"/>
                  </a:lnTo>
                  <a:lnTo>
                    <a:pt x="561" y="1348"/>
                  </a:lnTo>
                  <a:close/>
                  <a:moveTo>
                    <a:pt x="541" y="1373"/>
                  </a:moveTo>
                  <a:lnTo>
                    <a:pt x="541" y="1373"/>
                  </a:lnTo>
                  <a:lnTo>
                    <a:pt x="541" y="1371"/>
                  </a:lnTo>
                  <a:cubicBezTo>
                    <a:pt x="541" y="1364"/>
                    <a:pt x="538" y="1358"/>
                    <a:pt x="529" y="1358"/>
                  </a:cubicBezTo>
                  <a:cubicBezTo>
                    <a:pt x="523" y="1358"/>
                    <a:pt x="517" y="1361"/>
                    <a:pt x="517" y="1369"/>
                  </a:cubicBezTo>
                  <a:cubicBezTo>
                    <a:pt x="517" y="1376"/>
                    <a:pt x="520" y="1379"/>
                    <a:pt x="529" y="1382"/>
                  </a:cubicBezTo>
                  <a:lnTo>
                    <a:pt x="540" y="1386"/>
                  </a:lnTo>
                  <a:cubicBezTo>
                    <a:pt x="553" y="1390"/>
                    <a:pt x="559" y="1397"/>
                    <a:pt x="559" y="1410"/>
                  </a:cubicBezTo>
                  <a:cubicBezTo>
                    <a:pt x="559" y="1429"/>
                    <a:pt x="546" y="1436"/>
                    <a:pt x="528" y="1436"/>
                  </a:cubicBezTo>
                  <a:cubicBezTo>
                    <a:pt x="507" y="1436"/>
                    <a:pt x="500" y="1426"/>
                    <a:pt x="500" y="1410"/>
                  </a:cubicBezTo>
                  <a:lnTo>
                    <a:pt x="500" y="1407"/>
                  </a:lnTo>
                  <a:lnTo>
                    <a:pt x="515" y="1407"/>
                  </a:lnTo>
                  <a:lnTo>
                    <a:pt x="515" y="1409"/>
                  </a:lnTo>
                  <a:cubicBezTo>
                    <a:pt x="515" y="1419"/>
                    <a:pt x="519" y="1425"/>
                    <a:pt x="529" y="1425"/>
                  </a:cubicBezTo>
                  <a:cubicBezTo>
                    <a:pt x="538" y="1425"/>
                    <a:pt x="543" y="1420"/>
                    <a:pt x="543" y="1412"/>
                  </a:cubicBezTo>
                  <a:cubicBezTo>
                    <a:pt x="543" y="1406"/>
                    <a:pt x="539" y="1401"/>
                    <a:pt x="533" y="1399"/>
                  </a:cubicBezTo>
                  <a:lnTo>
                    <a:pt x="519" y="1394"/>
                  </a:lnTo>
                  <a:cubicBezTo>
                    <a:pt x="506" y="1390"/>
                    <a:pt x="501" y="1383"/>
                    <a:pt x="501" y="1370"/>
                  </a:cubicBezTo>
                  <a:cubicBezTo>
                    <a:pt x="501" y="1354"/>
                    <a:pt x="513" y="1346"/>
                    <a:pt x="530" y="1346"/>
                  </a:cubicBezTo>
                  <a:cubicBezTo>
                    <a:pt x="552" y="1346"/>
                    <a:pt x="557" y="1359"/>
                    <a:pt x="557" y="1370"/>
                  </a:cubicBezTo>
                  <a:lnTo>
                    <a:pt x="557" y="1373"/>
                  </a:lnTo>
                  <a:lnTo>
                    <a:pt x="541" y="1373"/>
                  </a:lnTo>
                  <a:lnTo>
                    <a:pt x="541" y="1373"/>
                  </a:lnTo>
                  <a:close/>
                  <a:moveTo>
                    <a:pt x="471" y="1348"/>
                  </a:moveTo>
                  <a:lnTo>
                    <a:pt x="471" y="1348"/>
                  </a:lnTo>
                  <a:lnTo>
                    <a:pt x="488" y="1348"/>
                  </a:lnTo>
                  <a:lnTo>
                    <a:pt x="488" y="1434"/>
                  </a:lnTo>
                  <a:lnTo>
                    <a:pt x="471" y="1434"/>
                  </a:lnTo>
                  <a:lnTo>
                    <a:pt x="471" y="1348"/>
                  </a:lnTo>
                  <a:close/>
                  <a:moveTo>
                    <a:pt x="471" y="1319"/>
                  </a:moveTo>
                  <a:lnTo>
                    <a:pt x="471" y="1319"/>
                  </a:lnTo>
                  <a:lnTo>
                    <a:pt x="488" y="1319"/>
                  </a:lnTo>
                  <a:lnTo>
                    <a:pt x="488" y="1336"/>
                  </a:lnTo>
                  <a:lnTo>
                    <a:pt x="471" y="1336"/>
                  </a:lnTo>
                  <a:lnTo>
                    <a:pt x="471" y="1319"/>
                  </a:lnTo>
                  <a:close/>
                  <a:moveTo>
                    <a:pt x="420" y="1348"/>
                  </a:moveTo>
                  <a:lnTo>
                    <a:pt x="420" y="1348"/>
                  </a:lnTo>
                  <a:lnTo>
                    <a:pt x="432" y="1348"/>
                  </a:lnTo>
                  <a:lnTo>
                    <a:pt x="432" y="1324"/>
                  </a:lnTo>
                  <a:lnTo>
                    <a:pt x="449" y="1324"/>
                  </a:lnTo>
                  <a:lnTo>
                    <a:pt x="449" y="1348"/>
                  </a:lnTo>
                  <a:lnTo>
                    <a:pt x="463" y="1348"/>
                  </a:lnTo>
                  <a:lnTo>
                    <a:pt x="463" y="1361"/>
                  </a:lnTo>
                  <a:lnTo>
                    <a:pt x="449" y="1361"/>
                  </a:lnTo>
                  <a:lnTo>
                    <a:pt x="449" y="1412"/>
                  </a:lnTo>
                  <a:cubicBezTo>
                    <a:pt x="449" y="1419"/>
                    <a:pt x="451" y="1421"/>
                    <a:pt x="457" y="1421"/>
                  </a:cubicBezTo>
                  <a:cubicBezTo>
                    <a:pt x="459" y="1421"/>
                    <a:pt x="461" y="1421"/>
                    <a:pt x="463" y="1421"/>
                  </a:cubicBezTo>
                  <a:lnTo>
                    <a:pt x="463" y="1434"/>
                  </a:lnTo>
                  <a:cubicBezTo>
                    <a:pt x="459" y="1435"/>
                    <a:pt x="454" y="1435"/>
                    <a:pt x="449" y="1435"/>
                  </a:cubicBezTo>
                  <a:cubicBezTo>
                    <a:pt x="437" y="1435"/>
                    <a:pt x="432" y="1432"/>
                    <a:pt x="432" y="1414"/>
                  </a:cubicBezTo>
                  <a:lnTo>
                    <a:pt x="432" y="1361"/>
                  </a:lnTo>
                  <a:lnTo>
                    <a:pt x="420" y="1361"/>
                  </a:lnTo>
                  <a:lnTo>
                    <a:pt x="420" y="1348"/>
                  </a:lnTo>
                  <a:lnTo>
                    <a:pt x="420" y="1348"/>
                  </a:lnTo>
                  <a:close/>
                  <a:moveTo>
                    <a:pt x="395" y="1389"/>
                  </a:moveTo>
                  <a:lnTo>
                    <a:pt x="395" y="1389"/>
                  </a:lnTo>
                  <a:cubicBezTo>
                    <a:pt x="390" y="1392"/>
                    <a:pt x="381" y="1394"/>
                    <a:pt x="376" y="1397"/>
                  </a:cubicBezTo>
                  <a:cubicBezTo>
                    <a:pt x="371" y="1399"/>
                    <a:pt x="369" y="1404"/>
                    <a:pt x="369" y="1411"/>
                  </a:cubicBezTo>
                  <a:cubicBezTo>
                    <a:pt x="369" y="1418"/>
                    <a:pt x="372" y="1424"/>
                    <a:pt x="379" y="1424"/>
                  </a:cubicBezTo>
                  <a:cubicBezTo>
                    <a:pt x="390" y="1424"/>
                    <a:pt x="395" y="1416"/>
                    <a:pt x="395" y="1403"/>
                  </a:cubicBezTo>
                  <a:lnTo>
                    <a:pt x="395" y="1389"/>
                  </a:lnTo>
                  <a:lnTo>
                    <a:pt x="395" y="1389"/>
                  </a:lnTo>
                  <a:close/>
                  <a:moveTo>
                    <a:pt x="411" y="1416"/>
                  </a:moveTo>
                  <a:lnTo>
                    <a:pt x="411" y="1416"/>
                  </a:lnTo>
                  <a:cubicBezTo>
                    <a:pt x="411" y="1420"/>
                    <a:pt x="413" y="1422"/>
                    <a:pt x="416" y="1422"/>
                  </a:cubicBezTo>
                  <a:cubicBezTo>
                    <a:pt x="417" y="1422"/>
                    <a:pt x="418" y="1422"/>
                    <a:pt x="418" y="1422"/>
                  </a:cubicBezTo>
                  <a:lnTo>
                    <a:pt x="418" y="1433"/>
                  </a:lnTo>
                  <a:cubicBezTo>
                    <a:pt x="416" y="1434"/>
                    <a:pt x="413" y="1435"/>
                    <a:pt x="410" y="1435"/>
                  </a:cubicBezTo>
                  <a:cubicBezTo>
                    <a:pt x="402" y="1435"/>
                    <a:pt x="396" y="1432"/>
                    <a:pt x="395" y="1424"/>
                  </a:cubicBezTo>
                  <a:lnTo>
                    <a:pt x="395" y="1424"/>
                  </a:lnTo>
                  <a:cubicBezTo>
                    <a:pt x="390" y="1432"/>
                    <a:pt x="384" y="1436"/>
                    <a:pt x="374" y="1436"/>
                  </a:cubicBezTo>
                  <a:cubicBezTo>
                    <a:pt x="360" y="1436"/>
                    <a:pt x="351" y="1429"/>
                    <a:pt x="351" y="1412"/>
                  </a:cubicBezTo>
                  <a:cubicBezTo>
                    <a:pt x="351" y="1393"/>
                    <a:pt x="360" y="1389"/>
                    <a:pt x="371" y="1385"/>
                  </a:cubicBezTo>
                  <a:lnTo>
                    <a:pt x="385" y="1382"/>
                  </a:lnTo>
                  <a:cubicBezTo>
                    <a:pt x="391" y="1380"/>
                    <a:pt x="395" y="1378"/>
                    <a:pt x="395" y="1371"/>
                  </a:cubicBezTo>
                  <a:cubicBezTo>
                    <a:pt x="395" y="1363"/>
                    <a:pt x="392" y="1358"/>
                    <a:pt x="383" y="1358"/>
                  </a:cubicBezTo>
                  <a:cubicBezTo>
                    <a:pt x="372" y="1358"/>
                    <a:pt x="370" y="1366"/>
                    <a:pt x="370" y="1374"/>
                  </a:cubicBezTo>
                  <a:lnTo>
                    <a:pt x="354" y="1374"/>
                  </a:lnTo>
                  <a:cubicBezTo>
                    <a:pt x="354" y="1356"/>
                    <a:pt x="361" y="1346"/>
                    <a:pt x="384" y="1346"/>
                  </a:cubicBezTo>
                  <a:cubicBezTo>
                    <a:pt x="399" y="1346"/>
                    <a:pt x="411" y="1352"/>
                    <a:pt x="411" y="1367"/>
                  </a:cubicBezTo>
                  <a:lnTo>
                    <a:pt x="411" y="1416"/>
                  </a:lnTo>
                  <a:lnTo>
                    <a:pt x="411" y="1416"/>
                  </a:lnTo>
                  <a:close/>
                  <a:moveTo>
                    <a:pt x="304" y="1348"/>
                  </a:moveTo>
                  <a:lnTo>
                    <a:pt x="304" y="1348"/>
                  </a:lnTo>
                  <a:lnTo>
                    <a:pt x="316" y="1348"/>
                  </a:lnTo>
                  <a:lnTo>
                    <a:pt x="316" y="1324"/>
                  </a:lnTo>
                  <a:lnTo>
                    <a:pt x="333" y="1324"/>
                  </a:lnTo>
                  <a:lnTo>
                    <a:pt x="333" y="1348"/>
                  </a:lnTo>
                  <a:lnTo>
                    <a:pt x="347" y="1348"/>
                  </a:lnTo>
                  <a:lnTo>
                    <a:pt x="347" y="1361"/>
                  </a:lnTo>
                  <a:lnTo>
                    <a:pt x="333" y="1361"/>
                  </a:lnTo>
                  <a:lnTo>
                    <a:pt x="333" y="1412"/>
                  </a:lnTo>
                  <a:cubicBezTo>
                    <a:pt x="333" y="1419"/>
                    <a:pt x="335" y="1421"/>
                    <a:pt x="341" y="1421"/>
                  </a:cubicBezTo>
                  <a:cubicBezTo>
                    <a:pt x="343" y="1421"/>
                    <a:pt x="345" y="1421"/>
                    <a:pt x="347" y="1421"/>
                  </a:cubicBezTo>
                  <a:lnTo>
                    <a:pt x="347" y="1434"/>
                  </a:lnTo>
                  <a:cubicBezTo>
                    <a:pt x="343" y="1435"/>
                    <a:pt x="339" y="1435"/>
                    <a:pt x="333" y="1435"/>
                  </a:cubicBezTo>
                  <a:cubicBezTo>
                    <a:pt x="321" y="1435"/>
                    <a:pt x="316" y="1432"/>
                    <a:pt x="316" y="1414"/>
                  </a:cubicBezTo>
                  <a:lnTo>
                    <a:pt x="316" y="1361"/>
                  </a:lnTo>
                  <a:lnTo>
                    <a:pt x="304" y="1361"/>
                  </a:lnTo>
                  <a:lnTo>
                    <a:pt x="304" y="1348"/>
                  </a:lnTo>
                  <a:lnTo>
                    <a:pt x="304" y="1348"/>
                  </a:lnTo>
                  <a:close/>
                  <a:moveTo>
                    <a:pt x="247" y="1399"/>
                  </a:moveTo>
                  <a:lnTo>
                    <a:pt x="247" y="1399"/>
                  </a:lnTo>
                  <a:lnTo>
                    <a:pt x="247" y="1402"/>
                  </a:lnTo>
                  <a:cubicBezTo>
                    <a:pt x="247" y="1416"/>
                    <a:pt x="253" y="1423"/>
                    <a:pt x="266" y="1423"/>
                  </a:cubicBezTo>
                  <a:cubicBezTo>
                    <a:pt x="277" y="1423"/>
                    <a:pt x="283" y="1415"/>
                    <a:pt x="283" y="1406"/>
                  </a:cubicBezTo>
                  <a:cubicBezTo>
                    <a:pt x="283" y="1394"/>
                    <a:pt x="277" y="1389"/>
                    <a:pt x="267" y="1386"/>
                  </a:cubicBezTo>
                  <a:lnTo>
                    <a:pt x="254" y="1382"/>
                  </a:lnTo>
                  <a:cubicBezTo>
                    <a:pt x="238" y="1375"/>
                    <a:pt x="231" y="1367"/>
                    <a:pt x="231" y="1350"/>
                  </a:cubicBezTo>
                  <a:cubicBezTo>
                    <a:pt x="231" y="1330"/>
                    <a:pt x="245" y="1318"/>
                    <a:pt x="266" y="1318"/>
                  </a:cubicBezTo>
                  <a:cubicBezTo>
                    <a:pt x="295" y="1318"/>
                    <a:pt x="298" y="1336"/>
                    <a:pt x="298" y="1348"/>
                  </a:cubicBezTo>
                  <a:lnTo>
                    <a:pt x="298" y="1351"/>
                  </a:lnTo>
                  <a:lnTo>
                    <a:pt x="280" y="1351"/>
                  </a:lnTo>
                  <a:lnTo>
                    <a:pt x="280" y="1348"/>
                  </a:lnTo>
                  <a:cubicBezTo>
                    <a:pt x="280" y="1338"/>
                    <a:pt x="275" y="1332"/>
                    <a:pt x="264" y="1332"/>
                  </a:cubicBezTo>
                  <a:cubicBezTo>
                    <a:pt x="256" y="1332"/>
                    <a:pt x="249" y="1336"/>
                    <a:pt x="249" y="1348"/>
                  </a:cubicBezTo>
                  <a:cubicBezTo>
                    <a:pt x="249" y="1358"/>
                    <a:pt x="254" y="1363"/>
                    <a:pt x="266" y="1368"/>
                  </a:cubicBezTo>
                  <a:lnTo>
                    <a:pt x="278" y="1372"/>
                  </a:lnTo>
                  <a:cubicBezTo>
                    <a:pt x="294" y="1378"/>
                    <a:pt x="301" y="1387"/>
                    <a:pt x="301" y="1402"/>
                  </a:cubicBezTo>
                  <a:cubicBezTo>
                    <a:pt x="301" y="1426"/>
                    <a:pt x="287" y="1436"/>
                    <a:pt x="264" y="1436"/>
                  </a:cubicBezTo>
                  <a:cubicBezTo>
                    <a:pt x="235" y="1436"/>
                    <a:pt x="229" y="1418"/>
                    <a:pt x="229" y="1402"/>
                  </a:cubicBezTo>
                  <a:lnTo>
                    <a:pt x="229" y="1399"/>
                  </a:lnTo>
                  <a:lnTo>
                    <a:pt x="247" y="1399"/>
                  </a:lnTo>
                  <a:lnTo>
                    <a:pt x="247" y="1399"/>
                  </a:lnTo>
                  <a:close/>
                  <a:moveTo>
                    <a:pt x="404" y="8"/>
                  </a:moveTo>
                  <a:lnTo>
                    <a:pt x="404" y="8"/>
                  </a:lnTo>
                  <a:cubicBezTo>
                    <a:pt x="363" y="16"/>
                    <a:pt x="336" y="56"/>
                    <a:pt x="344" y="97"/>
                  </a:cubicBezTo>
                  <a:cubicBezTo>
                    <a:pt x="353" y="138"/>
                    <a:pt x="393" y="165"/>
                    <a:pt x="434" y="157"/>
                  </a:cubicBezTo>
                  <a:cubicBezTo>
                    <a:pt x="475" y="148"/>
                    <a:pt x="502" y="108"/>
                    <a:pt x="494" y="67"/>
                  </a:cubicBezTo>
                  <a:cubicBezTo>
                    <a:pt x="485" y="26"/>
                    <a:pt x="445" y="0"/>
                    <a:pt x="404" y="8"/>
                  </a:cubicBezTo>
                  <a:lnTo>
                    <a:pt x="404" y="8"/>
                  </a:lnTo>
                  <a:close/>
                  <a:moveTo>
                    <a:pt x="947" y="1117"/>
                  </a:moveTo>
                  <a:lnTo>
                    <a:pt x="947" y="1117"/>
                  </a:lnTo>
                  <a:lnTo>
                    <a:pt x="947" y="1117"/>
                  </a:lnTo>
                  <a:lnTo>
                    <a:pt x="1045" y="632"/>
                  </a:lnTo>
                  <a:cubicBezTo>
                    <a:pt x="1045" y="631"/>
                    <a:pt x="1045" y="631"/>
                    <a:pt x="1045" y="630"/>
                  </a:cubicBezTo>
                  <a:cubicBezTo>
                    <a:pt x="1059" y="567"/>
                    <a:pt x="1121" y="516"/>
                    <a:pt x="1184" y="516"/>
                  </a:cubicBezTo>
                  <a:lnTo>
                    <a:pt x="1207" y="516"/>
                  </a:lnTo>
                  <a:cubicBezTo>
                    <a:pt x="1271" y="516"/>
                    <a:pt x="1313" y="568"/>
                    <a:pt x="1300" y="632"/>
                  </a:cubicBezTo>
                  <a:lnTo>
                    <a:pt x="1202" y="1117"/>
                  </a:lnTo>
                  <a:lnTo>
                    <a:pt x="1342" y="1117"/>
                  </a:lnTo>
                  <a:lnTo>
                    <a:pt x="1439" y="632"/>
                  </a:lnTo>
                  <a:cubicBezTo>
                    <a:pt x="1468" y="491"/>
                    <a:pt x="1376" y="376"/>
                    <a:pt x="1235" y="376"/>
                  </a:cubicBezTo>
                  <a:lnTo>
                    <a:pt x="1212" y="376"/>
                  </a:lnTo>
                  <a:cubicBezTo>
                    <a:pt x="1139" y="376"/>
                    <a:pt x="1067" y="407"/>
                    <a:pt x="1010" y="457"/>
                  </a:cubicBezTo>
                  <a:cubicBezTo>
                    <a:pt x="973" y="407"/>
                    <a:pt x="913" y="376"/>
                    <a:pt x="840" y="376"/>
                  </a:cubicBezTo>
                  <a:lnTo>
                    <a:pt x="818" y="376"/>
                  </a:lnTo>
                  <a:cubicBezTo>
                    <a:pt x="676" y="376"/>
                    <a:pt x="538" y="491"/>
                    <a:pt x="510" y="632"/>
                  </a:cubicBezTo>
                  <a:lnTo>
                    <a:pt x="412" y="1117"/>
                  </a:lnTo>
                  <a:lnTo>
                    <a:pt x="552" y="1117"/>
                  </a:lnTo>
                  <a:lnTo>
                    <a:pt x="650" y="632"/>
                  </a:lnTo>
                  <a:cubicBezTo>
                    <a:pt x="663" y="568"/>
                    <a:pt x="725" y="516"/>
                    <a:pt x="790" y="516"/>
                  </a:cubicBezTo>
                  <a:lnTo>
                    <a:pt x="812" y="516"/>
                  </a:lnTo>
                  <a:cubicBezTo>
                    <a:pt x="876" y="516"/>
                    <a:pt x="917" y="567"/>
                    <a:pt x="905" y="630"/>
                  </a:cubicBezTo>
                  <a:cubicBezTo>
                    <a:pt x="905" y="631"/>
                    <a:pt x="905" y="631"/>
                    <a:pt x="905" y="632"/>
                  </a:cubicBezTo>
                  <a:lnTo>
                    <a:pt x="807" y="1117"/>
                  </a:lnTo>
                  <a:lnTo>
                    <a:pt x="947" y="1117"/>
                  </a:lnTo>
                  <a:lnTo>
                    <a:pt x="947" y="1117"/>
                  </a:lnTo>
                  <a:close/>
                  <a:moveTo>
                    <a:pt x="281" y="388"/>
                  </a:moveTo>
                  <a:lnTo>
                    <a:pt x="281" y="388"/>
                  </a:lnTo>
                  <a:lnTo>
                    <a:pt x="153" y="1067"/>
                  </a:lnTo>
                  <a:cubicBezTo>
                    <a:pt x="138" y="1142"/>
                    <a:pt x="118" y="1155"/>
                    <a:pt x="78" y="1155"/>
                  </a:cubicBezTo>
                  <a:cubicBezTo>
                    <a:pt x="61" y="1155"/>
                    <a:pt x="47" y="1155"/>
                    <a:pt x="31" y="1153"/>
                  </a:cubicBezTo>
                  <a:lnTo>
                    <a:pt x="22" y="1151"/>
                  </a:lnTo>
                  <a:lnTo>
                    <a:pt x="0" y="1268"/>
                  </a:lnTo>
                  <a:lnTo>
                    <a:pt x="6" y="1269"/>
                  </a:lnTo>
                  <a:cubicBezTo>
                    <a:pt x="25" y="1273"/>
                    <a:pt x="45" y="1275"/>
                    <a:pt x="68" y="1275"/>
                  </a:cubicBezTo>
                  <a:cubicBezTo>
                    <a:pt x="184" y="1275"/>
                    <a:pt x="261" y="1208"/>
                    <a:pt x="284" y="1086"/>
                  </a:cubicBezTo>
                  <a:lnTo>
                    <a:pt x="417" y="388"/>
                  </a:lnTo>
                  <a:lnTo>
                    <a:pt x="281" y="388"/>
                  </a:lnTo>
                  <a:lnTo>
                    <a:pt x="281" y="388"/>
                  </a:lnTo>
                  <a:close/>
                  <a:moveTo>
                    <a:pt x="1758" y="1011"/>
                  </a:moveTo>
                  <a:lnTo>
                    <a:pt x="1758" y="1011"/>
                  </a:lnTo>
                  <a:cubicBezTo>
                    <a:pt x="1944" y="1011"/>
                    <a:pt x="2001" y="826"/>
                    <a:pt x="2017" y="746"/>
                  </a:cubicBezTo>
                  <a:cubicBezTo>
                    <a:pt x="2042" y="621"/>
                    <a:pt x="2001" y="494"/>
                    <a:pt x="1853" y="494"/>
                  </a:cubicBezTo>
                  <a:cubicBezTo>
                    <a:pt x="1698" y="494"/>
                    <a:pt x="1617" y="627"/>
                    <a:pt x="1592" y="752"/>
                  </a:cubicBezTo>
                  <a:cubicBezTo>
                    <a:pt x="1580" y="812"/>
                    <a:pt x="1557" y="1011"/>
                    <a:pt x="1758" y="1011"/>
                  </a:cubicBezTo>
                  <a:lnTo>
                    <a:pt x="1758" y="1011"/>
                  </a:lnTo>
                  <a:close/>
                  <a:moveTo>
                    <a:pt x="2157" y="754"/>
                  </a:moveTo>
                  <a:lnTo>
                    <a:pt x="2157" y="754"/>
                  </a:lnTo>
                  <a:cubicBezTo>
                    <a:pt x="2112" y="983"/>
                    <a:pt x="1951" y="1131"/>
                    <a:pt x="1747" y="1131"/>
                  </a:cubicBezTo>
                  <a:cubicBezTo>
                    <a:pt x="1673" y="1131"/>
                    <a:pt x="1583" y="1104"/>
                    <a:pt x="1541" y="1033"/>
                  </a:cubicBezTo>
                  <a:cubicBezTo>
                    <a:pt x="1536" y="1061"/>
                    <a:pt x="1510" y="1200"/>
                    <a:pt x="1497" y="1270"/>
                  </a:cubicBezTo>
                  <a:lnTo>
                    <a:pt x="1362" y="1270"/>
                  </a:lnTo>
                  <a:lnTo>
                    <a:pt x="1533" y="390"/>
                  </a:lnTo>
                  <a:lnTo>
                    <a:pt x="1668" y="390"/>
                  </a:lnTo>
                  <a:cubicBezTo>
                    <a:pt x="1668" y="390"/>
                    <a:pt x="1658" y="441"/>
                    <a:pt x="1652" y="469"/>
                  </a:cubicBezTo>
                  <a:cubicBezTo>
                    <a:pt x="1706" y="408"/>
                    <a:pt x="1792" y="374"/>
                    <a:pt x="1894" y="374"/>
                  </a:cubicBezTo>
                  <a:cubicBezTo>
                    <a:pt x="2099" y="374"/>
                    <a:pt x="2203" y="523"/>
                    <a:pt x="2157" y="7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:a16="http://schemas.microsoft.com/office/drawing/2014/main" id="{9A29BBA6-B091-3C47-9B68-68CC5B4BA04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10128" y="493520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95463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gradFill>
          <a:gsLst>
            <a:gs pos="0">
              <a:srgbClr val="1D73BA">
                <a:lumMod val="55000"/>
                <a:lumOff val="45000"/>
              </a:srgbClr>
            </a:gs>
            <a:gs pos="100000">
              <a:srgbClr val="1D73B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24B373-ECA3-824A-AEB1-DB4B5174F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1" r="13180" b="4107"/>
          <a:stretch/>
        </p:blipFill>
        <p:spPr>
          <a:xfrm>
            <a:off x="5956663" y="1657883"/>
            <a:ext cx="3187337" cy="35574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 dirty="0" err="1">
                <a:solidFill>
                  <a:schemeClr val="bg1"/>
                </a:solidFill>
              </a:rPr>
              <a:t>jmp.com</a:t>
            </a:r>
            <a:endParaRPr lang="en-US" sz="1800" baseline="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89C6C-FA6A-2543-A0DD-C0E5F3F6AF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354" y="4313047"/>
            <a:ext cx="842999" cy="563581"/>
            <a:chOff x="6029325" y="3268663"/>
            <a:chExt cx="1690688" cy="1130299"/>
          </a:xfrm>
          <a:solidFill>
            <a:srgbClr val="FFFFFF"/>
          </a:solidFill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BE6C20F-6C6E-2947-A35F-0FB899A08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363" y="3302000"/>
              <a:ext cx="1468438" cy="1074737"/>
            </a:xfrm>
            <a:custGeom>
              <a:avLst/>
              <a:gdLst>
                <a:gd name="T0" fmla="*/ 1912 w 1912"/>
                <a:gd name="T1" fmla="*/ 1391 h 1393"/>
                <a:gd name="T2" fmla="*/ 1894 w 1912"/>
                <a:gd name="T3" fmla="*/ 1391 h 1393"/>
                <a:gd name="T4" fmla="*/ 1814 w 1912"/>
                <a:gd name="T5" fmla="*/ 1359 h 1393"/>
                <a:gd name="T6" fmla="*/ 1863 w 1912"/>
                <a:gd name="T7" fmla="*/ 1329 h 1393"/>
                <a:gd name="T8" fmla="*/ 1849 w 1912"/>
                <a:gd name="T9" fmla="*/ 1289 h 1393"/>
                <a:gd name="T10" fmla="*/ 1883 w 1912"/>
                <a:gd name="T11" fmla="*/ 1308 h 1393"/>
                <a:gd name="T12" fmla="*/ 1815 w 1912"/>
                <a:gd name="T13" fmla="*/ 1307 h 1393"/>
                <a:gd name="T14" fmla="*/ 1868 w 1912"/>
                <a:gd name="T15" fmla="*/ 1363 h 1393"/>
                <a:gd name="T16" fmla="*/ 1832 w 1912"/>
                <a:gd name="T17" fmla="*/ 1356 h 1393"/>
                <a:gd name="T18" fmla="*/ 1757 w 1912"/>
                <a:gd name="T19" fmla="*/ 1349 h 1393"/>
                <a:gd name="T20" fmla="*/ 1771 w 1912"/>
                <a:gd name="T21" fmla="*/ 1293 h 1393"/>
                <a:gd name="T22" fmla="*/ 1757 w 1912"/>
                <a:gd name="T23" fmla="*/ 1349 h 1393"/>
                <a:gd name="T24" fmla="*/ 1746 w 1912"/>
                <a:gd name="T25" fmla="*/ 1391 h 1393"/>
                <a:gd name="T26" fmla="*/ 1794 w 1912"/>
                <a:gd name="T27" fmla="*/ 1391 h 1393"/>
                <a:gd name="T28" fmla="*/ 1760 w 1912"/>
                <a:gd name="T29" fmla="*/ 1277 h 1393"/>
                <a:gd name="T30" fmla="*/ 1654 w 1912"/>
                <a:gd name="T31" fmla="*/ 1356 h 1393"/>
                <a:gd name="T32" fmla="*/ 1688 w 1912"/>
                <a:gd name="T33" fmla="*/ 1393 h 1393"/>
                <a:gd name="T34" fmla="*/ 1691 w 1912"/>
                <a:gd name="T35" fmla="*/ 1325 h 1393"/>
                <a:gd name="T36" fmla="*/ 1705 w 1912"/>
                <a:gd name="T37" fmla="*/ 1305 h 1393"/>
                <a:gd name="T38" fmla="*/ 1723 w 1912"/>
                <a:gd name="T39" fmla="*/ 1305 h 1393"/>
                <a:gd name="T40" fmla="*/ 1679 w 1912"/>
                <a:gd name="T41" fmla="*/ 1339 h 1393"/>
                <a:gd name="T42" fmla="*/ 1691 w 1912"/>
                <a:gd name="T43" fmla="*/ 1380 h 1393"/>
                <a:gd name="T44" fmla="*/ 1654 w 1912"/>
                <a:gd name="T45" fmla="*/ 1356 h 1393"/>
                <a:gd name="T46" fmla="*/ 1511 w 1912"/>
                <a:gd name="T47" fmla="*/ 1391 h 1393"/>
                <a:gd name="T48" fmla="*/ 1541 w 1912"/>
                <a:gd name="T49" fmla="*/ 1317 h 1393"/>
                <a:gd name="T50" fmla="*/ 1569 w 1912"/>
                <a:gd name="T51" fmla="*/ 1391 h 1393"/>
                <a:gd name="T52" fmla="*/ 1593 w 1912"/>
                <a:gd name="T53" fmla="*/ 1332 h 1393"/>
                <a:gd name="T54" fmla="*/ 1610 w 1912"/>
                <a:gd name="T55" fmla="*/ 1326 h 1393"/>
                <a:gd name="T56" fmla="*/ 1548 w 1912"/>
                <a:gd name="T57" fmla="*/ 1303 h 1393"/>
                <a:gd name="T58" fmla="*/ 1527 w 1912"/>
                <a:gd name="T59" fmla="*/ 1305 h 1393"/>
                <a:gd name="T60" fmla="*/ 1511 w 1912"/>
                <a:gd name="T61" fmla="*/ 1391 h 1393"/>
                <a:gd name="T62" fmla="*/ 1470 w 1912"/>
                <a:gd name="T63" fmla="*/ 1316 h 1393"/>
                <a:gd name="T64" fmla="*/ 1456 w 1912"/>
                <a:gd name="T65" fmla="*/ 1348 h 1393"/>
                <a:gd name="T66" fmla="*/ 1439 w 1912"/>
                <a:gd name="T67" fmla="*/ 1348 h 1393"/>
                <a:gd name="T68" fmla="*/ 1470 w 1912"/>
                <a:gd name="T69" fmla="*/ 1303 h 1393"/>
                <a:gd name="T70" fmla="*/ 1394 w 1912"/>
                <a:gd name="T71" fmla="*/ 1391 h 1393"/>
                <a:gd name="T72" fmla="*/ 1412 w 1912"/>
                <a:gd name="T73" fmla="*/ 1340 h 1393"/>
                <a:gd name="T74" fmla="*/ 1436 w 1912"/>
                <a:gd name="T75" fmla="*/ 1304 h 1393"/>
                <a:gd name="T76" fmla="*/ 1412 w 1912"/>
                <a:gd name="T77" fmla="*/ 1319 h 1393"/>
                <a:gd name="T78" fmla="*/ 1394 w 1912"/>
                <a:gd name="T79" fmla="*/ 1391 h 1393"/>
                <a:gd name="T80" fmla="*/ 1326 w 1912"/>
                <a:gd name="T81" fmla="*/ 1391 h 1393"/>
                <a:gd name="T82" fmla="*/ 1384 w 1912"/>
                <a:gd name="T83" fmla="*/ 1340 h 1393"/>
                <a:gd name="T84" fmla="*/ 1344 w 1912"/>
                <a:gd name="T85" fmla="*/ 1293 h 1393"/>
                <a:gd name="T86" fmla="*/ 1326 w 1912"/>
                <a:gd name="T87" fmla="*/ 1277 h 1393"/>
                <a:gd name="T88" fmla="*/ 630 w 1912"/>
                <a:gd name="T89" fmla="*/ 244 h 1393"/>
                <a:gd name="T90" fmla="*/ 626 w 1912"/>
                <a:gd name="T91" fmla="*/ 246 h 1393"/>
                <a:gd name="T92" fmla="*/ 360 w 1912"/>
                <a:gd name="T93" fmla="*/ 323 h 1393"/>
                <a:gd name="T94" fmla="*/ 246 w 1912"/>
                <a:gd name="T95" fmla="*/ 600 h 1393"/>
                <a:gd name="T96" fmla="*/ 236 w 1912"/>
                <a:gd name="T97" fmla="*/ 597 h 1393"/>
                <a:gd name="T98" fmla="*/ 4 w 1912"/>
                <a:gd name="T99" fmla="*/ 211 h 1393"/>
                <a:gd name="T100" fmla="*/ 1 w 1912"/>
                <a:gd name="T101" fmla="*/ 203 h 1393"/>
                <a:gd name="T102" fmla="*/ 8 w 1912"/>
                <a:gd name="T103" fmla="*/ 201 h 1393"/>
                <a:gd name="T104" fmla="*/ 392 w 1912"/>
                <a:gd name="T105" fmla="*/ 5 h 1393"/>
                <a:gd name="T106" fmla="*/ 395 w 1912"/>
                <a:gd name="T107" fmla="*/ 2 h 1393"/>
                <a:gd name="T108" fmla="*/ 405 w 1912"/>
                <a:gd name="T109" fmla="*/ 7 h 1393"/>
                <a:gd name="T110" fmla="*/ 628 w 1912"/>
                <a:gd name="T111" fmla="*/ 232 h 1393"/>
                <a:gd name="T112" fmla="*/ 630 w 1912"/>
                <a:gd name="T113" fmla="*/ 24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12" h="1393">
                  <a:moveTo>
                    <a:pt x="1894" y="1391"/>
                  </a:moveTo>
                  <a:lnTo>
                    <a:pt x="1894" y="1391"/>
                  </a:lnTo>
                  <a:lnTo>
                    <a:pt x="1912" y="1391"/>
                  </a:lnTo>
                  <a:lnTo>
                    <a:pt x="1912" y="1370"/>
                  </a:lnTo>
                  <a:lnTo>
                    <a:pt x="1894" y="1370"/>
                  </a:lnTo>
                  <a:lnTo>
                    <a:pt x="1894" y="1391"/>
                  </a:lnTo>
                  <a:close/>
                  <a:moveTo>
                    <a:pt x="1814" y="1356"/>
                  </a:moveTo>
                  <a:lnTo>
                    <a:pt x="1814" y="1356"/>
                  </a:lnTo>
                  <a:lnTo>
                    <a:pt x="1814" y="1359"/>
                  </a:lnTo>
                  <a:cubicBezTo>
                    <a:pt x="1814" y="1375"/>
                    <a:pt x="1820" y="1393"/>
                    <a:pt x="1848" y="1393"/>
                  </a:cubicBezTo>
                  <a:cubicBezTo>
                    <a:pt x="1871" y="1393"/>
                    <a:pt x="1886" y="1383"/>
                    <a:pt x="1886" y="1359"/>
                  </a:cubicBezTo>
                  <a:cubicBezTo>
                    <a:pt x="1886" y="1344"/>
                    <a:pt x="1879" y="1335"/>
                    <a:pt x="1863" y="1329"/>
                  </a:cubicBezTo>
                  <a:lnTo>
                    <a:pt x="1850" y="1325"/>
                  </a:lnTo>
                  <a:cubicBezTo>
                    <a:pt x="1838" y="1320"/>
                    <a:pt x="1833" y="1315"/>
                    <a:pt x="1833" y="1305"/>
                  </a:cubicBezTo>
                  <a:cubicBezTo>
                    <a:pt x="1833" y="1293"/>
                    <a:pt x="1841" y="1289"/>
                    <a:pt x="1849" y="1289"/>
                  </a:cubicBezTo>
                  <a:cubicBezTo>
                    <a:pt x="1860" y="1289"/>
                    <a:pt x="1865" y="1295"/>
                    <a:pt x="1865" y="1305"/>
                  </a:cubicBezTo>
                  <a:lnTo>
                    <a:pt x="1865" y="1308"/>
                  </a:lnTo>
                  <a:lnTo>
                    <a:pt x="1883" y="1308"/>
                  </a:lnTo>
                  <a:lnTo>
                    <a:pt x="1883" y="1305"/>
                  </a:lnTo>
                  <a:cubicBezTo>
                    <a:pt x="1883" y="1293"/>
                    <a:pt x="1880" y="1275"/>
                    <a:pt x="1851" y="1275"/>
                  </a:cubicBezTo>
                  <a:cubicBezTo>
                    <a:pt x="1829" y="1275"/>
                    <a:pt x="1815" y="1287"/>
                    <a:pt x="1815" y="1307"/>
                  </a:cubicBezTo>
                  <a:cubicBezTo>
                    <a:pt x="1815" y="1324"/>
                    <a:pt x="1822" y="1332"/>
                    <a:pt x="1839" y="1339"/>
                  </a:cubicBezTo>
                  <a:lnTo>
                    <a:pt x="1851" y="1343"/>
                  </a:lnTo>
                  <a:cubicBezTo>
                    <a:pt x="1862" y="1346"/>
                    <a:pt x="1868" y="1351"/>
                    <a:pt x="1868" y="1363"/>
                  </a:cubicBezTo>
                  <a:cubicBezTo>
                    <a:pt x="1868" y="1372"/>
                    <a:pt x="1862" y="1380"/>
                    <a:pt x="1850" y="1380"/>
                  </a:cubicBezTo>
                  <a:cubicBezTo>
                    <a:pt x="1838" y="1380"/>
                    <a:pt x="1832" y="1373"/>
                    <a:pt x="1832" y="1359"/>
                  </a:cubicBezTo>
                  <a:lnTo>
                    <a:pt x="1832" y="1356"/>
                  </a:lnTo>
                  <a:lnTo>
                    <a:pt x="1814" y="1356"/>
                  </a:lnTo>
                  <a:lnTo>
                    <a:pt x="1814" y="1356"/>
                  </a:lnTo>
                  <a:close/>
                  <a:moveTo>
                    <a:pt x="1757" y="1349"/>
                  </a:moveTo>
                  <a:lnTo>
                    <a:pt x="1757" y="1349"/>
                  </a:lnTo>
                  <a:lnTo>
                    <a:pt x="1770" y="1293"/>
                  </a:lnTo>
                  <a:lnTo>
                    <a:pt x="1771" y="1293"/>
                  </a:lnTo>
                  <a:lnTo>
                    <a:pt x="1784" y="1349"/>
                  </a:lnTo>
                  <a:lnTo>
                    <a:pt x="1757" y="1349"/>
                  </a:lnTo>
                  <a:lnTo>
                    <a:pt x="1757" y="1349"/>
                  </a:lnTo>
                  <a:close/>
                  <a:moveTo>
                    <a:pt x="1727" y="1391"/>
                  </a:moveTo>
                  <a:lnTo>
                    <a:pt x="1727" y="1391"/>
                  </a:lnTo>
                  <a:lnTo>
                    <a:pt x="1746" y="1391"/>
                  </a:lnTo>
                  <a:lnTo>
                    <a:pt x="1754" y="1363"/>
                  </a:lnTo>
                  <a:lnTo>
                    <a:pt x="1787" y="1363"/>
                  </a:lnTo>
                  <a:lnTo>
                    <a:pt x="1794" y="1391"/>
                  </a:lnTo>
                  <a:lnTo>
                    <a:pt x="1813" y="1391"/>
                  </a:lnTo>
                  <a:lnTo>
                    <a:pt x="1783" y="1277"/>
                  </a:lnTo>
                  <a:lnTo>
                    <a:pt x="1760" y="1277"/>
                  </a:lnTo>
                  <a:lnTo>
                    <a:pt x="1727" y="1391"/>
                  </a:lnTo>
                  <a:lnTo>
                    <a:pt x="1727" y="1391"/>
                  </a:lnTo>
                  <a:close/>
                  <a:moveTo>
                    <a:pt x="1654" y="1356"/>
                  </a:moveTo>
                  <a:lnTo>
                    <a:pt x="1654" y="1356"/>
                  </a:lnTo>
                  <a:lnTo>
                    <a:pt x="1654" y="1359"/>
                  </a:lnTo>
                  <a:cubicBezTo>
                    <a:pt x="1654" y="1375"/>
                    <a:pt x="1660" y="1393"/>
                    <a:pt x="1688" y="1393"/>
                  </a:cubicBezTo>
                  <a:cubicBezTo>
                    <a:pt x="1711" y="1393"/>
                    <a:pt x="1726" y="1383"/>
                    <a:pt x="1726" y="1359"/>
                  </a:cubicBezTo>
                  <a:cubicBezTo>
                    <a:pt x="1726" y="1344"/>
                    <a:pt x="1719" y="1335"/>
                    <a:pt x="1703" y="1329"/>
                  </a:cubicBezTo>
                  <a:lnTo>
                    <a:pt x="1691" y="1325"/>
                  </a:lnTo>
                  <a:cubicBezTo>
                    <a:pt x="1679" y="1320"/>
                    <a:pt x="1674" y="1315"/>
                    <a:pt x="1674" y="1305"/>
                  </a:cubicBezTo>
                  <a:cubicBezTo>
                    <a:pt x="1674" y="1293"/>
                    <a:pt x="1681" y="1289"/>
                    <a:pt x="1689" y="1289"/>
                  </a:cubicBezTo>
                  <a:cubicBezTo>
                    <a:pt x="1700" y="1289"/>
                    <a:pt x="1705" y="1295"/>
                    <a:pt x="1705" y="1305"/>
                  </a:cubicBezTo>
                  <a:lnTo>
                    <a:pt x="1705" y="1308"/>
                  </a:lnTo>
                  <a:lnTo>
                    <a:pt x="1723" y="1308"/>
                  </a:lnTo>
                  <a:lnTo>
                    <a:pt x="1723" y="1305"/>
                  </a:lnTo>
                  <a:cubicBezTo>
                    <a:pt x="1723" y="1293"/>
                    <a:pt x="1720" y="1275"/>
                    <a:pt x="1691" y="1275"/>
                  </a:cubicBezTo>
                  <a:cubicBezTo>
                    <a:pt x="1670" y="1275"/>
                    <a:pt x="1656" y="1287"/>
                    <a:pt x="1656" y="1307"/>
                  </a:cubicBezTo>
                  <a:cubicBezTo>
                    <a:pt x="1656" y="1324"/>
                    <a:pt x="1663" y="1332"/>
                    <a:pt x="1679" y="1339"/>
                  </a:cubicBezTo>
                  <a:lnTo>
                    <a:pt x="1692" y="1343"/>
                  </a:lnTo>
                  <a:cubicBezTo>
                    <a:pt x="1702" y="1346"/>
                    <a:pt x="1708" y="1351"/>
                    <a:pt x="1708" y="1363"/>
                  </a:cubicBezTo>
                  <a:cubicBezTo>
                    <a:pt x="1708" y="1372"/>
                    <a:pt x="1702" y="1380"/>
                    <a:pt x="1691" y="1380"/>
                  </a:cubicBezTo>
                  <a:cubicBezTo>
                    <a:pt x="1678" y="1380"/>
                    <a:pt x="1672" y="1373"/>
                    <a:pt x="1672" y="1359"/>
                  </a:cubicBezTo>
                  <a:lnTo>
                    <a:pt x="1672" y="1356"/>
                  </a:lnTo>
                  <a:lnTo>
                    <a:pt x="1654" y="1356"/>
                  </a:lnTo>
                  <a:lnTo>
                    <a:pt x="1654" y="1356"/>
                  </a:lnTo>
                  <a:close/>
                  <a:moveTo>
                    <a:pt x="1511" y="1391"/>
                  </a:moveTo>
                  <a:lnTo>
                    <a:pt x="1511" y="1391"/>
                  </a:lnTo>
                  <a:lnTo>
                    <a:pt x="1528" y="1391"/>
                  </a:lnTo>
                  <a:lnTo>
                    <a:pt x="1528" y="1334"/>
                  </a:lnTo>
                  <a:cubicBezTo>
                    <a:pt x="1528" y="1322"/>
                    <a:pt x="1535" y="1317"/>
                    <a:pt x="1541" y="1317"/>
                  </a:cubicBezTo>
                  <a:cubicBezTo>
                    <a:pt x="1549" y="1317"/>
                    <a:pt x="1552" y="1321"/>
                    <a:pt x="1552" y="1332"/>
                  </a:cubicBezTo>
                  <a:lnTo>
                    <a:pt x="1552" y="1391"/>
                  </a:lnTo>
                  <a:lnTo>
                    <a:pt x="1569" y="1391"/>
                  </a:lnTo>
                  <a:lnTo>
                    <a:pt x="1569" y="1334"/>
                  </a:lnTo>
                  <a:cubicBezTo>
                    <a:pt x="1569" y="1322"/>
                    <a:pt x="1576" y="1317"/>
                    <a:pt x="1583" y="1317"/>
                  </a:cubicBezTo>
                  <a:cubicBezTo>
                    <a:pt x="1590" y="1317"/>
                    <a:pt x="1593" y="1321"/>
                    <a:pt x="1593" y="1332"/>
                  </a:cubicBezTo>
                  <a:lnTo>
                    <a:pt x="1593" y="1391"/>
                  </a:lnTo>
                  <a:lnTo>
                    <a:pt x="1610" y="1391"/>
                  </a:lnTo>
                  <a:lnTo>
                    <a:pt x="1610" y="1326"/>
                  </a:lnTo>
                  <a:cubicBezTo>
                    <a:pt x="1610" y="1309"/>
                    <a:pt x="1602" y="1303"/>
                    <a:pt x="1590" y="1303"/>
                  </a:cubicBezTo>
                  <a:cubicBezTo>
                    <a:pt x="1579" y="1303"/>
                    <a:pt x="1573" y="1308"/>
                    <a:pt x="1568" y="1316"/>
                  </a:cubicBezTo>
                  <a:cubicBezTo>
                    <a:pt x="1565" y="1309"/>
                    <a:pt x="1560" y="1303"/>
                    <a:pt x="1548" y="1303"/>
                  </a:cubicBezTo>
                  <a:cubicBezTo>
                    <a:pt x="1540" y="1303"/>
                    <a:pt x="1532" y="1308"/>
                    <a:pt x="1527" y="1315"/>
                  </a:cubicBezTo>
                  <a:lnTo>
                    <a:pt x="1527" y="1315"/>
                  </a:lnTo>
                  <a:lnTo>
                    <a:pt x="1527" y="1305"/>
                  </a:lnTo>
                  <a:lnTo>
                    <a:pt x="1511" y="1305"/>
                  </a:lnTo>
                  <a:lnTo>
                    <a:pt x="1511" y="1391"/>
                  </a:lnTo>
                  <a:lnTo>
                    <a:pt x="1511" y="1391"/>
                  </a:lnTo>
                  <a:close/>
                  <a:moveTo>
                    <a:pt x="1456" y="1348"/>
                  </a:moveTo>
                  <a:lnTo>
                    <a:pt x="1456" y="1348"/>
                  </a:lnTo>
                  <a:cubicBezTo>
                    <a:pt x="1456" y="1329"/>
                    <a:pt x="1458" y="1316"/>
                    <a:pt x="1470" y="1316"/>
                  </a:cubicBezTo>
                  <a:cubicBezTo>
                    <a:pt x="1483" y="1316"/>
                    <a:pt x="1485" y="1329"/>
                    <a:pt x="1485" y="1348"/>
                  </a:cubicBezTo>
                  <a:cubicBezTo>
                    <a:pt x="1485" y="1370"/>
                    <a:pt x="1483" y="1381"/>
                    <a:pt x="1470" y="1381"/>
                  </a:cubicBezTo>
                  <a:cubicBezTo>
                    <a:pt x="1458" y="1381"/>
                    <a:pt x="1456" y="1370"/>
                    <a:pt x="1456" y="1348"/>
                  </a:cubicBezTo>
                  <a:lnTo>
                    <a:pt x="1456" y="1348"/>
                  </a:lnTo>
                  <a:close/>
                  <a:moveTo>
                    <a:pt x="1439" y="1348"/>
                  </a:moveTo>
                  <a:lnTo>
                    <a:pt x="1439" y="1348"/>
                  </a:lnTo>
                  <a:cubicBezTo>
                    <a:pt x="1439" y="1375"/>
                    <a:pt x="1447" y="1393"/>
                    <a:pt x="1470" y="1393"/>
                  </a:cubicBezTo>
                  <a:cubicBezTo>
                    <a:pt x="1494" y="1393"/>
                    <a:pt x="1502" y="1375"/>
                    <a:pt x="1502" y="1348"/>
                  </a:cubicBezTo>
                  <a:cubicBezTo>
                    <a:pt x="1502" y="1322"/>
                    <a:pt x="1495" y="1303"/>
                    <a:pt x="1470" y="1303"/>
                  </a:cubicBezTo>
                  <a:cubicBezTo>
                    <a:pt x="1446" y="1303"/>
                    <a:pt x="1439" y="1322"/>
                    <a:pt x="1439" y="1348"/>
                  </a:cubicBezTo>
                  <a:lnTo>
                    <a:pt x="1439" y="1348"/>
                  </a:lnTo>
                  <a:close/>
                  <a:moveTo>
                    <a:pt x="1394" y="1391"/>
                  </a:moveTo>
                  <a:lnTo>
                    <a:pt x="1394" y="1391"/>
                  </a:lnTo>
                  <a:lnTo>
                    <a:pt x="1412" y="1391"/>
                  </a:lnTo>
                  <a:lnTo>
                    <a:pt x="1412" y="1340"/>
                  </a:lnTo>
                  <a:cubicBezTo>
                    <a:pt x="1412" y="1324"/>
                    <a:pt x="1421" y="1320"/>
                    <a:pt x="1429" y="1320"/>
                  </a:cubicBezTo>
                  <a:cubicBezTo>
                    <a:pt x="1432" y="1320"/>
                    <a:pt x="1435" y="1321"/>
                    <a:pt x="1436" y="1321"/>
                  </a:cubicBezTo>
                  <a:lnTo>
                    <a:pt x="1436" y="1304"/>
                  </a:lnTo>
                  <a:cubicBezTo>
                    <a:pt x="1435" y="1304"/>
                    <a:pt x="1434" y="1303"/>
                    <a:pt x="1432" y="1303"/>
                  </a:cubicBezTo>
                  <a:cubicBezTo>
                    <a:pt x="1422" y="1303"/>
                    <a:pt x="1416" y="1309"/>
                    <a:pt x="1412" y="1319"/>
                  </a:cubicBezTo>
                  <a:lnTo>
                    <a:pt x="1412" y="1319"/>
                  </a:lnTo>
                  <a:lnTo>
                    <a:pt x="1412" y="1305"/>
                  </a:lnTo>
                  <a:lnTo>
                    <a:pt x="1394" y="1305"/>
                  </a:lnTo>
                  <a:lnTo>
                    <a:pt x="1394" y="1391"/>
                  </a:lnTo>
                  <a:lnTo>
                    <a:pt x="1394" y="1391"/>
                  </a:lnTo>
                  <a:close/>
                  <a:moveTo>
                    <a:pt x="1326" y="1391"/>
                  </a:moveTo>
                  <a:lnTo>
                    <a:pt x="1326" y="1391"/>
                  </a:lnTo>
                  <a:lnTo>
                    <a:pt x="1344" y="1391"/>
                  </a:lnTo>
                  <a:lnTo>
                    <a:pt x="1344" y="1340"/>
                  </a:lnTo>
                  <a:lnTo>
                    <a:pt x="1384" y="1340"/>
                  </a:lnTo>
                  <a:lnTo>
                    <a:pt x="1384" y="1324"/>
                  </a:lnTo>
                  <a:lnTo>
                    <a:pt x="1344" y="1324"/>
                  </a:lnTo>
                  <a:lnTo>
                    <a:pt x="1344" y="1293"/>
                  </a:lnTo>
                  <a:lnTo>
                    <a:pt x="1386" y="1293"/>
                  </a:lnTo>
                  <a:lnTo>
                    <a:pt x="1386" y="1277"/>
                  </a:lnTo>
                  <a:lnTo>
                    <a:pt x="1326" y="1277"/>
                  </a:lnTo>
                  <a:lnTo>
                    <a:pt x="1326" y="1391"/>
                  </a:lnTo>
                  <a:lnTo>
                    <a:pt x="1326" y="1391"/>
                  </a:lnTo>
                  <a:close/>
                  <a:moveTo>
                    <a:pt x="630" y="244"/>
                  </a:moveTo>
                  <a:lnTo>
                    <a:pt x="630" y="244"/>
                  </a:lnTo>
                  <a:cubicBezTo>
                    <a:pt x="629" y="245"/>
                    <a:pt x="628" y="246"/>
                    <a:pt x="627" y="246"/>
                  </a:cubicBezTo>
                  <a:cubicBezTo>
                    <a:pt x="627" y="246"/>
                    <a:pt x="626" y="246"/>
                    <a:pt x="626" y="246"/>
                  </a:cubicBezTo>
                  <a:lnTo>
                    <a:pt x="625" y="246"/>
                  </a:lnTo>
                  <a:cubicBezTo>
                    <a:pt x="585" y="240"/>
                    <a:pt x="546" y="239"/>
                    <a:pt x="508" y="245"/>
                  </a:cubicBezTo>
                  <a:cubicBezTo>
                    <a:pt x="456" y="254"/>
                    <a:pt x="407" y="277"/>
                    <a:pt x="360" y="323"/>
                  </a:cubicBezTo>
                  <a:cubicBezTo>
                    <a:pt x="277" y="403"/>
                    <a:pt x="256" y="486"/>
                    <a:pt x="248" y="595"/>
                  </a:cubicBezTo>
                  <a:lnTo>
                    <a:pt x="248" y="595"/>
                  </a:lnTo>
                  <a:cubicBezTo>
                    <a:pt x="248" y="597"/>
                    <a:pt x="247" y="599"/>
                    <a:pt x="246" y="600"/>
                  </a:cubicBezTo>
                  <a:cubicBezTo>
                    <a:pt x="245" y="601"/>
                    <a:pt x="244" y="601"/>
                    <a:pt x="243" y="601"/>
                  </a:cubicBezTo>
                  <a:cubicBezTo>
                    <a:pt x="241" y="602"/>
                    <a:pt x="238" y="601"/>
                    <a:pt x="237" y="599"/>
                  </a:cubicBezTo>
                  <a:lnTo>
                    <a:pt x="236" y="597"/>
                  </a:lnTo>
                  <a:lnTo>
                    <a:pt x="235" y="595"/>
                  </a:lnTo>
                  <a:cubicBezTo>
                    <a:pt x="195" y="482"/>
                    <a:pt x="216" y="358"/>
                    <a:pt x="266" y="277"/>
                  </a:cubicBezTo>
                  <a:cubicBezTo>
                    <a:pt x="188" y="292"/>
                    <a:pt x="84" y="273"/>
                    <a:pt x="4" y="211"/>
                  </a:cubicBezTo>
                  <a:lnTo>
                    <a:pt x="3" y="210"/>
                  </a:lnTo>
                  <a:lnTo>
                    <a:pt x="2" y="209"/>
                  </a:lnTo>
                  <a:cubicBezTo>
                    <a:pt x="1" y="207"/>
                    <a:pt x="0" y="205"/>
                    <a:pt x="1" y="203"/>
                  </a:cubicBezTo>
                  <a:cubicBezTo>
                    <a:pt x="2" y="203"/>
                    <a:pt x="3" y="202"/>
                    <a:pt x="3" y="201"/>
                  </a:cubicBezTo>
                  <a:cubicBezTo>
                    <a:pt x="5" y="201"/>
                    <a:pt x="6" y="201"/>
                    <a:pt x="8" y="201"/>
                  </a:cubicBezTo>
                  <a:lnTo>
                    <a:pt x="8" y="201"/>
                  </a:lnTo>
                  <a:cubicBezTo>
                    <a:pt x="99" y="225"/>
                    <a:pt x="172" y="232"/>
                    <a:pt x="259" y="190"/>
                  </a:cubicBezTo>
                  <a:cubicBezTo>
                    <a:pt x="309" y="166"/>
                    <a:pt x="341" y="134"/>
                    <a:pt x="362" y="97"/>
                  </a:cubicBezTo>
                  <a:cubicBezTo>
                    <a:pt x="377" y="69"/>
                    <a:pt x="386" y="38"/>
                    <a:pt x="392" y="5"/>
                  </a:cubicBezTo>
                  <a:lnTo>
                    <a:pt x="393" y="5"/>
                  </a:lnTo>
                  <a:cubicBezTo>
                    <a:pt x="393" y="4"/>
                    <a:pt x="393" y="4"/>
                    <a:pt x="393" y="4"/>
                  </a:cubicBezTo>
                  <a:cubicBezTo>
                    <a:pt x="393" y="3"/>
                    <a:pt x="394" y="2"/>
                    <a:pt x="395" y="2"/>
                  </a:cubicBezTo>
                  <a:cubicBezTo>
                    <a:pt x="398" y="0"/>
                    <a:pt x="402" y="1"/>
                    <a:pt x="404" y="4"/>
                  </a:cubicBezTo>
                  <a:lnTo>
                    <a:pt x="404" y="5"/>
                  </a:lnTo>
                  <a:lnTo>
                    <a:pt x="405" y="7"/>
                  </a:lnTo>
                  <a:cubicBezTo>
                    <a:pt x="424" y="61"/>
                    <a:pt x="407" y="147"/>
                    <a:pt x="385" y="189"/>
                  </a:cubicBezTo>
                  <a:cubicBezTo>
                    <a:pt x="392" y="188"/>
                    <a:pt x="399" y="187"/>
                    <a:pt x="407" y="185"/>
                  </a:cubicBezTo>
                  <a:cubicBezTo>
                    <a:pt x="463" y="176"/>
                    <a:pt x="572" y="189"/>
                    <a:pt x="628" y="232"/>
                  </a:cubicBezTo>
                  <a:lnTo>
                    <a:pt x="629" y="233"/>
                  </a:lnTo>
                  <a:lnTo>
                    <a:pt x="631" y="234"/>
                  </a:lnTo>
                  <a:cubicBezTo>
                    <a:pt x="633" y="237"/>
                    <a:pt x="633" y="242"/>
                    <a:pt x="630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4D7151A-9C79-6F46-8DFE-6477A7A90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325" y="3268663"/>
              <a:ext cx="1690688" cy="1130299"/>
            </a:xfrm>
            <a:custGeom>
              <a:avLst/>
              <a:gdLst>
                <a:gd name="T0" fmla="*/ 2042 w 2203"/>
                <a:gd name="T1" fmla="*/ 1106 h 1464"/>
                <a:gd name="T2" fmla="*/ 2053 w 2203"/>
                <a:gd name="T3" fmla="*/ 1114 h 1464"/>
                <a:gd name="T4" fmla="*/ 2099 w 2203"/>
                <a:gd name="T5" fmla="*/ 1109 h 1464"/>
                <a:gd name="T6" fmla="*/ 2054 w 2203"/>
                <a:gd name="T7" fmla="*/ 1164 h 1464"/>
                <a:gd name="T8" fmla="*/ 1486 w 2203"/>
                <a:gd name="T9" fmla="*/ 1387 h 1464"/>
                <a:gd name="T10" fmla="*/ 1500 w 2203"/>
                <a:gd name="T11" fmla="*/ 1346 h 1464"/>
                <a:gd name="T12" fmla="*/ 1424 w 2203"/>
                <a:gd name="T13" fmla="*/ 1353 h 1464"/>
                <a:gd name="T14" fmla="*/ 1436 w 2203"/>
                <a:gd name="T15" fmla="*/ 1353 h 1464"/>
                <a:gd name="T16" fmla="*/ 1366 w 2203"/>
                <a:gd name="T17" fmla="*/ 1348 h 1464"/>
                <a:gd name="T18" fmla="*/ 1353 w 2203"/>
                <a:gd name="T19" fmla="*/ 1449 h 1464"/>
                <a:gd name="T20" fmla="*/ 1303 w 2203"/>
                <a:gd name="T21" fmla="*/ 1348 h 1464"/>
                <a:gd name="T22" fmla="*/ 1321 w 2203"/>
                <a:gd name="T23" fmla="*/ 1383 h 1464"/>
                <a:gd name="T24" fmla="*/ 1263 w 2203"/>
                <a:gd name="T25" fmla="*/ 1358 h 1464"/>
                <a:gd name="T26" fmla="*/ 1263 w 2203"/>
                <a:gd name="T27" fmla="*/ 1425 h 1464"/>
                <a:gd name="T28" fmla="*/ 1248 w 2203"/>
                <a:gd name="T29" fmla="*/ 1394 h 1464"/>
                <a:gd name="T30" fmla="*/ 1229 w 2203"/>
                <a:gd name="T31" fmla="*/ 1348 h 1464"/>
                <a:gd name="T32" fmla="*/ 1130 w 2203"/>
                <a:gd name="T33" fmla="*/ 1359 h 1464"/>
                <a:gd name="T34" fmla="*/ 1099 w 2203"/>
                <a:gd name="T35" fmla="*/ 1391 h 1464"/>
                <a:gd name="T36" fmla="*/ 1092 w 2203"/>
                <a:gd name="T37" fmla="*/ 1377 h 1464"/>
                <a:gd name="T38" fmla="*/ 1007 w 2203"/>
                <a:gd name="T39" fmla="*/ 1373 h 1464"/>
                <a:gd name="T40" fmla="*/ 994 w 2203"/>
                <a:gd name="T41" fmla="*/ 1436 h 1464"/>
                <a:gd name="T42" fmla="*/ 985 w 2203"/>
                <a:gd name="T43" fmla="*/ 1394 h 1464"/>
                <a:gd name="T44" fmla="*/ 938 w 2203"/>
                <a:gd name="T45" fmla="*/ 1348 h 1464"/>
                <a:gd name="T46" fmla="*/ 956 w 2203"/>
                <a:gd name="T47" fmla="*/ 1336 h 1464"/>
                <a:gd name="T48" fmla="*/ 873 w 2203"/>
                <a:gd name="T49" fmla="*/ 1334 h 1464"/>
                <a:gd name="T50" fmla="*/ 855 w 2203"/>
                <a:gd name="T51" fmla="*/ 1434 h 1464"/>
                <a:gd name="T52" fmla="*/ 784 w 2203"/>
                <a:gd name="T53" fmla="*/ 1320 h 1464"/>
                <a:gd name="T54" fmla="*/ 751 w 2203"/>
                <a:gd name="T55" fmla="*/ 1389 h 1464"/>
                <a:gd name="T56" fmla="*/ 751 w 2203"/>
                <a:gd name="T57" fmla="*/ 1424 h 1464"/>
                <a:gd name="T58" fmla="*/ 710 w 2203"/>
                <a:gd name="T59" fmla="*/ 1374 h 1464"/>
                <a:gd name="T60" fmla="*/ 642 w 2203"/>
                <a:gd name="T61" fmla="*/ 1391 h 1464"/>
                <a:gd name="T62" fmla="*/ 703 w 2203"/>
                <a:gd name="T63" fmla="*/ 1403 h 1464"/>
                <a:gd name="T64" fmla="*/ 613 w 2203"/>
                <a:gd name="T65" fmla="*/ 1319 h 1464"/>
                <a:gd name="T66" fmla="*/ 573 w 2203"/>
                <a:gd name="T67" fmla="*/ 1348 h 1464"/>
                <a:gd name="T68" fmla="*/ 598 w 2203"/>
                <a:gd name="T69" fmla="*/ 1421 h 1464"/>
                <a:gd name="T70" fmla="*/ 561 w 2203"/>
                <a:gd name="T71" fmla="*/ 1348 h 1464"/>
                <a:gd name="T72" fmla="*/ 559 w 2203"/>
                <a:gd name="T73" fmla="*/ 1410 h 1464"/>
                <a:gd name="T74" fmla="*/ 533 w 2203"/>
                <a:gd name="T75" fmla="*/ 1399 h 1464"/>
                <a:gd name="T76" fmla="*/ 471 w 2203"/>
                <a:gd name="T77" fmla="*/ 1348 h 1464"/>
                <a:gd name="T78" fmla="*/ 488 w 2203"/>
                <a:gd name="T79" fmla="*/ 1319 h 1464"/>
                <a:gd name="T80" fmla="*/ 449 w 2203"/>
                <a:gd name="T81" fmla="*/ 1324 h 1464"/>
                <a:gd name="T82" fmla="*/ 463 w 2203"/>
                <a:gd name="T83" fmla="*/ 1434 h 1464"/>
                <a:gd name="T84" fmla="*/ 395 w 2203"/>
                <a:gd name="T85" fmla="*/ 1389 h 1464"/>
                <a:gd name="T86" fmla="*/ 411 w 2203"/>
                <a:gd name="T87" fmla="*/ 1416 h 1464"/>
                <a:gd name="T88" fmla="*/ 351 w 2203"/>
                <a:gd name="T89" fmla="*/ 1412 h 1464"/>
                <a:gd name="T90" fmla="*/ 411 w 2203"/>
                <a:gd name="T91" fmla="*/ 1367 h 1464"/>
                <a:gd name="T92" fmla="*/ 333 w 2203"/>
                <a:gd name="T93" fmla="*/ 1348 h 1464"/>
                <a:gd name="T94" fmla="*/ 333 w 2203"/>
                <a:gd name="T95" fmla="*/ 1435 h 1464"/>
                <a:gd name="T96" fmla="*/ 247 w 2203"/>
                <a:gd name="T97" fmla="*/ 1402 h 1464"/>
                <a:gd name="T98" fmla="*/ 298 w 2203"/>
                <a:gd name="T99" fmla="*/ 1351 h 1464"/>
                <a:gd name="T100" fmla="*/ 264 w 2203"/>
                <a:gd name="T101" fmla="*/ 1436 h 1464"/>
                <a:gd name="T102" fmla="*/ 434 w 2203"/>
                <a:gd name="T103" fmla="*/ 157 h 1464"/>
                <a:gd name="T104" fmla="*/ 1045 w 2203"/>
                <a:gd name="T105" fmla="*/ 630 h 1464"/>
                <a:gd name="T106" fmla="*/ 1212 w 2203"/>
                <a:gd name="T107" fmla="*/ 376 h 1464"/>
                <a:gd name="T108" fmla="*/ 790 w 2203"/>
                <a:gd name="T109" fmla="*/ 516 h 1464"/>
                <a:gd name="T110" fmla="*/ 281 w 2203"/>
                <a:gd name="T111" fmla="*/ 388 h 1464"/>
                <a:gd name="T112" fmla="*/ 284 w 2203"/>
                <a:gd name="T113" fmla="*/ 1086 h 1464"/>
                <a:gd name="T114" fmla="*/ 1592 w 2203"/>
                <a:gd name="T115" fmla="*/ 752 h 1464"/>
                <a:gd name="T116" fmla="*/ 1362 w 2203"/>
                <a:gd name="T117" fmla="*/ 12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3" h="1464">
                  <a:moveTo>
                    <a:pt x="2042" y="1106"/>
                  </a:moveTo>
                  <a:lnTo>
                    <a:pt x="2042" y="1106"/>
                  </a:lnTo>
                  <a:lnTo>
                    <a:pt x="2053" y="1106"/>
                  </a:lnTo>
                  <a:cubicBezTo>
                    <a:pt x="2061" y="1106"/>
                    <a:pt x="2069" y="1105"/>
                    <a:pt x="2069" y="1095"/>
                  </a:cubicBezTo>
                  <a:cubicBezTo>
                    <a:pt x="2069" y="1087"/>
                    <a:pt x="2062" y="1086"/>
                    <a:pt x="2055" y="1086"/>
                  </a:cubicBezTo>
                  <a:lnTo>
                    <a:pt x="2042" y="1086"/>
                  </a:lnTo>
                  <a:lnTo>
                    <a:pt x="2042" y="1106"/>
                  </a:lnTo>
                  <a:lnTo>
                    <a:pt x="2042" y="1106"/>
                  </a:lnTo>
                  <a:close/>
                  <a:moveTo>
                    <a:pt x="2032" y="1077"/>
                  </a:moveTo>
                  <a:lnTo>
                    <a:pt x="2032" y="1077"/>
                  </a:lnTo>
                  <a:lnTo>
                    <a:pt x="2057" y="1077"/>
                  </a:lnTo>
                  <a:cubicBezTo>
                    <a:pt x="2072" y="1077"/>
                    <a:pt x="2079" y="1083"/>
                    <a:pt x="2079" y="1096"/>
                  </a:cubicBezTo>
                  <a:cubicBezTo>
                    <a:pt x="2079" y="1107"/>
                    <a:pt x="2072" y="1112"/>
                    <a:pt x="2063" y="1113"/>
                  </a:cubicBezTo>
                  <a:lnTo>
                    <a:pt x="2081" y="1142"/>
                  </a:lnTo>
                  <a:lnTo>
                    <a:pt x="2070" y="1142"/>
                  </a:lnTo>
                  <a:lnTo>
                    <a:pt x="2053" y="1114"/>
                  </a:lnTo>
                  <a:lnTo>
                    <a:pt x="2042" y="1114"/>
                  </a:lnTo>
                  <a:lnTo>
                    <a:pt x="2042" y="1142"/>
                  </a:lnTo>
                  <a:lnTo>
                    <a:pt x="2032" y="1142"/>
                  </a:lnTo>
                  <a:lnTo>
                    <a:pt x="2032" y="1077"/>
                  </a:lnTo>
                  <a:lnTo>
                    <a:pt x="2032" y="1077"/>
                  </a:lnTo>
                  <a:close/>
                  <a:moveTo>
                    <a:pt x="2054" y="1156"/>
                  </a:moveTo>
                  <a:lnTo>
                    <a:pt x="2054" y="1156"/>
                  </a:lnTo>
                  <a:cubicBezTo>
                    <a:pt x="2079" y="1156"/>
                    <a:pt x="2099" y="1136"/>
                    <a:pt x="2099" y="1109"/>
                  </a:cubicBezTo>
                  <a:cubicBezTo>
                    <a:pt x="2099" y="1083"/>
                    <a:pt x="2079" y="1063"/>
                    <a:pt x="2054" y="1063"/>
                  </a:cubicBezTo>
                  <a:cubicBezTo>
                    <a:pt x="2028" y="1063"/>
                    <a:pt x="2008" y="1083"/>
                    <a:pt x="2008" y="1109"/>
                  </a:cubicBezTo>
                  <a:cubicBezTo>
                    <a:pt x="2008" y="1136"/>
                    <a:pt x="2028" y="1156"/>
                    <a:pt x="2054" y="1156"/>
                  </a:cubicBezTo>
                  <a:lnTo>
                    <a:pt x="2054" y="1156"/>
                  </a:lnTo>
                  <a:close/>
                  <a:moveTo>
                    <a:pt x="2054" y="1055"/>
                  </a:moveTo>
                  <a:lnTo>
                    <a:pt x="2054" y="1055"/>
                  </a:lnTo>
                  <a:cubicBezTo>
                    <a:pt x="2084" y="1055"/>
                    <a:pt x="2109" y="1078"/>
                    <a:pt x="2109" y="1109"/>
                  </a:cubicBezTo>
                  <a:cubicBezTo>
                    <a:pt x="2109" y="1141"/>
                    <a:pt x="2084" y="1164"/>
                    <a:pt x="2054" y="1164"/>
                  </a:cubicBezTo>
                  <a:cubicBezTo>
                    <a:pt x="2024" y="1164"/>
                    <a:pt x="1998" y="1141"/>
                    <a:pt x="1998" y="1109"/>
                  </a:cubicBezTo>
                  <a:cubicBezTo>
                    <a:pt x="1998" y="1078"/>
                    <a:pt x="2024" y="1055"/>
                    <a:pt x="2054" y="1055"/>
                  </a:cubicBezTo>
                  <a:lnTo>
                    <a:pt x="2054" y="1055"/>
                  </a:lnTo>
                  <a:close/>
                  <a:moveTo>
                    <a:pt x="1504" y="1355"/>
                  </a:moveTo>
                  <a:lnTo>
                    <a:pt x="1504" y="1355"/>
                  </a:lnTo>
                  <a:lnTo>
                    <a:pt x="1503" y="1355"/>
                  </a:lnTo>
                  <a:lnTo>
                    <a:pt x="1491" y="1387"/>
                  </a:lnTo>
                  <a:lnTo>
                    <a:pt x="1486" y="1387"/>
                  </a:lnTo>
                  <a:lnTo>
                    <a:pt x="1474" y="1355"/>
                  </a:lnTo>
                  <a:lnTo>
                    <a:pt x="1473" y="1355"/>
                  </a:lnTo>
                  <a:lnTo>
                    <a:pt x="1473" y="1387"/>
                  </a:lnTo>
                  <a:lnTo>
                    <a:pt x="1465" y="1387"/>
                  </a:lnTo>
                  <a:lnTo>
                    <a:pt x="1465" y="1346"/>
                  </a:lnTo>
                  <a:lnTo>
                    <a:pt x="1477" y="1346"/>
                  </a:lnTo>
                  <a:lnTo>
                    <a:pt x="1489" y="1375"/>
                  </a:lnTo>
                  <a:lnTo>
                    <a:pt x="1500" y="1346"/>
                  </a:lnTo>
                  <a:lnTo>
                    <a:pt x="1512" y="1346"/>
                  </a:lnTo>
                  <a:lnTo>
                    <a:pt x="1512" y="1387"/>
                  </a:lnTo>
                  <a:lnTo>
                    <a:pt x="1504" y="1387"/>
                  </a:lnTo>
                  <a:lnTo>
                    <a:pt x="1504" y="1355"/>
                  </a:lnTo>
                  <a:lnTo>
                    <a:pt x="1504" y="1355"/>
                  </a:lnTo>
                  <a:close/>
                  <a:moveTo>
                    <a:pt x="1436" y="1353"/>
                  </a:moveTo>
                  <a:lnTo>
                    <a:pt x="1436" y="1353"/>
                  </a:lnTo>
                  <a:lnTo>
                    <a:pt x="1424" y="1353"/>
                  </a:lnTo>
                  <a:lnTo>
                    <a:pt x="1424" y="1346"/>
                  </a:lnTo>
                  <a:lnTo>
                    <a:pt x="1457" y="1346"/>
                  </a:lnTo>
                  <a:lnTo>
                    <a:pt x="1457" y="1353"/>
                  </a:lnTo>
                  <a:lnTo>
                    <a:pt x="1445" y="1353"/>
                  </a:lnTo>
                  <a:lnTo>
                    <a:pt x="1445" y="1387"/>
                  </a:lnTo>
                  <a:lnTo>
                    <a:pt x="1436" y="1387"/>
                  </a:lnTo>
                  <a:lnTo>
                    <a:pt x="1436" y="1353"/>
                  </a:lnTo>
                  <a:lnTo>
                    <a:pt x="1436" y="1353"/>
                  </a:lnTo>
                  <a:close/>
                  <a:moveTo>
                    <a:pt x="1407" y="1413"/>
                  </a:moveTo>
                  <a:lnTo>
                    <a:pt x="1407" y="1413"/>
                  </a:lnTo>
                  <a:lnTo>
                    <a:pt x="1425" y="1413"/>
                  </a:lnTo>
                  <a:lnTo>
                    <a:pt x="1425" y="1434"/>
                  </a:lnTo>
                  <a:lnTo>
                    <a:pt x="1407" y="1434"/>
                  </a:lnTo>
                  <a:lnTo>
                    <a:pt x="1407" y="1413"/>
                  </a:lnTo>
                  <a:close/>
                  <a:moveTo>
                    <a:pt x="1366" y="1348"/>
                  </a:moveTo>
                  <a:lnTo>
                    <a:pt x="1366" y="1348"/>
                  </a:lnTo>
                  <a:lnTo>
                    <a:pt x="1381" y="1413"/>
                  </a:lnTo>
                  <a:lnTo>
                    <a:pt x="1381" y="1413"/>
                  </a:lnTo>
                  <a:lnTo>
                    <a:pt x="1395" y="1348"/>
                  </a:lnTo>
                  <a:lnTo>
                    <a:pt x="1413" y="1348"/>
                  </a:lnTo>
                  <a:lnTo>
                    <a:pt x="1389" y="1437"/>
                  </a:lnTo>
                  <a:cubicBezTo>
                    <a:pt x="1383" y="1461"/>
                    <a:pt x="1377" y="1464"/>
                    <a:pt x="1359" y="1463"/>
                  </a:cubicBezTo>
                  <a:cubicBezTo>
                    <a:pt x="1357" y="1463"/>
                    <a:pt x="1355" y="1463"/>
                    <a:pt x="1353" y="1463"/>
                  </a:cubicBezTo>
                  <a:lnTo>
                    <a:pt x="1353" y="1449"/>
                  </a:lnTo>
                  <a:cubicBezTo>
                    <a:pt x="1355" y="1449"/>
                    <a:pt x="1356" y="1450"/>
                    <a:pt x="1358" y="1450"/>
                  </a:cubicBezTo>
                  <a:cubicBezTo>
                    <a:pt x="1364" y="1450"/>
                    <a:pt x="1368" y="1449"/>
                    <a:pt x="1370" y="1443"/>
                  </a:cubicBezTo>
                  <a:lnTo>
                    <a:pt x="1372" y="1436"/>
                  </a:lnTo>
                  <a:lnTo>
                    <a:pt x="1348" y="1348"/>
                  </a:lnTo>
                  <a:lnTo>
                    <a:pt x="1366" y="1348"/>
                  </a:lnTo>
                  <a:lnTo>
                    <a:pt x="1366" y="1348"/>
                  </a:lnTo>
                  <a:close/>
                  <a:moveTo>
                    <a:pt x="1303" y="1348"/>
                  </a:moveTo>
                  <a:lnTo>
                    <a:pt x="1303" y="1348"/>
                  </a:lnTo>
                  <a:lnTo>
                    <a:pt x="1321" y="1348"/>
                  </a:lnTo>
                  <a:lnTo>
                    <a:pt x="1321" y="1362"/>
                  </a:lnTo>
                  <a:lnTo>
                    <a:pt x="1321" y="1362"/>
                  </a:lnTo>
                  <a:cubicBezTo>
                    <a:pt x="1325" y="1352"/>
                    <a:pt x="1331" y="1346"/>
                    <a:pt x="1341" y="1346"/>
                  </a:cubicBezTo>
                  <a:cubicBezTo>
                    <a:pt x="1343" y="1346"/>
                    <a:pt x="1344" y="1347"/>
                    <a:pt x="1345" y="1347"/>
                  </a:cubicBezTo>
                  <a:lnTo>
                    <a:pt x="1345" y="1364"/>
                  </a:lnTo>
                  <a:cubicBezTo>
                    <a:pt x="1344" y="1364"/>
                    <a:pt x="1341" y="1363"/>
                    <a:pt x="1338" y="1363"/>
                  </a:cubicBezTo>
                  <a:cubicBezTo>
                    <a:pt x="1330" y="1363"/>
                    <a:pt x="1321" y="1367"/>
                    <a:pt x="1321" y="1383"/>
                  </a:cubicBezTo>
                  <a:lnTo>
                    <a:pt x="1321" y="1434"/>
                  </a:lnTo>
                  <a:lnTo>
                    <a:pt x="1303" y="1434"/>
                  </a:lnTo>
                  <a:lnTo>
                    <a:pt x="1303" y="1348"/>
                  </a:lnTo>
                  <a:lnTo>
                    <a:pt x="1303" y="1348"/>
                  </a:lnTo>
                  <a:close/>
                  <a:moveTo>
                    <a:pt x="1276" y="1382"/>
                  </a:moveTo>
                  <a:lnTo>
                    <a:pt x="1276" y="1382"/>
                  </a:lnTo>
                  <a:lnTo>
                    <a:pt x="1276" y="1377"/>
                  </a:lnTo>
                  <a:cubicBezTo>
                    <a:pt x="1276" y="1366"/>
                    <a:pt x="1272" y="1358"/>
                    <a:pt x="1263" y="1358"/>
                  </a:cubicBezTo>
                  <a:cubicBezTo>
                    <a:pt x="1252" y="1358"/>
                    <a:pt x="1248" y="1369"/>
                    <a:pt x="1248" y="1380"/>
                  </a:cubicBezTo>
                  <a:lnTo>
                    <a:pt x="1248" y="1382"/>
                  </a:lnTo>
                  <a:lnTo>
                    <a:pt x="1276" y="1382"/>
                  </a:lnTo>
                  <a:lnTo>
                    <a:pt x="1276" y="1382"/>
                  </a:lnTo>
                  <a:close/>
                  <a:moveTo>
                    <a:pt x="1248" y="1394"/>
                  </a:moveTo>
                  <a:lnTo>
                    <a:pt x="1248" y="1394"/>
                  </a:lnTo>
                  <a:lnTo>
                    <a:pt x="1248" y="1398"/>
                  </a:lnTo>
                  <a:cubicBezTo>
                    <a:pt x="1248" y="1410"/>
                    <a:pt x="1250" y="1425"/>
                    <a:pt x="1263" y="1425"/>
                  </a:cubicBezTo>
                  <a:cubicBezTo>
                    <a:pt x="1275" y="1425"/>
                    <a:pt x="1276" y="1411"/>
                    <a:pt x="1276" y="1405"/>
                  </a:cubicBezTo>
                  <a:lnTo>
                    <a:pt x="1293" y="1405"/>
                  </a:lnTo>
                  <a:cubicBezTo>
                    <a:pt x="1293" y="1424"/>
                    <a:pt x="1281" y="1436"/>
                    <a:pt x="1262" y="1436"/>
                  </a:cubicBezTo>
                  <a:cubicBezTo>
                    <a:pt x="1248" y="1436"/>
                    <a:pt x="1231" y="1432"/>
                    <a:pt x="1231" y="1393"/>
                  </a:cubicBezTo>
                  <a:cubicBezTo>
                    <a:pt x="1231" y="1370"/>
                    <a:pt x="1236" y="1346"/>
                    <a:pt x="1263" y="1346"/>
                  </a:cubicBezTo>
                  <a:cubicBezTo>
                    <a:pt x="1287" y="1346"/>
                    <a:pt x="1293" y="1361"/>
                    <a:pt x="1293" y="1384"/>
                  </a:cubicBezTo>
                  <a:lnTo>
                    <a:pt x="1293" y="1394"/>
                  </a:lnTo>
                  <a:lnTo>
                    <a:pt x="1248" y="1394"/>
                  </a:lnTo>
                  <a:lnTo>
                    <a:pt x="1248" y="1394"/>
                  </a:lnTo>
                  <a:close/>
                  <a:moveTo>
                    <a:pt x="1163" y="1348"/>
                  </a:moveTo>
                  <a:lnTo>
                    <a:pt x="1163" y="1348"/>
                  </a:lnTo>
                  <a:lnTo>
                    <a:pt x="1182" y="1348"/>
                  </a:lnTo>
                  <a:lnTo>
                    <a:pt x="1197" y="1416"/>
                  </a:lnTo>
                  <a:lnTo>
                    <a:pt x="1197" y="1416"/>
                  </a:lnTo>
                  <a:lnTo>
                    <a:pt x="1210" y="1348"/>
                  </a:lnTo>
                  <a:lnTo>
                    <a:pt x="1229" y="1348"/>
                  </a:lnTo>
                  <a:lnTo>
                    <a:pt x="1206" y="1434"/>
                  </a:lnTo>
                  <a:lnTo>
                    <a:pt x="1186" y="1434"/>
                  </a:lnTo>
                  <a:lnTo>
                    <a:pt x="1163" y="1348"/>
                  </a:lnTo>
                  <a:lnTo>
                    <a:pt x="1163" y="1348"/>
                  </a:lnTo>
                  <a:close/>
                  <a:moveTo>
                    <a:pt x="1130" y="1424"/>
                  </a:moveTo>
                  <a:lnTo>
                    <a:pt x="1130" y="1424"/>
                  </a:lnTo>
                  <a:cubicBezTo>
                    <a:pt x="1143" y="1424"/>
                    <a:pt x="1145" y="1413"/>
                    <a:pt x="1145" y="1391"/>
                  </a:cubicBezTo>
                  <a:cubicBezTo>
                    <a:pt x="1145" y="1372"/>
                    <a:pt x="1143" y="1359"/>
                    <a:pt x="1130" y="1359"/>
                  </a:cubicBezTo>
                  <a:cubicBezTo>
                    <a:pt x="1118" y="1359"/>
                    <a:pt x="1116" y="1372"/>
                    <a:pt x="1116" y="1391"/>
                  </a:cubicBezTo>
                  <a:cubicBezTo>
                    <a:pt x="1116" y="1413"/>
                    <a:pt x="1118" y="1424"/>
                    <a:pt x="1130" y="1424"/>
                  </a:cubicBezTo>
                  <a:lnTo>
                    <a:pt x="1130" y="1424"/>
                  </a:lnTo>
                  <a:close/>
                  <a:moveTo>
                    <a:pt x="1130" y="1346"/>
                  </a:moveTo>
                  <a:lnTo>
                    <a:pt x="1130" y="1346"/>
                  </a:lnTo>
                  <a:cubicBezTo>
                    <a:pt x="1155" y="1346"/>
                    <a:pt x="1163" y="1365"/>
                    <a:pt x="1163" y="1391"/>
                  </a:cubicBezTo>
                  <a:cubicBezTo>
                    <a:pt x="1163" y="1418"/>
                    <a:pt x="1154" y="1436"/>
                    <a:pt x="1130" y="1436"/>
                  </a:cubicBezTo>
                  <a:cubicBezTo>
                    <a:pt x="1107" y="1436"/>
                    <a:pt x="1099" y="1418"/>
                    <a:pt x="1099" y="1391"/>
                  </a:cubicBezTo>
                  <a:cubicBezTo>
                    <a:pt x="1099" y="1365"/>
                    <a:pt x="1106" y="1346"/>
                    <a:pt x="1130" y="1346"/>
                  </a:cubicBezTo>
                  <a:lnTo>
                    <a:pt x="1130" y="1346"/>
                  </a:lnTo>
                  <a:close/>
                  <a:moveTo>
                    <a:pt x="1092" y="1403"/>
                  </a:moveTo>
                  <a:lnTo>
                    <a:pt x="1092" y="1403"/>
                  </a:lnTo>
                  <a:cubicBezTo>
                    <a:pt x="1090" y="1423"/>
                    <a:pt x="1083" y="1436"/>
                    <a:pt x="1062" y="1436"/>
                  </a:cubicBezTo>
                  <a:cubicBezTo>
                    <a:pt x="1037" y="1436"/>
                    <a:pt x="1030" y="1418"/>
                    <a:pt x="1030" y="1391"/>
                  </a:cubicBezTo>
                  <a:cubicBezTo>
                    <a:pt x="1030" y="1365"/>
                    <a:pt x="1037" y="1346"/>
                    <a:pt x="1062" y="1346"/>
                  </a:cubicBezTo>
                  <a:cubicBezTo>
                    <a:pt x="1088" y="1346"/>
                    <a:pt x="1092" y="1366"/>
                    <a:pt x="1092" y="1377"/>
                  </a:cubicBezTo>
                  <a:lnTo>
                    <a:pt x="1075" y="1377"/>
                  </a:lnTo>
                  <a:cubicBezTo>
                    <a:pt x="1075" y="1369"/>
                    <a:pt x="1072" y="1359"/>
                    <a:pt x="1062" y="1359"/>
                  </a:cubicBezTo>
                  <a:cubicBezTo>
                    <a:pt x="1050" y="1359"/>
                    <a:pt x="1048" y="1372"/>
                    <a:pt x="1048" y="1391"/>
                  </a:cubicBezTo>
                  <a:cubicBezTo>
                    <a:pt x="1048" y="1410"/>
                    <a:pt x="1050" y="1424"/>
                    <a:pt x="1062" y="1424"/>
                  </a:cubicBezTo>
                  <a:cubicBezTo>
                    <a:pt x="1072" y="1424"/>
                    <a:pt x="1075" y="1416"/>
                    <a:pt x="1075" y="1403"/>
                  </a:cubicBezTo>
                  <a:lnTo>
                    <a:pt x="1092" y="1403"/>
                  </a:lnTo>
                  <a:lnTo>
                    <a:pt x="1092" y="1403"/>
                  </a:lnTo>
                  <a:close/>
                  <a:moveTo>
                    <a:pt x="1007" y="1373"/>
                  </a:moveTo>
                  <a:lnTo>
                    <a:pt x="1007" y="1373"/>
                  </a:lnTo>
                  <a:lnTo>
                    <a:pt x="1007" y="1371"/>
                  </a:lnTo>
                  <a:cubicBezTo>
                    <a:pt x="1007" y="1364"/>
                    <a:pt x="1004" y="1358"/>
                    <a:pt x="995" y="1358"/>
                  </a:cubicBezTo>
                  <a:cubicBezTo>
                    <a:pt x="988" y="1358"/>
                    <a:pt x="983" y="1361"/>
                    <a:pt x="983" y="1369"/>
                  </a:cubicBezTo>
                  <a:cubicBezTo>
                    <a:pt x="983" y="1376"/>
                    <a:pt x="986" y="1379"/>
                    <a:pt x="995" y="1382"/>
                  </a:cubicBezTo>
                  <a:lnTo>
                    <a:pt x="1006" y="1386"/>
                  </a:lnTo>
                  <a:cubicBezTo>
                    <a:pt x="1019" y="1390"/>
                    <a:pt x="1025" y="1397"/>
                    <a:pt x="1025" y="1410"/>
                  </a:cubicBezTo>
                  <a:cubicBezTo>
                    <a:pt x="1025" y="1429"/>
                    <a:pt x="1011" y="1436"/>
                    <a:pt x="994" y="1436"/>
                  </a:cubicBezTo>
                  <a:cubicBezTo>
                    <a:pt x="972" y="1436"/>
                    <a:pt x="966" y="1426"/>
                    <a:pt x="966" y="1410"/>
                  </a:cubicBezTo>
                  <a:lnTo>
                    <a:pt x="966" y="1407"/>
                  </a:lnTo>
                  <a:lnTo>
                    <a:pt x="981" y="1407"/>
                  </a:lnTo>
                  <a:lnTo>
                    <a:pt x="981" y="1409"/>
                  </a:lnTo>
                  <a:cubicBezTo>
                    <a:pt x="981" y="1419"/>
                    <a:pt x="985" y="1425"/>
                    <a:pt x="995" y="1425"/>
                  </a:cubicBezTo>
                  <a:cubicBezTo>
                    <a:pt x="1004" y="1425"/>
                    <a:pt x="1009" y="1420"/>
                    <a:pt x="1009" y="1412"/>
                  </a:cubicBezTo>
                  <a:cubicBezTo>
                    <a:pt x="1009" y="1406"/>
                    <a:pt x="1005" y="1401"/>
                    <a:pt x="999" y="1399"/>
                  </a:cubicBezTo>
                  <a:lnTo>
                    <a:pt x="985" y="1394"/>
                  </a:lnTo>
                  <a:cubicBezTo>
                    <a:pt x="972" y="1390"/>
                    <a:pt x="967" y="1383"/>
                    <a:pt x="967" y="1370"/>
                  </a:cubicBezTo>
                  <a:cubicBezTo>
                    <a:pt x="967" y="1354"/>
                    <a:pt x="978" y="1346"/>
                    <a:pt x="996" y="1346"/>
                  </a:cubicBezTo>
                  <a:cubicBezTo>
                    <a:pt x="1018" y="1346"/>
                    <a:pt x="1023" y="1359"/>
                    <a:pt x="1023" y="1370"/>
                  </a:cubicBezTo>
                  <a:lnTo>
                    <a:pt x="1023" y="1373"/>
                  </a:lnTo>
                  <a:lnTo>
                    <a:pt x="1007" y="1373"/>
                  </a:lnTo>
                  <a:lnTo>
                    <a:pt x="1007" y="1373"/>
                  </a:lnTo>
                  <a:close/>
                  <a:moveTo>
                    <a:pt x="938" y="1348"/>
                  </a:moveTo>
                  <a:lnTo>
                    <a:pt x="938" y="1348"/>
                  </a:lnTo>
                  <a:lnTo>
                    <a:pt x="956" y="1348"/>
                  </a:lnTo>
                  <a:lnTo>
                    <a:pt x="956" y="1434"/>
                  </a:lnTo>
                  <a:lnTo>
                    <a:pt x="938" y="1434"/>
                  </a:lnTo>
                  <a:lnTo>
                    <a:pt x="938" y="1348"/>
                  </a:lnTo>
                  <a:close/>
                  <a:moveTo>
                    <a:pt x="938" y="1319"/>
                  </a:moveTo>
                  <a:lnTo>
                    <a:pt x="938" y="1319"/>
                  </a:lnTo>
                  <a:lnTo>
                    <a:pt x="956" y="1319"/>
                  </a:lnTo>
                  <a:lnTo>
                    <a:pt x="956" y="1336"/>
                  </a:lnTo>
                  <a:lnTo>
                    <a:pt x="938" y="1336"/>
                  </a:lnTo>
                  <a:lnTo>
                    <a:pt x="938" y="1319"/>
                  </a:lnTo>
                  <a:close/>
                  <a:moveTo>
                    <a:pt x="873" y="1420"/>
                  </a:moveTo>
                  <a:lnTo>
                    <a:pt x="873" y="1420"/>
                  </a:lnTo>
                  <a:lnTo>
                    <a:pt x="888" y="1420"/>
                  </a:lnTo>
                  <a:cubicBezTo>
                    <a:pt x="903" y="1420"/>
                    <a:pt x="909" y="1411"/>
                    <a:pt x="909" y="1377"/>
                  </a:cubicBezTo>
                  <a:cubicBezTo>
                    <a:pt x="909" y="1345"/>
                    <a:pt x="904" y="1334"/>
                    <a:pt x="888" y="1334"/>
                  </a:cubicBezTo>
                  <a:lnTo>
                    <a:pt x="873" y="1334"/>
                  </a:lnTo>
                  <a:lnTo>
                    <a:pt x="873" y="1420"/>
                  </a:lnTo>
                  <a:lnTo>
                    <a:pt x="873" y="1420"/>
                  </a:lnTo>
                  <a:close/>
                  <a:moveTo>
                    <a:pt x="855" y="1320"/>
                  </a:moveTo>
                  <a:lnTo>
                    <a:pt x="855" y="1320"/>
                  </a:lnTo>
                  <a:lnTo>
                    <a:pt x="887" y="1320"/>
                  </a:lnTo>
                  <a:cubicBezTo>
                    <a:pt x="923" y="1320"/>
                    <a:pt x="928" y="1344"/>
                    <a:pt x="928" y="1377"/>
                  </a:cubicBezTo>
                  <a:cubicBezTo>
                    <a:pt x="928" y="1411"/>
                    <a:pt x="923" y="1434"/>
                    <a:pt x="887" y="1434"/>
                  </a:cubicBezTo>
                  <a:lnTo>
                    <a:pt x="855" y="1434"/>
                  </a:lnTo>
                  <a:lnTo>
                    <a:pt x="855" y="1320"/>
                  </a:lnTo>
                  <a:lnTo>
                    <a:pt x="855" y="1320"/>
                  </a:lnTo>
                  <a:close/>
                  <a:moveTo>
                    <a:pt x="784" y="1320"/>
                  </a:moveTo>
                  <a:lnTo>
                    <a:pt x="784" y="1320"/>
                  </a:lnTo>
                  <a:lnTo>
                    <a:pt x="801" y="1320"/>
                  </a:lnTo>
                  <a:lnTo>
                    <a:pt x="801" y="1434"/>
                  </a:lnTo>
                  <a:lnTo>
                    <a:pt x="784" y="1434"/>
                  </a:lnTo>
                  <a:lnTo>
                    <a:pt x="784" y="1320"/>
                  </a:lnTo>
                  <a:close/>
                  <a:moveTo>
                    <a:pt x="751" y="1389"/>
                  </a:moveTo>
                  <a:lnTo>
                    <a:pt x="751" y="1389"/>
                  </a:lnTo>
                  <a:cubicBezTo>
                    <a:pt x="746" y="1392"/>
                    <a:pt x="737" y="1394"/>
                    <a:pt x="732" y="1397"/>
                  </a:cubicBezTo>
                  <a:cubicBezTo>
                    <a:pt x="727" y="1399"/>
                    <a:pt x="725" y="1404"/>
                    <a:pt x="725" y="1411"/>
                  </a:cubicBezTo>
                  <a:cubicBezTo>
                    <a:pt x="725" y="1418"/>
                    <a:pt x="728" y="1424"/>
                    <a:pt x="735" y="1424"/>
                  </a:cubicBezTo>
                  <a:cubicBezTo>
                    <a:pt x="746" y="1424"/>
                    <a:pt x="751" y="1416"/>
                    <a:pt x="751" y="1403"/>
                  </a:cubicBezTo>
                  <a:lnTo>
                    <a:pt x="751" y="1389"/>
                  </a:lnTo>
                  <a:lnTo>
                    <a:pt x="751" y="1389"/>
                  </a:lnTo>
                  <a:close/>
                  <a:moveTo>
                    <a:pt x="767" y="1416"/>
                  </a:moveTo>
                  <a:lnTo>
                    <a:pt x="767" y="1416"/>
                  </a:lnTo>
                  <a:cubicBezTo>
                    <a:pt x="767" y="1420"/>
                    <a:pt x="769" y="1422"/>
                    <a:pt x="771" y="1422"/>
                  </a:cubicBezTo>
                  <a:cubicBezTo>
                    <a:pt x="773" y="1422"/>
                    <a:pt x="774" y="1422"/>
                    <a:pt x="774" y="1422"/>
                  </a:cubicBezTo>
                  <a:lnTo>
                    <a:pt x="774" y="1433"/>
                  </a:lnTo>
                  <a:cubicBezTo>
                    <a:pt x="772" y="1434"/>
                    <a:pt x="769" y="1435"/>
                    <a:pt x="766" y="1435"/>
                  </a:cubicBezTo>
                  <a:cubicBezTo>
                    <a:pt x="758" y="1435"/>
                    <a:pt x="752" y="1432"/>
                    <a:pt x="751" y="1424"/>
                  </a:cubicBezTo>
                  <a:lnTo>
                    <a:pt x="751" y="1424"/>
                  </a:lnTo>
                  <a:cubicBezTo>
                    <a:pt x="746" y="1432"/>
                    <a:pt x="740" y="1436"/>
                    <a:pt x="730" y="1436"/>
                  </a:cubicBezTo>
                  <a:cubicBezTo>
                    <a:pt x="716" y="1436"/>
                    <a:pt x="707" y="1429"/>
                    <a:pt x="707" y="1412"/>
                  </a:cubicBezTo>
                  <a:cubicBezTo>
                    <a:pt x="707" y="1393"/>
                    <a:pt x="716" y="1389"/>
                    <a:pt x="727" y="1385"/>
                  </a:cubicBezTo>
                  <a:lnTo>
                    <a:pt x="741" y="1382"/>
                  </a:lnTo>
                  <a:cubicBezTo>
                    <a:pt x="747" y="1380"/>
                    <a:pt x="751" y="1378"/>
                    <a:pt x="751" y="1371"/>
                  </a:cubicBezTo>
                  <a:cubicBezTo>
                    <a:pt x="751" y="1363"/>
                    <a:pt x="748" y="1358"/>
                    <a:pt x="739" y="1358"/>
                  </a:cubicBezTo>
                  <a:cubicBezTo>
                    <a:pt x="727" y="1358"/>
                    <a:pt x="726" y="1366"/>
                    <a:pt x="726" y="1374"/>
                  </a:cubicBezTo>
                  <a:lnTo>
                    <a:pt x="710" y="1374"/>
                  </a:lnTo>
                  <a:cubicBezTo>
                    <a:pt x="710" y="1356"/>
                    <a:pt x="717" y="1346"/>
                    <a:pt x="740" y="1346"/>
                  </a:cubicBezTo>
                  <a:cubicBezTo>
                    <a:pt x="755" y="1346"/>
                    <a:pt x="767" y="1352"/>
                    <a:pt x="767" y="1367"/>
                  </a:cubicBezTo>
                  <a:lnTo>
                    <a:pt x="767" y="1416"/>
                  </a:lnTo>
                  <a:lnTo>
                    <a:pt x="767" y="1416"/>
                  </a:lnTo>
                  <a:close/>
                  <a:moveTo>
                    <a:pt x="703" y="1403"/>
                  </a:moveTo>
                  <a:lnTo>
                    <a:pt x="703" y="1403"/>
                  </a:lnTo>
                  <a:cubicBezTo>
                    <a:pt x="702" y="1423"/>
                    <a:pt x="695" y="1436"/>
                    <a:pt x="674" y="1436"/>
                  </a:cubicBezTo>
                  <a:cubicBezTo>
                    <a:pt x="649" y="1436"/>
                    <a:pt x="642" y="1418"/>
                    <a:pt x="642" y="1391"/>
                  </a:cubicBezTo>
                  <a:cubicBezTo>
                    <a:pt x="642" y="1365"/>
                    <a:pt x="649" y="1346"/>
                    <a:pt x="674" y="1346"/>
                  </a:cubicBezTo>
                  <a:cubicBezTo>
                    <a:pt x="699" y="1346"/>
                    <a:pt x="703" y="1366"/>
                    <a:pt x="703" y="1377"/>
                  </a:cubicBezTo>
                  <a:lnTo>
                    <a:pt x="686" y="1377"/>
                  </a:lnTo>
                  <a:cubicBezTo>
                    <a:pt x="686" y="1369"/>
                    <a:pt x="684" y="1359"/>
                    <a:pt x="674" y="1359"/>
                  </a:cubicBezTo>
                  <a:cubicBezTo>
                    <a:pt x="661" y="1359"/>
                    <a:pt x="659" y="1372"/>
                    <a:pt x="659" y="1391"/>
                  </a:cubicBezTo>
                  <a:cubicBezTo>
                    <a:pt x="659" y="1410"/>
                    <a:pt x="661" y="1424"/>
                    <a:pt x="674" y="1424"/>
                  </a:cubicBezTo>
                  <a:cubicBezTo>
                    <a:pt x="683" y="1424"/>
                    <a:pt x="687" y="1416"/>
                    <a:pt x="687" y="1403"/>
                  </a:cubicBezTo>
                  <a:lnTo>
                    <a:pt x="703" y="1403"/>
                  </a:lnTo>
                  <a:lnTo>
                    <a:pt x="703" y="1403"/>
                  </a:lnTo>
                  <a:close/>
                  <a:moveTo>
                    <a:pt x="613" y="1348"/>
                  </a:moveTo>
                  <a:lnTo>
                    <a:pt x="613" y="1348"/>
                  </a:lnTo>
                  <a:lnTo>
                    <a:pt x="630" y="1348"/>
                  </a:lnTo>
                  <a:lnTo>
                    <a:pt x="630" y="1434"/>
                  </a:lnTo>
                  <a:lnTo>
                    <a:pt x="613" y="1434"/>
                  </a:lnTo>
                  <a:lnTo>
                    <a:pt x="613" y="1348"/>
                  </a:lnTo>
                  <a:close/>
                  <a:moveTo>
                    <a:pt x="613" y="1319"/>
                  </a:moveTo>
                  <a:lnTo>
                    <a:pt x="613" y="1319"/>
                  </a:lnTo>
                  <a:lnTo>
                    <a:pt x="630" y="1319"/>
                  </a:lnTo>
                  <a:lnTo>
                    <a:pt x="630" y="1336"/>
                  </a:lnTo>
                  <a:lnTo>
                    <a:pt x="613" y="1336"/>
                  </a:lnTo>
                  <a:lnTo>
                    <a:pt x="613" y="1319"/>
                  </a:lnTo>
                  <a:close/>
                  <a:moveTo>
                    <a:pt x="561" y="1348"/>
                  </a:moveTo>
                  <a:lnTo>
                    <a:pt x="561" y="1348"/>
                  </a:lnTo>
                  <a:lnTo>
                    <a:pt x="573" y="1348"/>
                  </a:lnTo>
                  <a:lnTo>
                    <a:pt x="573" y="1324"/>
                  </a:lnTo>
                  <a:lnTo>
                    <a:pt x="590" y="1324"/>
                  </a:lnTo>
                  <a:lnTo>
                    <a:pt x="590" y="1348"/>
                  </a:lnTo>
                  <a:lnTo>
                    <a:pt x="604" y="1348"/>
                  </a:lnTo>
                  <a:lnTo>
                    <a:pt x="604" y="1361"/>
                  </a:lnTo>
                  <a:lnTo>
                    <a:pt x="590" y="1361"/>
                  </a:lnTo>
                  <a:lnTo>
                    <a:pt x="590" y="1412"/>
                  </a:lnTo>
                  <a:cubicBezTo>
                    <a:pt x="590" y="1419"/>
                    <a:pt x="592" y="1421"/>
                    <a:pt x="598" y="1421"/>
                  </a:cubicBezTo>
                  <a:cubicBezTo>
                    <a:pt x="601" y="1421"/>
                    <a:pt x="603" y="1421"/>
                    <a:pt x="604" y="1421"/>
                  </a:cubicBezTo>
                  <a:lnTo>
                    <a:pt x="604" y="1434"/>
                  </a:lnTo>
                  <a:cubicBezTo>
                    <a:pt x="601" y="1435"/>
                    <a:pt x="596" y="1435"/>
                    <a:pt x="591" y="1435"/>
                  </a:cubicBezTo>
                  <a:cubicBezTo>
                    <a:pt x="579" y="1435"/>
                    <a:pt x="573" y="1432"/>
                    <a:pt x="573" y="1414"/>
                  </a:cubicBezTo>
                  <a:lnTo>
                    <a:pt x="573" y="1361"/>
                  </a:lnTo>
                  <a:lnTo>
                    <a:pt x="561" y="1361"/>
                  </a:lnTo>
                  <a:lnTo>
                    <a:pt x="561" y="1348"/>
                  </a:lnTo>
                  <a:lnTo>
                    <a:pt x="561" y="1348"/>
                  </a:lnTo>
                  <a:close/>
                  <a:moveTo>
                    <a:pt x="541" y="1373"/>
                  </a:moveTo>
                  <a:lnTo>
                    <a:pt x="541" y="1373"/>
                  </a:lnTo>
                  <a:lnTo>
                    <a:pt x="541" y="1371"/>
                  </a:lnTo>
                  <a:cubicBezTo>
                    <a:pt x="541" y="1364"/>
                    <a:pt x="538" y="1358"/>
                    <a:pt x="529" y="1358"/>
                  </a:cubicBezTo>
                  <a:cubicBezTo>
                    <a:pt x="523" y="1358"/>
                    <a:pt x="517" y="1361"/>
                    <a:pt x="517" y="1369"/>
                  </a:cubicBezTo>
                  <a:cubicBezTo>
                    <a:pt x="517" y="1376"/>
                    <a:pt x="520" y="1379"/>
                    <a:pt x="529" y="1382"/>
                  </a:cubicBezTo>
                  <a:lnTo>
                    <a:pt x="540" y="1386"/>
                  </a:lnTo>
                  <a:cubicBezTo>
                    <a:pt x="553" y="1390"/>
                    <a:pt x="559" y="1397"/>
                    <a:pt x="559" y="1410"/>
                  </a:cubicBezTo>
                  <a:cubicBezTo>
                    <a:pt x="559" y="1429"/>
                    <a:pt x="546" y="1436"/>
                    <a:pt x="528" y="1436"/>
                  </a:cubicBezTo>
                  <a:cubicBezTo>
                    <a:pt x="507" y="1436"/>
                    <a:pt x="500" y="1426"/>
                    <a:pt x="500" y="1410"/>
                  </a:cubicBezTo>
                  <a:lnTo>
                    <a:pt x="500" y="1407"/>
                  </a:lnTo>
                  <a:lnTo>
                    <a:pt x="515" y="1407"/>
                  </a:lnTo>
                  <a:lnTo>
                    <a:pt x="515" y="1409"/>
                  </a:lnTo>
                  <a:cubicBezTo>
                    <a:pt x="515" y="1419"/>
                    <a:pt x="519" y="1425"/>
                    <a:pt x="529" y="1425"/>
                  </a:cubicBezTo>
                  <a:cubicBezTo>
                    <a:pt x="538" y="1425"/>
                    <a:pt x="543" y="1420"/>
                    <a:pt x="543" y="1412"/>
                  </a:cubicBezTo>
                  <a:cubicBezTo>
                    <a:pt x="543" y="1406"/>
                    <a:pt x="539" y="1401"/>
                    <a:pt x="533" y="1399"/>
                  </a:cubicBezTo>
                  <a:lnTo>
                    <a:pt x="519" y="1394"/>
                  </a:lnTo>
                  <a:cubicBezTo>
                    <a:pt x="506" y="1390"/>
                    <a:pt x="501" y="1383"/>
                    <a:pt x="501" y="1370"/>
                  </a:cubicBezTo>
                  <a:cubicBezTo>
                    <a:pt x="501" y="1354"/>
                    <a:pt x="513" y="1346"/>
                    <a:pt x="530" y="1346"/>
                  </a:cubicBezTo>
                  <a:cubicBezTo>
                    <a:pt x="552" y="1346"/>
                    <a:pt x="557" y="1359"/>
                    <a:pt x="557" y="1370"/>
                  </a:cubicBezTo>
                  <a:lnTo>
                    <a:pt x="557" y="1373"/>
                  </a:lnTo>
                  <a:lnTo>
                    <a:pt x="541" y="1373"/>
                  </a:lnTo>
                  <a:lnTo>
                    <a:pt x="541" y="1373"/>
                  </a:lnTo>
                  <a:close/>
                  <a:moveTo>
                    <a:pt x="471" y="1348"/>
                  </a:moveTo>
                  <a:lnTo>
                    <a:pt x="471" y="1348"/>
                  </a:lnTo>
                  <a:lnTo>
                    <a:pt x="488" y="1348"/>
                  </a:lnTo>
                  <a:lnTo>
                    <a:pt x="488" y="1434"/>
                  </a:lnTo>
                  <a:lnTo>
                    <a:pt x="471" y="1434"/>
                  </a:lnTo>
                  <a:lnTo>
                    <a:pt x="471" y="1348"/>
                  </a:lnTo>
                  <a:close/>
                  <a:moveTo>
                    <a:pt x="471" y="1319"/>
                  </a:moveTo>
                  <a:lnTo>
                    <a:pt x="471" y="1319"/>
                  </a:lnTo>
                  <a:lnTo>
                    <a:pt x="488" y="1319"/>
                  </a:lnTo>
                  <a:lnTo>
                    <a:pt x="488" y="1336"/>
                  </a:lnTo>
                  <a:lnTo>
                    <a:pt x="471" y="1336"/>
                  </a:lnTo>
                  <a:lnTo>
                    <a:pt x="471" y="1319"/>
                  </a:lnTo>
                  <a:close/>
                  <a:moveTo>
                    <a:pt x="420" y="1348"/>
                  </a:moveTo>
                  <a:lnTo>
                    <a:pt x="420" y="1348"/>
                  </a:lnTo>
                  <a:lnTo>
                    <a:pt x="432" y="1348"/>
                  </a:lnTo>
                  <a:lnTo>
                    <a:pt x="432" y="1324"/>
                  </a:lnTo>
                  <a:lnTo>
                    <a:pt x="449" y="1324"/>
                  </a:lnTo>
                  <a:lnTo>
                    <a:pt x="449" y="1348"/>
                  </a:lnTo>
                  <a:lnTo>
                    <a:pt x="463" y="1348"/>
                  </a:lnTo>
                  <a:lnTo>
                    <a:pt x="463" y="1361"/>
                  </a:lnTo>
                  <a:lnTo>
                    <a:pt x="449" y="1361"/>
                  </a:lnTo>
                  <a:lnTo>
                    <a:pt x="449" y="1412"/>
                  </a:lnTo>
                  <a:cubicBezTo>
                    <a:pt x="449" y="1419"/>
                    <a:pt x="451" y="1421"/>
                    <a:pt x="457" y="1421"/>
                  </a:cubicBezTo>
                  <a:cubicBezTo>
                    <a:pt x="459" y="1421"/>
                    <a:pt x="461" y="1421"/>
                    <a:pt x="463" y="1421"/>
                  </a:cubicBezTo>
                  <a:lnTo>
                    <a:pt x="463" y="1434"/>
                  </a:lnTo>
                  <a:cubicBezTo>
                    <a:pt x="459" y="1435"/>
                    <a:pt x="454" y="1435"/>
                    <a:pt x="449" y="1435"/>
                  </a:cubicBezTo>
                  <a:cubicBezTo>
                    <a:pt x="437" y="1435"/>
                    <a:pt x="432" y="1432"/>
                    <a:pt x="432" y="1414"/>
                  </a:cubicBezTo>
                  <a:lnTo>
                    <a:pt x="432" y="1361"/>
                  </a:lnTo>
                  <a:lnTo>
                    <a:pt x="420" y="1361"/>
                  </a:lnTo>
                  <a:lnTo>
                    <a:pt x="420" y="1348"/>
                  </a:lnTo>
                  <a:lnTo>
                    <a:pt x="420" y="1348"/>
                  </a:lnTo>
                  <a:close/>
                  <a:moveTo>
                    <a:pt x="395" y="1389"/>
                  </a:moveTo>
                  <a:lnTo>
                    <a:pt x="395" y="1389"/>
                  </a:lnTo>
                  <a:cubicBezTo>
                    <a:pt x="390" y="1392"/>
                    <a:pt x="381" y="1394"/>
                    <a:pt x="376" y="1397"/>
                  </a:cubicBezTo>
                  <a:cubicBezTo>
                    <a:pt x="371" y="1399"/>
                    <a:pt x="369" y="1404"/>
                    <a:pt x="369" y="1411"/>
                  </a:cubicBezTo>
                  <a:cubicBezTo>
                    <a:pt x="369" y="1418"/>
                    <a:pt x="372" y="1424"/>
                    <a:pt x="379" y="1424"/>
                  </a:cubicBezTo>
                  <a:cubicBezTo>
                    <a:pt x="390" y="1424"/>
                    <a:pt x="395" y="1416"/>
                    <a:pt x="395" y="1403"/>
                  </a:cubicBezTo>
                  <a:lnTo>
                    <a:pt x="395" y="1389"/>
                  </a:lnTo>
                  <a:lnTo>
                    <a:pt x="395" y="1389"/>
                  </a:lnTo>
                  <a:close/>
                  <a:moveTo>
                    <a:pt x="411" y="1416"/>
                  </a:moveTo>
                  <a:lnTo>
                    <a:pt x="411" y="1416"/>
                  </a:lnTo>
                  <a:cubicBezTo>
                    <a:pt x="411" y="1420"/>
                    <a:pt x="413" y="1422"/>
                    <a:pt x="416" y="1422"/>
                  </a:cubicBezTo>
                  <a:cubicBezTo>
                    <a:pt x="417" y="1422"/>
                    <a:pt x="418" y="1422"/>
                    <a:pt x="418" y="1422"/>
                  </a:cubicBezTo>
                  <a:lnTo>
                    <a:pt x="418" y="1433"/>
                  </a:lnTo>
                  <a:cubicBezTo>
                    <a:pt x="416" y="1434"/>
                    <a:pt x="413" y="1435"/>
                    <a:pt x="410" y="1435"/>
                  </a:cubicBezTo>
                  <a:cubicBezTo>
                    <a:pt x="402" y="1435"/>
                    <a:pt x="396" y="1432"/>
                    <a:pt x="395" y="1424"/>
                  </a:cubicBezTo>
                  <a:lnTo>
                    <a:pt x="395" y="1424"/>
                  </a:lnTo>
                  <a:cubicBezTo>
                    <a:pt x="390" y="1432"/>
                    <a:pt x="384" y="1436"/>
                    <a:pt x="374" y="1436"/>
                  </a:cubicBezTo>
                  <a:cubicBezTo>
                    <a:pt x="360" y="1436"/>
                    <a:pt x="351" y="1429"/>
                    <a:pt x="351" y="1412"/>
                  </a:cubicBezTo>
                  <a:cubicBezTo>
                    <a:pt x="351" y="1393"/>
                    <a:pt x="360" y="1389"/>
                    <a:pt x="371" y="1385"/>
                  </a:cubicBezTo>
                  <a:lnTo>
                    <a:pt x="385" y="1382"/>
                  </a:lnTo>
                  <a:cubicBezTo>
                    <a:pt x="391" y="1380"/>
                    <a:pt x="395" y="1378"/>
                    <a:pt x="395" y="1371"/>
                  </a:cubicBezTo>
                  <a:cubicBezTo>
                    <a:pt x="395" y="1363"/>
                    <a:pt x="392" y="1358"/>
                    <a:pt x="383" y="1358"/>
                  </a:cubicBezTo>
                  <a:cubicBezTo>
                    <a:pt x="372" y="1358"/>
                    <a:pt x="370" y="1366"/>
                    <a:pt x="370" y="1374"/>
                  </a:cubicBezTo>
                  <a:lnTo>
                    <a:pt x="354" y="1374"/>
                  </a:lnTo>
                  <a:cubicBezTo>
                    <a:pt x="354" y="1356"/>
                    <a:pt x="361" y="1346"/>
                    <a:pt x="384" y="1346"/>
                  </a:cubicBezTo>
                  <a:cubicBezTo>
                    <a:pt x="399" y="1346"/>
                    <a:pt x="411" y="1352"/>
                    <a:pt x="411" y="1367"/>
                  </a:cubicBezTo>
                  <a:lnTo>
                    <a:pt x="411" y="1416"/>
                  </a:lnTo>
                  <a:lnTo>
                    <a:pt x="411" y="1416"/>
                  </a:lnTo>
                  <a:close/>
                  <a:moveTo>
                    <a:pt x="304" y="1348"/>
                  </a:moveTo>
                  <a:lnTo>
                    <a:pt x="304" y="1348"/>
                  </a:lnTo>
                  <a:lnTo>
                    <a:pt x="316" y="1348"/>
                  </a:lnTo>
                  <a:lnTo>
                    <a:pt x="316" y="1324"/>
                  </a:lnTo>
                  <a:lnTo>
                    <a:pt x="333" y="1324"/>
                  </a:lnTo>
                  <a:lnTo>
                    <a:pt x="333" y="1348"/>
                  </a:lnTo>
                  <a:lnTo>
                    <a:pt x="347" y="1348"/>
                  </a:lnTo>
                  <a:lnTo>
                    <a:pt x="347" y="1361"/>
                  </a:lnTo>
                  <a:lnTo>
                    <a:pt x="333" y="1361"/>
                  </a:lnTo>
                  <a:lnTo>
                    <a:pt x="333" y="1412"/>
                  </a:lnTo>
                  <a:cubicBezTo>
                    <a:pt x="333" y="1419"/>
                    <a:pt x="335" y="1421"/>
                    <a:pt x="341" y="1421"/>
                  </a:cubicBezTo>
                  <a:cubicBezTo>
                    <a:pt x="343" y="1421"/>
                    <a:pt x="345" y="1421"/>
                    <a:pt x="347" y="1421"/>
                  </a:cubicBezTo>
                  <a:lnTo>
                    <a:pt x="347" y="1434"/>
                  </a:lnTo>
                  <a:cubicBezTo>
                    <a:pt x="343" y="1435"/>
                    <a:pt x="339" y="1435"/>
                    <a:pt x="333" y="1435"/>
                  </a:cubicBezTo>
                  <a:cubicBezTo>
                    <a:pt x="321" y="1435"/>
                    <a:pt x="316" y="1432"/>
                    <a:pt x="316" y="1414"/>
                  </a:cubicBezTo>
                  <a:lnTo>
                    <a:pt x="316" y="1361"/>
                  </a:lnTo>
                  <a:lnTo>
                    <a:pt x="304" y="1361"/>
                  </a:lnTo>
                  <a:lnTo>
                    <a:pt x="304" y="1348"/>
                  </a:lnTo>
                  <a:lnTo>
                    <a:pt x="304" y="1348"/>
                  </a:lnTo>
                  <a:close/>
                  <a:moveTo>
                    <a:pt x="247" y="1399"/>
                  </a:moveTo>
                  <a:lnTo>
                    <a:pt x="247" y="1399"/>
                  </a:lnTo>
                  <a:lnTo>
                    <a:pt x="247" y="1402"/>
                  </a:lnTo>
                  <a:cubicBezTo>
                    <a:pt x="247" y="1416"/>
                    <a:pt x="253" y="1423"/>
                    <a:pt x="266" y="1423"/>
                  </a:cubicBezTo>
                  <a:cubicBezTo>
                    <a:pt x="277" y="1423"/>
                    <a:pt x="283" y="1415"/>
                    <a:pt x="283" y="1406"/>
                  </a:cubicBezTo>
                  <a:cubicBezTo>
                    <a:pt x="283" y="1394"/>
                    <a:pt x="277" y="1389"/>
                    <a:pt x="267" y="1386"/>
                  </a:cubicBezTo>
                  <a:lnTo>
                    <a:pt x="254" y="1382"/>
                  </a:lnTo>
                  <a:cubicBezTo>
                    <a:pt x="238" y="1375"/>
                    <a:pt x="231" y="1367"/>
                    <a:pt x="231" y="1350"/>
                  </a:cubicBezTo>
                  <a:cubicBezTo>
                    <a:pt x="231" y="1330"/>
                    <a:pt x="245" y="1318"/>
                    <a:pt x="266" y="1318"/>
                  </a:cubicBezTo>
                  <a:cubicBezTo>
                    <a:pt x="295" y="1318"/>
                    <a:pt x="298" y="1336"/>
                    <a:pt x="298" y="1348"/>
                  </a:cubicBezTo>
                  <a:lnTo>
                    <a:pt x="298" y="1351"/>
                  </a:lnTo>
                  <a:lnTo>
                    <a:pt x="280" y="1351"/>
                  </a:lnTo>
                  <a:lnTo>
                    <a:pt x="280" y="1348"/>
                  </a:lnTo>
                  <a:cubicBezTo>
                    <a:pt x="280" y="1338"/>
                    <a:pt x="275" y="1332"/>
                    <a:pt x="264" y="1332"/>
                  </a:cubicBezTo>
                  <a:cubicBezTo>
                    <a:pt x="256" y="1332"/>
                    <a:pt x="249" y="1336"/>
                    <a:pt x="249" y="1348"/>
                  </a:cubicBezTo>
                  <a:cubicBezTo>
                    <a:pt x="249" y="1358"/>
                    <a:pt x="254" y="1363"/>
                    <a:pt x="266" y="1368"/>
                  </a:cubicBezTo>
                  <a:lnTo>
                    <a:pt x="278" y="1372"/>
                  </a:lnTo>
                  <a:cubicBezTo>
                    <a:pt x="294" y="1378"/>
                    <a:pt x="301" y="1387"/>
                    <a:pt x="301" y="1402"/>
                  </a:cubicBezTo>
                  <a:cubicBezTo>
                    <a:pt x="301" y="1426"/>
                    <a:pt x="287" y="1436"/>
                    <a:pt x="264" y="1436"/>
                  </a:cubicBezTo>
                  <a:cubicBezTo>
                    <a:pt x="235" y="1436"/>
                    <a:pt x="229" y="1418"/>
                    <a:pt x="229" y="1402"/>
                  </a:cubicBezTo>
                  <a:lnTo>
                    <a:pt x="229" y="1399"/>
                  </a:lnTo>
                  <a:lnTo>
                    <a:pt x="247" y="1399"/>
                  </a:lnTo>
                  <a:lnTo>
                    <a:pt x="247" y="1399"/>
                  </a:lnTo>
                  <a:close/>
                  <a:moveTo>
                    <a:pt x="404" y="8"/>
                  </a:moveTo>
                  <a:lnTo>
                    <a:pt x="404" y="8"/>
                  </a:lnTo>
                  <a:cubicBezTo>
                    <a:pt x="363" y="16"/>
                    <a:pt x="336" y="56"/>
                    <a:pt x="344" y="97"/>
                  </a:cubicBezTo>
                  <a:cubicBezTo>
                    <a:pt x="353" y="138"/>
                    <a:pt x="393" y="165"/>
                    <a:pt x="434" y="157"/>
                  </a:cubicBezTo>
                  <a:cubicBezTo>
                    <a:pt x="475" y="148"/>
                    <a:pt x="502" y="108"/>
                    <a:pt x="494" y="67"/>
                  </a:cubicBezTo>
                  <a:cubicBezTo>
                    <a:pt x="485" y="26"/>
                    <a:pt x="445" y="0"/>
                    <a:pt x="404" y="8"/>
                  </a:cubicBezTo>
                  <a:lnTo>
                    <a:pt x="404" y="8"/>
                  </a:lnTo>
                  <a:close/>
                  <a:moveTo>
                    <a:pt x="947" y="1117"/>
                  </a:moveTo>
                  <a:lnTo>
                    <a:pt x="947" y="1117"/>
                  </a:lnTo>
                  <a:lnTo>
                    <a:pt x="947" y="1117"/>
                  </a:lnTo>
                  <a:lnTo>
                    <a:pt x="1045" y="632"/>
                  </a:lnTo>
                  <a:cubicBezTo>
                    <a:pt x="1045" y="631"/>
                    <a:pt x="1045" y="631"/>
                    <a:pt x="1045" y="630"/>
                  </a:cubicBezTo>
                  <a:cubicBezTo>
                    <a:pt x="1059" y="567"/>
                    <a:pt x="1121" y="516"/>
                    <a:pt x="1184" y="516"/>
                  </a:cubicBezTo>
                  <a:lnTo>
                    <a:pt x="1207" y="516"/>
                  </a:lnTo>
                  <a:cubicBezTo>
                    <a:pt x="1271" y="516"/>
                    <a:pt x="1313" y="568"/>
                    <a:pt x="1300" y="632"/>
                  </a:cubicBezTo>
                  <a:lnTo>
                    <a:pt x="1202" y="1117"/>
                  </a:lnTo>
                  <a:lnTo>
                    <a:pt x="1342" y="1117"/>
                  </a:lnTo>
                  <a:lnTo>
                    <a:pt x="1439" y="632"/>
                  </a:lnTo>
                  <a:cubicBezTo>
                    <a:pt x="1468" y="491"/>
                    <a:pt x="1376" y="376"/>
                    <a:pt x="1235" y="376"/>
                  </a:cubicBezTo>
                  <a:lnTo>
                    <a:pt x="1212" y="376"/>
                  </a:lnTo>
                  <a:cubicBezTo>
                    <a:pt x="1139" y="376"/>
                    <a:pt x="1067" y="407"/>
                    <a:pt x="1010" y="457"/>
                  </a:cubicBezTo>
                  <a:cubicBezTo>
                    <a:pt x="973" y="407"/>
                    <a:pt x="913" y="376"/>
                    <a:pt x="840" y="376"/>
                  </a:cubicBezTo>
                  <a:lnTo>
                    <a:pt x="818" y="376"/>
                  </a:lnTo>
                  <a:cubicBezTo>
                    <a:pt x="676" y="376"/>
                    <a:pt x="538" y="491"/>
                    <a:pt x="510" y="632"/>
                  </a:cubicBezTo>
                  <a:lnTo>
                    <a:pt x="412" y="1117"/>
                  </a:lnTo>
                  <a:lnTo>
                    <a:pt x="552" y="1117"/>
                  </a:lnTo>
                  <a:lnTo>
                    <a:pt x="650" y="632"/>
                  </a:lnTo>
                  <a:cubicBezTo>
                    <a:pt x="663" y="568"/>
                    <a:pt x="725" y="516"/>
                    <a:pt x="790" y="516"/>
                  </a:cubicBezTo>
                  <a:lnTo>
                    <a:pt x="812" y="516"/>
                  </a:lnTo>
                  <a:cubicBezTo>
                    <a:pt x="876" y="516"/>
                    <a:pt x="917" y="567"/>
                    <a:pt x="905" y="630"/>
                  </a:cubicBezTo>
                  <a:cubicBezTo>
                    <a:pt x="905" y="631"/>
                    <a:pt x="905" y="631"/>
                    <a:pt x="905" y="632"/>
                  </a:cubicBezTo>
                  <a:lnTo>
                    <a:pt x="807" y="1117"/>
                  </a:lnTo>
                  <a:lnTo>
                    <a:pt x="947" y="1117"/>
                  </a:lnTo>
                  <a:lnTo>
                    <a:pt x="947" y="1117"/>
                  </a:lnTo>
                  <a:close/>
                  <a:moveTo>
                    <a:pt x="281" y="388"/>
                  </a:moveTo>
                  <a:lnTo>
                    <a:pt x="281" y="388"/>
                  </a:lnTo>
                  <a:lnTo>
                    <a:pt x="153" y="1067"/>
                  </a:lnTo>
                  <a:cubicBezTo>
                    <a:pt x="138" y="1142"/>
                    <a:pt x="118" y="1155"/>
                    <a:pt x="78" y="1155"/>
                  </a:cubicBezTo>
                  <a:cubicBezTo>
                    <a:pt x="61" y="1155"/>
                    <a:pt x="47" y="1155"/>
                    <a:pt x="31" y="1153"/>
                  </a:cubicBezTo>
                  <a:lnTo>
                    <a:pt x="22" y="1151"/>
                  </a:lnTo>
                  <a:lnTo>
                    <a:pt x="0" y="1268"/>
                  </a:lnTo>
                  <a:lnTo>
                    <a:pt x="6" y="1269"/>
                  </a:lnTo>
                  <a:cubicBezTo>
                    <a:pt x="25" y="1273"/>
                    <a:pt x="45" y="1275"/>
                    <a:pt x="68" y="1275"/>
                  </a:cubicBezTo>
                  <a:cubicBezTo>
                    <a:pt x="184" y="1275"/>
                    <a:pt x="261" y="1208"/>
                    <a:pt x="284" y="1086"/>
                  </a:cubicBezTo>
                  <a:lnTo>
                    <a:pt x="417" y="388"/>
                  </a:lnTo>
                  <a:lnTo>
                    <a:pt x="281" y="388"/>
                  </a:lnTo>
                  <a:lnTo>
                    <a:pt x="281" y="388"/>
                  </a:lnTo>
                  <a:close/>
                  <a:moveTo>
                    <a:pt x="1758" y="1011"/>
                  </a:moveTo>
                  <a:lnTo>
                    <a:pt x="1758" y="1011"/>
                  </a:lnTo>
                  <a:cubicBezTo>
                    <a:pt x="1944" y="1011"/>
                    <a:pt x="2001" y="826"/>
                    <a:pt x="2017" y="746"/>
                  </a:cubicBezTo>
                  <a:cubicBezTo>
                    <a:pt x="2042" y="621"/>
                    <a:pt x="2001" y="494"/>
                    <a:pt x="1853" y="494"/>
                  </a:cubicBezTo>
                  <a:cubicBezTo>
                    <a:pt x="1698" y="494"/>
                    <a:pt x="1617" y="627"/>
                    <a:pt x="1592" y="752"/>
                  </a:cubicBezTo>
                  <a:cubicBezTo>
                    <a:pt x="1580" y="812"/>
                    <a:pt x="1557" y="1011"/>
                    <a:pt x="1758" y="1011"/>
                  </a:cubicBezTo>
                  <a:lnTo>
                    <a:pt x="1758" y="1011"/>
                  </a:lnTo>
                  <a:close/>
                  <a:moveTo>
                    <a:pt x="2157" y="754"/>
                  </a:moveTo>
                  <a:lnTo>
                    <a:pt x="2157" y="754"/>
                  </a:lnTo>
                  <a:cubicBezTo>
                    <a:pt x="2112" y="983"/>
                    <a:pt x="1951" y="1131"/>
                    <a:pt x="1747" y="1131"/>
                  </a:cubicBezTo>
                  <a:cubicBezTo>
                    <a:pt x="1673" y="1131"/>
                    <a:pt x="1583" y="1104"/>
                    <a:pt x="1541" y="1033"/>
                  </a:cubicBezTo>
                  <a:cubicBezTo>
                    <a:pt x="1536" y="1061"/>
                    <a:pt x="1510" y="1200"/>
                    <a:pt x="1497" y="1270"/>
                  </a:cubicBezTo>
                  <a:lnTo>
                    <a:pt x="1362" y="1270"/>
                  </a:lnTo>
                  <a:lnTo>
                    <a:pt x="1533" y="390"/>
                  </a:lnTo>
                  <a:lnTo>
                    <a:pt x="1668" y="390"/>
                  </a:lnTo>
                  <a:cubicBezTo>
                    <a:pt x="1668" y="390"/>
                    <a:pt x="1658" y="441"/>
                    <a:pt x="1652" y="469"/>
                  </a:cubicBezTo>
                  <a:cubicBezTo>
                    <a:pt x="1706" y="408"/>
                    <a:pt x="1792" y="374"/>
                    <a:pt x="1894" y="374"/>
                  </a:cubicBezTo>
                  <a:cubicBezTo>
                    <a:pt x="2099" y="374"/>
                    <a:pt x="2203" y="523"/>
                    <a:pt x="2157" y="7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5C1FA37F-8BDD-BA47-A0E5-B405D7890A1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10128" y="493520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</a:t>
            </a: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4" y="4772207"/>
            <a:ext cx="532437" cy="2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F94382-549F-414D-AF22-AB535F95B810}"/>
              </a:ext>
            </a:extLst>
          </p:cNvPr>
          <p:cNvSpPr/>
          <p:nvPr userDrawn="1"/>
        </p:nvSpPr>
        <p:spPr>
          <a:xfrm>
            <a:off x="0" y="1014984"/>
            <a:ext cx="9144000" cy="3639312"/>
          </a:xfrm>
          <a:prstGeom prst="rect">
            <a:avLst/>
          </a:prstGeom>
          <a:gradFill>
            <a:gsLst>
              <a:gs pos="0">
                <a:srgbClr val="1D73BA">
                  <a:lumMod val="55000"/>
                  <a:lumOff val="45000"/>
                </a:srgbClr>
              </a:gs>
              <a:gs pos="100000">
                <a:srgbClr val="1D73B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110318-83C8-FE49-9C1F-42043459F43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EE3C823-684D-EA44-B3CF-578DF458BC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78324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DD1F89-7048-9B48-BB91-B798006B0D2F}"/>
              </a:ext>
            </a:extLst>
          </p:cNvPr>
          <p:cNvSpPr/>
          <p:nvPr userDrawn="1"/>
        </p:nvSpPr>
        <p:spPr>
          <a:xfrm>
            <a:off x="0" y="0"/>
            <a:ext cx="3127248" cy="5143500"/>
          </a:xfrm>
          <a:prstGeom prst="rect">
            <a:avLst/>
          </a:prstGeom>
          <a:gradFill>
            <a:gsLst>
              <a:gs pos="0">
                <a:srgbClr val="1D73BA">
                  <a:lumMod val="55000"/>
                  <a:lumOff val="45000"/>
                </a:srgbClr>
              </a:gs>
              <a:gs pos="100000">
                <a:srgbClr val="1D73B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274320" tIns="45720" rIns="457200" bIns="91440" rtlCol="0" anchor="t" anchorCtr="0">
            <a:norm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95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C04E02-6E03-AA43-BB04-8DAA2ECB7B79}"/>
              </a:ext>
            </a:extLst>
          </p:cNvPr>
          <p:cNvSpPr/>
          <p:nvPr userDrawn="1"/>
        </p:nvSpPr>
        <p:spPr>
          <a:xfrm>
            <a:off x="6016752" y="2818"/>
            <a:ext cx="3127248" cy="5143500"/>
          </a:xfrm>
          <a:prstGeom prst="rect">
            <a:avLst/>
          </a:prstGeom>
          <a:gradFill>
            <a:gsLst>
              <a:gs pos="0">
                <a:srgbClr val="1D73BA">
                  <a:lumMod val="55000"/>
                  <a:lumOff val="45000"/>
                </a:srgbClr>
              </a:gs>
              <a:gs pos="100000">
                <a:srgbClr val="1D73B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7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7228"/>
            <a:ext cx="2304288" cy="3154680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A69090-8E7B-7D44-A048-7D36F536C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7487" y="4726061"/>
            <a:ext cx="504434" cy="2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ustomer Succes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38440A-BA05-294A-BE79-F1A648E2721A}"/>
              </a:ext>
            </a:extLst>
          </p:cNvPr>
          <p:cNvSpPr/>
          <p:nvPr userDrawn="1"/>
        </p:nvSpPr>
        <p:spPr>
          <a:xfrm>
            <a:off x="6510268" y="0"/>
            <a:ext cx="2633732" cy="5143500"/>
          </a:xfrm>
          <a:prstGeom prst="rect">
            <a:avLst/>
          </a:prstGeom>
          <a:gradFill>
            <a:gsLst>
              <a:gs pos="0">
                <a:srgbClr val="1D73BA">
                  <a:lumMod val="75000"/>
                  <a:lumOff val="25000"/>
                </a:srgbClr>
              </a:gs>
              <a:gs pos="100000">
                <a:srgbClr val="1D73B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5"/>
            <a:ext cx="6510270" cy="3977640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sp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sp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-2" y="4620985"/>
            <a:ext cx="6510270" cy="276999"/>
          </a:xfrm>
        </p:spPr>
        <p:txBody>
          <a:bodyPr wrap="square" lIns="182880" rIns="182880" anchor="b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Customer Validation Slide – For One-to-One Use Only - NO EXTERNAL DISTRIBUTION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4AF1A7-A491-354E-AD56-6884BC1B9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7487" y="4726061"/>
            <a:ext cx="504434" cy="2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70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D94A2-97DB-B74E-991F-496A366658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54149" y="4742759"/>
            <a:ext cx="470862" cy="2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64" r:id="rId6"/>
    <p:sldLayoutId id="2147483932" r:id="rId7"/>
    <p:sldLayoutId id="2147483933" r:id="rId8"/>
    <p:sldLayoutId id="2147483962" r:id="rId9"/>
    <p:sldLayoutId id="2147483939" r:id="rId10"/>
    <p:sldLayoutId id="2147483935" r:id="rId11"/>
    <p:sldLayoutId id="2147483941" r:id="rId12"/>
    <p:sldLayoutId id="2147483942" r:id="rId13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mp.com/en_us/academic/academic-licens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mmunity.jmp.com/t5/JMP-Blog/Shifting-to-online-instruction-Teaching-online-made-easier-with/ba-p/25395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unity.jmp.com/t5/JMP-Blog/The-bread-and-butter-when-teaching-with-JMP-Introduction-to/ba-p/2391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7058-1488-544E-BE2A-9170627E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3261"/>
            <a:ext cx="9144000" cy="107721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Teaching Statistics: Intuitive, Visual and Fun with JMP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17338-9F64-4641-90B4-079C4F7A0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9291" y="4275140"/>
            <a:ext cx="4613564" cy="121566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onsortium for the </a:t>
            </a:r>
            <a:r>
              <a:rPr lang="en-US" b="1" dirty="0"/>
              <a:t>A</a:t>
            </a:r>
            <a:r>
              <a:rPr lang="en-US" dirty="0"/>
              <a:t>dvancement of </a:t>
            </a:r>
            <a:r>
              <a:rPr lang="en-US" b="1" dirty="0"/>
              <a:t>U</a:t>
            </a:r>
            <a:r>
              <a:rPr lang="en-US" dirty="0"/>
              <a:t>ndergraduate </a:t>
            </a:r>
            <a:r>
              <a:rPr lang="en-US" b="1" dirty="0"/>
              <a:t>S</a:t>
            </a:r>
            <a:r>
              <a:rPr lang="en-US" dirty="0"/>
              <a:t>tatistics </a:t>
            </a:r>
            <a:r>
              <a:rPr lang="en-US" b="1" dirty="0"/>
              <a:t>E</a:t>
            </a:r>
            <a:r>
              <a:rPr lang="en-US" dirty="0"/>
              <a:t>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C7C2E-83BE-4445-B38A-6D202F273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0" y="3825206"/>
            <a:ext cx="268605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447FE-D5F6-6B4F-87BE-679FC39C4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75294"/>
            <a:ext cx="5537200" cy="16256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762F5B-7E66-4B7A-BFE1-B68EB8E7CCE6}"/>
              </a:ext>
            </a:extLst>
          </p:cNvPr>
          <p:cNvSpPr txBox="1">
            <a:spLocks/>
          </p:cNvSpPr>
          <p:nvPr/>
        </p:nvSpPr>
        <p:spPr>
          <a:xfrm>
            <a:off x="2364180" y="2913989"/>
            <a:ext cx="4613564" cy="3562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indent="-182880" algn="ctr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Ruth Hummel, JMP Academic Ambassador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337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9A449-106B-6945-9100-C73B1544D1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60"/>
            <a:ext cx="7891272" cy="12591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Explore some of the </a:t>
            </a:r>
            <a:r>
              <a:rPr lang="en-US" sz="3200" b="1" dirty="0"/>
              <a:t>visual and interactive features </a:t>
            </a:r>
            <a:r>
              <a:rPr lang="en-US" dirty="0"/>
              <a:t>that make teaching and learning in JMP engaging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D831AB-C2DF-EB44-BF4B-BE2EA3976EDF}"/>
              </a:ext>
            </a:extLst>
          </p:cNvPr>
          <p:cNvSpPr txBox="1">
            <a:spLocks/>
          </p:cNvSpPr>
          <p:nvPr/>
        </p:nvSpPr>
        <p:spPr>
          <a:xfrm>
            <a:off x="626364" y="2571750"/>
            <a:ext cx="7891272" cy="17094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2.  Identify free and low-cost options to get </a:t>
            </a:r>
            <a:r>
              <a:rPr lang="en-US" sz="3200" b="1" dirty="0"/>
              <a:t>access to JMP </a:t>
            </a:r>
            <a:r>
              <a:rPr lang="en-US" dirty="0"/>
              <a:t>for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495449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9F43D4-9E19-7B41-A159-1CA7662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 and interactive features in JMP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BFBEF3-D56C-1746-8B63-12E9CF0EEA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695" y="1180801"/>
            <a:ext cx="7891272" cy="3642853"/>
          </a:xfrm>
        </p:spPr>
        <p:txBody>
          <a:bodyPr/>
          <a:lstStyle/>
          <a:p>
            <a:r>
              <a:rPr lang="en-US" dirty="0"/>
              <a:t>Dynamic Linking of data</a:t>
            </a:r>
          </a:p>
          <a:p>
            <a:r>
              <a:rPr lang="en-US" dirty="0"/>
              <a:t>Data Filtering</a:t>
            </a:r>
          </a:p>
          <a:p>
            <a:r>
              <a:rPr lang="en-US" dirty="0"/>
              <a:t>Drag-and-Drop Graph Builder</a:t>
            </a:r>
          </a:p>
          <a:p>
            <a:r>
              <a:rPr lang="en-US" dirty="0"/>
              <a:t>Profiler </a:t>
            </a:r>
          </a:p>
          <a:p>
            <a:r>
              <a:rPr lang="en-US" dirty="0"/>
              <a:t>Built-in Concept Applets</a:t>
            </a:r>
          </a:p>
          <a:p>
            <a:endParaRPr lang="en-US" dirty="0"/>
          </a:p>
          <a:p>
            <a:r>
              <a:rPr lang="en-US" dirty="0"/>
              <a:t>Easy transition to data science</a:t>
            </a:r>
          </a:p>
          <a:p>
            <a:pPr lvl="1"/>
            <a:r>
              <a:rPr lang="en-US" dirty="0"/>
              <a:t>3-clicks to a Validation column</a:t>
            </a:r>
          </a:p>
          <a:p>
            <a:pPr lvl="1"/>
            <a:r>
              <a:rPr lang="en-US" dirty="0"/>
              <a:t>Visual emphasis for partitioning (CART)</a:t>
            </a:r>
          </a:p>
          <a:p>
            <a:pPr lvl="1"/>
            <a:r>
              <a:rPr lang="en-US" dirty="0"/>
              <a:t>Profiler to understand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5556D-7F16-2C4F-B67D-AD42F7FB7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58" y="1111622"/>
            <a:ext cx="2273936" cy="1352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0212A7-5749-9348-B903-4B369113E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81" y="718403"/>
            <a:ext cx="2800733" cy="229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1FE2B5-B08E-2645-BB78-275377E44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6" y="3212728"/>
            <a:ext cx="21780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8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65CA-12F7-F148-BBF4-CE42B2F0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JMP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5951C-3B65-7242-BCF1-B8113A936B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 affordable licensing options to fit every situation, it’s easy to get academic access to JMP. 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https://www.jmp.com/en_us/academic/academic-licensing.html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JMP Academic Suite: site license with access to JMP and JMP Pro for an unlimited number of academic users (including home use and virtualization)– check your University Software webpage for access or email </a:t>
            </a:r>
            <a:r>
              <a:rPr lang="en-US" b="1" dirty="0"/>
              <a:t>academic@jmp.com</a:t>
            </a:r>
          </a:p>
          <a:p>
            <a:r>
              <a:rPr lang="en-US" dirty="0"/>
              <a:t>6- or 12-month student licenses of JMP for classroom use: </a:t>
            </a:r>
            <a:r>
              <a:rPr lang="en-US" b="1" dirty="0" err="1"/>
              <a:t>onthehub.com</a:t>
            </a:r>
            <a:r>
              <a:rPr lang="en-US" b="1" dirty="0"/>
              <a:t>/</a:t>
            </a:r>
            <a:r>
              <a:rPr lang="en-US" b="1" dirty="0" err="1"/>
              <a:t>jmp</a:t>
            </a:r>
            <a:endParaRPr lang="en-US" b="1" dirty="0"/>
          </a:p>
          <a:p>
            <a:r>
              <a:rPr lang="en-US" dirty="0"/>
              <a:t>JMP Student Edition bundled for free with many Introductory textbooks or available for a 3 year license at </a:t>
            </a:r>
            <a:r>
              <a:rPr lang="en-US" b="1" dirty="0" err="1"/>
              <a:t>jmp.com</a:t>
            </a:r>
            <a:r>
              <a:rPr lang="en-US" b="1" dirty="0"/>
              <a:t>/</a:t>
            </a:r>
            <a:r>
              <a:rPr lang="en-US" b="1" dirty="0" err="1"/>
              <a:t>getse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64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648D99-635F-DF41-ABC3-ABC8C56D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resources: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007CF-B2B8-EF4B-B8C6-E30273E121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jmp.com</a:t>
            </a:r>
            <a:r>
              <a:rPr lang="en-US" dirty="0"/>
              <a:t>/learn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53032B-CADD-774D-BDF1-A136817DD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6" y="702945"/>
            <a:ext cx="3059811" cy="395318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502AB-8567-9140-B7A5-24DA552DC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57" y="1362456"/>
            <a:ext cx="2938228" cy="380030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24445D-FE96-724C-8A0A-43DD407B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0" y="1097280"/>
            <a:ext cx="3720045" cy="2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05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C19FB-B232-5941-AF24-43B13DC96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347027"/>
            <a:ext cx="7891272" cy="2743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https://community.jmp.com/t5/JMP-Blog/Shifting-to-online-instruction-Teaching-online-made-easier-with/ba-p/253959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DCC023-99F2-1A46-9C4A-2DFA646774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65" y="858345"/>
            <a:ext cx="6866270" cy="4486166"/>
          </a:xfrm>
        </p:spPr>
      </p:pic>
    </p:spTree>
    <p:extLst>
      <p:ext uri="{BB962C8B-B14F-4D97-AF65-F5344CB8AC3E}">
        <p14:creationId xmlns:p14="http://schemas.microsoft.com/office/powerpoint/2010/main" val="30669444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C19FB-B232-5941-AF24-43B13DC96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347027"/>
            <a:ext cx="7891272" cy="274320"/>
          </a:xfrm>
        </p:spPr>
        <p:txBody>
          <a:bodyPr/>
          <a:lstStyle/>
          <a:p>
            <a:r>
              <a:rPr lang="en-US">
                <a:hlinkClick r:id="rId2"/>
              </a:rPr>
              <a:t>https://community.jmp.com/t5/JMP-Blog/The-bread-and-butter-when-teaching-with-JMP-Introduction-to/ba-p/239124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4F8DDD-B3A7-284F-B191-C95B1B63ABE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3" y="866775"/>
            <a:ext cx="6532733" cy="4449763"/>
          </a:xfrm>
        </p:spPr>
      </p:pic>
    </p:spTree>
    <p:extLst>
      <p:ext uri="{BB962C8B-B14F-4D97-AF65-F5344CB8AC3E}">
        <p14:creationId xmlns:p14="http://schemas.microsoft.com/office/powerpoint/2010/main" val="2805182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A20DB-A443-4430-BF19-F3777FAC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4206"/>
            <a:ext cx="9144000" cy="1077218"/>
          </a:xfrm>
        </p:spPr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r>
              <a:rPr lang="en-US" b="1" dirty="0" err="1"/>
              <a:t>academic@jmp.com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38868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S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82956_JMP_Template2018_16x9" id="{99D909D3-2A3D-EE46-B36B-E7FD7B24CA24}" vid="{14D37ADB-A22D-AE42-8DF9-A05FC9A10D37}"/>
    </a:ext>
  </a:extLst>
</a:theme>
</file>

<file path=ppt/theme/theme2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SAS</vt:lpstr>
      <vt:lpstr>Teaching Statistics: Intuitive, Visual and Fun with JMP</vt:lpstr>
      <vt:lpstr>PowerPoint Presentation</vt:lpstr>
      <vt:lpstr>visual and interactive features in JMP </vt:lpstr>
      <vt:lpstr>How to Get JMP</vt:lpstr>
      <vt:lpstr>A few resources:</vt:lpstr>
      <vt:lpstr>PowerPoint Presentation</vt:lpstr>
      <vt:lpstr>PowerPoint Presentation</vt:lpstr>
      <vt:lpstr>Questions?  academic@jmp.com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2018-06-12T17:29:29Z</dcterms:created>
  <dcterms:modified xsi:type="dcterms:W3CDTF">2020-05-19T17:22:06Z</dcterms:modified>
</cp:coreProperties>
</file>