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4"/>
    <p:sldMasterId id="2147483975" r:id="rId5"/>
    <p:sldMasterId id="2147483943" r:id="rId6"/>
    <p:sldMasterId id="2147483994" r:id="rId7"/>
    <p:sldMasterId id="2147483952" r:id="rId8"/>
    <p:sldMasterId id="2147484003" r:id="rId9"/>
  </p:sldMasterIdLst>
  <p:notesMasterIdLst>
    <p:notesMasterId r:id="rId29"/>
  </p:notesMasterIdLst>
  <p:handoutMasterIdLst>
    <p:handoutMasterId r:id="rId30"/>
  </p:handoutMasterIdLst>
  <p:sldIdLst>
    <p:sldId id="685" r:id="rId10"/>
    <p:sldId id="686" r:id="rId11"/>
    <p:sldId id="977" r:id="rId12"/>
    <p:sldId id="674" r:id="rId13"/>
    <p:sldId id="976" r:id="rId14"/>
    <p:sldId id="953" r:id="rId15"/>
    <p:sldId id="970" r:id="rId16"/>
    <p:sldId id="962" r:id="rId17"/>
    <p:sldId id="679" r:id="rId18"/>
    <p:sldId id="959" r:id="rId19"/>
    <p:sldId id="473" r:id="rId20"/>
    <p:sldId id="474" r:id="rId21"/>
    <p:sldId id="476" r:id="rId22"/>
    <p:sldId id="440" r:id="rId23"/>
    <p:sldId id="980" r:id="rId24"/>
    <p:sldId id="983" r:id="rId25"/>
    <p:sldId id="982" r:id="rId26"/>
    <p:sldId id="979" r:id="rId27"/>
    <p:sldId id="548" r:id="rId2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BB7"/>
    <a:srgbClr val="DB3856"/>
    <a:srgbClr val="00517E"/>
    <a:srgbClr val="04304B"/>
    <a:srgbClr val="262626"/>
    <a:srgbClr val="1F344C"/>
    <a:srgbClr val="294665"/>
    <a:srgbClr val="08649C"/>
    <a:srgbClr val="D9D9D9"/>
    <a:srgbClr val="9E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27" autoAdjust="0"/>
    <p:restoredTop sz="93817" autoAdjust="0"/>
  </p:normalViewPr>
  <p:slideViewPr>
    <p:cSldViewPr snapToGrid="0">
      <p:cViewPr varScale="1">
        <p:scale>
          <a:sx n="158" d="100"/>
          <a:sy n="158" d="100"/>
        </p:scale>
        <p:origin x="208" y="304"/>
      </p:cViewPr>
      <p:guideLst>
        <p:guide orient="horz" pos="1616"/>
        <p:guide pos="2880"/>
        <p:guide orient="horz" pos="1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8"/>
        <p:guide orient="horz"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 noChangeAspect="1"/>
          </p:cNvSpPr>
          <p:nvPr/>
        </p:nvSpPr>
        <p:spPr>
          <a:xfrm>
            <a:off x="0" y="8822841"/>
            <a:ext cx="7010400" cy="473559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9532" tIns="94724" rIns="93177" bIns="947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6355"/>
            <a:r>
              <a:rPr lang="en-US" sz="100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>
                <a:solidFill>
                  <a:schemeClr val="bg1"/>
                </a:solidFill>
              </a:rPr>
              <a:pPr algn="l" defTabSz="186355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548743" y="8878062"/>
            <a:ext cx="1912915" cy="219035"/>
          </a:xfrm>
          <a:prstGeom prst="rect">
            <a:avLst/>
          </a:prstGeom>
          <a:noFill/>
        </p:spPr>
        <p:txBody>
          <a:bodyPr wrap="square" lIns="93177" tIns="46589" rIns="93177" bIns="46589" rtlCol="0" anchor="ctr">
            <a:spAutoFit/>
          </a:bodyPr>
          <a:lstStyle/>
          <a:p>
            <a:pPr algn="ctr" defTabSz="186355"/>
            <a:r>
              <a:rPr lang="en-US" sz="80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9" name="Textbox 3"/>
          <p:cNvSpPr>
            <a:spLocks noChangeAspect="1"/>
          </p:cNvSpPr>
          <p:nvPr/>
        </p:nvSpPr>
        <p:spPr>
          <a:xfrm>
            <a:off x="2196592" y="9049931"/>
            <a:ext cx="2617216" cy="172098"/>
          </a:xfrm>
          <a:prstGeom prst="rect">
            <a:avLst/>
          </a:prstGeom>
        </p:spPr>
        <p:txBody>
          <a:bodyPr wrap="square" lIns="93177" tIns="46589" rIns="93177" bIns="46589" anchor="b" anchorCtr="0">
            <a:spAutoFit/>
          </a:bodyPr>
          <a:lstStyle/>
          <a:p>
            <a:pPr algn="ctr" defTabSz="279532" eaLnBrk="0" hangingPunct="0">
              <a:defRPr/>
            </a:pPr>
            <a:r>
              <a:rPr lang="en-US" sz="500" kern="300" spc="52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</a:t>
            </a:r>
            <a:r>
              <a:rPr lang="en-US" sz="500" kern="300" spc="52">
                <a:solidFill>
                  <a:srgbClr val="0871B1"/>
                </a:solidFill>
                <a:ea typeface="Calibri" charset="0"/>
                <a:cs typeface="Arial" panose="020B0604020202020204" pitchFamily="34" charset="0"/>
              </a:rPr>
              <a:t>Inc</a:t>
            </a:r>
            <a:r>
              <a:rPr lang="en-US" sz="500" kern="300" spc="52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 All rights reserved.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07" y="0"/>
            <a:ext cx="2570386" cy="126529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5" y="8932265"/>
            <a:ext cx="571196" cy="2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181100"/>
            <a:ext cx="5667375" cy="31877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49631" y="4545939"/>
            <a:ext cx="5711139" cy="4174084"/>
          </a:xfrm>
          <a:prstGeom prst="rect">
            <a:avLst/>
          </a:prstGeom>
        </p:spPr>
        <p:txBody>
          <a:bodyPr vert="horz" lIns="46589" tIns="46589" rIns="46589" bIns="46589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3"/>
          <p:cNvSpPr txBox="1">
            <a:spLocks noChangeAspect="1"/>
          </p:cNvSpPr>
          <p:nvPr/>
        </p:nvSpPr>
        <p:spPr>
          <a:xfrm>
            <a:off x="0" y="8822841"/>
            <a:ext cx="7010400" cy="473559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9532" tIns="94724" rIns="93177" bIns="94724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6355"/>
            <a:r>
              <a:rPr lang="en-US" sz="100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6355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Textbox 4"/>
          <p:cNvSpPr>
            <a:spLocks noChangeAspect="1"/>
          </p:cNvSpPr>
          <p:nvPr/>
        </p:nvSpPr>
        <p:spPr>
          <a:xfrm>
            <a:off x="2196592" y="9051056"/>
            <a:ext cx="2617216" cy="172098"/>
          </a:xfrm>
          <a:prstGeom prst="rect">
            <a:avLst/>
          </a:prstGeom>
        </p:spPr>
        <p:txBody>
          <a:bodyPr wrap="square" lIns="93177" tIns="46589" rIns="93177" bIns="46589" anchor="b" anchorCtr="0">
            <a:spAutoFit/>
          </a:bodyPr>
          <a:lstStyle/>
          <a:p>
            <a:pPr algn="ctr" defTabSz="279532" eaLnBrk="0" hangingPunct="0">
              <a:defRPr/>
            </a:pPr>
            <a:r>
              <a:rPr lang="en-US" sz="500" kern="300" spc="52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Inc. All rights </a:t>
            </a:r>
            <a:r>
              <a:rPr lang="en-US" sz="500" kern="300" spc="52">
                <a:solidFill>
                  <a:srgbClr val="0871B1"/>
                </a:solidFill>
                <a:latin typeface="+mn-lt"/>
                <a:ea typeface="Calibri" charset="0"/>
                <a:cs typeface="Arial" panose="020B0604020202020204" pitchFamily="34" charset="0"/>
              </a:rPr>
              <a:t>reserved</a:t>
            </a:r>
            <a:r>
              <a:rPr lang="en-US" sz="500" kern="300" spc="52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548743" y="8878062"/>
            <a:ext cx="1912915" cy="219035"/>
          </a:xfrm>
          <a:prstGeom prst="rect">
            <a:avLst/>
          </a:prstGeom>
          <a:noFill/>
        </p:spPr>
        <p:txBody>
          <a:bodyPr wrap="square" lIns="93177" tIns="46589" rIns="93177" bIns="46589" rtlCol="0" anchor="ctr">
            <a:spAutoFit/>
          </a:bodyPr>
          <a:lstStyle/>
          <a:p>
            <a:pPr algn="ctr" defTabSz="186355"/>
            <a:r>
              <a:rPr lang="en-US" sz="800">
                <a:solidFill>
                  <a:schemeClr val="bg1"/>
                </a:solidFill>
                <a:latin typeface="+mn-lt"/>
              </a:rPr>
              <a:t>sas.com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07" y="0"/>
            <a:ext cx="2570386" cy="1265297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5" y="8932265"/>
            <a:ext cx="571196" cy="2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81100"/>
            <a:ext cx="566737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4101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2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914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007DC3"/>
                </a:solidFill>
              </a:rPr>
              <a:t>Example of Big Analytics: It is not all about Big Data!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Even medium sized data can lead to intractable problems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Approach: Exploit problem structure; build custom solutions techniques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pPr lvl="1"/>
            <a:r>
              <a:rPr lang="en-US" b="1" dirty="0">
                <a:solidFill>
                  <a:srgbClr val="007DC3"/>
                </a:solidFill>
              </a:rPr>
              <a:t>MO Example in Financial</a:t>
            </a:r>
            <a:r>
              <a:rPr lang="en-US" b="1" baseline="0" dirty="0">
                <a:solidFill>
                  <a:srgbClr val="007DC3"/>
                </a:solidFill>
              </a:rPr>
              <a:t> Services</a:t>
            </a:r>
            <a:endParaRPr lang="en-US" b="1" dirty="0">
              <a:solidFill>
                <a:srgbClr val="007DC3"/>
              </a:solidFill>
            </a:endParaRP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20 million customers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240 communications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aggregate constraints: Overall budget, program offer counts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max contact policies: Max 2 offers overall, max 1 offer per program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......  Plus other constraints </a:t>
            </a:r>
          </a:p>
          <a:p>
            <a:pPr marL="228600" lvl="1" indent="0">
              <a:buNone/>
            </a:pPr>
            <a:endParaRPr lang="en-US" sz="1200" dirty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Traditional MO:     01:46:08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Distributed MO:    00:03:05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2012,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914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007DC3"/>
                </a:solidFill>
              </a:rPr>
              <a:t>Example of Big Analytics: It is not all about Big Data!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Even medium sized data can lead to intractable problems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Approach: Exploit problem structure; build custom solutions techniques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pPr lvl="1"/>
            <a:r>
              <a:rPr lang="en-US" b="1" dirty="0">
                <a:solidFill>
                  <a:srgbClr val="007DC3"/>
                </a:solidFill>
              </a:rPr>
              <a:t>MO Example in Financial</a:t>
            </a:r>
            <a:r>
              <a:rPr lang="en-US" b="1" baseline="0" dirty="0">
                <a:solidFill>
                  <a:srgbClr val="007DC3"/>
                </a:solidFill>
              </a:rPr>
              <a:t> Services</a:t>
            </a:r>
            <a:endParaRPr lang="en-US" b="1" dirty="0">
              <a:solidFill>
                <a:srgbClr val="007DC3"/>
              </a:solidFill>
            </a:endParaRP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20 million customers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240 communications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aggregate constraints: Overall budget, program offer counts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max contact policies: Max 2 offers overall, max 1 offer per program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......  Plus other constraints </a:t>
            </a:r>
          </a:p>
          <a:p>
            <a:pPr marL="228600" lvl="1" indent="0">
              <a:buNone/>
            </a:pPr>
            <a:endParaRPr lang="en-US" sz="1200" dirty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Traditional MO:     01:46:08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Distributed MO:    00:03:05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2012,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914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007DC3"/>
                </a:solidFill>
              </a:rPr>
              <a:t>Example of Big Analytics: It is not all about Big Data!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Even medium sized data can lead to intractable problems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Approach: Exploit problem structure; build custom solutions techniques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pPr lvl="1"/>
            <a:r>
              <a:rPr lang="en-US" b="1" dirty="0">
                <a:solidFill>
                  <a:srgbClr val="007DC3"/>
                </a:solidFill>
              </a:rPr>
              <a:t>MO Example in Financial</a:t>
            </a:r>
            <a:r>
              <a:rPr lang="en-US" b="1" baseline="0" dirty="0">
                <a:solidFill>
                  <a:srgbClr val="007DC3"/>
                </a:solidFill>
              </a:rPr>
              <a:t> Services</a:t>
            </a:r>
            <a:endParaRPr lang="en-US" b="1" dirty="0">
              <a:solidFill>
                <a:srgbClr val="007DC3"/>
              </a:solidFill>
            </a:endParaRP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20 million customers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240 communications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aggregate constraints: Overall budget, program offer counts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max contact policies: Max 2 offers overall, max 1 offer per program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......  Plus other constraints </a:t>
            </a:r>
          </a:p>
          <a:p>
            <a:pPr marL="228600" lvl="1" indent="0">
              <a:buNone/>
            </a:pPr>
            <a:endParaRPr lang="en-US" sz="1200" dirty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Traditional MO:     01:46:08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Distributed MO:    00:03:05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2012,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3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914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007DC3"/>
                </a:solidFill>
              </a:rPr>
              <a:t>Example of Big Analytics: It is not all about Big Data!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Even medium sized data can lead to intractable problems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Approach: Exploit problem structure; build custom solutions techniques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pPr lvl="1"/>
            <a:r>
              <a:rPr lang="en-US" b="1" dirty="0">
                <a:solidFill>
                  <a:srgbClr val="007DC3"/>
                </a:solidFill>
              </a:rPr>
              <a:t>MO Example in Financial</a:t>
            </a:r>
            <a:r>
              <a:rPr lang="en-US" b="1" baseline="0" dirty="0">
                <a:solidFill>
                  <a:srgbClr val="007DC3"/>
                </a:solidFill>
              </a:rPr>
              <a:t> Services</a:t>
            </a:r>
            <a:endParaRPr lang="en-US" b="1" dirty="0">
              <a:solidFill>
                <a:srgbClr val="007DC3"/>
              </a:solidFill>
            </a:endParaRP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20 million customers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240 communications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aggregate constraints: Overall budget, program offer counts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max contact policies: Max 2 offers overall, max 1 offer per program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......  Plus other constraints </a:t>
            </a:r>
          </a:p>
          <a:p>
            <a:pPr marL="228600" lvl="1" indent="0">
              <a:buNone/>
            </a:pPr>
            <a:endParaRPr lang="en-US" sz="1200" dirty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Traditional MO:     01:46:08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Distributed MO:    00:03:05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2012,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914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007DC3"/>
                </a:solidFill>
              </a:rPr>
              <a:t>Example of Big Analytics: It is not all about Big Data!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Even medium sized data can lead to intractable problems</a:t>
            </a:r>
          </a:p>
          <a:p>
            <a:pPr lvl="1"/>
            <a:r>
              <a:rPr lang="en-US" dirty="0">
                <a:solidFill>
                  <a:srgbClr val="007DC3"/>
                </a:solidFill>
              </a:rPr>
              <a:t>Approach: Exploit problem structure; build custom solutions techniques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pPr lvl="1"/>
            <a:r>
              <a:rPr lang="en-US" b="1" dirty="0">
                <a:solidFill>
                  <a:srgbClr val="007DC3"/>
                </a:solidFill>
              </a:rPr>
              <a:t>MO Example in Financial</a:t>
            </a:r>
            <a:r>
              <a:rPr lang="en-US" b="1" baseline="0" dirty="0">
                <a:solidFill>
                  <a:srgbClr val="007DC3"/>
                </a:solidFill>
              </a:rPr>
              <a:t> Services</a:t>
            </a:r>
            <a:endParaRPr lang="en-US" b="1" dirty="0">
              <a:solidFill>
                <a:srgbClr val="007DC3"/>
              </a:solidFill>
            </a:endParaRP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20 million customers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240 communications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aggregate constraints: Overall budget, program offer counts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10 max contact policies: Max 2 offers overall, max 1 offer per program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......  Plus other constraints </a:t>
            </a:r>
          </a:p>
          <a:p>
            <a:pPr marL="228600" lvl="1" indent="0">
              <a:buNone/>
            </a:pPr>
            <a:endParaRPr lang="en-US" sz="1200" dirty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Traditional MO:     01:46:08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Distributed MO:    00:03:05</a:t>
            </a:r>
          </a:p>
          <a:p>
            <a:pPr lvl="1"/>
            <a:endParaRPr lang="en-US" dirty="0">
              <a:solidFill>
                <a:srgbClr val="007DC3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2012,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81100"/>
            <a:ext cx="566737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Empowerment</a:t>
            </a:r>
          </a:p>
          <a:p>
            <a:r>
              <a:rPr lang="en-US" dirty="0"/>
              <a:t>SAS brand promotion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81100"/>
            <a:ext cx="566737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Empowerment</a:t>
            </a:r>
          </a:p>
          <a:p>
            <a:r>
              <a:rPr lang="en-US" dirty="0"/>
              <a:t>SAS brand promotion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9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2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81100"/>
            <a:ext cx="566737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The major differences are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: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Joint Certificate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must include a minimum of 12 semester hours of course credit or the equivalent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For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Master’s Degree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, program analytical courses must use SAS software, though other software may also be used.</a:t>
            </a:r>
          </a:p>
          <a:p>
            <a:pPr lvl="1"/>
            <a:r>
              <a:rPr lang="en-US" sz="12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Arial" pitchFamily="34" charset="0"/>
              </a:rPr>
              <a:t>Also, the program must offer capstone-type courses and provide students with opportunities to use real data</a:t>
            </a:r>
          </a:p>
        </p:txBody>
      </p:sp>
    </p:spTree>
    <p:extLst>
      <p:ext uri="{BB962C8B-B14F-4D97-AF65-F5344CB8AC3E}">
        <p14:creationId xmlns:p14="http://schemas.microsoft.com/office/powerpoint/2010/main" val="277960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cs typeface="Calibri"/>
              </a:rPr>
              <a:t>SAS Software: First, we offer academics free access to software: SAS University Edition, SAS </a:t>
            </a:r>
            <a:r>
              <a:rPr lang="en-US" dirty="0" err="1">
                <a:cs typeface="Calibri"/>
              </a:rPr>
              <a:t>OnDeman</a:t>
            </a:r>
            <a:r>
              <a:rPr lang="en-US" dirty="0">
                <a:cs typeface="Calibri"/>
              </a:rPr>
              <a:t> for Academic, and SAS Viya for Learners.</a:t>
            </a:r>
          </a:p>
          <a:p>
            <a:pPr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29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8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0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017883" y="4527567"/>
            <a:ext cx="844014" cy="449260"/>
            <a:chOff x="7048500" y="4889500"/>
            <a:chExt cx="1622426" cy="8636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7089775" y="5645150"/>
              <a:ext cx="87313" cy="100013"/>
            </a:xfrm>
            <a:custGeom>
              <a:avLst/>
              <a:gdLst>
                <a:gd name="T0" fmla="*/ 0 w 218"/>
                <a:gd name="T1" fmla="*/ 0 h 249"/>
                <a:gd name="T2" fmla="*/ 218 w 218"/>
                <a:gd name="T3" fmla="*/ 0 h 249"/>
                <a:gd name="T4" fmla="*/ 218 w 218"/>
                <a:gd name="T5" fmla="*/ 63 h 249"/>
                <a:gd name="T6" fmla="*/ 147 w 218"/>
                <a:gd name="T7" fmla="*/ 63 h 249"/>
                <a:gd name="T8" fmla="*/ 147 w 218"/>
                <a:gd name="T9" fmla="*/ 249 h 249"/>
                <a:gd name="T10" fmla="*/ 71 w 218"/>
                <a:gd name="T11" fmla="*/ 249 h 249"/>
                <a:gd name="T12" fmla="*/ 71 w 218"/>
                <a:gd name="T13" fmla="*/ 63 h 249"/>
                <a:gd name="T14" fmla="*/ 0 w 218"/>
                <a:gd name="T15" fmla="*/ 63 h 249"/>
                <a:gd name="T16" fmla="*/ 0 w 218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49">
                  <a:moveTo>
                    <a:pt x="0" y="0"/>
                  </a:moveTo>
                  <a:lnTo>
                    <a:pt x="218" y="0"/>
                  </a:lnTo>
                  <a:lnTo>
                    <a:pt x="218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1" y="249"/>
                  </a:lnTo>
                  <a:lnTo>
                    <a:pt x="71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185025" y="5645150"/>
              <a:ext cx="88900" cy="100013"/>
            </a:xfrm>
            <a:custGeom>
              <a:avLst/>
              <a:gdLst>
                <a:gd name="T0" fmla="*/ 0 w 227"/>
                <a:gd name="T1" fmla="*/ 0 h 249"/>
                <a:gd name="T2" fmla="*/ 77 w 227"/>
                <a:gd name="T3" fmla="*/ 0 h 249"/>
                <a:gd name="T4" fmla="*/ 77 w 227"/>
                <a:gd name="T5" fmla="*/ 86 h 249"/>
                <a:gd name="T6" fmla="*/ 149 w 227"/>
                <a:gd name="T7" fmla="*/ 86 h 249"/>
                <a:gd name="T8" fmla="*/ 149 w 227"/>
                <a:gd name="T9" fmla="*/ 0 h 249"/>
                <a:gd name="T10" fmla="*/ 227 w 227"/>
                <a:gd name="T11" fmla="*/ 0 h 249"/>
                <a:gd name="T12" fmla="*/ 227 w 227"/>
                <a:gd name="T13" fmla="*/ 249 h 249"/>
                <a:gd name="T14" fmla="*/ 149 w 227"/>
                <a:gd name="T15" fmla="*/ 249 h 249"/>
                <a:gd name="T16" fmla="*/ 149 w 227"/>
                <a:gd name="T17" fmla="*/ 150 h 249"/>
                <a:gd name="T18" fmla="*/ 77 w 227"/>
                <a:gd name="T19" fmla="*/ 150 h 249"/>
                <a:gd name="T20" fmla="*/ 77 w 227"/>
                <a:gd name="T21" fmla="*/ 249 h 249"/>
                <a:gd name="T22" fmla="*/ 0 w 227"/>
                <a:gd name="T23" fmla="*/ 249 h 249"/>
                <a:gd name="T24" fmla="*/ 0 w 227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149" y="86"/>
                  </a:lnTo>
                  <a:lnTo>
                    <a:pt x="149" y="0"/>
                  </a:lnTo>
                  <a:lnTo>
                    <a:pt x="227" y="0"/>
                  </a:lnTo>
                  <a:lnTo>
                    <a:pt x="227" y="249"/>
                  </a:lnTo>
                  <a:lnTo>
                    <a:pt x="149" y="249"/>
                  </a:lnTo>
                  <a:lnTo>
                    <a:pt x="149" y="150"/>
                  </a:lnTo>
                  <a:lnTo>
                    <a:pt x="77" y="150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285038" y="5645150"/>
              <a:ext cx="82550" cy="100013"/>
            </a:xfrm>
            <a:custGeom>
              <a:avLst/>
              <a:gdLst>
                <a:gd name="T0" fmla="*/ 0 w 212"/>
                <a:gd name="T1" fmla="*/ 0 h 249"/>
                <a:gd name="T2" fmla="*/ 208 w 212"/>
                <a:gd name="T3" fmla="*/ 0 h 249"/>
                <a:gd name="T4" fmla="*/ 208 w 212"/>
                <a:gd name="T5" fmla="*/ 63 h 249"/>
                <a:gd name="T6" fmla="*/ 78 w 212"/>
                <a:gd name="T7" fmla="*/ 63 h 249"/>
                <a:gd name="T8" fmla="*/ 78 w 212"/>
                <a:gd name="T9" fmla="*/ 94 h 249"/>
                <a:gd name="T10" fmla="*/ 196 w 212"/>
                <a:gd name="T11" fmla="*/ 94 h 249"/>
                <a:gd name="T12" fmla="*/ 196 w 212"/>
                <a:gd name="T13" fmla="*/ 154 h 249"/>
                <a:gd name="T14" fmla="*/ 78 w 212"/>
                <a:gd name="T15" fmla="*/ 154 h 249"/>
                <a:gd name="T16" fmla="*/ 78 w 212"/>
                <a:gd name="T17" fmla="*/ 185 h 249"/>
                <a:gd name="T18" fmla="*/ 212 w 212"/>
                <a:gd name="T19" fmla="*/ 185 h 249"/>
                <a:gd name="T20" fmla="*/ 212 w 212"/>
                <a:gd name="T21" fmla="*/ 249 h 249"/>
                <a:gd name="T22" fmla="*/ 0 w 212"/>
                <a:gd name="T23" fmla="*/ 249 h 249"/>
                <a:gd name="T24" fmla="*/ 0 w 212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49">
                  <a:moveTo>
                    <a:pt x="0" y="0"/>
                  </a:moveTo>
                  <a:lnTo>
                    <a:pt x="208" y="0"/>
                  </a:lnTo>
                  <a:lnTo>
                    <a:pt x="208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2" y="185"/>
                  </a:lnTo>
                  <a:lnTo>
                    <a:pt x="212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426325" y="5645150"/>
              <a:ext cx="87313" cy="100013"/>
            </a:xfrm>
            <a:custGeom>
              <a:avLst/>
              <a:gdLst>
                <a:gd name="T0" fmla="*/ 77 w 221"/>
                <a:gd name="T1" fmla="*/ 63 h 249"/>
                <a:gd name="T2" fmla="*/ 77 w 221"/>
                <a:gd name="T3" fmla="*/ 114 h 249"/>
                <a:gd name="T4" fmla="*/ 107 w 221"/>
                <a:gd name="T5" fmla="*/ 114 h 249"/>
                <a:gd name="T6" fmla="*/ 117 w 221"/>
                <a:gd name="T7" fmla="*/ 114 h 249"/>
                <a:gd name="T8" fmla="*/ 126 w 221"/>
                <a:gd name="T9" fmla="*/ 113 h 249"/>
                <a:gd name="T10" fmla="*/ 135 w 221"/>
                <a:gd name="T11" fmla="*/ 111 h 249"/>
                <a:gd name="T12" fmla="*/ 142 w 221"/>
                <a:gd name="T13" fmla="*/ 106 h 249"/>
                <a:gd name="T14" fmla="*/ 146 w 221"/>
                <a:gd name="T15" fmla="*/ 98 h 249"/>
                <a:gd name="T16" fmla="*/ 148 w 221"/>
                <a:gd name="T17" fmla="*/ 87 h 249"/>
                <a:gd name="T18" fmla="*/ 146 w 221"/>
                <a:gd name="T19" fmla="*/ 76 h 249"/>
                <a:gd name="T20" fmla="*/ 141 w 221"/>
                <a:gd name="T21" fmla="*/ 69 h 249"/>
                <a:gd name="T22" fmla="*/ 132 w 221"/>
                <a:gd name="T23" fmla="*/ 66 h 249"/>
                <a:gd name="T24" fmla="*/ 122 w 221"/>
                <a:gd name="T25" fmla="*/ 63 h 249"/>
                <a:gd name="T26" fmla="*/ 111 w 221"/>
                <a:gd name="T27" fmla="*/ 63 h 249"/>
                <a:gd name="T28" fmla="*/ 77 w 221"/>
                <a:gd name="T29" fmla="*/ 63 h 249"/>
                <a:gd name="T30" fmla="*/ 0 w 221"/>
                <a:gd name="T31" fmla="*/ 0 h 249"/>
                <a:gd name="T32" fmla="*/ 128 w 221"/>
                <a:gd name="T33" fmla="*/ 0 h 249"/>
                <a:gd name="T34" fmla="*/ 152 w 221"/>
                <a:gd name="T35" fmla="*/ 1 h 249"/>
                <a:gd name="T36" fmla="*/ 172 w 221"/>
                <a:gd name="T37" fmla="*/ 7 h 249"/>
                <a:gd name="T38" fmla="*/ 188 w 221"/>
                <a:gd name="T39" fmla="*/ 17 h 249"/>
                <a:gd name="T40" fmla="*/ 201 w 221"/>
                <a:gd name="T41" fmla="*/ 28 h 249"/>
                <a:gd name="T42" fmla="*/ 209 w 221"/>
                <a:gd name="T43" fmla="*/ 42 h 249"/>
                <a:gd name="T44" fmla="*/ 216 w 221"/>
                <a:gd name="T45" fmla="*/ 56 h 249"/>
                <a:gd name="T46" fmla="*/ 219 w 221"/>
                <a:gd name="T47" fmla="*/ 71 h 249"/>
                <a:gd name="T48" fmla="*/ 221 w 221"/>
                <a:gd name="T49" fmla="*/ 84 h 249"/>
                <a:gd name="T50" fmla="*/ 218 w 221"/>
                <a:gd name="T51" fmla="*/ 108 h 249"/>
                <a:gd name="T52" fmla="*/ 212 w 221"/>
                <a:gd name="T53" fmla="*/ 129 h 249"/>
                <a:gd name="T54" fmla="*/ 201 w 221"/>
                <a:gd name="T55" fmla="*/ 145 h 249"/>
                <a:gd name="T56" fmla="*/ 186 w 221"/>
                <a:gd name="T57" fmla="*/ 158 h 249"/>
                <a:gd name="T58" fmla="*/ 167 w 221"/>
                <a:gd name="T59" fmla="*/ 167 h 249"/>
                <a:gd name="T60" fmla="*/ 146 w 221"/>
                <a:gd name="T61" fmla="*/ 172 h 249"/>
                <a:gd name="T62" fmla="*/ 122 w 221"/>
                <a:gd name="T63" fmla="*/ 174 h 249"/>
                <a:gd name="T64" fmla="*/ 77 w 221"/>
                <a:gd name="T65" fmla="*/ 174 h 249"/>
                <a:gd name="T66" fmla="*/ 77 w 221"/>
                <a:gd name="T67" fmla="*/ 249 h 249"/>
                <a:gd name="T68" fmla="*/ 0 w 221"/>
                <a:gd name="T69" fmla="*/ 249 h 249"/>
                <a:gd name="T70" fmla="*/ 0 w 221"/>
                <a:gd name="T7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9">
                  <a:moveTo>
                    <a:pt x="77" y="63"/>
                  </a:moveTo>
                  <a:lnTo>
                    <a:pt x="77" y="114"/>
                  </a:lnTo>
                  <a:lnTo>
                    <a:pt x="107" y="114"/>
                  </a:lnTo>
                  <a:lnTo>
                    <a:pt x="117" y="114"/>
                  </a:lnTo>
                  <a:lnTo>
                    <a:pt x="126" y="113"/>
                  </a:lnTo>
                  <a:lnTo>
                    <a:pt x="135" y="111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87"/>
                  </a:lnTo>
                  <a:lnTo>
                    <a:pt x="146" y="76"/>
                  </a:lnTo>
                  <a:lnTo>
                    <a:pt x="141" y="69"/>
                  </a:lnTo>
                  <a:lnTo>
                    <a:pt x="132" y="66"/>
                  </a:lnTo>
                  <a:lnTo>
                    <a:pt x="122" y="63"/>
                  </a:lnTo>
                  <a:lnTo>
                    <a:pt x="111" y="63"/>
                  </a:lnTo>
                  <a:lnTo>
                    <a:pt x="77" y="6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52" y="1"/>
                  </a:lnTo>
                  <a:lnTo>
                    <a:pt x="172" y="7"/>
                  </a:lnTo>
                  <a:lnTo>
                    <a:pt x="188" y="17"/>
                  </a:lnTo>
                  <a:lnTo>
                    <a:pt x="201" y="28"/>
                  </a:lnTo>
                  <a:lnTo>
                    <a:pt x="209" y="42"/>
                  </a:lnTo>
                  <a:lnTo>
                    <a:pt x="216" y="56"/>
                  </a:lnTo>
                  <a:lnTo>
                    <a:pt x="219" y="71"/>
                  </a:lnTo>
                  <a:lnTo>
                    <a:pt x="221" y="84"/>
                  </a:lnTo>
                  <a:lnTo>
                    <a:pt x="218" y="108"/>
                  </a:lnTo>
                  <a:lnTo>
                    <a:pt x="212" y="129"/>
                  </a:lnTo>
                  <a:lnTo>
                    <a:pt x="201" y="145"/>
                  </a:lnTo>
                  <a:lnTo>
                    <a:pt x="186" y="158"/>
                  </a:lnTo>
                  <a:lnTo>
                    <a:pt x="167" y="167"/>
                  </a:lnTo>
                  <a:lnTo>
                    <a:pt x="146" y="172"/>
                  </a:lnTo>
                  <a:lnTo>
                    <a:pt x="122" y="174"/>
                  </a:lnTo>
                  <a:lnTo>
                    <a:pt x="77" y="174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516813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7 w 253"/>
                <a:gd name="T3" fmla="*/ 64 h 262"/>
                <a:gd name="T4" fmla="*/ 108 w 253"/>
                <a:gd name="T5" fmla="*/ 66 h 262"/>
                <a:gd name="T6" fmla="*/ 98 w 253"/>
                <a:gd name="T7" fmla="*/ 71 h 262"/>
                <a:gd name="T8" fmla="*/ 90 w 253"/>
                <a:gd name="T9" fmla="*/ 80 h 262"/>
                <a:gd name="T10" fmla="*/ 84 w 253"/>
                <a:gd name="T11" fmla="*/ 93 h 262"/>
                <a:gd name="T12" fmla="*/ 79 w 253"/>
                <a:gd name="T13" fmla="*/ 110 h 262"/>
                <a:gd name="T14" fmla="*/ 76 w 253"/>
                <a:gd name="T15" fmla="*/ 131 h 262"/>
                <a:gd name="T16" fmla="*/ 79 w 253"/>
                <a:gd name="T17" fmla="*/ 152 h 262"/>
                <a:gd name="T18" fmla="*/ 84 w 253"/>
                <a:gd name="T19" fmla="*/ 169 h 262"/>
                <a:gd name="T20" fmla="*/ 90 w 253"/>
                <a:gd name="T21" fmla="*/ 181 h 262"/>
                <a:gd name="T22" fmla="*/ 98 w 253"/>
                <a:gd name="T23" fmla="*/ 191 h 262"/>
                <a:gd name="T24" fmla="*/ 108 w 253"/>
                <a:gd name="T25" fmla="*/ 196 h 262"/>
                <a:gd name="T26" fmla="*/ 117 w 253"/>
                <a:gd name="T27" fmla="*/ 199 h 262"/>
                <a:gd name="T28" fmla="*/ 126 w 253"/>
                <a:gd name="T29" fmla="*/ 200 h 262"/>
                <a:gd name="T30" fmla="*/ 136 w 253"/>
                <a:gd name="T31" fmla="*/ 199 h 262"/>
                <a:gd name="T32" fmla="*/ 144 w 253"/>
                <a:gd name="T33" fmla="*/ 196 h 262"/>
                <a:gd name="T34" fmla="*/ 154 w 253"/>
                <a:gd name="T35" fmla="*/ 191 h 262"/>
                <a:gd name="T36" fmla="*/ 163 w 253"/>
                <a:gd name="T37" fmla="*/ 181 h 262"/>
                <a:gd name="T38" fmla="*/ 169 w 253"/>
                <a:gd name="T39" fmla="*/ 169 h 262"/>
                <a:gd name="T40" fmla="*/ 174 w 253"/>
                <a:gd name="T41" fmla="*/ 152 h 262"/>
                <a:gd name="T42" fmla="*/ 176 w 253"/>
                <a:gd name="T43" fmla="*/ 131 h 262"/>
                <a:gd name="T44" fmla="*/ 174 w 253"/>
                <a:gd name="T45" fmla="*/ 110 h 262"/>
                <a:gd name="T46" fmla="*/ 169 w 253"/>
                <a:gd name="T47" fmla="*/ 93 h 262"/>
                <a:gd name="T48" fmla="*/ 163 w 253"/>
                <a:gd name="T49" fmla="*/ 80 h 262"/>
                <a:gd name="T50" fmla="*/ 154 w 253"/>
                <a:gd name="T51" fmla="*/ 71 h 262"/>
                <a:gd name="T52" fmla="*/ 144 w 253"/>
                <a:gd name="T53" fmla="*/ 66 h 262"/>
                <a:gd name="T54" fmla="*/ 136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4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0 w 253"/>
                <a:gd name="T71" fmla="*/ 100 h 262"/>
                <a:gd name="T72" fmla="*/ 253 w 253"/>
                <a:gd name="T73" fmla="*/ 131 h 262"/>
                <a:gd name="T74" fmla="*/ 250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4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6 w 253"/>
                <a:gd name="T89" fmla="*/ 260 h 262"/>
                <a:gd name="T90" fmla="*/ 69 w 253"/>
                <a:gd name="T91" fmla="*/ 250 h 262"/>
                <a:gd name="T92" fmla="*/ 45 w 253"/>
                <a:gd name="T93" fmla="*/ 235 h 262"/>
                <a:gd name="T94" fmla="*/ 25 w 253"/>
                <a:gd name="T95" fmla="*/ 215 h 262"/>
                <a:gd name="T96" fmla="*/ 11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1 w 253"/>
                <a:gd name="T105" fmla="*/ 71 h 262"/>
                <a:gd name="T106" fmla="*/ 25 w 253"/>
                <a:gd name="T107" fmla="*/ 48 h 262"/>
                <a:gd name="T108" fmla="*/ 45 w 253"/>
                <a:gd name="T109" fmla="*/ 28 h 262"/>
                <a:gd name="T110" fmla="*/ 69 w 253"/>
                <a:gd name="T111" fmla="*/ 13 h 262"/>
                <a:gd name="T112" fmla="*/ 96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7" y="64"/>
                  </a:lnTo>
                  <a:lnTo>
                    <a:pt x="108" y="66"/>
                  </a:lnTo>
                  <a:lnTo>
                    <a:pt x="98" y="71"/>
                  </a:lnTo>
                  <a:lnTo>
                    <a:pt x="90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6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0" y="181"/>
                  </a:lnTo>
                  <a:lnTo>
                    <a:pt x="98" y="191"/>
                  </a:lnTo>
                  <a:lnTo>
                    <a:pt x="108" y="196"/>
                  </a:lnTo>
                  <a:lnTo>
                    <a:pt x="117" y="199"/>
                  </a:lnTo>
                  <a:lnTo>
                    <a:pt x="126" y="200"/>
                  </a:lnTo>
                  <a:lnTo>
                    <a:pt x="136" y="199"/>
                  </a:lnTo>
                  <a:lnTo>
                    <a:pt x="144" y="196"/>
                  </a:lnTo>
                  <a:lnTo>
                    <a:pt x="154" y="191"/>
                  </a:lnTo>
                  <a:lnTo>
                    <a:pt x="163" y="181"/>
                  </a:lnTo>
                  <a:lnTo>
                    <a:pt x="169" y="169"/>
                  </a:lnTo>
                  <a:lnTo>
                    <a:pt x="174" y="152"/>
                  </a:lnTo>
                  <a:lnTo>
                    <a:pt x="176" y="131"/>
                  </a:lnTo>
                  <a:lnTo>
                    <a:pt x="174" y="110"/>
                  </a:lnTo>
                  <a:lnTo>
                    <a:pt x="169" y="93"/>
                  </a:lnTo>
                  <a:lnTo>
                    <a:pt x="163" y="80"/>
                  </a:lnTo>
                  <a:lnTo>
                    <a:pt x="154" y="71"/>
                  </a:lnTo>
                  <a:lnTo>
                    <a:pt x="144" y="66"/>
                  </a:lnTo>
                  <a:lnTo>
                    <a:pt x="136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4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0" y="100"/>
                  </a:lnTo>
                  <a:lnTo>
                    <a:pt x="253" y="131"/>
                  </a:lnTo>
                  <a:lnTo>
                    <a:pt x="250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4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1" y="71"/>
                  </a:lnTo>
                  <a:lnTo>
                    <a:pt x="25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612063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7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5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3 w 342"/>
                <a:gd name="T21" fmla="*/ 249 h 249"/>
                <a:gd name="T22" fmla="*/ 198 w 342"/>
                <a:gd name="T23" fmla="*/ 249 h 249"/>
                <a:gd name="T24" fmla="*/ 171 w 342"/>
                <a:gd name="T25" fmla="*/ 97 h 249"/>
                <a:gd name="T26" fmla="*/ 171 w 342"/>
                <a:gd name="T27" fmla="*/ 97 h 249"/>
                <a:gd name="T28" fmla="*/ 144 w 342"/>
                <a:gd name="T29" fmla="*/ 249 h 249"/>
                <a:gd name="T30" fmla="*/ 69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5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3" y="249"/>
                  </a:lnTo>
                  <a:lnTo>
                    <a:pt x="198" y="249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44" y="249"/>
                  </a:lnTo>
                  <a:lnTo>
                    <a:pt x="69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751763" y="5645150"/>
              <a:ext cx="84138" cy="100013"/>
            </a:xfrm>
            <a:custGeom>
              <a:avLst/>
              <a:gdLst>
                <a:gd name="T0" fmla="*/ 0 w 211"/>
                <a:gd name="T1" fmla="*/ 0 h 249"/>
                <a:gd name="T2" fmla="*/ 207 w 211"/>
                <a:gd name="T3" fmla="*/ 0 h 249"/>
                <a:gd name="T4" fmla="*/ 207 w 211"/>
                <a:gd name="T5" fmla="*/ 63 h 249"/>
                <a:gd name="T6" fmla="*/ 78 w 211"/>
                <a:gd name="T7" fmla="*/ 63 h 249"/>
                <a:gd name="T8" fmla="*/ 78 w 211"/>
                <a:gd name="T9" fmla="*/ 94 h 249"/>
                <a:gd name="T10" fmla="*/ 196 w 211"/>
                <a:gd name="T11" fmla="*/ 94 h 249"/>
                <a:gd name="T12" fmla="*/ 196 w 211"/>
                <a:gd name="T13" fmla="*/ 154 h 249"/>
                <a:gd name="T14" fmla="*/ 78 w 211"/>
                <a:gd name="T15" fmla="*/ 154 h 249"/>
                <a:gd name="T16" fmla="*/ 78 w 211"/>
                <a:gd name="T17" fmla="*/ 185 h 249"/>
                <a:gd name="T18" fmla="*/ 211 w 211"/>
                <a:gd name="T19" fmla="*/ 185 h 249"/>
                <a:gd name="T20" fmla="*/ 211 w 211"/>
                <a:gd name="T21" fmla="*/ 249 h 249"/>
                <a:gd name="T22" fmla="*/ 0 w 211"/>
                <a:gd name="T23" fmla="*/ 249 h 249"/>
                <a:gd name="T24" fmla="*/ 0 w 211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49">
                  <a:moveTo>
                    <a:pt x="0" y="0"/>
                  </a:moveTo>
                  <a:lnTo>
                    <a:pt x="207" y="0"/>
                  </a:lnTo>
                  <a:lnTo>
                    <a:pt x="207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1" y="185"/>
                  </a:lnTo>
                  <a:lnTo>
                    <a:pt x="211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843838" y="5645150"/>
              <a:ext cx="93663" cy="100013"/>
            </a:xfrm>
            <a:custGeom>
              <a:avLst/>
              <a:gdLst>
                <a:gd name="T0" fmla="*/ 77 w 235"/>
                <a:gd name="T1" fmla="*/ 58 h 249"/>
                <a:gd name="T2" fmla="*/ 77 w 235"/>
                <a:gd name="T3" fmla="*/ 108 h 249"/>
                <a:gd name="T4" fmla="*/ 117 w 235"/>
                <a:gd name="T5" fmla="*/ 108 h 249"/>
                <a:gd name="T6" fmla="*/ 126 w 235"/>
                <a:gd name="T7" fmla="*/ 108 h 249"/>
                <a:gd name="T8" fmla="*/ 136 w 235"/>
                <a:gd name="T9" fmla="*/ 106 h 249"/>
                <a:gd name="T10" fmla="*/ 143 w 235"/>
                <a:gd name="T11" fmla="*/ 102 h 249"/>
                <a:gd name="T12" fmla="*/ 149 w 235"/>
                <a:gd name="T13" fmla="*/ 94 h 249"/>
                <a:gd name="T14" fmla="*/ 150 w 235"/>
                <a:gd name="T15" fmla="*/ 83 h 249"/>
                <a:gd name="T16" fmla="*/ 149 w 235"/>
                <a:gd name="T17" fmla="*/ 74 h 249"/>
                <a:gd name="T18" fmla="*/ 145 w 235"/>
                <a:gd name="T19" fmla="*/ 68 h 249"/>
                <a:gd name="T20" fmla="*/ 139 w 235"/>
                <a:gd name="T21" fmla="*/ 63 h 249"/>
                <a:gd name="T22" fmla="*/ 128 w 235"/>
                <a:gd name="T23" fmla="*/ 59 h 249"/>
                <a:gd name="T24" fmla="*/ 113 w 235"/>
                <a:gd name="T25" fmla="*/ 58 h 249"/>
                <a:gd name="T26" fmla="*/ 77 w 235"/>
                <a:gd name="T27" fmla="*/ 58 h 249"/>
                <a:gd name="T28" fmla="*/ 0 w 235"/>
                <a:gd name="T29" fmla="*/ 0 h 249"/>
                <a:gd name="T30" fmla="*/ 147 w 235"/>
                <a:gd name="T31" fmla="*/ 0 h 249"/>
                <a:gd name="T32" fmla="*/ 164 w 235"/>
                <a:gd name="T33" fmla="*/ 1 h 249"/>
                <a:gd name="T34" fmla="*/ 182 w 235"/>
                <a:gd name="T35" fmla="*/ 5 h 249"/>
                <a:gd name="T36" fmla="*/ 196 w 235"/>
                <a:gd name="T37" fmla="*/ 12 h 249"/>
                <a:gd name="T38" fmla="*/ 209 w 235"/>
                <a:gd name="T39" fmla="*/ 22 h 249"/>
                <a:gd name="T40" fmla="*/ 219 w 235"/>
                <a:gd name="T41" fmla="*/ 36 h 249"/>
                <a:gd name="T42" fmla="*/ 225 w 235"/>
                <a:gd name="T43" fmla="*/ 52 h 249"/>
                <a:gd name="T44" fmla="*/ 228 w 235"/>
                <a:gd name="T45" fmla="*/ 71 h 249"/>
                <a:gd name="T46" fmla="*/ 226 w 235"/>
                <a:gd name="T47" fmla="*/ 86 h 249"/>
                <a:gd name="T48" fmla="*/ 223 w 235"/>
                <a:gd name="T49" fmla="*/ 101 h 249"/>
                <a:gd name="T50" fmla="*/ 215 w 235"/>
                <a:gd name="T51" fmla="*/ 114 h 249"/>
                <a:gd name="T52" fmla="*/ 204 w 235"/>
                <a:gd name="T53" fmla="*/ 125 h 249"/>
                <a:gd name="T54" fmla="*/ 190 w 235"/>
                <a:gd name="T55" fmla="*/ 133 h 249"/>
                <a:gd name="T56" fmla="*/ 205 w 235"/>
                <a:gd name="T57" fmla="*/ 142 h 249"/>
                <a:gd name="T58" fmla="*/ 215 w 235"/>
                <a:gd name="T59" fmla="*/ 155 h 249"/>
                <a:gd name="T60" fmla="*/ 223 w 235"/>
                <a:gd name="T61" fmla="*/ 174 h 249"/>
                <a:gd name="T62" fmla="*/ 228 w 235"/>
                <a:gd name="T63" fmla="*/ 195 h 249"/>
                <a:gd name="T64" fmla="*/ 228 w 235"/>
                <a:gd name="T65" fmla="*/ 208 h 249"/>
                <a:gd name="T66" fmla="*/ 229 w 235"/>
                <a:gd name="T67" fmla="*/ 223 h 249"/>
                <a:gd name="T68" fmla="*/ 231 w 235"/>
                <a:gd name="T69" fmla="*/ 238 h 249"/>
                <a:gd name="T70" fmla="*/ 235 w 235"/>
                <a:gd name="T71" fmla="*/ 249 h 249"/>
                <a:gd name="T72" fmla="*/ 158 w 235"/>
                <a:gd name="T73" fmla="*/ 249 h 249"/>
                <a:gd name="T74" fmla="*/ 154 w 235"/>
                <a:gd name="T75" fmla="*/ 230 h 249"/>
                <a:gd name="T76" fmla="*/ 152 w 235"/>
                <a:gd name="T77" fmla="*/ 210 h 249"/>
                <a:gd name="T78" fmla="*/ 150 w 235"/>
                <a:gd name="T79" fmla="*/ 199 h 249"/>
                <a:gd name="T80" fmla="*/ 149 w 235"/>
                <a:gd name="T81" fmla="*/ 188 h 249"/>
                <a:gd name="T82" fmla="*/ 145 w 235"/>
                <a:gd name="T83" fmla="*/ 178 h 249"/>
                <a:gd name="T84" fmla="*/ 139 w 235"/>
                <a:gd name="T85" fmla="*/ 169 h 249"/>
                <a:gd name="T86" fmla="*/ 131 w 235"/>
                <a:gd name="T87" fmla="*/ 164 h 249"/>
                <a:gd name="T88" fmla="*/ 118 w 235"/>
                <a:gd name="T89" fmla="*/ 162 h 249"/>
                <a:gd name="T90" fmla="*/ 77 w 235"/>
                <a:gd name="T91" fmla="*/ 162 h 249"/>
                <a:gd name="T92" fmla="*/ 77 w 235"/>
                <a:gd name="T93" fmla="*/ 249 h 249"/>
                <a:gd name="T94" fmla="*/ 0 w 235"/>
                <a:gd name="T95" fmla="*/ 249 h 249"/>
                <a:gd name="T96" fmla="*/ 0 w 235"/>
                <a:gd name="T9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49">
                  <a:moveTo>
                    <a:pt x="77" y="58"/>
                  </a:moveTo>
                  <a:lnTo>
                    <a:pt x="7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36" y="106"/>
                  </a:lnTo>
                  <a:lnTo>
                    <a:pt x="143" y="102"/>
                  </a:lnTo>
                  <a:lnTo>
                    <a:pt x="149" y="94"/>
                  </a:lnTo>
                  <a:lnTo>
                    <a:pt x="150" y="83"/>
                  </a:lnTo>
                  <a:lnTo>
                    <a:pt x="149" y="74"/>
                  </a:lnTo>
                  <a:lnTo>
                    <a:pt x="145" y="68"/>
                  </a:lnTo>
                  <a:lnTo>
                    <a:pt x="139" y="63"/>
                  </a:lnTo>
                  <a:lnTo>
                    <a:pt x="128" y="59"/>
                  </a:lnTo>
                  <a:lnTo>
                    <a:pt x="113" y="58"/>
                  </a:lnTo>
                  <a:lnTo>
                    <a:pt x="77" y="58"/>
                  </a:lnTo>
                  <a:close/>
                  <a:moveTo>
                    <a:pt x="0" y="0"/>
                  </a:moveTo>
                  <a:lnTo>
                    <a:pt x="147" y="0"/>
                  </a:lnTo>
                  <a:lnTo>
                    <a:pt x="164" y="1"/>
                  </a:lnTo>
                  <a:lnTo>
                    <a:pt x="182" y="5"/>
                  </a:lnTo>
                  <a:lnTo>
                    <a:pt x="196" y="12"/>
                  </a:lnTo>
                  <a:lnTo>
                    <a:pt x="209" y="22"/>
                  </a:lnTo>
                  <a:lnTo>
                    <a:pt x="219" y="36"/>
                  </a:lnTo>
                  <a:lnTo>
                    <a:pt x="225" y="52"/>
                  </a:lnTo>
                  <a:lnTo>
                    <a:pt x="228" y="71"/>
                  </a:lnTo>
                  <a:lnTo>
                    <a:pt x="226" y="86"/>
                  </a:lnTo>
                  <a:lnTo>
                    <a:pt x="223" y="101"/>
                  </a:lnTo>
                  <a:lnTo>
                    <a:pt x="215" y="114"/>
                  </a:lnTo>
                  <a:lnTo>
                    <a:pt x="204" y="125"/>
                  </a:lnTo>
                  <a:lnTo>
                    <a:pt x="190" y="133"/>
                  </a:lnTo>
                  <a:lnTo>
                    <a:pt x="205" y="142"/>
                  </a:lnTo>
                  <a:lnTo>
                    <a:pt x="215" y="155"/>
                  </a:lnTo>
                  <a:lnTo>
                    <a:pt x="223" y="174"/>
                  </a:lnTo>
                  <a:lnTo>
                    <a:pt x="228" y="195"/>
                  </a:lnTo>
                  <a:lnTo>
                    <a:pt x="228" y="208"/>
                  </a:lnTo>
                  <a:lnTo>
                    <a:pt x="229" y="223"/>
                  </a:lnTo>
                  <a:lnTo>
                    <a:pt x="231" y="238"/>
                  </a:lnTo>
                  <a:lnTo>
                    <a:pt x="235" y="249"/>
                  </a:lnTo>
                  <a:lnTo>
                    <a:pt x="158" y="249"/>
                  </a:lnTo>
                  <a:lnTo>
                    <a:pt x="154" y="230"/>
                  </a:lnTo>
                  <a:lnTo>
                    <a:pt x="152" y="210"/>
                  </a:lnTo>
                  <a:lnTo>
                    <a:pt x="150" y="199"/>
                  </a:lnTo>
                  <a:lnTo>
                    <a:pt x="149" y="188"/>
                  </a:lnTo>
                  <a:lnTo>
                    <a:pt x="145" y="178"/>
                  </a:lnTo>
                  <a:lnTo>
                    <a:pt x="139" y="169"/>
                  </a:lnTo>
                  <a:lnTo>
                    <a:pt x="131" y="164"/>
                  </a:lnTo>
                  <a:lnTo>
                    <a:pt x="118" y="162"/>
                  </a:lnTo>
                  <a:lnTo>
                    <a:pt x="77" y="162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969250" y="5645150"/>
              <a:ext cx="87313" cy="100013"/>
            </a:xfrm>
            <a:custGeom>
              <a:avLst/>
              <a:gdLst>
                <a:gd name="T0" fmla="*/ 0 w 216"/>
                <a:gd name="T1" fmla="*/ 0 h 249"/>
                <a:gd name="T2" fmla="*/ 216 w 216"/>
                <a:gd name="T3" fmla="*/ 0 h 249"/>
                <a:gd name="T4" fmla="*/ 216 w 216"/>
                <a:gd name="T5" fmla="*/ 63 h 249"/>
                <a:gd name="T6" fmla="*/ 147 w 216"/>
                <a:gd name="T7" fmla="*/ 63 h 249"/>
                <a:gd name="T8" fmla="*/ 147 w 216"/>
                <a:gd name="T9" fmla="*/ 249 h 249"/>
                <a:gd name="T10" fmla="*/ 70 w 216"/>
                <a:gd name="T11" fmla="*/ 249 h 249"/>
                <a:gd name="T12" fmla="*/ 70 w 216"/>
                <a:gd name="T13" fmla="*/ 63 h 249"/>
                <a:gd name="T14" fmla="*/ 0 w 216"/>
                <a:gd name="T15" fmla="*/ 63 h 249"/>
                <a:gd name="T16" fmla="*/ 0 w 216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49">
                  <a:moveTo>
                    <a:pt x="0" y="0"/>
                  </a:moveTo>
                  <a:lnTo>
                    <a:pt x="216" y="0"/>
                  </a:lnTo>
                  <a:lnTo>
                    <a:pt x="216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0" y="249"/>
                  </a:lnTo>
                  <a:lnTo>
                    <a:pt x="70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054975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8 w 253"/>
                <a:gd name="T3" fmla="*/ 64 h 262"/>
                <a:gd name="T4" fmla="*/ 108 w 253"/>
                <a:gd name="T5" fmla="*/ 66 h 262"/>
                <a:gd name="T6" fmla="*/ 99 w 253"/>
                <a:gd name="T7" fmla="*/ 71 h 262"/>
                <a:gd name="T8" fmla="*/ 90 w 253"/>
                <a:gd name="T9" fmla="*/ 80 h 262"/>
                <a:gd name="T10" fmla="*/ 83 w 253"/>
                <a:gd name="T11" fmla="*/ 93 h 262"/>
                <a:gd name="T12" fmla="*/ 79 w 253"/>
                <a:gd name="T13" fmla="*/ 110 h 262"/>
                <a:gd name="T14" fmla="*/ 77 w 253"/>
                <a:gd name="T15" fmla="*/ 131 h 262"/>
                <a:gd name="T16" fmla="*/ 79 w 253"/>
                <a:gd name="T17" fmla="*/ 152 h 262"/>
                <a:gd name="T18" fmla="*/ 83 w 253"/>
                <a:gd name="T19" fmla="*/ 169 h 262"/>
                <a:gd name="T20" fmla="*/ 90 w 253"/>
                <a:gd name="T21" fmla="*/ 181 h 262"/>
                <a:gd name="T22" fmla="*/ 99 w 253"/>
                <a:gd name="T23" fmla="*/ 191 h 262"/>
                <a:gd name="T24" fmla="*/ 108 w 253"/>
                <a:gd name="T25" fmla="*/ 196 h 262"/>
                <a:gd name="T26" fmla="*/ 118 w 253"/>
                <a:gd name="T27" fmla="*/ 199 h 262"/>
                <a:gd name="T28" fmla="*/ 126 w 253"/>
                <a:gd name="T29" fmla="*/ 200 h 262"/>
                <a:gd name="T30" fmla="*/ 135 w 253"/>
                <a:gd name="T31" fmla="*/ 199 h 262"/>
                <a:gd name="T32" fmla="*/ 145 w 253"/>
                <a:gd name="T33" fmla="*/ 196 h 262"/>
                <a:gd name="T34" fmla="*/ 154 w 253"/>
                <a:gd name="T35" fmla="*/ 191 h 262"/>
                <a:gd name="T36" fmla="*/ 162 w 253"/>
                <a:gd name="T37" fmla="*/ 181 h 262"/>
                <a:gd name="T38" fmla="*/ 170 w 253"/>
                <a:gd name="T39" fmla="*/ 169 h 262"/>
                <a:gd name="T40" fmla="*/ 175 w 253"/>
                <a:gd name="T41" fmla="*/ 152 h 262"/>
                <a:gd name="T42" fmla="*/ 176 w 253"/>
                <a:gd name="T43" fmla="*/ 131 h 262"/>
                <a:gd name="T44" fmla="*/ 175 w 253"/>
                <a:gd name="T45" fmla="*/ 110 h 262"/>
                <a:gd name="T46" fmla="*/ 170 w 253"/>
                <a:gd name="T47" fmla="*/ 93 h 262"/>
                <a:gd name="T48" fmla="*/ 162 w 253"/>
                <a:gd name="T49" fmla="*/ 80 h 262"/>
                <a:gd name="T50" fmla="*/ 154 w 253"/>
                <a:gd name="T51" fmla="*/ 71 h 262"/>
                <a:gd name="T52" fmla="*/ 145 w 253"/>
                <a:gd name="T53" fmla="*/ 66 h 262"/>
                <a:gd name="T54" fmla="*/ 135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5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1 w 253"/>
                <a:gd name="T71" fmla="*/ 100 h 262"/>
                <a:gd name="T72" fmla="*/ 253 w 253"/>
                <a:gd name="T73" fmla="*/ 131 h 262"/>
                <a:gd name="T74" fmla="*/ 251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5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5 w 253"/>
                <a:gd name="T89" fmla="*/ 260 h 262"/>
                <a:gd name="T90" fmla="*/ 68 w 253"/>
                <a:gd name="T91" fmla="*/ 250 h 262"/>
                <a:gd name="T92" fmla="*/ 44 w 253"/>
                <a:gd name="T93" fmla="*/ 235 h 262"/>
                <a:gd name="T94" fmla="*/ 26 w 253"/>
                <a:gd name="T95" fmla="*/ 215 h 262"/>
                <a:gd name="T96" fmla="*/ 12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2 w 253"/>
                <a:gd name="T105" fmla="*/ 71 h 262"/>
                <a:gd name="T106" fmla="*/ 26 w 253"/>
                <a:gd name="T107" fmla="*/ 48 h 262"/>
                <a:gd name="T108" fmla="*/ 44 w 253"/>
                <a:gd name="T109" fmla="*/ 28 h 262"/>
                <a:gd name="T110" fmla="*/ 68 w 253"/>
                <a:gd name="T111" fmla="*/ 13 h 262"/>
                <a:gd name="T112" fmla="*/ 95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8" y="64"/>
                  </a:lnTo>
                  <a:lnTo>
                    <a:pt x="108" y="66"/>
                  </a:lnTo>
                  <a:lnTo>
                    <a:pt x="99" y="71"/>
                  </a:lnTo>
                  <a:lnTo>
                    <a:pt x="90" y="80"/>
                  </a:lnTo>
                  <a:lnTo>
                    <a:pt x="83" y="93"/>
                  </a:lnTo>
                  <a:lnTo>
                    <a:pt x="79" y="110"/>
                  </a:lnTo>
                  <a:lnTo>
                    <a:pt x="77" y="131"/>
                  </a:lnTo>
                  <a:lnTo>
                    <a:pt x="79" y="152"/>
                  </a:lnTo>
                  <a:lnTo>
                    <a:pt x="83" y="169"/>
                  </a:lnTo>
                  <a:lnTo>
                    <a:pt x="90" y="181"/>
                  </a:lnTo>
                  <a:lnTo>
                    <a:pt x="99" y="191"/>
                  </a:lnTo>
                  <a:lnTo>
                    <a:pt x="108" y="196"/>
                  </a:lnTo>
                  <a:lnTo>
                    <a:pt x="118" y="199"/>
                  </a:lnTo>
                  <a:lnTo>
                    <a:pt x="126" y="200"/>
                  </a:lnTo>
                  <a:lnTo>
                    <a:pt x="135" y="199"/>
                  </a:lnTo>
                  <a:lnTo>
                    <a:pt x="145" y="196"/>
                  </a:lnTo>
                  <a:lnTo>
                    <a:pt x="154" y="191"/>
                  </a:lnTo>
                  <a:lnTo>
                    <a:pt x="162" y="181"/>
                  </a:lnTo>
                  <a:lnTo>
                    <a:pt x="170" y="169"/>
                  </a:lnTo>
                  <a:lnTo>
                    <a:pt x="175" y="152"/>
                  </a:lnTo>
                  <a:lnTo>
                    <a:pt x="176" y="131"/>
                  </a:lnTo>
                  <a:lnTo>
                    <a:pt x="175" y="110"/>
                  </a:lnTo>
                  <a:lnTo>
                    <a:pt x="170" y="93"/>
                  </a:lnTo>
                  <a:lnTo>
                    <a:pt x="162" y="80"/>
                  </a:lnTo>
                  <a:lnTo>
                    <a:pt x="154" y="71"/>
                  </a:lnTo>
                  <a:lnTo>
                    <a:pt x="145" y="66"/>
                  </a:lnTo>
                  <a:lnTo>
                    <a:pt x="135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1" y="100"/>
                  </a:lnTo>
                  <a:lnTo>
                    <a:pt x="253" y="131"/>
                  </a:lnTo>
                  <a:lnTo>
                    <a:pt x="251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5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5" y="260"/>
                  </a:lnTo>
                  <a:lnTo>
                    <a:pt x="68" y="250"/>
                  </a:lnTo>
                  <a:lnTo>
                    <a:pt x="44" y="235"/>
                  </a:lnTo>
                  <a:lnTo>
                    <a:pt x="26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6" y="48"/>
                  </a:lnTo>
                  <a:lnTo>
                    <a:pt x="44" y="28"/>
                  </a:lnTo>
                  <a:lnTo>
                    <a:pt x="68" y="13"/>
                  </a:lnTo>
                  <a:lnTo>
                    <a:pt x="95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196263" y="5645150"/>
              <a:ext cx="101600" cy="100013"/>
            </a:xfrm>
            <a:custGeom>
              <a:avLst/>
              <a:gdLst>
                <a:gd name="T0" fmla="*/ 0 w 256"/>
                <a:gd name="T1" fmla="*/ 0 h 249"/>
                <a:gd name="T2" fmla="*/ 77 w 256"/>
                <a:gd name="T3" fmla="*/ 0 h 249"/>
                <a:gd name="T4" fmla="*/ 77 w 256"/>
                <a:gd name="T5" fmla="*/ 86 h 249"/>
                <a:gd name="T6" fmla="*/ 79 w 256"/>
                <a:gd name="T7" fmla="*/ 86 h 249"/>
                <a:gd name="T8" fmla="*/ 147 w 256"/>
                <a:gd name="T9" fmla="*/ 0 h 249"/>
                <a:gd name="T10" fmla="*/ 241 w 256"/>
                <a:gd name="T11" fmla="*/ 0 h 249"/>
                <a:gd name="T12" fmla="*/ 151 w 256"/>
                <a:gd name="T13" fmla="*/ 97 h 249"/>
                <a:gd name="T14" fmla="*/ 256 w 256"/>
                <a:gd name="T15" fmla="*/ 249 h 249"/>
                <a:gd name="T16" fmla="*/ 161 w 256"/>
                <a:gd name="T17" fmla="*/ 249 h 249"/>
                <a:gd name="T18" fmla="*/ 100 w 256"/>
                <a:gd name="T19" fmla="*/ 152 h 249"/>
                <a:gd name="T20" fmla="*/ 77 w 256"/>
                <a:gd name="T21" fmla="*/ 175 h 249"/>
                <a:gd name="T22" fmla="*/ 77 w 256"/>
                <a:gd name="T23" fmla="*/ 249 h 249"/>
                <a:gd name="T24" fmla="*/ 0 w 256"/>
                <a:gd name="T25" fmla="*/ 249 h 249"/>
                <a:gd name="T26" fmla="*/ 0 w 256"/>
                <a:gd name="T2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147" y="0"/>
                  </a:lnTo>
                  <a:lnTo>
                    <a:pt x="241" y="0"/>
                  </a:lnTo>
                  <a:lnTo>
                    <a:pt x="151" y="97"/>
                  </a:lnTo>
                  <a:lnTo>
                    <a:pt x="256" y="249"/>
                  </a:lnTo>
                  <a:lnTo>
                    <a:pt x="161" y="249"/>
                  </a:lnTo>
                  <a:lnTo>
                    <a:pt x="100" y="152"/>
                  </a:lnTo>
                  <a:lnTo>
                    <a:pt x="77" y="175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299450" y="5645150"/>
              <a:ext cx="90488" cy="100013"/>
            </a:xfrm>
            <a:custGeom>
              <a:avLst/>
              <a:gdLst>
                <a:gd name="T0" fmla="*/ 0 w 225"/>
                <a:gd name="T1" fmla="*/ 0 h 249"/>
                <a:gd name="T2" fmla="*/ 79 w 225"/>
                <a:gd name="T3" fmla="*/ 0 h 249"/>
                <a:gd name="T4" fmla="*/ 152 w 225"/>
                <a:gd name="T5" fmla="*/ 133 h 249"/>
                <a:gd name="T6" fmla="*/ 153 w 225"/>
                <a:gd name="T7" fmla="*/ 133 h 249"/>
                <a:gd name="T8" fmla="*/ 153 w 225"/>
                <a:gd name="T9" fmla="*/ 0 h 249"/>
                <a:gd name="T10" fmla="*/ 225 w 225"/>
                <a:gd name="T11" fmla="*/ 0 h 249"/>
                <a:gd name="T12" fmla="*/ 225 w 225"/>
                <a:gd name="T13" fmla="*/ 249 h 249"/>
                <a:gd name="T14" fmla="*/ 150 w 225"/>
                <a:gd name="T15" fmla="*/ 249 h 249"/>
                <a:gd name="T16" fmla="*/ 73 w 225"/>
                <a:gd name="T17" fmla="*/ 113 h 249"/>
                <a:gd name="T18" fmla="*/ 73 w 225"/>
                <a:gd name="T19" fmla="*/ 113 h 249"/>
                <a:gd name="T20" fmla="*/ 73 w 225"/>
                <a:gd name="T21" fmla="*/ 249 h 249"/>
                <a:gd name="T22" fmla="*/ 0 w 225"/>
                <a:gd name="T23" fmla="*/ 249 h 249"/>
                <a:gd name="T24" fmla="*/ 0 w 225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49">
                  <a:moveTo>
                    <a:pt x="0" y="0"/>
                  </a:moveTo>
                  <a:lnTo>
                    <a:pt x="79" y="0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0"/>
                  </a:lnTo>
                  <a:lnTo>
                    <a:pt x="225" y="0"/>
                  </a:lnTo>
                  <a:lnTo>
                    <a:pt x="225" y="249"/>
                  </a:lnTo>
                  <a:lnTo>
                    <a:pt x="150" y="249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394700" y="5643563"/>
              <a:ext cx="100013" cy="103188"/>
            </a:xfrm>
            <a:custGeom>
              <a:avLst/>
              <a:gdLst>
                <a:gd name="T0" fmla="*/ 127 w 254"/>
                <a:gd name="T1" fmla="*/ 63 h 262"/>
                <a:gd name="T2" fmla="*/ 119 w 254"/>
                <a:gd name="T3" fmla="*/ 64 h 262"/>
                <a:gd name="T4" fmla="*/ 109 w 254"/>
                <a:gd name="T5" fmla="*/ 66 h 262"/>
                <a:gd name="T6" fmla="*/ 99 w 254"/>
                <a:gd name="T7" fmla="*/ 71 h 262"/>
                <a:gd name="T8" fmla="*/ 91 w 254"/>
                <a:gd name="T9" fmla="*/ 80 h 262"/>
                <a:gd name="T10" fmla="*/ 84 w 254"/>
                <a:gd name="T11" fmla="*/ 93 h 262"/>
                <a:gd name="T12" fmla="*/ 79 w 254"/>
                <a:gd name="T13" fmla="*/ 110 h 262"/>
                <a:gd name="T14" fmla="*/ 78 w 254"/>
                <a:gd name="T15" fmla="*/ 131 h 262"/>
                <a:gd name="T16" fmla="*/ 79 w 254"/>
                <a:gd name="T17" fmla="*/ 152 h 262"/>
                <a:gd name="T18" fmla="*/ 84 w 254"/>
                <a:gd name="T19" fmla="*/ 169 h 262"/>
                <a:gd name="T20" fmla="*/ 91 w 254"/>
                <a:gd name="T21" fmla="*/ 181 h 262"/>
                <a:gd name="T22" fmla="*/ 99 w 254"/>
                <a:gd name="T23" fmla="*/ 191 h 262"/>
                <a:gd name="T24" fmla="*/ 109 w 254"/>
                <a:gd name="T25" fmla="*/ 196 h 262"/>
                <a:gd name="T26" fmla="*/ 119 w 254"/>
                <a:gd name="T27" fmla="*/ 199 h 262"/>
                <a:gd name="T28" fmla="*/ 127 w 254"/>
                <a:gd name="T29" fmla="*/ 200 h 262"/>
                <a:gd name="T30" fmla="*/ 136 w 254"/>
                <a:gd name="T31" fmla="*/ 199 h 262"/>
                <a:gd name="T32" fmla="*/ 146 w 254"/>
                <a:gd name="T33" fmla="*/ 196 h 262"/>
                <a:gd name="T34" fmla="*/ 155 w 254"/>
                <a:gd name="T35" fmla="*/ 191 h 262"/>
                <a:gd name="T36" fmla="*/ 163 w 254"/>
                <a:gd name="T37" fmla="*/ 181 h 262"/>
                <a:gd name="T38" fmla="*/ 171 w 254"/>
                <a:gd name="T39" fmla="*/ 169 h 262"/>
                <a:gd name="T40" fmla="*/ 175 w 254"/>
                <a:gd name="T41" fmla="*/ 152 h 262"/>
                <a:gd name="T42" fmla="*/ 177 w 254"/>
                <a:gd name="T43" fmla="*/ 131 h 262"/>
                <a:gd name="T44" fmla="*/ 175 w 254"/>
                <a:gd name="T45" fmla="*/ 110 h 262"/>
                <a:gd name="T46" fmla="*/ 171 w 254"/>
                <a:gd name="T47" fmla="*/ 93 h 262"/>
                <a:gd name="T48" fmla="*/ 163 w 254"/>
                <a:gd name="T49" fmla="*/ 80 h 262"/>
                <a:gd name="T50" fmla="*/ 155 w 254"/>
                <a:gd name="T51" fmla="*/ 71 h 262"/>
                <a:gd name="T52" fmla="*/ 146 w 254"/>
                <a:gd name="T53" fmla="*/ 66 h 262"/>
                <a:gd name="T54" fmla="*/ 136 w 254"/>
                <a:gd name="T55" fmla="*/ 64 h 262"/>
                <a:gd name="T56" fmla="*/ 127 w 254"/>
                <a:gd name="T57" fmla="*/ 63 h 262"/>
                <a:gd name="T58" fmla="*/ 127 w 254"/>
                <a:gd name="T59" fmla="*/ 0 h 262"/>
                <a:gd name="T60" fmla="*/ 158 w 254"/>
                <a:gd name="T61" fmla="*/ 3 h 262"/>
                <a:gd name="T62" fmla="*/ 186 w 254"/>
                <a:gd name="T63" fmla="*/ 13 h 262"/>
                <a:gd name="T64" fmla="*/ 208 w 254"/>
                <a:gd name="T65" fmla="*/ 28 h 262"/>
                <a:gd name="T66" fmla="*/ 228 w 254"/>
                <a:gd name="T67" fmla="*/ 48 h 262"/>
                <a:gd name="T68" fmla="*/ 242 w 254"/>
                <a:gd name="T69" fmla="*/ 71 h 262"/>
                <a:gd name="T70" fmla="*/ 250 w 254"/>
                <a:gd name="T71" fmla="*/ 100 h 262"/>
                <a:gd name="T72" fmla="*/ 254 w 254"/>
                <a:gd name="T73" fmla="*/ 131 h 262"/>
                <a:gd name="T74" fmla="*/ 250 w 254"/>
                <a:gd name="T75" fmla="*/ 162 h 262"/>
                <a:gd name="T76" fmla="*/ 242 w 254"/>
                <a:gd name="T77" fmla="*/ 191 h 262"/>
                <a:gd name="T78" fmla="*/ 228 w 254"/>
                <a:gd name="T79" fmla="*/ 215 h 262"/>
                <a:gd name="T80" fmla="*/ 208 w 254"/>
                <a:gd name="T81" fmla="*/ 235 h 262"/>
                <a:gd name="T82" fmla="*/ 186 w 254"/>
                <a:gd name="T83" fmla="*/ 250 h 262"/>
                <a:gd name="T84" fmla="*/ 158 w 254"/>
                <a:gd name="T85" fmla="*/ 260 h 262"/>
                <a:gd name="T86" fmla="*/ 127 w 254"/>
                <a:gd name="T87" fmla="*/ 262 h 262"/>
                <a:gd name="T88" fmla="*/ 96 w 254"/>
                <a:gd name="T89" fmla="*/ 260 h 262"/>
                <a:gd name="T90" fmla="*/ 69 w 254"/>
                <a:gd name="T91" fmla="*/ 250 h 262"/>
                <a:gd name="T92" fmla="*/ 45 w 254"/>
                <a:gd name="T93" fmla="*/ 235 h 262"/>
                <a:gd name="T94" fmla="*/ 27 w 254"/>
                <a:gd name="T95" fmla="*/ 215 h 262"/>
                <a:gd name="T96" fmla="*/ 12 w 254"/>
                <a:gd name="T97" fmla="*/ 191 h 262"/>
                <a:gd name="T98" fmla="*/ 3 w 254"/>
                <a:gd name="T99" fmla="*/ 162 h 262"/>
                <a:gd name="T100" fmla="*/ 0 w 254"/>
                <a:gd name="T101" fmla="*/ 131 h 262"/>
                <a:gd name="T102" fmla="*/ 3 w 254"/>
                <a:gd name="T103" fmla="*/ 100 h 262"/>
                <a:gd name="T104" fmla="*/ 12 w 254"/>
                <a:gd name="T105" fmla="*/ 71 h 262"/>
                <a:gd name="T106" fmla="*/ 27 w 254"/>
                <a:gd name="T107" fmla="*/ 48 h 262"/>
                <a:gd name="T108" fmla="*/ 45 w 254"/>
                <a:gd name="T109" fmla="*/ 28 h 262"/>
                <a:gd name="T110" fmla="*/ 69 w 254"/>
                <a:gd name="T111" fmla="*/ 13 h 262"/>
                <a:gd name="T112" fmla="*/ 96 w 254"/>
                <a:gd name="T113" fmla="*/ 3 h 262"/>
                <a:gd name="T114" fmla="*/ 127 w 254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62">
                  <a:moveTo>
                    <a:pt x="127" y="63"/>
                  </a:moveTo>
                  <a:lnTo>
                    <a:pt x="119" y="64"/>
                  </a:lnTo>
                  <a:lnTo>
                    <a:pt x="109" y="66"/>
                  </a:lnTo>
                  <a:lnTo>
                    <a:pt x="99" y="71"/>
                  </a:lnTo>
                  <a:lnTo>
                    <a:pt x="91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8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1" y="181"/>
                  </a:lnTo>
                  <a:lnTo>
                    <a:pt x="99" y="191"/>
                  </a:lnTo>
                  <a:lnTo>
                    <a:pt x="109" y="196"/>
                  </a:lnTo>
                  <a:lnTo>
                    <a:pt x="119" y="199"/>
                  </a:lnTo>
                  <a:lnTo>
                    <a:pt x="127" y="200"/>
                  </a:lnTo>
                  <a:lnTo>
                    <a:pt x="136" y="199"/>
                  </a:lnTo>
                  <a:lnTo>
                    <a:pt x="146" y="196"/>
                  </a:lnTo>
                  <a:lnTo>
                    <a:pt x="155" y="191"/>
                  </a:lnTo>
                  <a:lnTo>
                    <a:pt x="163" y="181"/>
                  </a:lnTo>
                  <a:lnTo>
                    <a:pt x="171" y="169"/>
                  </a:lnTo>
                  <a:lnTo>
                    <a:pt x="175" y="152"/>
                  </a:lnTo>
                  <a:lnTo>
                    <a:pt x="177" y="131"/>
                  </a:lnTo>
                  <a:lnTo>
                    <a:pt x="175" y="110"/>
                  </a:lnTo>
                  <a:lnTo>
                    <a:pt x="171" y="93"/>
                  </a:lnTo>
                  <a:lnTo>
                    <a:pt x="163" y="80"/>
                  </a:lnTo>
                  <a:lnTo>
                    <a:pt x="155" y="71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27" y="63"/>
                  </a:lnTo>
                  <a:close/>
                  <a:moveTo>
                    <a:pt x="127" y="0"/>
                  </a:moveTo>
                  <a:lnTo>
                    <a:pt x="158" y="3"/>
                  </a:lnTo>
                  <a:lnTo>
                    <a:pt x="186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2" y="71"/>
                  </a:lnTo>
                  <a:lnTo>
                    <a:pt x="250" y="100"/>
                  </a:lnTo>
                  <a:lnTo>
                    <a:pt x="254" y="131"/>
                  </a:lnTo>
                  <a:lnTo>
                    <a:pt x="250" y="162"/>
                  </a:lnTo>
                  <a:lnTo>
                    <a:pt x="242" y="191"/>
                  </a:lnTo>
                  <a:lnTo>
                    <a:pt x="228" y="215"/>
                  </a:lnTo>
                  <a:lnTo>
                    <a:pt x="208" y="235"/>
                  </a:lnTo>
                  <a:lnTo>
                    <a:pt x="186" y="250"/>
                  </a:lnTo>
                  <a:lnTo>
                    <a:pt x="158" y="260"/>
                  </a:lnTo>
                  <a:lnTo>
                    <a:pt x="127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7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7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489950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6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4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2 w 342"/>
                <a:gd name="T21" fmla="*/ 249 h 249"/>
                <a:gd name="T22" fmla="*/ 196 w 342"/>
                <a:gd name="T23" fmla="*/ 249 h 249"/>
                <a:gd name="T24" fmla="*/ 170 w 342"/>
                <a:gd name="T25" fmla="*/ 97 h 249"/>
                <a:gd name="T26" fmla="*/ 169 w 342"/>
                <a:gd name="T27" fmla="*/ 97 h 249"/>
                <a:gd name="T28" fmla="*/ 143 w 342"/>
                <a:gd name="T29" fmla="*/ 249 h 249"/>
                <a:gd name="T30" fmla="*/ 67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6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4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2" y="249"/>
                  </a:lnTo>
                  <a:lnTo>
                    <a:pt x="196" y="249"/>
                  </a:lnTo>
                  <a:lnTo>
                    <a:pt x="170" y="97"/>
                  </a:lnTo>
                  <a:lnTo>
                    <a:pt x="169" y="97"/>
                  </a:lnTo>
                  <a:lnTo>
                    <a:pt x="143" y="249"/>
                  </a:lnTo>
                  <a:lnTo>
                    <a:pt x="6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543800" y="4959350"/>
              <a:ext cx="341313" cy="452438"/>
            </a:xfrm>
            <a:custGeom>
              <a:avLst/>
              <a:gdLst>
                <a:gd name="T0" fmla="*/ 486 w 859"/>
                <a:gd name="T1" fmla="*/ 4 h 1142"/>
                <a:gd name="T2" fmla="*/ 603 w 859"/>
                <a:gd name="T3" fmla="*/ 30 h 1142"/>
                <a:gd name="T4" fmla="*/ 700 w 859"/>
                <a:gd name="T5" fmla="*/ 83 h 1142"/>
                <a:gd name="T6" fmla="*/ 771 w 859"/>
                <a:gd name="T7" fmla="*/ 167 h 1142"/>
                <a:gd name="T8" fmla="*/ 809 w 859"/>
                <a:gd name="T9" fmla="*/ 292 h 1142"/>
                <a:gd name="T10" fmla="*/ 641 w 859"/>
                <a:gd name="T11" fmla="*/ 307 h 1142"/>
                <a:gd name="T12" fmla="*/ 599 w 859"/>
                <a:gd name="T13" fmla="*/ 226 h 1142"/>
                <a:gd name="T14" fmla="*/ 528 w 859"/>
                <a:gd name="T15" fmla="*/ 179 h 1142"/>
                <a:gd name="T16" fmla="*/ 442 w 859"/>
                <a:gd name="T17" fmla="*/ 160 h 1142"/>
                <a:gd name="T18" fmla="*/ 358 w 859"/>
                <a:gd name="T19" fmla="*/ 162 h 1142"/>
                <a:gd name="T20" fmla="*/ 279 w 859"/>
                <a:gd name="T21" fmla="*/ 181 h 1142"/>
                <a:gd name="T22" fmla="*/ 220 w 859"/>
                <a:gd name="T23" fmla="*/ 225 h 1142"/>
                <a:gd name="T24" fmla="*/ 197 w 859"/>
                <a:gd name="T25" fmla="*/ 298 h 1142"/>
                <a:gd name="T26" fmla="*/ 220 w 859"/>
                <a:gd name="T27" fmla="*/ 367 h 1142"/>
                <a:gd name="T28" fmla="*/ 278 w 859"/>
                <a:gd name="T29" fmla="*/ 414 h 1142"/>
                <a:gd name="T30" fmla="*/ 363 w 859"/>
                <a:gd name="T31" fmla="*/ 446 h 1142"/>
                <a:gd name="T32" fmla="*/ 461 w 859"/>
                <a:gd name="T33" fmla="*/ 471 h 1142"/>
                <a:gd name="T34" fmla="*/ 564 w 859"/>
                <a:gd name="T35" fmla="*/ 496 h 1142"/>
                <a:gd name="T36" fmla="*/ 666 w 859"/>
                <a:gd name="T37" fmla="*/ 530 h 1142"/>
                <a:gd name="T38" fmla="*/ 756 w 859"/>
                <a:gd name="T39" fmla="*/ 578 h 1142"/>
                <a:gd name="T40" fmla="*/ 823 w 859"/>
                <a:gd name="T41" fmla="*/ 651 h 1142"/>
                <a:gd name="T42" fmla="*/ 856 w 859"/>
                <a:gd name="T43" fmla="*/ 754 h 1142"/>
                <a:gd name="T44" fmla="*/ 849 w 859"/>
                <a:gd name="T45" fmla="*/ 887 h 1142"/>
                <a:gd name="T46" fmla="*/ 801 w 859"/>
                <a:gd name="T47" fmla="*/ 992 h 1142"/>
                <a:gd name="T48" fmla="*/ 721 w 859"/>
                <a:gd name="T49" fmla="*/ 1067 h 1142"/>
                <a:gd name="T50" fmla="*/ 619 w 859"/>
                <a:gd name="T51" fmla="*/ 1114 h 1142"/>
                <a:gd name="T52" fmla="*/ 506 w 859"/>
                <a:gd name="T53" fmla="*/ 1138 h 1142"/>
                <a:gd name="T54" fmla="*/ 384 w 859"/>
                <a:gd name="T55" fmla="*/ 1140 h 1142"/>
                <a:gd name="T56" fmla="*/ 257 w 859"/>
                <a:gd name="T57" fmla="*/ 1119 h 1142"/>
                <a:gd name="T58" fmla="*/ 149 w 859"/>
                <a:gd name="T59" fmla="*/ 1069 h 1142"/>
                <a:gd name="T60" fmla="*/ 64 w 859"/>
                <a:gd name="T61" fmla="*/ 988 h 1142"/>
                <a:gd name="T62" fmla="*/ 13 w 859"/>
                <a:gd name="T63" fmla="*/ 871 h 1142"/>
                <a:gd name="T64" fmla="*/ 166 w 859"/>
                <a:gd name="T65" fmla="*/ 773 h 1142"/>
                <a:gd name="T66" fmla="*/ 191 w 859"/>
                <a:gd name="T67" fmla="*/ 872 h 1142"/>
                <a:gd name="T68" fmla="*/ 253 w 859"/>
                <a:gd name="T69" fmla="*/ 939 h 1142"/>
                <a:gd name="T70" fmla="*/ 339 w 859"/>
                <a:gd name="T71" fmla="*/ 973 h 1142"/>
                <a:gd name="T72" fmla="*/ 439 w 859"/>
                <a:gd name="T73" fmla="*/ 983 h 1142"/>
                <a:gd name="T74" fmla="*/ 513 w 859"/>
                <a:gd name="T75" fmla="*/ 978 h 1142"/>
                <a:gd name="T76" fmla="*/ 588 w 859"/>
                <a:gd name="T77" fmla="*/ 958 h 1142"/>
                <a:gd name="T78" fmla="*/ 648 w 859"/>
                <a:gd name="T79" fmla="*/ 919 h 1142"/>
                <a:gd name="T80" fmla="*/ 680 w 859"/>
                <a:gd name="T81" fmla="*/ 850 h 1142"/>
                <a:gd name="T82" fmla="*/ 671 w 859"/>
                <a:gd name="T83" fmla="*/ 764 h 1142"/>
                <a:gd name="T84" fmla="*/ 619 w 859"/>
                <a:gd name="T85" fmla="*/ 704 h 1142"/>
                <a:gd name="T86" fmla="*/ 534 w 859"/>
                <a:gd name="T87" fmla="*/ 664 h 1142"/>
                <a:gd name="T88" fmla="*/ 427 w 859"/>
                <a:gd name="T89" fmla="*/ 636 h 1142"/>
                <a:gd name="T90" fmla="*/ 317 w 859"/>
                <a:gd name="T91" fmla="*/ 610 h 1142"/>
                <a:gd name="T92" fmla="*/ 215 w 859"/>
                <a:gd name="T93" fmla="*/ 576 h 1142"/>
                <a:gd name="T94" fmla="*/ 125 w 859"/>
                <a:gd name="T95" fmla="*/ 527 h 1142"/>
                <a:gd name="T96" fmla="*/ 58 w 859"/>
                <a:gd name="T97" fmla="*/ 456 h 1142"/>
                <a:gd name="T98" fmla="*/ 23 w 859"/>
                <a:gd name="T99" fmla="*/ 353 h 1142"/>
                <a:gd name="T100" fmla="*/ 31 w 859"/>
                <a:gd name="T101" fmla="*/ 230 h 1142"/>
                <a:gd name="T102" fmla="*/ 80 w 859"/>
                <a:gd name="T103" fmla="*/ 132 h 1142"/>
                <a:gd name="T104" fmla="*/ 159 w 859"/>
                <a:gd name="T105" fmla="*/ 64 h 1142"/>
                <a:gd name="T106" fmla="*/ 257 w 859"/>
                <a:gd name="T107" fmla="*/ 20 h 1142"/>
                <a:gd name="T108" fmla="*/ 364 w 859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1142">
                  <a:moveTo>
                    <a:pt x="399" y="0"/>
                  </a:moveTo>
                  <a:lnTo>
                    <a:pt x="442" y="2"/>
                  </a:lnTo>
                  <a:lnTo>
                    <a:pt x="486" y="4"/>
                  </a:lnTo>
                  <a:lnTo>
                    <a:pt x="527" y="10"/>
                  </a:lnTo>
                  <a:lnTo>
                    <a:pt x="565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0" y="61"/>
                  </a:lnTo>
                  <a:lnTo>
                    <a:pt x="700" y="83"/>
                  </a:lnTo>
                  <a:lnTo>
                    <a:pt x="726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1" y="246"/>
                  </a:lnTo>
                  <a:lnTo>
                    <a:pt x="809" y="292"/>
                  </a:lnTo>
                  <a:lnTo>
                    <a:pt x="814" y="342"/>
                  </a:lnTo>
                  <a:lnTo>
                    <a:pt x="648" y="342"/>
                  </a:lnTo>
                  <a:lnTo>
                    <a:pt x="641" y="307"/>
                  </a:lnTo>
                  <a:lnTo>
                    <a:pt x="631" y="276"/>
                  </a:lnTo>
                  <a:lnTo>
                    <a:pt x="618" y="248"/>
                  </a:lnTo>
                  <a:lnTo>
                    <a:pt x="599" y="226"/>
                  </a:lnTo>
                  <a:lnTo>
                    <a:pt x="578" y="206"/>
                  </a:lnTo>
                  <a:lnTo>
                    <a:pt x="554" y="191"/>
                  </a:lnTo>
                  <a:lnTo>
                    <a:pt x="528" y="179"/>
                  </a:lnTo>
                  <a:lnTo>
                    <a:pt x="501" y="170"/>
                  </a:lnTo>
                  <a:lnTo>
                    <a:pt x="472" y="164"/>
                  </a:lnTo>
                  <a:lnTo>
                    <a:pt x="442" y="160"/>
                  </a:lnTo>
                  <a:lnTo>
                    <a:pt x="412" y="159"/>
                  </a:lnTo>
                  <a:lnTo>
                    <a:pt x="385" y="160"/>
                  </a:lnTo>
                  <a:lnTo>
                    <a:pt x="358" y="162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1"/>
                  </a:lnTo>
                  <a:lnTo>
                    <a:pt x="257" y="193"/>
                  </a:lnTo>
                  <a:lnTo>
                    <a:pt x="237" y="207"/>
                  </a:lnTo>
                  <a:lnTo>
                    <a:pt x="220" y="225"/>
                  </a:lnTo>
                  <a:lnTo>
                    <a:pt x="207" y="246"/>
                  </a:lnTo>
                  <a:lnTo>
                    <a:pt x="200" y="269"/>
                  </a:lnTo>
                  <a:lnTo>
                    <a:pt x="197" y="298"/>
                  </a:lnTo>
                  <a:lnTo>
                    <a:pt x="200" y="324"/>
                  </a:lnTo>
                  <a:lnTo>
                    <a:pt x="207" y="347"/>
                  </a:lnTo>
                  <a:lnTo>
                    <a:pt x="220" y="367"/>
                  </a:lnTo>
                  <a:lnTo>
                    <a:pt x="236" y="384"/>
                  </a:lnTo>
                  <a:lnTo>
                    <a:pt x="256" y="400"/>
                  </a:lnTo>
                  <a:lnTo>
                    <a:pt x="278" y="414"/>
                  </a:lnTo>
                  <a:lnTo>
                    <a:pt x="304" y="426"/>
                  </a:lnTo>
                  <a:lnTo>
                    <a:pt x="333" y="436"/>
                  </a:lnTo>
                  <a:lnTo>
                    <a:pt x="363" y="446"/>
                  </a:lnTo>
                  <a:lnTo>
                    <a:pt x="395" y="455"/>
                  </a:lnTo>
                  <a:lnTo>
                    <a:pt x="427" y="464"/>
                  </a:lnTo>
                  <a:lnTo>
                    <a:pt x="461" y="471"/>
                  </a:lnTo>
                  <a:lnTo>
                    <a:pt x="495" y="479"/>
                  </a:lnTo>
                  <a:lnTo>
                    <a:pt x="528" y="488"/>
                  </a:lnTo>
                  <a:lnTo>
                    <a:pt x="564" y="496"/>
                  </a:lnTo>
                  <a:lnTo>
                    <a:pt x="599" y="506"/>
                  </a:lnTo>
                  <a:lnTo>
                    <a:pt x="634" y="517"/>
                  </a:lnTo>
                  <a:lnTo>
                    <a:pt x="666" y="530"/>
                  </a:lnTo>
                  <a:lnTo>
                    <a:pt x="699" y="544"/>
                  </a:lnTo>
                  <a:lnTo>
                    <a:pt x="728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3" y="623"/>
                  </a:lnTo>
                  <a:lnTo>
                    <a:pt x="823" y="651"/>
                  </a:lnTo>
                  <a:lnTo>
                    <a:pt x="838" y="682"/>
                  </a:lnTo>
                  <a:lnTo>
                    <a:pt x="849" y="717"/>
                  </a:lnTo>
                  <a:lnTo>
                    <a:pt x="856" y="754"/>
                  </a:lnTo>
                  <a:lnTo>
                    <a:pt x="859" y="798"/>
                  </a:lnTo>
                  <a:lnTo>
                    <a:pt x="856" y="844"/>
                  </a:lnTo>
                  <a:lnTo>
                    <a:pt x="849" y="887"/>
                  </a:lnTo>
                  <a:lnTo>
                    <a:pt x="837" y="926"/>
                  </a:lnTo>
                  <a:lnTo>
                    <a:pt x="820" y="961"/>
                  </a:lnTo>
                  <a:lnTo>
                    <a:pt x="801" y="992"/>
                  </a:lnTo>
                  <a:lnTo>
                    <a:pt x="777" y="1021"/>
                  </a:lnTo>
                  <a:lnTo>
                    <a:pt x="751" y="1046"/>
                  </a:lnTo>
                  <a:lnTo>
                    <a:pt x="721" y="1067"/>
                  </a:lnTo>
                  <a:lnTo>
                    <a:pt x="689" y="1086"/>
                  </a:lnTo>
                  <a:lnTo>
                    <a:pt x="655" y="1100"/>
                  </a:lnTo>
                  <a:lnTo>
                    <a:pt x="619" y="1114"/>
                  </a:lnTo>
                  <a:lnTo>
                    <a:pt x="583" y="1124"/>
                  </a:lnTo>
                  <a:lnTo>
                    <a:pt x="544" y="1132"/>
                  </a:lnTo>
                  <a:lnTo>
                    <a:pt x="506" y="1138"/>
                  </a:lnTo>
                  <a:lnTo>
                    <a:pt x="467" y="1140"/>
                  </a:lnTo>
                  <a:lnTo>
                    <a:pt x="429" y="1142"/>
                  </a:lnTo>
                  <a:lnTo>
                    <a:pt x="384" y="1140"/>
                  </a:lnTo>
                  <a:lnTo>
                    <a:pt x="339" y="1137"/>
                  </a:lnTo>
                  <a:lnTo>
                    <a:pt x="297" y="1129"/>
                  </a:lnTo>
                  <a:lnTo>
                    <a:pt x="257" y="1119"/>
                  </a:lnTo>
                  <a:lnTo>
                    <a:pt x="218" y="1105"/>
                  </a:lnTo>
                  <a:lnTo>
                    <a:pt x="182" y="1089"/>
                  </a:lnTo>
                  <a:lnTo>
                    <a:pt x="149" y="1069"/>
                  </a:lnTo>
                  <a:lnTo>
                    <a:pt x="118" y="1046"/>
                  </a:lnTo>
                  <a:lnTo>
                    <a:pt x="89" y="1020"/>
                  </a:lnTo>
                  <a:lnTo>
                    <a:pt x="64" y="988"/>
                  </a:lnTo>
                  <a:lnTo>
                    <a:pt x="43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3" y="824"/>
                  </a:lnTo>
                  <a:lnTo>
                    <a:pt x="0" y="773"/>
                  </a:lnTo>
                  <a:lnTo>
                    <a:pt x="166" y="773"/>
                  </a:lnTo>
                  <a:lnTo>
                    <a:pt x="170" y="810"/>
                  </a:lnTo>
                  <a:lnTo>
                    <a:pt x="179" y="844"/>
                  </a:lnTo>
                  <a:lnTo>
                    <a:pt x="191" y="872"/>
                  </a:lnTo>
                  <a:lnTo>
                    <a:pt x="209" y="899"/>
                  </a:lnTo>
                  <a:lnTo>
                    <a:pt x="230" y="920"/>
                  </a:lnTo>
                  <a:lnTo>
                    <a:pt x="253" y="939"/>
                  </a:lnTo>
                  <a:lnTo>
                    <a:pt x="279" y="952"/>
                  </a:lnTo>
                  <a:lnTo>
                    <a:pt x="308" y="965"/>
                  </a:lnTo>
                  <a:lnTo>
                    <a:pt x="339" y="973"/>
                  </a:lnTo>
                  <a:lnTo>
                    <a:pt x="370" y="978"/>
                  </a:lnTo>
                  <a:lnTo>
                    <a:pt x="404" y="982"/>
                  </a:lnTo>
                  <a:lnTo>
                    <a:pt x="439" y="983"/>
                  </a:lnTo>
                  <a:lnTo>
                    <a:pt x="462" y="983"/>
                  </a:lnTo>
                  <a:lnTo>
                    <a:pt x="488" y="981"/>
                  </a:lnTo>
                  <a:lnTo>
                    <a:pt x="513" y="978"/>
                  </a:lnTo>
                  <a:lnTo>
                    <a:pt x="539" y="973"/>
                  </a:lnTo>
                  <a:lnTo>
                    <a:pt x="564" y="967"/>
                  </a:lnTo>
                  <a:lnTo>
                    <a:pt x="588" y="958"/>
                  </a:lnTo>
                  <a:lnTo>
                    <a:pt x="610" y="947"/>
                  </a:lnTo>
                  <a:lnTo>
                    <a:pt x="630" y="935"/>
                  </a:lnTo>
                  <a:lnTo>
                    <a:pt x="648" y="919"/>
                  </a:lnTo>
                  <a:lnTo>
                    <a:pt x="662" y="899"/>
                  </a:lnTo>
                  <a:lnTo>
                    <a:pt x="674" y="876"/>
                  </a:lnTo>
                  <a:lnTo>
                    <a:pt x="680" y="850"/>
                  </a:lnTo>
                  <a:lnTo>
                    <a:pt x="682" y="821"/>
                  </a:lnTo>
                  <a:lnTo>
                    <a:pt x="680" y="790"/>
                  </a:lnTo>
                  <a:lnTo>
                    <a:pt x="671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19" y="704"/>
                  </a:lnTo>
                  <a:lnTo>
                    <a:pt x="594" y="689"/>
                  </a:lnTo>
                  <a:lnTo>
                    <a:pt x="565" y="676"/>
                  </a:lnTo>
                  <a:lnTo>
                    <a:pt x="534" y="664"/>
                  </a:lnTo>
                  <a:lnTo>
                    <a:pt x="501" y="654"/>
                  </a:lnTo>
                  <a:lnTo>
                    <a:pt x="465" y="644"/>
                  </a:lnTo>
                  <a:lnTo>
                    <a:pt x="427" y="636"/>
                  </a:lnTo>
                  <a:lnTo>
                    <a:pt x="390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2" y="600"/>
                  </a:lnTo>
                  <a:lnTo>
                    <a:pt x="247" y="588"/>
                  </a:lnTo>
                  <a:lnTo>
                    <a:pt x="215" y="576"/>
                  </a:lnTo>
                  <a:lnTo>
                    <a:pt x="182" y="562"/>
                  </a:lnTo>
                  <a:lnTo>
                    <a:pt x="153" y="546"/>
                  </a:lnTo>
                  <a:lnTo>
                    <a:pt x="125" y="527"/>
                  </a:lnTo>
                  <a:lnTo>
                    <a:pt x="99" y="506"/>
                  </a:lnTo>
                  <a:lnTo>
                    <a:pt x="77" y="483"/>
                  </a:lnTo>
                  <a:lnTo>
                    <a:pt x="58" y="456"/>
                  </a:lnTo>
                  <a:lnTo>
                    <a:pt x="42" y="425"/>
                  </a:lnTo>
                  <a:lnTo>
                    <a:pt x="31" y="392"/>
                  </a:lnTo>
                  <a:lnTo>
                    <a:pt x="23" y="353"/>
                  </a:lnTo>
                  <a:lnTo>
                    <a:pt x="21" y="311"/>
                  </a:lnTo>
                  <a:lnTo>
                    <a:pt x="23" y="268"/>
                  </a:lnTo>
                  <a:lnTo>
                    <a:pt x="31" y="230"/>
                  </a:lnTo>
                  <a:lnTo>
                    <a:pt x="43" y="193"/>
                  </a:lnTo>
                  <a:lnTo>
                    <a:pt x="59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0" y="46"/>
                  </a:lnTo>
                  <a:lnTo>
                    <a:pt x="222" y="32"/>
                  </a:lnTo>
                  <a:lnTo>
                    <a:pt x="257" y="20"/>
                  </a:lnTo>
                  <a:lnTo>
                    <a:pt x="292" y="12"/>
                  </a:lnTo>
                  <a:lnTo>
                    <a:pt x="328" y="5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897813" y="4959350"/>
              <a:ext cx="377825" cy="452438"/>
            </a:xfrm>
            <a:custGeom>
              <a:avLst/>
              <a:gdLst>
                <a:gd name="T0" fmla="*/ 631 w 951"/>
                <a:gd name="T1" fmla="*/ 580 h 1142"/>
                <a:gd name="T2" fmla="*/ 531 w 951"/>
                <a:gd name="T3" fmla="*/ 605 h 1142"/>
                <a:gd name="T4" fmla="*/ 418 w 951"/>
                <a:gd name="T5" fmla="*/ 621 h 1142"/>
                <a:gd name="T6" fmla="*/ 322 w 951"/>
                <a:gd name="T7" fmla="*/ 641 h 1142"/>
                <a:gd name="T8" fmla="*/ 248 w 951"/>
                <a:gd name="T9" fmla="*/ 676 h 1142"/>
                <a:gd name="T10" fmla="*/ 197 w 951"/>
                <a:gd name="T11" fmla="*/ 733 h 1142"/>
                <a:gd name="T12" fmla="*/ 177 w 951"/>
                <a:gd name="T13" fmla="*/ 823 h 1142"/>
                <a:gd name="T14" fmla="*/ 195 w 951"/>
                <a:gd name="T15" fmla="*/ 904 h 1142"/>
                <a:gd name="T16" fmla="*/ 246 w 951"/>
                <a:gd name="T17" fmla="*/ 953 h 1142"/>
                <a:gd name="T18" fmla="*/ 318 w 951"/>
                <a:gd name="T19" fmla="*/ 978 h 1142"/>
                <a:gd name="T20" fmla="*/ 420 w 951"/>
                <a:gd name="T21" fmla="*/ 981 h 1142"/>
                <a:gd name="T22" fmla="*/ 540 w 951"/>
                <a:gd name="T23" fmla="*/ 947 h 1142"/>
                <a:gd name="T24" fmla="*/ 621 w 951"/>
                <a:gd name="T25" fmla="*/ 885 h 1142"/>
                <a:gd name="T26" fmla="*/ 667 w 951"/>
                <a:gd name="T27" fmla="*/ 810 h 1142"/>
                <a:gd name="T28" fmla="*/ 682 w 951"/>
                <a:gd name="T29" fmla="*/ 737 h 1142"/>
                <a:gd name="T30" fmla="*/ 502 w 951"/>
                <a:gd name="T31" fmla="*/ 0 h 1142"/>
                <a:gd name="T32" fmla="*/ 604 w 951"/>
                <a:gd name="T33" fmla="*/ 12 h 1142"/>
                <a:gd name="T34" fmla="*/ 699 w 951"/>
                <a:gd name="T35" fmla="*/ 40 h 1142"/>
                <a:gd name="T36" fmla="*/ 776 w 951"/>
                <a:gd name="T37" fmla="*/ 93 h 1142"/>
                <a:gd name="T38" fmla="*/ 828 w 951"/>
                <a:gd name="T39" fmla="*/ 177 h 1142"/>
                <a:gd name="T40" fmla="*/ 848 w 951"/>
                <a:gd name="T41" fmla="*/ 299 h 1142"/>
                <a:gd name="T42" fmla="*/ 849 w 951"/>
                <a:gd name="T43" fmla="*/ 916 h 1142"/>
                <a:gd name="T44" fmla="*/ 861 w 951"/>
                <a:gd name="T45" fmla="*/ 967 h 1142"/>
                <a:gd name="T46" fmla="*/ 900 w 951"/>
                <a:gd name="T47" fmla="*/ 983 h 1142"/>
                <a:gd name="T48" fmla="*/ 951 w 951"/>
                <a:gd name="T49" fmla="*/ 972 h 1142"/>
                <a:gd name="T50" fmla="*/ 900 w 951"/>
                <a:gd name="T51" fmla="*/ 1134 h 1142"/>
                <a:gd name="T52" fmla="*/ 805 w 951"/>
                <a:gd name="T53" fmla="*/ 1139 h 1142"/>
                <a:gd name="T54" fmla="*/ 739 w 951"/>
                <a:gd name="T55" fmla="*/ 1110 h 1142"/>
                <a:gd name="T56" fmla="*/ 699 w 951"/>
                <a:gd name="T57" fmla="*/ 1042 h 1142"/>
                <a:gd name="T58" fmla="*/ 655 w 951"/>
                <a:gd name="T59" fmla="*/ 1013 h 1142"/>
                <a:gd name="T60" fmla="*/ 531 w 951"/>
                <a:gd name="T61" fmla="*/ 1100 h 1142"/>
                <a:gd name="T62" fmla="*/ 387 w 951"/>
                <a:gd name="T63" fmla="*/ 1139 h 1142"/>
                <a:gd name="T64" fmla="*/ 253 w 951"/>
                <a:gd name="T65" fmla="*/ 1135 h 1142"/>
                <a:gd name="T66" fmla="*/ 144 w 951"/>
                <a:gd name="T67" fmla="*/ 1100 h 1142"/>
                <a:gd name="T68" fmla="*/ 61 w 951"/>
                <a:gd name="T69" fmla="*/ 1032 h 1142"/>
                <a:gd name="T70" fmla="*/ 11 w 951"/>
                <a:gd name="T71" fmla="*/ 927 h 1142"/>
                <a:gd name="T72" fmla="*/ 3 w 951"/>
                <a:gd name="T73" fmla="*/ 789 h 1142"/>
                <a:gd name="T74" fmla="*/ 34 w 951"/>
                <a:gd name="T75" fmla="*/ 676 h 1142"/>
                <a:gd name="T76" fmla="*/ 95 w 951"/>
                <a:gd name="T77" fmla="*/ 598 h 1142"/>
                <a:gd name="T78" fmla="*/ 178 w 951"/>
                <a:gd name="T79" fmla="*/ 549 h 1142"/>
                <a:gd name="T80" fmla="*/ 275 w 951"/>
                <a:gd name="T81" fmla="*/ 516 h 1142"/>
                <a:gd name="T82" fmla="*/ 382 w 951"/>
                <a:gd name="T83" fmla="*/ 493 h 1142"/>
                <a:gd name="T84" fmla="*/ 491 w 951"/>
                <a:gd name="T85" fmla="*/ 475 h 1142"/>
                <a:gd name="T86" fmla="*/ 582 w 951"/>
                <a:gd name="T87" fmla="*/ 456 h 1142"/>
                <a:gd name="T88" fmla="*/ 648 w 951"/>
                <a:gd name="T89" fmla="*/ 424 h 1142"/>
                <a:gd name="T90" fmla="*/ 682 w 951"/>
                <a:gd name="T91" fmla="*/ 367 h 1142"/>
                <a:gd name="T92" fmla="*/ 675 w 951"/>
                <a:gd name="T93" fmla="*/ 277 h 1142"/>
                <a:gd name="T94" fmla="*/ 638 w 951"/>
                <a:gd name="T95" fmla="*/ 212 h 1142"/>
                <a:gd name="T96" fmla="*/ 580 w 951"/>
                <a:gd name="T97" fmla="*/ 176 h 1142"/>
                <a:gd name="T98" fmla="*/ 507 w 951"/>
                <a:gd name="T99" fmla="*/ 161 h 1142"/>
                <a:gd name="T100" fmla="*/ 424 w 951"/>
                <a:gd name="T101" fmla="*/ 160 h 1142"/>
                <a:gd name="T102" fmla="*/ 332 w 951"/>
                <a:gd name="T103" fmla="*/ 176 h 1142"/>
                <a:gd name="T104" fmla="*/ 261 w 951"/>
                <a:gd name="T105" fmla="*/ 220 h 1142"/>
                <a:gd name="T106" fmla="*/ 218 w 951"/>
                <a:gd name="T107" fmla="*/ 294 h 1142"/>
                <a:gd name="T108" fmla="*/ 40 w 951"/>
                <a:gd name="T109" fmla="*/ 365 h 1142"/>
                <a:gd name="T110" fmla="*/ 66 w 951"/>
                <a:gd name="T111" fmla="*/ 223 h 1142"/>
                <a:gd name="T112" fmla="*/ 129 w 951"/>
                <a:gd name="T113" fmla="*/ 120 h 1142"/>
                <a:gd name="T114" fmla="*/ 223 w 951"/>
                <a:gd name="T115" fmla="*/ 51 h 1142"/>
                <a:gd name="T116" fmla="*/ 338 w 951"/>
                <a:gd name="T117" fmla="*/ 13 h 1142"/>
                <a:gd name="T118" fmla="*/ 469 w 951"/>
                <a:gd name="T119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1" h="1142">
                  <a:moveTo>
                    <a:pt x="682" y="554"/>
                  </a:moveTo>
                  <a:lnTo>
                    <a:pt x="658" y="569"/>
                  </a:lnTo>
                  <a:lnTo>
                    <a:pt x="631" y="580"/>
                  </a:lnTo>
                  <a:lnTo>
                    <a:pt x="599" y="590"/>
                  </a:lnTo>
                  <a:lnTo>
                    <a:pt x="566" y="597"/>
                  </a:lnTo>
                  <a:lnTo>
                    <a:pt x="531" y="605"/>
                  </a:lnTo>
                  <a:lnTo>
                    <a:pt x="494" y="610"/>
                  </a:lnTo>
                  <a:lnTo>
                    <a:pt x="455" y="615"/>
                  </a:lnTo>
                  <a:lnTo>
                    <a:pt x="418" y="621"/>
                  </a:lnTo>
                  <a:lnTo>
                    <a:pt x="381" y="627"/>
                  </a:lnTo>
                  <a:lnTo>
                    <a:pt x="351" y="633"/>
                  </a:lnTo>
                  <a:lnTo>
                    <a:pt x="322" y="641"/>
                  </a:lnTo>
                  <a:lnTo>
                    <a:pt x="296" y="651"/>
                  </a:lnTo>
                  <a:lnTo>
                    <a:pt x="271" y="662"/>
                  </a:lnTo>
                  <a:lnTo>
                    <a:pt x="248" y="676"/>
                  </a:lnTo>
                  <a:lnTo>
                    <a:pt x="228" y="692"/>
                  </a:lnTo>
                  <a:lnTo>
                    <a:pt x="210" y="711"/>
                  </a:lnTo>
                  <a:lnTo>
                    <a:pt x="197" y="733"/>
                  </a:lnTo>
                  <a:lnTo>
                    <a:pt x="185" y="759"/>
                  </a:lnTo>
                  <a:lnTo>
                    <a:pt x="179" y="789"/>
                  </a:lnTo>
                  <a:lnTo>
                    <a:pt x="177" y="823"/>
                  </a:lnTo>
                  <a:lnTo>
                    <a:pt x="179" y="854"/>
                  </a:lnTo>
                  <a:lnTo>
                    <a:pt x="185" y="880"/>
                  </a:lnTo>
                  <a:lnTo>
                    <a:pt x="195" y="904"/>
                  </a:lnTo>
                  <a:lnTo>
                    <a:pt x="210" y="924"/>
                  </a:lnTo>
                  <a:lnTo>
                    <a:pt x="226" y="940"/>
                  </a:lnTo>
                  <a:lnTo>
                    <a:pt x="246" y="953"/>
                  </a:lnTo>
                  <a:lnTo>
                    <a:pt x="269" y="965"/>
                  </a:lnTo>
                  <a:lnTo>
                    <a:pt x="292" y="973"/>
                  </a:lnTo>
                  <a:lnTo>
                    <a:pt x="318" y="978"/>
                  </a:lnTo>
                  <a:lnTo>
                    <a:pt x="345" y="982"/>
                  </a:lnTo>
                  <a:lnTo>
                    <a:pt x="372" y="983"/>
                  </a:lnTo>
                  <a:lnTo>
                    <a:pt x="420" y="981"/>
                  </a:lnTo>
                  <a:lnTo>
                    <a:pt x="464" y="973"/>
                  </a:lnTo>
                  <a:lnTo>
                    <a:pt x="504" y="962"/>
                  </a:lnTo>
                  <a:lnTo>
                    <a:pt x="540" y="947"/>
                  </a:lnTo>
                  <a:lnTo>
                    <a:pt x="570" y="929"/>
                  </a:lnTo>
                  <a:lnTo>
                    <a:pt x="597" y="909"/>
                  </a:lnTo>
                  <a:lnTo>
                    <a:pt x="621" y="885"/>
                  </a:lnTo>
                  <a:lnTo>
                    <a:pt x="639" y="861"/>
                  </a:lnTo>
                  <a:lnTo>
                    <a:pt x="655" y="836"/>
                  </a:lnTo>
                  <a:lnTo>
                    <a:pt x="667" y="810"/>
                  </a:lnTo>
                  <a:lnTo>
                    <a:pt x="675" y="785"/>
                  </a:lnTo>
                  <a:lnTo>
                    <a:pt x="680" y="760"/>
                  </a:lnTo>
                  <a:lnTo>
                    <a:pt x="682" y="737"/>
                  </a:lnTo>
                  <a:lnTo>
                    <a:pt x="682" y="554"/>
                  </a:lnTo>
                  <a:close/>
                  <a:moveTo>
                    <a:pt x="469" y="0"/>
                  </a:moveTo>
                  <a:lnTo>
                    <a:pt x="502" y="0"/>
                  </a:lnTo>
                  <a:lnTo>
                    <a:pt x="537" y="3"/>
                  </a:lnTo>
                  <a:lnTo>
                    <a:pt x="571" y="7"/>
                  </a:lnTo>
                  <a:lnTo>
                    <a:pt x="604" y="12"/>
                  </a:lnTo>
                  <a:lnTo>
                    <a:pt x="637" y="18"/>
                  </a:lnTo>
                  <a:lnTo>
                    <a:pt x="669" y="28"/>
                  </a:lnTo>
                  <a:lnTo>
                    <a:pt x="699" y="40"/>
                  </a:lnTo>
                  <a:lnTo>
                    <a:pt x="726" y="54"/>
                  </a:lnTo>
                  <a:lnTo>
                    <a:pt x="752" y="73"/>
                  </a:lnTo>
                  <a:lnTo>
                    <a:pt x="776" y="93"/>
                  </a:lnTo>
                  <a:lnTo>
                    <a:pt x="797" y="117"/>
                  </a:lnTo>
                  <a:lnTo>
                    <a:pt x="815" y="145"/>
                  </a:lnTo>
                  <a:lnTo>
                    <a:pt x="828" y="177"/>
                  </a:lnTo>
                  <a:lnTo>
                    <a:pt x="840" y="213"/>
                  </a:lnTo>
                  <a:lnTo>
                    <a:pt x="846" y="255"/>
                  </a:lnTo>
                  <a:lnTo>
                    <a:pt x="848" y="299"/>
                  </a:lnTo>
                  <a:lnTo>
                    <a:pt x="848" y="861"/>
                  </a:lnTo>
                  <a:lnTo>
                    <a:pt x="848" y="890"/>
                  </a:lnTo>
                  <a:lnTo>
                    <a:pt x="849" y="916"/>
                  </a:lnTo>
                  <a:lnTo>
                    <a:pt x="851" y="937"/>
                  </a:lnTo>
                  <a:lnTo>
                    <a:pt x="854" y="953"/>
                  </a:lnTo>
                  <a:lnTo>
                    <a:pt x="861" y="967"/>
                  </a:lnTo>
                  <a:lnTo>
                    <a:pt x="871" y="976"/>
                  </a:lnTo>
                  <a:lnTo>
                    <a:pt x="883" y="981"/>
                  </a:lnTo>
                  <a:lnTo>
                    <a:pt x="900" y="983"/>
                  </a:lnTo>
                  <a:lnTo>
                    <a:pt x="915" y="982"/>
                  </a:lnTo>
                  <a:lnTo>
                    <a:pt x="933" y="980"/>
                  </a:lnTo>
                  <a:lnTo>
                    <a:pt x="951" y="972"/>
                  </a:lnTo>
                  <a:lnTo>
                    <a:pt x="951" y="1112"/>
                  </a:lnTo>
                  <a:lnTo>
                    <a:pt x="928" y="1124"/>
                  </a:lnTo>
                  <a:lnTo>
                    <a:pt x="900" y="1134"/>
                  </a:lnTo>
                  <a:lnTo>
                    <a:pt x="869" y="1139"/>
                  </a:lnTo>
                  <a:lnTo>
                    <a:pt x="832" y="1142"/>
                  </a:lnTo>
                  <a:lnTo>
                    <a:pt x="805" y="1139"/>
                  </a:lnTo>
                  <a:lnTo>
                    <a:pt x="780" y="1134"/>
                  </a:lnTo>
                  <a:lnTo>
                    <a:pt x="757" y="1124"/>
                  </a:lnTo>
                  <a:lnTo>
                    <a:pt x="739" y="1110"/>
                  </a:lnTo>
                  <a:lnTo>
                    <a:pt x="721" y="1092"/>
                  </a:lnTo>
                  <a:lnTo>
                    <a:pt x="709" y="1069"/>
                  </a:lnTo>
                  <a:lnTo>
                    <a:pt x="699" y="1042"/>
                  </a:lnTo>
                  <a:lnTo>
                    <a:pt x="694" y="1010"/>
                  </a:lnTo>
                  <a:lnTo>
                    <a:pt x="692" y="972"/>
                  </a:lnTo>
                  <a:lnTo>
                    <a:pt x="655" y="1013"/>
                  </a:lnTo>
                  <a:lnTo>
                    <a:pt x="617" y="1048"/>
                  </a:lnTo>
                  <a:lnTo>
                    <a:pt x="576" y="1077"/>
                  </a:lnTo>
                  <a:lnTo>
                    <a:pt x="531" y="1100"/>
                  </a:lnTo>
                  <a:lnTo>
                    <a:pt x="485" y="1119"/>
                  </a:lnTo>
                  <a:lnTo>
                    <a:pt x="438" y="1132"/>
                  </a:lnTo>
                  <a:lnTo>
                    <a:pt x="387" y="1139"/>
                  </a:lnTo>
                  <a:lnTo>
                    <a:pt x="336" y="1142"/>
                  </a:lnTo>
                  <a:lnTo>
                    <a:pt x="294" y="1140"/>
                  </a:lnTo>
                  <a:lnTo>
                    <a:pt x="253" y="1135"/>
                  </a:lnTo>
                  <a:lnTo>
                    <a:pt x="214" y="1127"/>
                  </a:lnTo>
                  <a:lnTo>
                    <a:pt x="178" y="1115"/>
                  </a:lnTo>
                  <a:lnTo>
                    <a:pt x="144" y="1100"/>
                  </a:lnTo>
                  <a:lnTo>
                    <a:pt x="113" y="1081"/>
                  </a:lnTo>
                  <a:lnTo>
                    <a:pt x="85" y="1058"/>
                  </a:lnTo>
                  <a:lnTo>
                    <a:pt x="61" y="1032"/>
                  </a:lnTo>
                  <a:lnTo>
                    <a:pt x="40" y="1001"/>
                  </a:lnTo>
                  <a:lnTo>
                    <a:pt x="22" y="966"/>
                  </a:lnTo>
                  <a:lnTo>
                    <a:pt x="11" y="927"/>
                  </a:lnTo>
                  <a:lnTo>
                    <a:pt x="3" y="884"/>
                  </a:lnTo>
                  <a:lnTo>
                    <a:pt x="0" y="835"/>
                  </a:lnTo>
                  <a:lnTo>
                    <a:pt x="3" y="789"/>
                  </a:lnTo>
                  <a:lnTo>
                    <a:pt x="9" y="747"/>
                  </a:lnTo>
                  <a:lnTo>
                    <a:pt x="20" y="709"/>
                  </a:lnTo>
                  <a:lnTo>
                    <a:pt x="34" y="676"/>
                  </a:lnTo>
                  <a:lnTo>
                    <a:pt x="51" y="647"/>
                  </a:lnTo>
                  <a:lnTo>
                    <a:pt x="71" y="621"/>
                  </a:lnTo>
                  <a:lnTo>
                    <a:pt x="95" y="598"/>
                  </a:lnTo>
                  <a:lnTo>
                    <a:pt x="121" y="580"/>
                  </a:lnTo>
                  <a:lnTo>
                    <a:pt x="148" y="562"/>
                  </a:lnTo>
                  <a:lnTo>
                    <a:pt x="178" y="549"/>
                  </a:lnTo>
                  <a:lnTo>
                    <a:pt x="209" y="536"/>
                  </a:lnTo>
                  <a:lnTo>
                    <a:pt x="241" y="525"/>
                  </a:lnTo>
                  <a:lnTo>
                    <a:pt x="275" y="516"/>
                  </a:lnTo>
                  <a:lnTo>
                    <a:pt x="308" y="507"/>
                  </a:lnTo>
                  <a:lnTo>
                    <a:pt x="343" y="500"/>
                  </a:lnTo>
                  <a:lnTo>
                    <a:pt x="382" y="493"/>
                  </a:lnTo>
                  <a:lnTo>
                    <a:pt x="420" y="486"/>
                  </a:lnTo>
                  <a:lnTo>
                    <a:pt x="456" y="481"/>
                  </a:lnTo>
                  <a:lnTo>
                    <a:pt x="491" y="475"/>
                  </a:lnTo>
                  <a:lnTo>
                    <a:pt x="524" y="470"/>
                  </a:lnTo>
                  <a:lnTo>
                    <a:pt x="555" y="464"/>
                  </a:lnTo>
                  <a:lnTo>
                    <a:pt x="582" y="456"/>
                  </a:lnTo>
                  <a:lnTo>
                    <a:pt x="607" y="448"/>
                  </a:lnTo>
                  <a:lnTo>
                    <a:pt x="629" y="438"/>
                  </a:lnTo>
                  <a:lnTo>
                    <a:pt x="648" y="424"/>
                  </a:lnTo>
                  <a:lnTo>
                    <a:pt x="663" y="408"/>
                  </a:lnTo>
                  <a:lnTo>
                    <a:pt x="674" y="389"/>
                  </a:lnTo>
                  <a:lnTo>
                    <a:pt x="682" y="367"/>
                  </a:lnTo>
                  <a:lnTo>
                    <a:pt x="684" y="341"/>
                  </a:lnTo>
                  <a:lnTo>
                    <a:pt x="682" y="307"/>
                  </a:lnTo>
                  <a:lnTo>
                    <a:pt x="675" y="277"/>
                  </a:lnTo>
                  <a:lnTo>
                    <a:pt x="667" y="252"/>
                  </a:lnTo>
                  <a:lnTo>
                    <a:pt x="654" y="230"/>
                  </a:lnTo>
                  <a:lnTo>
                    <a:pt x="638" y="212"/>
                  </a:lnTo>
                  <a:lnTo>
                    <a:pt x="621" y="197"/>
                  </a:lnTo>
                  <a:lnTo>
                    <a:pt x="601" y="185"/>
                  </a:lnTo>
                  <a:lnTo>
                    <a:pt x="580" y="176"/>
                  </a:lnTo>
                  <a:lnTo>
                    <a:pt x="556" y="169"/>
                  </a:lnTo>
                  <a:lnTo>
                    <a:pt x="532" y="164"/>
                  </a:lnTo>
                  <a:lnTo>
                    <a:pt x="507" y="161"/>
                  </a:lnTo>
                  <a:lnTo>
                    <a:pt x="483" y="159"/>
                  </a:lnTo>
                  <a:lnTo>
                    <a:pt x="459" y="159"/>
                  </a:lnTo>
                  <a:lnTo>
                    <a:pt x="424" y="160"/>
                  </a:lnTo>
                  <a:lnTo>
                    <a:pt x="392" y="162"/>
                  </a:lnTo>
                  <a:lnTo>
                    <a:pt x="361" y="169"/>
                  </a:lnTo>
                  <a:lnTo>
                    <a:pt x="332" y="176"/>
                  </a:lnTo>
                  <a:lnTo>
                    <a:pt x="306" y="187"/>
                  </a:lnTo>
                  <a:lnTo>
                    <a:pt x="282" y="202"/>
                  </a:lnTo>
                  <a:lnTo>
                    <a:pt x="261" y="220"/>
                  </a:lnTo>
                  <a:lnTo>
                    <a:pt x="244" y="241"/>
                  </a:lnTo>
                  <a:lnTo>
                    <a:pt x="229" y="266"/>
                  </a:lnTo>
                  <a:lnTo>
                    <a:pt x="218" y="294"/>
                  </a:lnTo>
                  <a:lnTo>
                    <a:pt x="210" y="328"/>
                  </a:lnTo>
                  <a:lnTo>
                    <a:pt x="206" y="365"/>
                  </a:lnTo>
                  <a:lnTo>
                    <a:pt x="40" y="365"/>
                  </a:lnTo>
                  <a:lnTo>
                    <a:pt x="44" y="313"/>
                  </a:lnTo>
                  <a:lnTo>
                    <a:pt x="52" y="267"/>
                  </a:lnTo>
                  <a:lnTo>
                    <a:pt x="66" y="223"/>
                  </a:lnTo>
                  <a:lnTo>
                    <a:pt x="83" y="185"/>
                  </a:lnTo>
                  <a:lnTo>
                    <a:pt x="105" y="151"/>
                  </a:lnTo>
                  <a:lnTo>
                    <a:pt x="129" y="120"/>
                  </a:lnTo>
                  <a:lnTo>
                    <a:pt x="158" y="94"/>
                  </a:lnTo>
                  <a:lnTo>
                    <a:pt x="189" y="70"/>
                  </a:lnTo>
                  <a:lnTo>
                    <a:pt x="223" y="51"/>
                  </a:lnTo>
                  <a:lnTo>
                    <a:pt x="259" y="35"/>
                  </a:lnTo>
                  <a:lnTo>
                    <a:pt x="297" y="22"/>
                  </a:lnTo>
                  <a:lnTo>
                    <a:pt x="338" y="13"/>
                  </a:lnTo>
                  <a:lnTo>
                    <a:pt x="381" y="5"/>
                  </a:lnTo>
                  <a:lnTo>
                    <a:pt x="42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270875" y="4959350"/>
              <a:ext cx="341313" cy="452438"/>
            </a:xfrm>
            <a:custGeom>
              <a:avLst/>
              <a:gdLst>
                <a:gd name="T0" fmla="*/ 487 w 860"/>
                <a:gd name="T1" fmla="*/ 4 h 1142"/>
                <a:gd name="T2" fmla="*/ 603 w 860"/>
                <a:gd name="T3" fmla="*/ 30 h 1142"/>
                <a:gd name="T4" fmla="*/ 700 w 860"/>
                <a:gd name="T5" fmla="*/ 83 h 1142"/>
                <a:gd name="T6" fmla="*/ 771 w 860"/>
                <a:gd name="T7" fmla="*/ 167 h 1142"/>
                <a:gd name="T8" fmla="*/ 810 w 860"/>
                <a:gd name="T9" fmla="*/ 292 h 1142"/>
                <a:gd name="T10" fmla="*/ 642 w 860"/>
                <a:gd name="T11" fmla="*/ 307 h 1142"/>
                <a:gd name="T12" fmla="*/ 600 w 860"/>
                <a:gd name="T13" fmla="*/ 226 h 1142"/>
                <a:gd name="T14" fmla="*/ 529 w 860"/>
                <a:gd name="T15" fmla="*/ 179 h 1142"/>
                <a:gd name="T16" fmla="*/ 443 w 860"/>
                <a:gd name="T17" fmla="*/ 160 h 1142"/>
                <a:gd name="T18" fmla="*/ 358 w 860"/>
                <a:gd name="T19" fmla="*/ 162 h 1142"/>
                <a:gd name="T20" fmla="*/ 280 w 860"/>
                <a:gd name="T21" fmla="*/ 181 h 1142"/>
                <a:gd name="T22" fmla="*/ 220 w 860"/>
                <a:gd name="T23" fmla="*/ 225 h 1142"/>
                <a:gd name="T24" fmla="*/ 198 w 860"/>
                <a:gd name="T25" fmla="*/ 298 h 1142"/>
                <a:gd name="T26" fmla="*/ 220 w 860"/>
                <a:gd name="T27" fmla="*/ 367 h 1142"/>
                <a:gd name="T28" fmla="*/ 279 w 860"/>
                <a:gd name="T29" fmla="*/ 414 h 1142"/>
                <a:gd name="T30" fmla="*/ 363 w 860"/>
                <a:gd name="T31" fmla="*/ 446 h 1142"/>
                <a:gd name="T32" fmla="*/ 462 w 860"/>
                <a:gd name="T33" fmla="*/ 471 h 1142"/>
                <a:gd name="T34" fmla="*/ 564 w 860"/>
                <a:gd name="T35" fmla="*/ 496 h 1142"/>
                <a:gd name="T36" fmla="*/ 667 w 860"/>
                <a:gd name="T37" fmla="*/ 530 h 1142"/>
                <a:gd name="T38" fmla="*/ 756 w 860"/>
                <a:gd name="T39" fmla="*/ 578 h 1142"/>
                <a:gd name="T40" fmla="*/ 824 w 860"/>
                <a:gd name="T41" fmla="*/ 651 h 1142"/>
                <a:gd name="T42" fmla="*/ 857 w 860"/>
                <a:gd name="T43" fmla="*/ 754 h 1142"/>
                <a:gd name="T44" fmla="*/ 850 w 860"/>
                <a:gd name="T45" fmla="*/ 887 h 1142"/>
                <a:gd name="T46" fmla="*/ 801 w 860"/>
                <a:gd name="T47" fmla="*/ 992 h 1142"/>
                <a:gd name="T48" fmla="*/ 722 w 860"/>
                <a:gd name="T49" fmla="*/ 1067 h 1142"/>
                <a:gd name="T50" fmla="*/ 620 w 860"/>
                <a:gd name="T51" fmla="*/ 1114 h 1142"/>
                <a:gd name="T52" fmla="*/ 506 w 860"/>
                <a:gd name="T53" fmla="*/ 1138 h 1142"/>
                <a:gd name="T54" fmla="*/ 383 w 860"/>
                <a:gd name="T55" fmla="*/ 1140 h 1142"/>
                <a:gd name="T56" fmla="*/ 258 w 860"/>
                <a:gd name="T57" fmla="*/ 1119 h 1142"/>
                <a:gd name="T58" fmla="*/ 148 w 860"/>
                <a:gd name="T59" fmla="*/ 1069 h 1142"/>
                <a:gd name="T60" fmla="*/ 65 w 860"/>
                <a:gd name="T61" fmla="*/ 988 h 1142"/>
                <a:gd name="T62" fmla="*/ 13 w 860"/>
                <a:gd name="T63" fmla="*/ 871 h 1142"/>
                <a:gd name="T64" fmla="*/ 167 w 860"/>
                <a:gd name="T65" fmla="*/ 773 h 1142"/>
                <a:gd name="T66" fmla="*/ 192 w 860"/>
                <a:gd name="T67" fmla="*/ 872 h 1142"/>
                <a:gd name="T68" fmla="*/ 253 w 860"/>
                <a:gd name="T69" fmla="*/ 939 h 1142"/>
                <a:gd name="T70" fmla="*/ 339 w 860"/>
                <a:gd name="T71" fmla="*/ 973 h 1142"/>
                <a:gd name="T72" fmla="*/ 438 w 860"/>
                <a:gd name="T73" fmla="*/ 983 h 1142"/>
                <a:gd name="T74" fmla="*/ 514 w 860"/>
                <a:gd name="T75" fmla="*/ 978 h 1142"/>
                <a:gd name="T76" fmla="*/ 588 w 860"/>
                <a:gd name="T77" fmla="*/ 958 h 1142"/>
                <a:gd name="T78" fmla="*/ 648 w 860"/>
                <a:gd name="T79" fmla="*/ 919 h 1142"/>
                <a:gd name="T80" fmla="*/ 681 w 860"/>
                <a:gd name="T81" fmla="*/ 850 h 1142"/>
                <a:gd name="T82" fmla="*/ 672 w 860"/>
                <a:gd name="T83" fmla="*/ 764 h 1142"/>
                <a:gd name="T84" fmla="*/ 620 w 860"/>
                <a:gd name="T85" fmla="*/ 704 h 1142"/>
                <a:gd name="T86" fmla="*/ 534 w 860"/>
                <a:gd name="T87" fmla="*/ 664 h 1142"/>
                <a:gd name="T88" fmla="*/ 428 w 860"/>
                <a:gd name="T89" fmla="*/ 636 h 1142"/>
                <a:gd name="T90" fmla="*/ 317 w 860"/>
                <a:gd name="T91" fmla="*/ 610 h 1142"/>
                <a:gd name="T92" fmla="*/ 215 w 860"/>
                <a:gd name="T93" fmla="*/ 576 h 1142"/>
                <a:gd name="T94" fmla="*/ 126 w 860"/>
                <a:gd name="T95" fmla="*/ 527 h 1142"/>
                <a:gd name="T96" fmla="*/ 59 w 860"/>
                <a:gd name="T97" fmla="*/ 456 h 1142"/>
                <a:gd name="T98" fmla="*/ 24 w 860"/>
                <a:gd name="T99" fmla="*/ 353 h 1142"/>
                <a:gd name="T100" fmla="*/ 31 w 860"/>
                <a:gd name="T101" fmla="*/ 230 h 1142"/>
                <a:gd name="T102" fmla="*/ 80 w 860"/>
                <a:gd name="T103" fmla="*/ 132 h 1142"/>
                <a:gd name="T104" fmla="*/ 159 w 860"/>
                <a:gd name="T105" fmla="*/ 64 h 1142"/>
                <a:gd name="T106" fmla="*/ 258 w 860"/>
                <a:gd name="T107" fmla="*/ 20 h 1142"/>
                <a:gd name="T108" fmla="*/ 363 w 860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0" h="1142">
                  <a:moveTo>
                    <a:pt x="399" y="0"/>
                  </a:moveTo>
                  <a:lnTo>
                    <a:pt x="443" y="2"/>
                  </a:lnTo>
                  <a:lnTo>
                    <a:pt x="487" y="4"/>
                  </a:lnTo>
                  <a:lnTo>
                    <a:pt x="528" y="10"/>
                  </a:lnTo>
                  <a:lnTo>
                    <a:pt x="566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1" y="61"/>
                  </a:lnTo>
                  <a:lnTo>
                    <a:pt x="700" y="83"/>
                  </a:lnTo>
                  <a:lnTo>
                    <a:pt x="727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0" y="246"/>
                  </a:lnTo>
                  <a:lnTo>
                    <a:pt x="810" y="292"/>
                  </a:lnTo>
                  <a:lnTo>
                    <a:pt x="815" y="342"/>
                  </a:lnTo>
                  <a:lnTo>
                    <a:pt x="648" y="342"/>
                  </a:lnTo>
                  <a:lnTo>
                    <a:pt x="642" y="307"/>
                  </a:lnTo>
                  <a:lnTo>
                    <a:pt x="632" y="276"/>
                  </a:lnTo>
                  <a:lnTo>
                    <a:pt x="618" y="248"/>
                  </a:lnTo>
                  <a:lnTo>
                    <a:pt x="600" y="226"/>
                  </a:lnTo>
                  <a:lnTo>
                    <a:pt x="579" y="206"/>
                  </a:lnTo>
                  <a:lnTo>
                    <a:pt x="555" y="191"/>
                  </a:lnTo>
                  <a:lnTo>
                    <a:pt x="529" y="179"/>
                  </a:lnTo>
                  <a:lnTo>
                    <a:pt x="501" y="170"/>
                  </a:lnTo>
                  <a:lnTo>
                    <a:pt x="473" y="164"/>
                  </a:lnTo>
                  <a:lnTo>
                    <a:pt x="443" y="160"/>
                  </a:lnTo>
                  <a:lnTo>
                    <a:pt x="413" y="159"/>
                  </a:lnTo>
                  <a:lnTo>
                    <a:pt x="386" y="160"/>
                  </a:lnTo>
                  <a:lnTo>
                    <a:pt x="358" y="162"/>
                  </a:lnTo>
                  <a:lnTo>
                    <a:pt x="331" y="166"/>
                  </a:lnTo>
                  <a:lnTo>
                    <a:pt x="304" y="172"/>
                  </a:lnTo>
                  <a:lnTo>
                    <a:pt x="280" y="181"/>
                  </a:lnTo>
                  <a:lnTo>
                    <a:pt x="256" y="193"/>
                  </a:lnTo>
                  <a:lnTo>
                    <a:pt x="238" y="207"/>
                  </a:lnTo>
                  <a:lnTo>
                    <a:pt x="220" y="225"/>
                  </a:lnTo>
                  <a:lnTo>
                    <a:pt x="208" y="246"/>
                  </a:lnTo>
                  <a:lnTo>
                    <a:pt x="200" y="269"/>
                  </a:lnTo>
                  <a:lnTo>
                    <a:pt x="198" y="298"/>
                  </a:lnTo>
                  <a:lnTo>
                    <a:pt x="200" y="324"/>
                  </a:lnTo>
                  <a:lnTo>
                    <a:pt x="208" y="347"/>
                  </a:lnTo>
                  <a:lnTo>
                    <a:pt x="220" y="367"/>
                  </a:lnTo>
                  <a:lnTo>
                    <a:pt x="237" y="384"/>
                  </a:lnTo>
                  <a:lnTo>
                    <a:pt x="256" y="400"/>
                  </a:lnTo>
                  <a:lnTo>
                    <a:pt x="279" y="414"/>
                  </a:lnTo>
                  <a:lnTo>
                    <a:pt x="305" y="426"/>
                  </a:lnTo>
                  <a:lnTo>
                    <a:pt x="334" y="436"/>
                  </a:lnTo>
                  <a:lnTo>
                    <a:pt x="363" y="446"/>
                  </a:lnTo>
                  <a:lnTo>
                    <a:pt x="396" y="455"/>
                  </a:lnTo>
                  <a:lnTo>
                    <a:pt x="428" y="464"/>
                  </a:lnTo>
                  <a:lnTo>
                    <a:pt x="462" y="471"/>
                  </a:lnTo>
                  <a:lnTo>
                    <a:pt x="495" y="479"/>
                  </a:lnTo>
                  <a:lnTo>
                    <a:pt x="529" y="488"/>
                  </a:lnTo>
                  <a:lnTo>
                    <a:pt x="564" y="496"/>
                  </a:lnTo>
                  <a:lnTo>
                    <a:pt x="600" y="506"/>
                  </a:lnTo>
                  <a:lnTo>
                    <a:pt x="633" y="517"/>
                  </a:lnTo>
                  <a:lnTo>
                    <a:pt x="667" y="530"/>
                  </a:lnTo>
                  <a:lnTo>
                    <a:pt x="699" y="544"/>
                  </a:lnTo>
                  <a:lnTo>
                    <a:pt x="729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4" y="623"/>
                  </a:lnTo>
                  <a:lnTo>
                    <a:pt x="824" y="651"/>
                  </a:lnTo>
                  <a:lnTo>
                    <a:pt x="838" y="682"/>
                  </a:lnTo>
                  <a:lnTo>
                    <a:pt x="850" y="717"/>
                  </a:lnTo>
                  <a:lnTo>
                    <a:pt x="857" y="754"/>
                  </a:lnTo>
                  <a:lnTo>
                    <a:pt x="860" y="798"/>
                  </a:lnTo>
                  <a:lnTo>
                    <a:pt x="857" y="844"/>
                  </a:lnTo>
                  <a:lnTo>
                    <a:pt x="850" y="887"/>
                  </a:lnTo>
                  <a:lnTo>
                    <a:pt x="837" y="926"/>
                  </a:lnTo>
                  <a:lnTo>
                    <a:pt x="821" y="961"/>
                  </a:lnTo>
                  <a:lnTo>
                    <a:pt x="801" y="992"/>
                  </a:lnTo>
                  <a:lnTo>
                    <a:pt x="778" y="1021"/>
                  </a:lnTo>
                  <a:lnTo>
                    <a:pt x="750" y="1046"/>
                  </a:lnTo>
                  <a:lnTo>
                    <a:pt x="722" y="1067"/>
                  </a:lnTo>
                  <a:lnTo>
                    <a:pt x="689" y="1086"/>
                  </a:lnTo>
                  <a:lnTo>
                    <a:pt x="656" y="1100"/>
                  </a:lnTo>
                  <a:lnTo>
                    <a:pt x="620" y="1114"/>
                  </a:lnTo>
                  <a:lnTo>
                    <a:pt x="582" y="1124"/>
                  </a:lnTo>
                  <a:lnTo>
                    <a:pt x="545" y="1132"/>
                  </a:lnTo>
                  <a:lnTo>
                    <a:pt x="506" y="1138"/>
                  </a:lnTo>
                  <a:lnTo>
                    <a:pt x="468" y="1140"/>
                  </a:lnTo>
                  <a:lnTo>
                    <a:pt x="429" y="1142"/>
                  </a:lnTo>
                  <a:lnTo>
                    <a:pt x="383" y="1140"/>
                  </a:lnTo>
                  <a:lnTo>
                    <a:pt x="340" y="1137"/>
                  </a:lnTo>
                  <a:lnTo>
                    <a:pt x="297" y="1129"/>
                  </a:lnTo>
                  <a:lnTo>
                    <a:pt x="258" y="1119"/>
                  </a:lnTo>
                  <a:lnTo>
                    <a:pt x="219" y="1105"/>
                  </a:lnTo>
                  <a:lnTo>
                    <a:pt x="183" y="1089"/>
                  </a:lnTo>
                  <a:lnTo>
                    <a:pt x="148" y="1069"/>
                  </a:lnTo>
                  <a:lnTo>
                    <a:pt x="117" y="1046"/>
                  </a:lnTo>
                  <a:lnTo>
                    <a:pt x="90" y="1020"/>
                  </a:lnTo>
                  <a:lnTo>
                    <a:pt x="65" y="988"/>
                  </a:lnTo>
                  <a:lnTo>
                    <a:pt x="44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4" y="824"/>
                  </a:lnTo>
                  <a:lnTo>
                    <a:pt x="0" y="773"/>
                  </a:lnTo>
                  <a:lnTo>
                    <a:pt x="167" y="773"/>
                  </a:lnTo>
                  <a:lnTo>
                    <a:pt x="171" y="810"/>
                  </a:lnTo>
                  <a:lnTo>
                    <a:pt x="179" y="844"/>
                  </a:lnTo>
                  <a:lnTo>
                    <a:pt x="192" y="872"/>
                  </a:lnTo>
                  <a:lnTo>
                    <a:pt x="209" y="899"/>
                  </a:lnTo>
                  <a:lnTo>
                    <a:pt x="229" y="920"/>
                  </a:lnTo>
                  <a:lnTo>
                    <a:pt x="253" y="939"/>
                  </a:lnTo>
                  <a:lnTo>
                    <a:pt x="280" y="952"/>
                  </a:lnTo>
                  <a:lnTo>
                    <a:pt x="309" y="965"/>
                  </a:lnTo>
                  <a:lnTo>
                    <a:pt x="339" y="973"/>
                  </a:lnTo>
                  <a:lnTo>
                    <a:pt x="371" y="978"/>
                  </a:lnTo>
                  <a:lnTo>
                    <a:pt x="404" y="982"/>
                  </a:lnTo>
                  <a:lnTo>
                    <a:pt x="438" y="983"/>
                  </a:lnTo>
                  <a:lnTo>
                    <a:pt x="463" y="983"/>
                  </a:lnTo>
                  <a:lnTo>
                    <a:pt x="489" y="981"/>
                  </a:lnTo>
                  <a:lnTo>
                    <a:pt x="514" y="978"/>
                  </a:lnTo>
                  <a:lnTo>
                    <a:pt x="540" y="973"/>
                  </a:lnTo>
                  <a:lnTo>
                    <a:pt x="565" y="967"/>
                  </a:lnTo>
                  <a:lnTo>
                    <a:pt x="588" y="958"/>
                  </a:lnTo>
                  <a:lnTo>
                    <a:pt x="611" y="947"/>
                  </a:lnTo>
                  <a:lnTo>
                    <a:pt x="631" y="935"/>
                  </a:lnTo>
                  <a:lnTo>
                    <a:pt x="648" y="919"/>
                  </a:lnTo>
                  <a:lnTo>
                    <a:pt x="663" y="899"/>
                  </a:lnTo>
                  <a:lnTo>
                    <a:pt x="674" y="876"/>
                  </a:lnTo>
                  <a:lnTo>
                    <a:pt x="681" y="850"/>
                  </a:lnTo>
                  <a:lnTo>
                    <a:pt x="683" y="821"/>
                  </a:lnTo>
                  <a:lnTo>
                    <a:pt x="681" y="790"/>
                  </a:lnTo>
                  <a:lnTo>
                    <a:pt x="672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20" y="704"/>
                  </a:lnTo>
                  <a:lnTo>
                    <a:pt x="595" y="689"/>
                  </a:lnTo>
                  <a:lnTo>
                    <a:pt x="566" y="676"/>
                  </a:lnTo>
                  <a:lnTo>
                    <a:pt x="534" y="664"/>
                  </a:lnTo>
                  <a:lnTo>
                    <a:pt x="500" y="654"/>
                  </a:lnTo>
                  <a:lnTo>
                    <a:pt x="465" y="644"/>
                  </a:lnTo>
                  <a:lnTo>
                    <a:pt x="428" y="636"/>
                  </a:lnTo>
                  <a:lnTo>
                    <a:pt x="391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3" y="600"/>
                  </a:lnTo>
                  <a:lnTo>
                    <a:pt x="248" y="588"/>
                  </a:lnTo>
                  <a:lnTo>
                    <a:pt x="215" y="576"/>
                  </a:lnTo>
                  <a:lnTo>
                    <a:pt x="183" y="562"/>
                  </a:lnTo>
                  <a:lnTo>
                    <a:pt x="153" y="546"/>
                  </a:lnTo>
                  <a:lnTo>
                    <a:pt x="126" y="527"/>
                  </a:lnTo>
                  <a:lnTo>
                    <a:pt x="100" y="506"/>
                  </a:lnTo>
                  <a:lnTo>
                    <a:pt x="77" y="483"/>
                  </a:lnTo>
                  <a:lnTo>
                    <a:pt x="59" y="456"/>
                  </a:lnTo>
                  <a:lnTo>
                    <a:pt x="43" y="425"/>
                  </a:lnTo>
                  <a:lnTo>
                    <a:pt x="31" y="392"/>
                  </a:lnTo>
                  <a:lnTo>
                    <a:pt x="24" y="353"/>
                  </a:lnTo>
                  <a:lnTo>
                    <a:pt x="21" y="311"/>
                  </a:lnTo>
                  <a:lnTo>
                    <a:pt x="24" y="268"/>
                  </a:lnTo>
                  <a:lnTo>
                    <a:pt x="31" y="230"/>
                  </a:lnTo>
                  <a:lnTo>
                    <a:pt x="44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8" y="20"/>
                  </a:lnTo>
                  <a:lnTo>
                    <a:pt x="292" y="12"/>
                  </a:lnTo>
                  <a:lnTo>
                    <a:pt x="329" y="5"/>
                  </a:lnTo>
                  <a:lnTo>
                    <a:pt x="363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050088" y="5060950"/>
              <a:ext cx="434975" cy="482600"/>
            </a:xfrm>
            <a:custGeom>
              <a:avLst/>
              <a:gdLst>
                <a:gd name="T0" fmla="*/ 622 w 1095"/>
                <a:gd name="T1" fmla="*/ 0 h 1217"/>
                <a:gd name="T2" fmla="*/ 664 w 1095"/>
                <a:gd name="T3" fmla="*/ 17 h 1217"/>
                <a:gd name="T4" fmla="*/ 710 w 1095"/>
                <a:gd name="T5" fmla="*/ 68 h 1217"/>
                <a:gd name="T6" fmla="*/ 947 w 1095"/>
                <a:gd name="T7" fmla="*/ 356 h 1217"/>
                <a:gd name="T8" fmla="*/ 1027 w 1095"/>
                <a:gd name="T9" fmla="*/ 472 h 1217"/>
                <a:gd name="T10" fmla="*/ 1075 w 1095"/>
                <a:gd name="T11" fmla="*/ 584 h 1217"/>
                <a:gd name="T12" fmla="*/ 1095 w 1095"/>
                <a:gd name="T13" fmla="*/ 691 h 1217"/>
                <a:gd name="T14" fmla="*/ 1090 w 1095"/>
                <a:gd name="T15" fmla="*/ 791 h 1217"/>
                <a:gd name="T16" fmla="*/ 1064 w 1095"/>
                <a:gd name="T17" fmla="*/ 884 h 1217"/>
                <a:gd name="T18" fmla="*/ 1020 w 1095"/>
                <a:gd name="T19" fmla="*/ 967 h 1217"/>
                <a:gd name="T20" fmla="*/ 961 w 1095"/>
                <a:gd name="T21" fmla="*/ 1040 h 1217"/>
                <a:gd name="T22" fmla="*/ 893 w 1095"/>
                <a:gd name="T23" fmla="*/ 1101 h 1217"/>
                <a:gd name="T24" fmla="*/ 817 w 1095"/>
                <a:gd name="T25" fmla="*/ 1151 h 1217"/>
                <a:gd name="T26" fmla="*/ 737 w 1095"/>
                <a:gd name="T27" fmla="*/ 1186 h 1217"/>
                <a:gd name="T28" fmla="*/ 629 w 1095"/>
                <a:gd name="T29" fmla="*/ 1211 h 1217"/>
                <a:gd name="T30" fmla="*/ 497 w 1095"/>
                <a:gd name="T31" fmla="*/ 1217 h 1217"/>
                <a:gd name="T32" fmla="*/ 374 w 1095"/>
                <a:gd name="T33" fmla="*/ 1196 h 1217"/>
                <a:gd name="T34" fmla="*/ 261 w 1095"/>
                <a:gd name="T35" fmla="*/ 1152 h 1217"/>
                <a:gd name="T36" fmla="*/ 163 w 1095"/>
                <a:gd name="T37" fmla="*/ 1087 h 1217"/>
                <a:gd name="T38" fmla="*/ 82 w 1095"/>
                <a:gd name="T39" fmla="*/ 1005 h 1217"/>
                <a:gd name="T40" fmla="*/ 22 w 1095"/>
                <a:gd name="T41" fmla="*/ 908 h 1217"/>
                <a:gd name="T42" fmla="*/ 25 w 1095"/>
                <a:gd name="T43" fmla="*/ 889 h 1217"/>
                <a:gd name="T44" fmla="*/ 89 w 1095"/>
                <a:gd name="T45" fmla="*/ 947 h 1217"/>
                <a:gd name="T46" fmla="*/ 169 w 1095"/>
                <a:gd name="T47" fmla="*/ 989 h 1217"/>
                <a:gd name="T48" fmla="*/ 258 w 1095"/>
                <a:gd name="T49" fmla="*/ 1016 h 1217"/>
                <a:gd name="T50" fmla="*/ 353 w 1095"/>
                <a:gd name="T51" fmla="*/ 1026 h 1217"/>
                <a:gd name="T52" fmla="*/ 446 w 1095"/>
                <a:gd name="T53" fmla="*/ 1023 h 1217"/>
                <a:gd name="T54" fmla="*/ 534 w 1095"/>
                <a:gd name="T55" fmla="*/ 1001 h 1217"/>
                <a:gd name="T56" fmla="*/ 612 w 1095"/>
                <a:gd name="T57" fmla="*/ 965 h 1217"/>
                <a:gd name="T58" fmla="*/ 695 w 1095"/>
                <a:gd name="T59" fmla="*/ 901 h 1217"/>
                <a:gd name="T60" fmla="*/ 757 w 1095"/>
                <a:gd name="T61" fmla="*/ 826 h 1217"/>
                <a:gd name="T62" fmla="*/ 796 w 1095"/>
                <a:gd name="T63" fmla="*/ 744 h 1217"/>
                <a:gd name="T64" fmla="*/ 811 w 1095"/>
                <a:gd name="T65" fmla="*/ 656 h 1217"/>
                <a:gd name="T66" fmla="*/ 799 w 1095"/>
                <a:gd name="T67" fmla="*/ 568 h 1217"/>
                <a:gd name="T68" fmla="*/ 761 w 1095"/>
                <a:gd name="T69" fmla="*/ 481 h 1217"/>
                <a:gd name="T70" fmla="*/ 729 w 1095"/>
                <a:gd name="T71" fmla="*/ 436 h 1217"/>
                <a:gd name="T72" fmla="*/ 714 w 1095"/>
                <a:gd name="T73" fmla="*/ 418 h 1217"/>
                <a:gd name="T74" fmla="*/ 686 w 1095"/>
                <a:gd name="T75" fmla="*/ 386 h 1217"/>
                <a:gd name="T76" fmla="*/ 651 w 1095"/>
                <a:gd name="T77" fmla="*/ 342 h 1217"/>
                <a:gd name="T78" fmla="*/ 610 w 1095"/>
                <a:gd name="T79" fmla="*/ 293 h 1217"/>
                <a:gd name="T80" fmla="*/ 567 w 1095"/>
                <a:gd name="T81" fmla="*/ 240 h 1217"/>
                <a:gd name="T82" fmla="*/ 525 w 1095"/>
                <a:gd name="T83" fmla="*/ 189 h 1217"/>
                <a:gd name="T84" fmla="*/ 521 w 1095"/>
                <a:gd name="T85" fmla="*/ 185 h 1217"/>
                <a:gd name="T86" fmla="*/ 515 w 1095"/>
                <a:gd name="T87" fmla="*/ 178 h 1217"/>
                <a:gd name="T88" fmla="*/ 512 w 1095"/>
                <a:gd name="T89" fmla="*/ 175 h 1217"/>
                <a:gd name="T90" fmla="*/ 492 w 1095"/>
                <a:gd name="T91" fmla="*/ 132 h 1217"/>
                <a:gd name="T92" fmla="*/ 495 w 1095"/>
                <a:gd name="T93" fmla="*/ 87 h 1217"/>
                <a:gd name="T94" fmla="*/ 517 w 1095"/>
                <a:gd name="T95" fmla="*/ 45 h 1217"/>
                <a:gd name="T96" fmla="*/ 556 w 1095"/>
                <a:gd name="T97" fmla="*/ 13 h 1217"/>
                <a:gd name="T98" fmla="*/ 599 w 1095"/>
                <a:gd name="T9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17">
                  <a:moveTo>
                    <a:pt x="599" y="0"/>
                  </a:moveTo>
                  <a:lnTo>
                    <a:pt x="622" y="0"/>
                  </a:lnTo>
                  <a:lnTo>
                    <a:pt x="644" y="6"/>
                  </a:lnTo>
                  <a:lnTo>
                    <a:pt x="664" y="17"/>
                  </a:lnTo>
                  <a:lnTo>
                    <a:pt x="681" y="35"/>
                  </a:lnTo>
                  <a:lnTo>
                    <a:pt x="710" y="68"/>
                  </a:lnTo>
                  <a:lnTo>
                    <a:pt x="694" y="50"/>
                  </a:lnTo>
                  <a:lnTo>
                    <a:pt x="947" y="356"/>
                  </a:lnTo>
                  <a:lnTo>
                    <a:pt x="991" y="415"/>
                  </a:lnTo>
                  <a:lnTo>
                    <a:pt x="1027" y="472"/>
                  </a:lnTo>
                  <a:lnTo>
                    <a:pt x="1054" y="529"/>
                  </a:lnTo>
                  <a:lnTo>
                    <a:pt x="1075" y="584"/>
                  </a:lnTo>
                  <a:lnTo>
                    <a:pt x="1088" y="639"/>
                  </a:lnTo>
                  <a:lnTo>
                    <a:pt x="1095" y="691"/>
                  </a:lnTo>
                  <a:lnTo>
                    <a:pt x="1095" y="742"/>
                  </a:lnTo>
                  <a:lnTo>
                    <a:pt x="1090" y="791"/>
                  </a:lnTo>
                  <a:lnTo>
                    <a:pt x="1079" y="838"/>
                  </a:lnTo>
                  <a:lnTo>
                    <a:pt x="1064" y="884"/>
                  </a:lnTo>
                  <a:lnTo>
                    <a:pt x="1043" y="927"/>
                  </a:lnTo>
                  <a:lnTo>
                    <a:pt x="1020" y="967"/>
                  </a:lnTo>
                  <a:lnTo>
                    <a:pt x="992" y="1005"/>
                  </a:lnTo>
                  <a:lnTo>
                    <a:pt x="961" y="1040"/>
                  </a:lnTo>
                  <a:lnTo>
                    <a:pt x="929" y="1072"/>
                  </a:lnTo>
                  <a:lnTo>
                    <a:pt x="893" y="1101"/>
                  </a:lnTo>
                  <a:lnTo>
                    <a:pt x="855" y="1127"/>
                  </a:lnTo>
                  <a:lnTo>
                    <a:pt x="817" y="1151"/>
                  </a:lnTo>
                  <a:lnTo>
                    <a:pt x="777" y="1170"/>
                  </a:lnTo>
                  <a:lnTo>
                    <a:pt x="737" y="1186"/>
                  </a:lnTo>
                  <a:lnTo>
                    <a:pt x="697" y="1197"/>
                  </a:lnTo>
                  <a:lnTo>
                    <a:pt x="629" y="1211"/>
                  </a:lnTo>
                  <a:lnTo>
                    <a:pt x="563" y="1217"/>
                  </a:lnTo>
                  <a:lnTo>
                    <a:pt x="497" y="1217"/>
                  </a:lnTo>
                  <a:lnTo>
                    <a:pt x="434" y="1210"/>
                  </a:lnTo>
                  <a:lnTo>
                    <a:pt x="374" y="1196"/>
                  </a:lnTo>
                  <a:lnTo>
                    <a:pt x="316" y="1177"/>
                  </a:lnTo>
                  <a:lnTo>
                    <a:pt x="261" y="1152"/>
                  </a:lnTo>
                  <a:lnTo>
                    <a:pt x="210" y="1122"/>
                  </a:lnTo>
                  <a:lnTo>
                    <a:pt x="163" y="1087"/>
                  </a:lnTo>
                  <a:lnTo>
                    <a:pt x="120" y="1049"/>
                  </a:lnTo>
                  <a:lnTo>
                    <a:pt x="82" y="1005"/>
                  </a:lnTo>
                  <a:lnTo>
                    <a:pt x="49" y="959"/>
                  </a:lnTo>
                  <a:lnTo>
                    <a:pt x="22" y="908"/>
                  </a:lnTo>
                  <a:lnTo>
                    <a:pt x="0" y="854"/>
                  </a:lnTo>
                  <a:lnTo>
                    <a:pt x="25" y="889"/>
                  </a:lnTo>
                  <a:lnTo>
                    <a:pt x="56" y="920"/>
                  </a:lnTo>
                  <a:lnTo>
                    <a:pt x="89" y="947"/>
                  </a:lnTo>
                  <a:lnTo>
                    <a:pt x="128" y="970"/>
                  </a:lnTo>
                  <a:lnTo>
                    <a:pt x="169" y="989"/>
                  </a:lnTo>
                  <a:lnTo>
                    <a:pt x="212" y="1004"/>
                  </a:lnTo>
                  <a:lnTo>
                    <a:pt x="258" y="1016"/>
                  </a:lnTo>
                  <a:lnTo>
                    <a:pt x="306" y="1024"/>
                  </a:lnTo>
                  <a:lnTo>
                    <a:pt x="353" y="1026"/>
                  </a:lnTo>
                  <a:lnTo>
                    <a:pt x="400" y="1026"/>
                  </a:lnTo>
                  <a:lnTo>
                    <a:pt x="446" y="1023"/>
                  </a:lnTo>
                  <a:lnTo>
                    <a:pt x="491" y="1014"/>
                  </a:lnTo>
                  <a:lnTo>
                    <a:pt x="534" y="1001"/>
                  </a:lnTo>
                  <a:lnTo>
                    <a:pt x="576" y="985"/>
                  </a:lnTo>
                  <a:lnTo>
                    <a:pt x="612" y="965"/>
                  </a:lnTo>
                  <a:lnTo>
                    <a:pt x="656" y="934"/>
                  </a:lnTo>
                  <a:lnTo>
                    <a:pt x="695" y="901"/>
                  </a:lnTo>
                  <a:lnTo>
                    <a:pt x="729" y="864"/>
                  </a:lnTo>
                  <a:lnTo>
                    <a:pt x="757" y="826"/>
                  </a:lnTo>
                  <a:lnTo>
                    <a:pt x="779" y="786"/>
                  </a:lnTo>
                  <a:lnTo>
                    <a:pt x="796" y="744"/>
                  </a:lnTo>
                  <a:lnTo>
                    <a:pt x="807" y="700"/>
                  </a:lnTo>
                  <a:lnTo>
                    <a:pt x="811" y="656"/>
                  </a:lnTo>
                  <a:lnTo>
                    <a:pt x="809" y="613"/>
                  </a:lnTo>
                  <a:lnTo>
                    <a:pt x="799" y="568"/>
                  </a:lnTo>
                  <a:lnTo>
                    <a:pt x="784" y="524"/>
                  </a:lnTo>
                  <a:lnTo>
                    <a:pt x="761" y="481"/>
                  </a:lnTo>
                  <a:lnTo>
                    <a:pt x="731" y="438"/>
                  </a:lnTo>
                  <a:lnTo>
                    <a:pt x="729" y="436"/>
                  </a:lnTo>
                  <a:lnTo>
                    <a:pt x="724" y="430"/>
                  </a:lnTo>
                  <a:lnTo>
                    <a:pt x="714" y="418"/>
                  </a:lnTo>
                  <a:lnTo>
                    <a:pt x="701" y="403"/>
                  </a:lnTo>
                  <a:lnTo>
                    <a:pt x="686" y="386"/>
                  </a:lnTo>
                  <a:lnTo>
                    <a:pt x="670" y="365"/>
                  </a:lnTo>
                  <a:lnTo>
                    <a:pt x="651" y="342"/>
                  </a:lnTo>
                  <a:lnTo>
                    <a:pt x="631" y="319"/>
                  </a:lnTo>
                  <a:lnTo>
                    <a:pt x="610" y="293"/>
                  </a:lnTo>
                  <a:lnTo>
                    <a:pt x="588" y="266"/>
                  </a:lnTo>
                  <a:lnTo>
                    <a:pt x="567" y="240"/>
                  </a:lnTo>
                  <a:lnTo>
                    <a:pt x="544" y="215"/>
                  </a:lnTo>
                  <a:lnTo>
                    <a:pt x="525" y="189"/>
                  </a:lnTo>
                  <a:lnTo>
                    <a:pt x="525" y="190"/>
                  </a:lnTo>
                  <a:lnTo>
                    <a:pt x="521" y="185"/>
                  </a:lnTo>
                  <a:lnTo>
                    <a:pt x="517" y="182"/>
                  </a:lnTo>
                  <a:lnTo>
                    <a:pt x="515" y="178"/>
                  </a:lnTo>
                  <a:lnTo>
                    <a:pt x="513" y="177"/>
                  </a:lnTo>
                  <a:lnTo>
                    <a:pt x="512" y="175"/>
                  </a:lnTo>
                  <a:lnTo>
                    <a:pt x="500" y="154"/>
                  </a:lnTo>
                  <a:lnTo>
                    <a:pt x="492" y="132"/>
                  </a:lnTo>
                  <a:lnTo>
                    <a:pt x="491" y="109"/>
                  </a:lnTo>
                  <a:lnTo>
                    <a:pt x="495" y="87"/>
                  </a:lnTo>
                  <a:lnTo>
                    <a:pt x="503" y="65"/>
                  </a:lnTo>
                  <a:lnTo>
                    <a:pt x="517" y="45"/>
                  </a:lnTo>
                  <a:lnTo>
                    <a:pt x="534" y="27"/>
                  </a:lnTo>
                  <a:lnTo>
                    <a:pt x="556" y="13"/>
                  </a:lnTo>
                  <a:lnTo>
                    <a:pt x="577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048500" y="4889500"/>
              <a:ext cx="434975" cy="481013"/>
            </a:xfrm>
            <a:custGeom>
              <a:avLst/>
              <a:gdLst>
                <a:gd name="T0" fmla="*/ 598 w 1096"/>
                <a:gd name="T1" fmla="*/ 0 h 1212"/>
                <a:gd name="T2" fmla="*/ 723 w 1096"/>
                <a:gd name="T3" fmla="*/ 21 h 1212"/>
                <a:gd name="T4" fmla="*/ 834 w 1096"/>
                <a:gd name="T5" fmla="*/ 65 h 1212"/>
                <a:gd name="T6" fmla="*/ 933 w 1096"/>
                <a:gd name="T7" fmla="*/ 130 h 1212"/>
                <a:gd name="T8" fmla="*/ 1014 w 1096"/>
                <a:gd name="T9" fmla="*/ 212 h 1212"/>
                <a:gd name="T10" fmla="*/ 1075 w 1096"/>
                <a:gd name="T11" fmla="*/ 309 h 1212"/>
                <a:gd name="T12" fmla="*/ 1071 w 1096"/>
                <a:gd name="T13" fmla="*/ 328 h 1212"/>
                <a:gd name="T14" fmla="*/ 1006 w 1096"/>
                <a:gd name="T15" fmla="*/ 271 h 1212"/>
                <a:gd name="T16" fmla="*/ 927 w 1096"/>
                <a:gd name="T17" fmla="*/ 228 h 1212"/>
                <a:gd name="T18" fmla="*/ 837 w 1096"/>
                <a:gd name="T19" fmla="*/ 201 h 1212"/>
                <a:gd name="T20" fmla="*/ 744 w 1096"/>
                <a:gd name="T21" fmla="*/ 190 h 1212"/>
                <a:gd name="T22" fmla="*/ 649 w 1096"/>
                <a:gd name="T23" fmla="*/ 195 h 1212"/>
                <a:gd name="T24" fmla="*/ 561 w 1096"/>
                <a:gd name="T25" fmla="*/ 215 h 1212"/>
                <a:gd name="T26" fmla="*/ 484 w 1096"/>
                <a:gd name="T27" fmla="*/ 252 h 1212"/>
                <a:gd name="T28" fmla="*/ 402 w 1096"/>
                <a:gd name="T29" fmla="*/ 315 h 1212"/>
                <a:gd name="T30" fmla="*/ 340 w 1096"/>
                <a:gd name="T31" fmla="*/ 390 h 1212"/>
                <a:gd name="T32" fmla="*/ 300 w 1096"/>
                <a:gd name="T33" fmla="*/ 474 h 1212"/>
                <a:gd name="T34" fmla="*/ 285 w 1096"/>
                <a:gd name="T35" fmla="*/ 561 h 1212"/>
                <a:gd name="T36" fmla="*/ 296 w 1096"/>
                <a:gd name="T37" fmla="*/ 649 h 1212"/>
                <a:gd name="T38" fmla="*/ 335 w 1096"/>
                <a:gd name="T39" fmla="*/ 737 h 1212"/>
                <a:gd name="T40" fmla="*/ 367 w 1096"/>
                <a:gd name="T41" fmla="*/ 781 h 1212"/>
                <a:gd name="T42" fmla="*/ 383 w 1096"/>
                <a:gd name="T43" fmla="*/ 800 h 1212"/>
                <a:gd name="T44" fmla="*/ 410 w 1096"/>
                <a:gd name="T45" fmla="*/ 834 h 1212"/>
                <a:gd name="T46" fmla="*/ 448 w 1096"/>
                <a:gd name="T47" fmla="*/ 877 h 1212"/>
                <a:gd name="T48" fmla="*/ 490 w 1096"/>
                <a:gd name="T49" fmla="*/ 928 h 1212"/>
                <a:gd name="T50" fmla="*/ 534 w 1096"/>
                <a:gd name="T51" fmla="*/ 982 h 1212"/>
                <a:gd name="T52" fmla="*/ 524 w 1096"/>
                <a:gd name="T53" fmla="*/ 970 h 1212"/>
                <a:gd name="T54" fmla="*/ 552 w 1096"/>
                <a:gd name="T55" fmla="*/ 1004 h 1212"/>
                <a:gd name="T56" fmla="*/ 571 w 1096"/>
                <a:gd name="T57" fmla="*/ 1028 h 1212"/>
                <a:gd name="T58" fmla="*/ 578 w 1096"/>
                <a:gd name="T59" fmla="*/ 1037 h 1212"/>
                <a:gd name="T60" fmla="*/ 599 w 1096"/>
                <a:gd name="T61" fmla="*/ 1079 h 1212"/>
                <a:gd name="T62" fmla="*/ 597 w 1096"/>
                <a:gd name="T63" fmla="*/ 1125 h 1212"/>
                <a:gd name="T64" fmla="*/ 575 w 1096"/>
                <a:gd name="T65" fmla="*/ 1166 h 1212"/>
                <a:gd name="T66" fmla="*/ 536 w 1096"/>
                <a:gd name="T67" fmla="*/ 1199 h 1212"/>
                <a:gd name="T68" fmla="*/ 491 w 1096"/>
                <a:gd name="T69" fmla="*/ 1212 h 1212"/>
                <a:gd name="T70" fmla="*/ 446 w 1096"/>
                <a:gd name="T71" fmla="*/ 1205 h 1212"/>
                <a:gd name="T72" fmla="*/ 409 w 1096"/>
                <a:gd name="T73" fmla="*/ 1178 h 1212"/>
                <a:gd name="T74" fmla="*/ 391 w 1096"/>
                <a:gd name="T75" fmla="*/ 1153 h 1212"/>
                <a:gd name="T76" fmla="*/ 104 w 1096"/>
                <a:gd name="T77" fmla="*/ 803 h 1212"/>
                <a:gd name="T78" fmla="*/ 41 w 1096"/>
                <a:gd name="T79" fmla="*/ 688 h 1212"/>
                <a:gd name="T80" fmla="*/ 7 w 1096"/>
                <a:gd name="T81" fmla="*/ 578 h 1212"/>
                <a:gd name="T82" fmla="*/ 0 w 1096"/>
                <a:gd name="T83" fmla="*/ 475 h 1212"/>
                <a:gd name="T84" fmla="*/ 16 w 1096"/>
                <a:gd name="T85" fmla="*/ 378 h 1212"/>
                <a:gd name="T86" fmla="*/ 52 w 1096"/>
                <a:gd name="T87" fmla="*/ 291 h 1212"/>
                <a:gd name="T88" fmla="*/ 103 w 1096"/>
                <a:gd name="T89" fmla="*/ 212 h 1212"/>
                <a:gd name="T90" fmla="*/ 168 w 1096"/>
                <a:gd name="T91" fmla="*/ 145 h 1212"/>
                <a:gd name="T92" fmla="*/ 240 w 1096"/>
                <a:gd name="T93" fmla="*/ 89 h 1212"/>
                <a:gd name="T94" fmla="*/ 318 w 1096"/>
                <a:gd name="T95" fmla="*/ 48 h 1212"/>
                <a:gd name="T96" fmla="*/ 398 w 1096"/>
                <a:gd name="T97" fmla="*/ 19 h 1212"/>
                <a:gd name="T98" fmla="*/ 534 w 1096"/>
                <a:gd name="T9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12">
                  <a:moveTo>
                    <a:pt x="534" y="0"/>
                  </a:moveTo>
                  <a:lnTo>
                    <a:pt x="598" y="0"/>
                  </a:lnTo>
                  <a:lnTo>
                    <a:pt x="662" y="8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5"/>
                  </a:lnTo>
                  <a:lnTo>
                    <a:pt x="885" y="95"/>
                  </a:lnTo>
                  <a:lnTo>
                    <a:pt x="933" y="130"/>
                  </a:lnTo>
                  <a:lnTo>
                    <a:pt x="976" y="168"/>
                  </a:lnTo>
                  <a:lnTo>
                    <a:pt x="1014" y="212"/>
                  </a:lnTo>
                  <a:lnTo>
                    <a:pt x="1047" y="258"/>
                  </a:lnTo>
                  <a:lnTo>
                    <a:pt x="1075" y="309"/>
                  </a:lnTo>
                  <a:lnTo>
                    <a:pt x="1096" y="363"/>
                  </a:lnTo>
                  <a:lnTo>
                    <a:pt x="1071" y="328"/>
                  </a:lnTo>
                  <a:lnTo>
                    <a:pt x="1041" y="297"/>
                  </a:lnTo>
                  <a:lnTo>
                    <a:pt x="1006" y="271"/>
                  </a:lnTo>
                  <a:lnTo>
                    <a:pt x="968" y="247"/>
                  </a:lnTo>
                  <a:lnTo>
                    <a:pt x="927" y="228"/>
                  </a:lnTo>
                  <a:lnTo>
                    <a:pt x="883" y="212"/>
                  </a:lnTo>
                  <a:lnTo>
                    <a:pt x="837" y="201"/>
                  </a:lnTo>
                  <a:lnTo>
                    <a:pt x="791" y="193"/>
                  </a:lnTo>
                  <a:lnTo>
                    <a:pt x="744" y="190"/>
                  </a:lnTo>
                  <a:lnTo>
                    <a:pt x="696" y="190"/>
                  </a:lnTo>
                  <a:lnTo>
                    <a:pt x="649" y="195"/>
                  </a:lnTo>
                  <a:lnTo>
                    <a:pt x="604" y="203"/>
                  </a:lnTo>
                  <a:lnTo>
                    <a:pt x="561" y="215"/>
                  </a:lnTo>
                  <a:lnTo>
                    <a:pt x="521" y="231"/>
                  </a:lnTo>
                  <a:lnTo>
                    <a:pt x="484" y="252"/>
                  </a:lnTo>
                  <a:lnTo>
                    <a:pt x="440" y="282"/>
                  </a:lnTo>
                  <a:lnTo>
                    <a:pt x="402" y="315"/>
                  </a:lnTo>
                  <a:lnTo>
                    <a:pt x="368" y="352"/>
                  </a:lnTo>
                  <a:lnTo>
                    <a:pt x="340" y="390"/>
                  </a:lnTo>
                  <a:lnTo>
                    <a:pt x="317" y="431"/>
                  </a:lnTo>
                  <a:lnTo>
                    <a:pt x="300" y="474"/>
                  </a:lnTo>
                  <a:lnTo>
                    <a:pt x="290" y="516"/>
                  </a:lnTo>
                  <a:lnTo>
                    <a:pt x="285" y="561"/>
                  </a:lnTo>
                  <a:lnTo>
                    <a:pt x="287" y="604"/>
                  </a:lnTo>
                  <a:lnTo>
                    <a:pt x="296" y="649"/>
                  </a:lnTo>
                  <a:lnTo>
                    <a:pt x="312" y="693"/>
                  </a:lnTo>
                  <a:lnTo>
                    <a:pt x="335" y="737"/>
                  </a:lnTo>
                  <a:lnTo>
                    <a:pt x="366" y="779"/>
                  </a:lnTo>
                  <a:lnTo>
                    <a:pt x="367" y="781"/>
                  </a:lnTo>
                  <a:lnTo>
                    <a:pt x="373" y="788"/>
                  </a:lnTo>
                  <a:lnTo>
                    <a:pt x="383" y="800"/>
                  </a:lnTo>
                  <a:lnTo>
                    <a:pt x="395" y="815"/>
                  </a:lnTo>
                  <a:lnTo>
                    <a:pt x="410" y="834"/>
                  </a:lnTo>
                  <a:lnTo>
                    <a:pt x="428" y="855"/>
                  </a:lnTo>
                  <a:lnTo>
                    <a:pt x="448" y="877"/>
                  </a:lnTo>
                  <a:lnTo>
                    <a:pt x="468" y="902"/>
                  </a:lnTo>
                  <a:lnTo>
                    <a:pt x="490" y="928"/>
                  </a:lnTo>
                  <a:lnTo>
                    <a:pt x="511" y="955"/>
                  </a:lnTo>
                  <a:lnTo>
                    <a:pt x="534" y="982"/>
                  </a:lnTo>
                  <a:lnTo>
                    <a:pt x="556" y="1008"/>
                  </a:lnTo>
                  <a:lnTo>
                    <a:pt x="524" y="970"/>
                  </a:lnTo>
                  <a:lnTo>
                    <a:pt x="538" y="988"/>
                  </a:lnTo>
                  <a:lnTo>
                    <a:pt x="552" y="1004"/>
                  </a:lnTo>
                  <a:lnTo>
                    <a:pt x="563" y="1018"/>
                  </a:lnTo>
                  <a:lnTo>
                    <a:pt x="571" y="1028"/>
                  </a:lnTo>
                  <a:lnTo>
                    <a:pt x="576" y="1034"/>
                  </a:lnTo>
                  <a:lnTo>
                    <a:pt x="578" y="1037"/>
                  </a:lnTo>
                  <a:lnTo>
                    <a:pt x="592" y="1057"/>
                  </a:lnTo>
                  <a:lnTo>
                    <a:pt x="599" y="1079"/>
                  </a:lnTo>
                  <a:lnTo>
                    <a:pt x="601" y="1102"/>
                  </a:lnTo>
                  <a:lnTo>
                    <a:pt x="597" y="1125"/>
                  </a:lnTo>
                  <a:lnTo>
                    <a:pt x="588" y="1146"/>
                  </a:lnTo>
                  <a:lnTo>
                    <a:pt x="575" y="1166"/>
                  </a:lnTo>
                  <a:lnTo>
                    <a:pt x="556" y="1185"/>
                  </a:lnTo>
                  <a:lnTo>
                    <a:pt x="536" y="1199"/>
                  </a:lnTo>
                  <a:lnTo>
                    <a:pt x="514" y="1207"/>
                  </a:lnTo>
                  <a:lnTo>
                    <a:pt x="491" y="1212"/>
                  </a:lnTo>
                  <a:lnTo>
                    <a:pt x="469" y="1211"/>
                  </a:lnTo>
                  <a:lnTo>
                    <a:pt x="446" y="1205"/>
                  </a:lnTo>
                  <a:lnTo>
                    <a:pt x="427" y="1194"/>
                  </a:lnTo>
                  <a:lnTo>
                    <a:pt x="409" y="1178"/>
                  </a:lnTo>
                  <a:lnTo>
                    <a:pt x="352" y="1108"/>
                  </a:lnTo>
                  <a:lnTo>
                    <a:pt x="391" y="1153"/>
                  </a:lnTo>
                  <a:lnTo>
                    <a:pt x="149" y="861"/>
                  </a:lnTo>
                  <a:lnTo>
                    <a:pt x="104" y="803"/>
                  </a:lnTo>
                  <a:lnTo>
                    <a:pt x="68" y="744"/>
                  </a:lnTo>
                  <a:lnTo>
                    <a:pt x="41" y="688"/>
                  </a:lnTo>
                  <a:lnTo>
                    <a:pt x="21" y="632"/>
                  </a:lnTo>
                  <a:lnTo>
                    <a:pt x="7" y="578"/>
                  </a:lnTo>
                  <a:lnTo>
                    <a:pt x="1" y="526"/>
                  </a:lnTo>
                  <a:lnTo>
                    <a:pt x="0" y="475"/>
                  </a:lnTo>
                  <a:lnTo>
                    <a:pt x="6" y="425"/>
                  </a:lnTo>
                  <a:lnTo>
                    <a:pt x="16" y="378"/>
                  </a:lnTo>
                  <a:lnTo>
                    <a:pt x="32" y="333"/>
                  </a:lnTo>
                  <a:lnTo>
                    <a:pt x="52" y="291"/>
                  </a:lnTo>
                  <a:lnTo>
                    <a:pt x="76" y="249"/>
                  </a:lnTo>
                  <a:lnTo>
                    <a:pt x="103" y="212"/>
                  </a:lnTo>
                  <a:lnTo>
                    <a:pt x="134" y="177"/>
                  </a:lnTo>
                  <a:lnTo>
                    <a:pt x="168" y="145"/>
                  </a:lnTo>
                  <a:lnTo>
                    <a:pt x="203" y="115"/>
                  </a:lnTo>
                  <a:lnTo>
                    <a:pt x="240" y="89"/>
                  </a:lnTo>
                  <a:lnTo>
                    <a:pt x="279" y="66"/>
                  </a:lnTo>
                  <a:lnTo>
                    <a:pt x="318" y="48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EditPoints="1"/>
            </p:cNvSpPr>
            <p:nvPr userDrawn="1"/>
          </p:nvSpPr>
          <p:spPr bwMode="auto">
            <a:xfrm>
              <a:off x="8618538" y="5702300"/>
              <a:ext cx="52388" cy="50800"/>
            </a:xfrm>
            <a:custGeom>
              <a:avLst/>
              <a:gdLst>
                <a:gd name="T0" fmla="*/ 51 w 131"/>
                <a:gd name="T1" fmla="*/ 60 h 130"/>
                <a:gd name="T2" fmla="*/ 68 w 131"/>
                <a:gd name="T3" fmla="*/ 60 h 130"/>
                <a:gd name="T4" fmla="*/ 76 w 131"/>
                <a:gd name="T5" fmla="*/ 59 h 130"/>
                <a:gd name="T6" fmla="*/ 81 w 131"/>
                <a:gd name="T7" fmla="*/ 55 h 130"/>
                <a:gd name="T8" fmla="*/ 83 w 131"/>
                <a:gd name="T9" fmla="*/ 49 h 130"/>
                <a:gd name="T10" fmla="*/ 81 w 131"/>
                <a:gd name="T11" fmla="*/ 43 h 130"/>
                <a:gd name="T12" fmla="*/ 76 w 131"/>
                <a:gd name="T13" fmla="*/ 39 h 130"/>
                <a:gd name="T14" fmla="*/ 70 w 131"/>
                <a:gd name="T15" fmla="*/ 38 h 130"/>
                <a:gd name="T16" fmla="*/ 51 w 131"/>
                <a:gd name="T17" fmla="*/ 38 h 130"/>
                <a:gd name="T18" fmla="*/ 68 w 131"/>
                <a:gd name="T19" fmla="*/ 28 h 130"/>
                <a:gd name="T20" fmla="*/ 88 w 131"/>
                <a:gd name="T21" fmla="*/ 33 h 130"/>
                <a:gd name="T22" fmla="*/ 95 w 131"/>
                <a:gd name="T23" fmla="*/ 49 h 130"/>
                <a:gd name="T24" fmla="*/ 90 w 131"/>
                <a:gd name="T25" fmla="*/ 64 h 130"/>
                <a:gd name="T26" fmla="*/ 76 w 131"/>
                <a:gd name="T27" fmla="*/ 69 h 130"/>
                <a:gd name="T28" fmla="*/ 83 w 131"/>
                <a:gd name="T29" fmla="*/ 103 h 130"/>
                <a:gd name="T30" fmla="*/ 51 w 131"/>
                <a:gd name="T31" fmla="*/ 70 h 130"/>
                <a:gd name="T32" fmla="*/ 40 w 131"/>
                <a:gd name="T33" fmla="*/ 103 h 130"/>
                <a:gd name="T34" fmla="*/ 65 w 131"/>
                <a:gd name="T35" fmla="*/ 12 h 130"/>
                <a:gd name="T36" fmla="*/ 34 w 131"/>
                <a:gd name="T37" fmla="*/ 22 h 130"/>
                <a:gd name="T38" fmla="*/ 15 w 131"/>
                <a:gd name="T39" fmla="*/ 48 h 130"/>
                <a:gd name="T40" fmla="*/ 15 w 131"/>
                <a:gd name="T41" fmla="*/ 83 h 130"/>
                <a:gd name="T42" fmla="*/ 34 w 131"/>
                <a:gd name="T43" fmla="*/ 109 h 130"/>
                <a:gd name="T44" fmla="*/ 65 w 131"/>
                <a:gd name="T45" fmla="*/ 119 h 130"/>
                <a:gd name="T46" fmla="*/ 96 w 131"/>
                <a:gd name="T47" fmla="*/ 109 h 130"/>
                <a:gd name="T48" fmla="*/ 114 w 131"/>
                <a:gd name="T49" fmla="*/ 83 h 130"/>
                <a:gd name="T50" fmla="*/ 114 w 131"/>
                <a:gd name="T51" fmla="*/ 48 h 130"/>
                <a:gd name="T52" fmla="*/ 96 w 131"/>
                <a:gd name="T53" fmla="*/ 22 h 130"/>
                <a:gd name="T54" fmla="*/ 65 w 131"/>
                <a:gd name="T55" fmla="*/ 12 h 130"/>
                <a:gd name="T56" fmla="*/ 86 w 131"/>
                <a:gd name="T57" fmla="*/ 4 h 130"/>
                <a:gd name="T58" fmla="*/ 117 w 131"/>
                <a:gd name="T59" fmla="*/ 27 h 130"/>
                <a:gd name="T60" fmla="*/ 131 w 131"/>
                <a:gd name="T61" fmla="*/ 65 h 130"/>
                <a:gd name="T62" fmla="*/ 117 w 131"/>
                <a:gd name="T63" fmla="*/ 104 h 130"/>
                <a:gd name="T64" fmla="*/ 86 w 131"/>
                <a:gd name="T65" fmla="*/ 126 h 130"/>
                <a:gd name="T66" fmla="*/ 45 w 131"/>
                <a:gd name="T67" fmla="*/ 126 h 130"/>
                <a:gd name="T68" fmla="*/ 12 w 131"/>
                <a:gd name="T69" fmla="*/ 104 h 130"/>
                <a:gd name="T70" fmla="*/ 0 w 131"/>
                <a:gd name="T71" fmla="*/ 65 h 130"/>
                <a:gd name="T72" fmla="*/ 12 w 131"/>
                <a:gd name="T73" fmla="*/ 27 h 130"/>
                <a:gd name="T74" fmla="*/ 45 w 131"/>
                <a:gd name="T75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51" y="38"/>
                  </a:moveTo>
                  <a:lnTo>
                    <a:pt x="51" y="60"/>
                  </a:lnTo>
                  <a:lnTo>
                    <a:pt x="65" y="60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6" y="59"/>
                  </a:lnTo>
                  <a:lnTo>
                    <a:pt x="78" y="58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3" y="49"/>
                  </a:lnTo>
                  <a:lnTo>
                    <a:pt x="82" y="45"/>
                  </a:lnTo>
                  <a:lnTo>
                    <a:pt x="81" y="43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3" y="38"/>
                  </a:lnTo>
                  <a:lnTo>
                    <a:pt x="70" y="38"/>
                  </a:lnTo>
                  <a:lnTo>
                    <a:pt x="67" y="38"/>
                  </a:lnTo>
                  <a:lnTo>
                    <a:pt x="51" y="38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3"/>
                  </a:lnTo>
                  <a:lnTo>
                    <a:pt x="93" y="39"/>
                  </a:lnTo>
                  <a:lnTo>
                    <a:pt x="95" y="49"/>
                  </a:lnTo>
                  <a:lnTo>
                    <a:pt x="93" y="58"/>
                  </a:lnTo>
                  <a:lnTo>
                    <a:pt x="90" y="64"/>
                  </a:lnTo>
                  <a:lnTo>
                    <a:pt x="83" y="68"/>
                  </a:lnTo>
                  <a:lnTo>
                    <a:pt x="76" y="69"/>
                  </a:lnTo>
                  <a:lnTo>
                    <a:pt x="97" y="103"/>
                  </a:lnTo>
                  <a:lnTo>
                    <a:pt x="83" y="103"/>
                  </a:lnTo>
                  <a:lnTo>
                    <a:pt x="65" y="70"/>
                  </a:lnTo>
                  <a:lnTo>
                    <a:pt x="51" y="70"/>
                  </a:lnTo>
                  <a:lnTo>
                    <a:pt x="51" y="103"/>
                  </a:lnTo>
                  <a:lnTo>
                    <a:pt x="40" y="103"/>
                  </a:lnTo>
                  <a:lnTo>
                    <a:pt x="40" y="28"/>
                  </a:lnTo>
                  <a:close/>
                  <a:moveTo>
                    <a:pt x="65" y="12"/>
                  </a:moveTo>
                  <a:lnTo>
                    <a:pt x="49" y="14"/>
                  </a:lnTo>
                  <a:lnTo>
                    <a:pt x="34" y="22"/>
                  </a:lnTo>
                  <a:lnTo>
                    <a:pt x="22" y="33"/>
                  </a:lnTo>
                  <a:lnTo>
                    <a:pt x="15" y="48"/>
                  </a:lnTo>
                  <a:lnTo>
                    <a:pt x="12" y="65"/>
                  </a:lnTo>
                  <a:lnTo>
                    <a:pt x="15" y="83"/>
                  </a:lnTo>
                  <a:lnTo>
                    <a:pt x="22" y="98"/>
                  </a:lnTo>
                  <a:lnTo>
                    <a:pt x="34" y="109"/>
                  </a:lnTo>
                  <a:lnTo>
                    <a:pt x="49" y="116"/>
                  </a:lnTo>
                  <a:lnTo>
                    <a:pt x="65" y="119"/>
                  </a:lnTo>
                  <a:lnTo>
                    <a:pt x="82" y="116"/>
                  </a:lnTo>
                  <a:lnTo>
                    <a:pt x="96" y="109"/>
                  </a:lnTo>
                  <a:lnTo>
                    <a:pt x="107" y="98"/>
                  </a:lnTo>
                  <a:lnTo>
                    <a:pt x="114" y="83"/>
                  </a:lnTo>
                  <a:lnTo>
                    <a:pt x="117" y="65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96" y="22"/>
                  </a:lnTo>
                  <a:lnTo>
                    <a:pt x="82" y="14"/>
                  </a:lnTo>
                  <a:lnTo>
                    <a:pt x="65" y="12"/>
                  </a:lnTo>
                  <a:close/>
                  <a:moveTo>
                    <a:pt x="65" y="0"/>
                  </a:moveTo>
                  <a:lnTo>
                    <a:pt x="86" y="4"/>
                  </a:lnTo>
                  <a:lnTo>
                    <a:pt x="103" y="13"/>
                  </a:lnTo>
                  <a:lnTo>
                    <a:pt x="117" y="27"/>
                  </a:lnTo>
                  <a:lnTo>
                    <a:pt x="127" y="44"/>
                  </a:lnTo>
                  <a:lnTo>
                    <a:pt x="131" y="65"/>
                  </a:lnTo>
                  <a:lnTo>
                    <a:pt x="127" y="86"/>
                  </a:lnTo>
                  <a:lnTo>
                    <a:pt x="117" y="104"/>
                  </a:lnTo>
                  <a:lnTo>
                    <a:pt x="103" y="118"/>
                  </a:lnTo>
                  <a:lnTo>
                    <a:pt x="86" y="126"/>
                  </a:lnTo>
                  <a:lnTo>
                    <a:pt x="65" y="130"/>
                  </a:lnTo>
                  <a:lnTo>
                    <a:pt x="45" y="126"/>
                  </a:lnTo>
                  <a:lnTo>
                    <a:pt x="27" y="118"/>
                  </a:lnTo>
                  <a:lnTo>
                    <a:pt x="12" y="104"/>
                  </a:lnTo>
                  <a:lnTo>
                    <a:pt x="2" y="86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EditPoints="1"/>
            </p:cNvSpPr>
            <p:nvPr userDrawn="1"/>
          </p:nvSpPr>
          <p:spPr bwMode="auto">
            <a:xfrm>
              <a:off x="8578850" y="5375275"/>
              <a:ext cx="52388" cy="50800"/>
            </a:xfrm>
            <a:custGeom>
              <a:avLst/>
              <a:gdLst>
                <a:gd name="T0" fmla="*/ 52 w 130"/>
                <a:gd name="T1" fmla="*/ 60 h 129"/>
                <a:gd name="T2" fmla="*/ 69 w 130"/>
                <a:gd name="T3" fmla="*/ 60 h 129"/>
                <a:gd name="T4" fmla="*/ 77 w 130"/>
                <a:gd name="T5" fmla="*/ 59 h 129"/>
                <a:gd name="T6" fmla="*/ 82 w 130"/>
                <a:gd name="T7" fmla="*/ 55 h 129"/>
                <a:gd name="T8" fmla="*/ 83 w 130"/>
                <a:gd name="T9" fmla="*/ 48 h 129"/>
                <a:gd name="T10" fmla="*/ 82 w 130"/>
                <a:gd name="T11" fmla="*/ 42 h 129"/>
                <a:gd name="T12" fmla="*/ 77 w 130"/>
                <a:gd name="T13" fmla="*/ 38 h 129"/>
                <a:gd name="T14" fmla="*/ 70 w 130"/>
                <a:gd name="T15" fmla="*/ 37 h 129"/>
                <a:gd name="T16" fmla="*/ 52 w 130"/>
                <a:gd name="T17" fmla="*/ 37 h 129"/>
                <a:gd name="T18" fmla="*/ 69 w 130"/>
                <a:gd name="T19" fmla="*/ 28 h 129"/>
                <a:gd name="T20" fmla="*/ 89 w 130"/>
                <a:gd name="T21" fmla="*/ 33 h 129"/>
                <a:gd name="T22" fmla="*/ 95 w 130"/>
                <a:gd name="T23" fmla="*/ 49 h 129"/>
                <a:gd name="T24" fmla="*/ 89 w 130"/>
                <a:gd name="T25" fmla="*/ 63 h 129"/>
                <a:gd name="T26" fmla="*/ 75 w 130"/>
                <a:gd name="T27" fmla="*/ 69 h 129"/>
                <a:gd name="T28" fmla="*/ 84 w 130"/>
                <a:gd name="T29" fmla="*/ 101 h 129"/>
                <a:gd name="T30" fmla="*/ 52 w 130"/>
                <a:gd name="T31" fmla="*/ 69 h 129"/>
                <a:gd name="T32" fmla="*/ 41 w 130"/>
                <a:gd name="T33" fmla="*/ 101 h 129"/>
                <a:gd name="T34" fmla="*/ 65 w 130"/>
                <a:gd name="T35" fmla="*/ 10 h 129"/>
                <a:gd name="T36" fmla="*/ 34 w 130"/>
                <a:gd name="T37" fmla="*/ 20 h 129"/>
                <a:gd name="T38" fmla="*/ 16 w 130"/>
                <a:gd name="T39" fmla="*/ 47 h 129"/>
                <a:gd name="T40" fmla="*/ 16 w 130"/>
                <a:gd name="T41" fmla="*/ 81 h 129"/>
                <a:gd name="T42" fmla="*/ 34 w 130"/>
                <a:gd name="T43" fmla="*/ 108 h 129"/>
                <a:gd name="T44" fmla="*/ 65 w 130"/>
                <a:gd name="T45" fmla="*/ 119 h 129"/>
                <a:gd name="T46" fmla="*/ 97 w 130"/>
                <a:gd name="T47" fmla="*/ 108 h 129"/>
                <a:gd name="T48" fmla="*/ 115 w 130"/>
                <a:gd name="T49" fmla="*/ 81 h 129"/>
                <a:gd name="T50" fmla="*/ 115 w 130"/>
                <a:gd name="T51" fmla="*/ 47 h 129"/>
                <a:gd name="T52" fmla="*/ 97 w 130"/>
                <a:gd name="T53" fmla="*/ 20 h 129"/>
                <a:gd name="T54" fmla="*/ 65 w 130"/>
                <a:gd name="T55" fmla="*/ 10 h 129"/>
                <a:gd name="T56" fmla="*/ 85 w 130"/>
                <a:gd name="T57" fmla="*/ 3 h 129"/>
                <a:gd name="T58" fmla="*/ 118 w 130"/>
                <a:gd name="T59" fmla="*/ 25 h 129"/>
                <a:gd name="T60" fmla="*/ 130 w 130"/>
                <a:gd name="T61" fmla="*/ 64 h 129"/>
                <a:gd name="T62" fmla="*/ 118 w 130"/>
                <a:gd name="T63" fmla="*/ 103 h 129"/>
                <a:gd name="T64" fmla="*/ 85 w 130"/>
                <a:gd name="T65" fmla="*/ 126 h 129"/>
                <a:gd name="T66" fmla="*/ 46 w 130"/>
                <a:gd name="T67" fmla="*/ 126 h 129"/>
                <a:gd name="T68" fmla="*/ 13 w 130"/>
                <a:gd name="T69" fmla="*/ 103 h 129"/>
                <a:gd name="T70" fmla="*/ 0 w 130"/>
                <a:gd name="T71" fmla="*/ 64 h 129"/>
                <a:gd name="T72" fmla="*/ 13 w 130"/>
                <a:gd name="T73" fmla="*/ 25 h 129"/>
                <a:gd name="T74" fmla="*/ 46 w 130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2" y="55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3" y="66"/>
                  </a:lnTo>
                  <a:lnTo>
                    <a:pt x="75" y="69"/>
                  </a:lnTo>
                  <a:lnTo>
                    <a:pt x="97" y="101"/>
                  </a:lnTo>
                  <a:lnTo>
                    <a:pt x="84" y="101"/>
                  </a:lnTo>
                  <a:lnTo>
                    <a:pt x="64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5" y="10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6" y="47"/>
                  </a:lnTo>
                  <a:lnTo>
                    <a:pt x="13" y="64"/>
                  </a:lnTo>
                  <a:lnTo>
                    <a:pt x="16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8" y="115"/>
                  </a:lnTo>
                  <a:lnTo>
                    <a:pt x="65" y="119"/>
                  </a:lnTo>
                  <a:lnTo>
                    <a:pt x="82" y="115"/>
                  </a:lnTo>
                  <a:lnTo>
                    <a:pt x="97" y="108"/>
                  </a:lnTo>
                  <a:lnTo>
                    <a:pt x="108" y="96"/>
                  </a:lnTo>
                  <a:lnTo>
                    <a:pt x="115" y="81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8" y="33"/>
                  </a:lnTo>
                  <a:lnTo>
                    <a:pt x="97" y="20"/>
                  </a:lnTo>
                  <a:lnTo>
                    <a:pt x="82" y="13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8" y="44"/>
                  </a:lnTo>
                  <a:lnTo>
                    <a:pt x="130" y="64"/>
                  </a:lnTo>
                  <a:lnTo>
                    <a:pt x="128" y="85"/>
                  </a:lnTo>
                  <a:lnTo>
                    <a:pt x="118" y="103"/>
                  </a:lnTo>
                  <a:lnTo>
                    <a:pt x="104" y="116"/>
                  </a:lnTo>
                  <a:lnTo>
                    <a:pt x="85" y="126"/>
                  </a:lnTo>
                  <a:lnTo>
                    <a:pt x="65" y="129"/>
                  </a:lnTo>
                  <a:lnTo>
                    <a:pt x="46" y="126"/>
                  </a:lnTo>
                  <a:lnTo>
                    <a:pt x="27" y="116"/>
                  </a:lnTo>
                  <a:lnTo>
                    <a:pt x="13" y="103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7494588" y="5375275"/>
              <a:ext cx="52388" cy="50800"/>
            </a:xfrm>
            <a:custGeom>
              <a:avLst/>
              <a:gdLst>
                <a:gd name="T0" fmla="*/ 52 w 131"/>
                <a:gd name="T1" fmla="*/ 60 h 129"/>
                <a:gd name="T2" fmla="*/ 70 w 131"/>
                <a:gd name="T3" fmla="*/ 60 h 129"/>
                <a:gd name="T4" fmla="*/ 76 w 131"/>
                <a:gd name="T5" fmla="*/ 59 h 129"/>
                <a:gd name="T6" fmla="*/ 81 w 131"/>
                <a:gd name="T7" fmla="*/ 55 h 129"/>
                <a:gd name="T8" fmla="*/ 84 w 131"/>
                <a:gd name="T9" fmla="*/ 48 h 129"/>
                <a:gd name="T10" fmla="*/ 81 w 131"/>
                <a:gd name="T11" fmla="*/ 42 h 129"/>
                <a:gd name="T12" fmla="*/ 77 w 131"/>
                <a:gd name="T13" fmla="*/ 38 h 129"/>
                <a:gd name="T14" fmla="*/ 71 w 131"/>
                <a:gd name="T15" fmla="*/ 37 h 129"/>
                <a:gd name="T16" fmla="*/ 52 w 131"/>
                <a:gd name="T17" fmla="*/ 37 h 129"/>
                <a:gd name="T18" fmla="*/ 69 w 131"/>
                <a:gd name="T19" fmla="*/ 28 h 129"/>
                <a:gd name="T20" fmla="*/ 89 w 131"/>
                <a:gd name="T21" fmla="*/ 33 h 129"/>
                <a:gd name="T22" fmla="*/ 95 w 131"/>
                <a:gd name="T23" fmla="*/ 49 h 129"/>
                <a:gd name="T24" fmla="*/ 90 w 131"/>
                <a:gd name="T25" fmla="*/ 63 h 129"/>
                <a:gd name="T26" fmla="*/ 76 w 131"/>
                <a:gd name="T27" fmla="*/ 69 h 129"/>
                <a:gd name="T28" fmla="*/ 85 w 131"/>
                <a:gd name="T29" fmla="*/ 101 h 129"/>
                <a:gd name="T30" fmla="*/ 52 w 131"/>
                <a:gd name="T31" fmla="*/ 69 h 129"/>
                <a:gd name="T32" fmla="*/ 41 w 131"/>
                <a:gd name="T33" fmla="*/ 101 h 129"/>
                <a:gd name="T34" fmla="*/ 66 w 131"/>
                <a:gd name="T35" fmla="*/ 10 h 129"/>
                <a:gd name="T36" fmla="*/ 34 w 131"/>
                <a:gd name="T37" fmla="*/ 20 h 129"/>
                <a:gd name="T38" fmla="*/ 15 w 131"/>
                <a:gd name="T39" fmla="*/ 47 h 129"/>
                <a:gd name="T40" fmla="*/ 15 w 131"/>
                <a:gd name="T41" fmla="*/ 81 h 129"/>
                <a:gd name="T42" fmla="*/ 34 w 131"/>
                <a:gd name="T43" fmla="*/ 108 h 129"/>
                <a:gd name="T44" fmla="*/ 66 w 131"/>
                <a:gd name="T45" fmla="*/ 119 h 129"/>
                <a:gd name="T46" fmla="*/ 96 w 131"/>
                <a:gd name="T47" fmla="*/ 108 h 129"/>
                <a:gd name="T48" fmla="*/ 115 w 131"/>
                <a:gd name="T49" fmla="*/ 81 h 129"/>
                <a:gd name="T50" fmla="*/ 115 w 131"/>
                <a:gd name="T51" fmla="*/ 47 h 129"/>
                <a:gd name="T52" fmla="*/ 96 w 131"/>
                <a:gd name="T53" fmla="*/ 20 h 129"/>
                <a:gd name="T54" fmla="*/ 66 w 131"/>
                <a:gd name="T55" fmla="*/ 10 h 129"/>
                <a:gd name="T56" fmla="*/ 86 w 131"/>
                <a:gd name="T57" fmla="*/ 3 h 129"/>
                <a:gd name="T58" fmla="*/ 118 w 131"/>
                <a:gd name="T59" fmla="*/ 25 h 129"/>
                <a:gd name="T60" fmla="*/ 131 w 131"/>
                <a:gd name="T61" fmla="*/ 64 h 129"/>
                <a:gd name="T62" fmla="*/ 118 w 131"/>
                <a:gd name="T63" fmla="*/ 103 h 129"/>
                <a:gd name="T64" fmla="*/ 86 w 131"/>
                <a:gd name="T65" fmla="*/ 126 h 129"/>
                <a:gd name="T66" fmla="*/ 45 w 131"/>
                <a:gd name="T67" fmla="*/ 126 h 129"/>
                <a:gd name="T68" fmla="*/ 13 w 131"/>
                <a:gd name="T69" fmla="*/ 103 h 129"/>
                <a:gd name="T70" fmla="*/ 0 w 131"/>
                <a:gd name="T71" fmla="*/ 64 h 129"/>
                <a:gd name="T72" fmla="*/ 13 w 131"/>
                <a:gd name="T73" fmla="*/ 25 h 129"/>
                <a:gd name="T74" fmla="*/ 45 w 131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4" y="59"/>
                  </a:lnTo>
                  <a:lnTo>
                    <a:pt x="76" y="59"/>
                  </a:lnTo>
                  <a:lnTo>
                    <a:pt x="80" y="58"/>
                  </a:lnTo>
                  <a:lnTo>
                    <a:pt x="81" y="55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80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4" y="66"/>
                  </a:lnTo>
                  <a:lnTo>
                    <a:pt x="76" y="69"/>
                  </a:lnTo>
                  <a:lnTo>
                    <a:pt x="97" y="101"/>
                  </a:lnTo>
                  <a:lnTo>
                    <a:pt x="85" y="101"/>
                  </a:lnTo>
                  <a:lnTo>
                    <a:pt x="65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6" y="10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5" y="47"/>
                  </a:lnTo>
                  <a:lnTo>
                    <a:pt x="13" y="64"/>
                  </a:lnTo>
                  <a:lnTo>
                    <a:pt x="15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9" y="115"/>
                  </a:lnTo>
                  <a:lnTo>
                    <a:pt x="66" y="119"/>
                  </a:lnTo>
                  <a:lnTo>
                    <a:pt x="82" y="115"/>
                  </a:lnTo>
                  <a:lnTo>
                    <a:pt x="96" y="108"/>
                  </a:lnTo>
                  <a:lnTo>
                    <a:pt x="107" y="96"/>
                  </a:lnTo>
                  <a:lnTo>
                    <a:pt x="115" y="81"/>
                  </a:lnTo>
                  <a:lnTo>
                    <a:pt x="117" y="64"/>
                  </a:lnTo>
                  <a:lnTo>
                    <a:pt x="115" y="47"/>
                  </a:lnTo>
                  <a:lnTo>
                    <a:pt x="107" y="33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0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3" y="12"/>
                  </a:lnTo>
                  <a:lnTo>
                    <a:pt x="118" y="25"/>
                  </a:lnTo>
                  <a:lnTo>
                    <a:pt x="127" y="44"/>
                  </a:lnTo>
                  <a:lnTo>
                    <a:pt x="131" y="64"/>
                  </a:lnTo>
                  <a:lnTo>
                    <a:pt x="127" y="85"/>
                  </a:lnTo>
                  <a:lnTo>
                    <a:pt x="118" y="103"/>
                  </a:lnTo>
                  <a:lnTo>
                    <a:pt x="103" y="116"/>
                  </a:lnTo>
                  <a:lnTo>
                    <a:pt x="86" y="126"/>
                  </a:lnTo>
                  <a:lnTo>
                    <a:pt x="66" y="129"/>
                  </a:lnTo>
                  <a:lnTo>
                    <a:pt x="45" y="126"/>
                  </a:lnTo>
                  <a:lnTo>
                    <a:pt x="28" y="116"/>
                  </a:lnTo>
                  <a:lnTo>
                    <a:pt x="13" y="103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5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7548563" y="5530850"/>
              <a:ext cx="1052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Dark Blue Section Head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7230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Green Section Header">
    <p:bg>
      <p:bgPr>
        <a:gradFill>
          <a:gsLst>
            <a:gs pos="0">
              <a:srgbClr val="90B328"/>
            </a:gs>
            <a:gs pos="100000">
              <a:srgbClr val="4B7C1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50393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Aquamarine 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84481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Light Blue Section Header">
    <p:bg>
      <p:bgPr>
        <a:gradFill>
          <a:gsLst>
            <a:gs pos="0">
              <a:srgbClr val="61BAE9"/>
            </a:gs>
            <a:gs pos="100000">
              <a:srgbClr val="006A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5463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olet Section Header">
    <p:bg>
      <p:bgPr>
        <a:gradFill>
          <a:gsLst>
            <a:gs pos="0">
              <a:srgbClr val="3D5AAE"/>
            </a:gs>
            <a:gs pos="100000">
              <a:srgbClr val="2C36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5742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8017883" y="4527567"/>
            <a:ext cx="844014" cy="449260"/>
            <a:chOff x="7048500" y="4889500"/>
            <a:chExt cx="1622426" cy="8636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089775" y="5645150"/>
              <a:ext cx="87313" cy="100013"/>
            </a:xfrm>
            <a:custGeom>
              <a:avLst/>
              <a:gdLst>
                <a:gd name="T0" fmla="*/ 0 w 218"/>
                <a:gd name="T1" fmla="*/ 0 h 249"/>
                <a:gd name="T2" fmla="*/ 218 w 218"/>
                <a:gd name="T3" fmla="*/ 0 h 249"/>
                <a:gd name="T4" fmla="*/ 218 w 218"/>
                <a:gd name="T5" fmla="*/ 63 h 249"/>
                <a:gd name="T6" fmla="*/ 147 w 218"/>
                <a:gd name="T7" fmla="*/ 63 h 249"/>
                <a:gd name="T8" fmla="*/ 147 w 218"/>
                <a:gd name="T9" fmla="*/ 249 h 249"/>
                <a:gd name="T10" fmla="*/ 71 w 218"/>
                <a:gd name="T11" fmla="*/ 249 h 249"/>
                <a:gd name="T12" fmla="*/ 71 w 218"/>
                <a:gd name="T13" fmla="*/ 63 h 249"/>
                <a:gd name="T14" fmla="*/ 0 w 218"/>
                <a:gd name="T15" fmla="*/ 63 h 249"/>
                <a:gd name="T16" fmla="*/ 0 w 218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49">
                  <a:moveTo>
                    <a:pt x="0" y="0"/>
                  </a:moveTo>
                  <a:lnTo>
                    <a:pt x="218" y="0"/>
                  </a:lnTo>
                  <a:lnTo>
                    <a:pt x="218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1" y="249"/>
                  </a:lnTo>
                  <a:lnTo>
                    <a:pt x="71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185025" y="5645150"/>
              <a:ext cx="88900" cy="100013"/>
            </a:xfrm>
            <a:custGeom>
              <a:avLst/>
              <a:gdLst>
                <a:gd name="T0" fmla="*/ 0 w 227"/>
                <a:gd name="T1" fmla="*/ 0 h 249"/>
                <a:gd name="T2" fmla="*/ 77 w 227"/>
                <a:gd name="T3" fmla="*/ 0 h 249"/>
                <a:gd name="T4" fmla="*/ 77 w 227"/>
                <a:gd name="T5" fmla="*/ 86 h 249"/>
                <a:gd name="T6" fmla="*/ 149 w 227"/>
                <a:gd name="T7" fmla="*/ 86 h 249"/>
                <a:gd name="T8" fmla="*/ 149 w 227"/>
                <a:gd name="T9" fmla="*/ 0 h 249"/>
                <a:gd name="T10" fmla="*/ 227 w 227"/>
                <a:gd name="T11" fmla="*/ 0 h 249"/>
                <a:gd name="T12" fmla="*/ 227 w 227"/>
                <a:gd name="T13" fmla="*/ 249 h 249"/>
                <a:gd name="T14" fmla="*/ 149 w 227"/>
                <a:gd name="T15" fmla="*/ 249 h 249"/>
                <a:gd name="T16" fmla="*/ 149 w 227"/>
                <a:gd name="T17" fmla="*/ 150 h 249"/>
                <a:gd name="T18" fmla="*/ 77 w 227"/>
                <a:gd name="T19" fmla="*/ 150 h 249"/>
                <a:gd name="T20" fmla="*/ 77 w 227"/>
                <a:gd name="T21" fmla="*/ 249 h 249"/>
                <a:gd name="T22" fmla="*/ 0 w 227"/>
                <a:gd name="T23" fmla="*/ 249 h 249"/>
                <a:gd name="T24" fmla="*/ 0 w 227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149" y="86"/>
                  </a:lnTo>
                  <a:lnTo>
                    <a:pt x="149" y="0"/>
                  </a:lnTo>
                  <a:lnTo>
                    <a:pt x="227" y="0"/>
                  </a:lnTo>
                  <a:lnTo>
                    <a:pt x="227" y="249"/>
                  </a:lnTo>
                  <a:lnTo>
                    <a:pt x="149" y="249"/>
                  </a:lnTo>
                  <a:lnTo>
                    <a:pt x="149" y="150"/>
                  </a:lnTo>
                  <a:lnTo>
                    <a:pt x="77" y="150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285038" y="5645150"/>
              <a:ext cx="82550" cy="100013"/>
            </a:xfrm>
            <a:custGeom>
              <a:avLst/>
              <a:gdLst>
                <a:gd name="T0" fmla="*/ 0 w 212"/>
                <a:gd name="T1" fmla="*/ 0 h 249"/>
                <a:gd name="T2" fmla="*/ 208 w 212"/>
                <a:gd name="T3" fmla="*/ 0 h 249"/>
                <a:gd name="T4" fmla="*/ 208 w 212"/>
                <a:gd name="T5" fmla="*/ 63 h 249"/>
                <a:gd name="T6" fmla="*/ 78 w 212"/>
                <a:gd name="T7" fmla="*/ 63 h 249"/>
                <a:gd name="T8" fmla="*/ 78 w 212"/>
                <a:gd name="T9" fmla="*/ 94 h 249"/>
                <a:gd name="T10" fmla="*/ 196 w 212"/>
                <a:gd name="T11" fmla="*/ 94 h 249"/>
                <a:gd name="T12" fmla="*/ 196 w 212"/>
                <a:gd name="T13" fmla="*/ 154 h 249"/>
                <a:gd name="T14" fmla="*/ 78 w 212"/>
                <a:gd name="T15" fmla="*/ 154 h 249"/>
                <a:gd name="T16" fmla="*/ 78 w 212"/>
                <a:gd name="T17" fmla="*/ 185 h 249"/>
                <a:gd name="T18" fmla="*/ 212 w 212"/>
                <a:gd name="T19" fmla="*/ 185 h 249"/>
                <a:gd name="T20" fmla="*/ 212 w 212"/>
                <a:gd name="T21" fmla="*/ 249 h 249"/>
                <a:gd name="T22" fmla="*/ 0 w 212"/>
                <a:gd name="T23" fmla="*/ 249 h 249"/>
                <a:gd name="T24" fmla="*/ 0 w 212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49">
                  <a:moveTo>
                    <a:pt x="0" y="0"/>
                  </a:moveTo>
                  <a:lnTo>
                    <a:pt x="208" y="0"/>
                  </a:lnTo>
                  <a:lnTo>
                    <a:pt x="208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2" y="185"/>
                  </a:lnTo>
                  <a:lnTo>
                    <a:pt x="212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426325" y="5645150"/>
              <a:ext cx="87313" cy="100013"/>
            </a:xfrm>
            <a:custGeom>
              <a:avLst/>
              <a:gdLst>
                <a:gd name="T0" fmla="*/ 77 w 221"/>
                <a:gd name="T1" fmla="*/ 63 h 249"/>
                <a:gd name="T2" fmla="*/ 77 w 221"/>
                <a:gd name="T3" fmla="*/ 114 h 249"/>
                <a:gd name="T4" fmla="*/ 107 w 221"/>
                <a:gd name="T5" fmla="*/ 114 h 249"/>
                <a:gd name="T6" fmla="*/ 117 w 221"/>
                <a:gd name="T7" fmla="*/ 114 h 249"/>
                <a:gd name="T8" fmla="*/ 126 w 221"/>
                <a:gd name="T9" fmla="*/ 113 h 249"/>
                <a:gd name="T10" fmla="*/ 135 w 221"/>
                <a:gd name="T11" fmla="*/ 111 h 249"/>
                <a:gd name="T12" fmla="*/ 142 w 221"/>
                <a:gd name="T13" fmla="*/ 106 h 249"/>
                <a:gd name="T14" fmla="*/ 146 w 221"/>
                <a:gd name="T15" fmla="*/ 98 h 249"/>
                <a:gd name="T16" fmla="*/ 148 w 221"/>
                <a:gd name="T17" fmla="*/ 87 h 249"/>
                <a:gd name="T18" fmla="*/ 146 w 221"/>
                <a:gd name="T19" fmla="*/ 76 h 249"/>
                <a:gd name="T20" fmla="*/ 141 w 221"/>
                <a:gd name="T21" fmla="*/ 69 h 249"/>
                <a:gd name="T22" fmla="*/ 132 w 221"/>
                <a:gd name="T23" fmla="*/ 66 h 249"/>
                <a:gd name="T24" fmla="*/ 122 w 221"/>
                <a:gd name="T25" fmla="*/ 63 h 249"/>
                <a:gd name="T26" fmla="*/ 111 w 221"/>
                <a:gd name="T27" fmla="*/ 63 h 249"/>
                <a:gd name="T28" fmla="*/ 77 w 221"/>
                <a:gd name="T29" fmla="*/ 63 h 249"/>
                <a:gd name="T30" fmla="*/ 0 w 221"/>
                <a:gd name="T31" fmla="*/ 0 h 249"/>
                <a:gd name="T32" fmla="*/ 128 w 221"/>
                <a:gd name="T33" fmla="*/ 0 h 249"/>
                <a:gd name="T34" fmla="*/ 152 w 221"/>
                <a:gd name="T35" fmla="*/ 1 h 249"/>
                <a:gd name="T36" fmla="*/ 172 w 221"/>
                <a:gd name="T37" fmla="*/ 7 h 249"/>
                <a:gd name="T38" fmla="*/ 188 w 221"/>
                <a:gd name="T39" fmla="*/ 17 h 249"/>
                <a:gd name="T40" fmla="*/ 201 w 221"/>
                <a:gd name="T41" fmla="*/ 28 h 249"/>
                <a:gd name="T42" fmla="*/ 209 w 221"/>
                <a:gd name="T43" fmla="*/ 42 h 249"/>
                <a:gd name="T44" fmla="*/ 216 w 221"/>
                <a:gd name="T45" fmla="*/ 56 h 249"/>
                <a:gd name="T46" fmla="*/ 219 w 221"/>
                <a:gd name="T47" fmla="*/ 71 h 249"/>
                <a:gd name="T48" fmla="*/ 221 w 221"/>
                <a:gd name="T49" fmla="*/ 84 h 249"/>
                <a:gd name="T50" fmla="*/ 218 w 221"/>
                <a:gd name="T51" fmla="*/ 108 h 249"/>
                <a:gd name="T52" fmla="*/ 212 w 221"/>
                <a:gd name="T53" fmla="*/ 129 h 249"/>
                <a:gd name="T54" fmla="*/ 201 w 221"/>
                <a:gd name="T55" fmla="*/ 145 h 249"/>
                <a:gd name="T56" fmla="*/ 186 w 221"/>
                <a:gd name="T57" fmla="*/ 158 h 249"/>
                <a:gd name="T58" fmla="*/ 167 w 221"/>
                <a:gd name="T59" fmla="*/ 167 h 249"/>
                <a:gd name="T60" fmla="*/ 146 w 221"/>
                <a:gd name="T61" fmla="*/ 172 h 249"/>
                <a:gd name="T62" fmla="*/ 122 w 221"/>
                <a:gd name="T63" fmla="*/ 174 h 249"/>
                <a:gd name="T64" fmla="*/ 77 w 221"/>
                <a:gd name="T65" fmla="*/ 174 h 249"/>
                <a:gd name="T66" fmla="*/ 77 w 221"/>
                <a:gd name="T67" fmla="*/ 249 h 249"/>
                <a:gd name="T68" fmla="*/ 0 w 221"/>
                <a:gd name="T69" fmla="*/ 249 h 249"/>
                <a:gd name="T70" fmla="*/ 0 w 221"/>
                <a:gd name="T7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9">
                  <a:moveTo>
                    <a:pt x="77" y="63"/>
                  </a:moveTo>
                  <a:lnTo>
                    <a:pt x="77" y="114"/>
                  </a:lnTo>
                  <a:lnTo>
                    <a:pt x="107" y="114"/>
                  </a:lnTo>
                  <a:lnTo>
                    <a:pt x="117" y="114"/>
                  </a:lnTo>
                  <a:lnTo>
                    <a:pt x="126" y="113"/>
                  </a:lnTo>
                  <a:lnTo>
                    <a:pt x="135" y="111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87"/>
                  </a:lnTo>
                  <a:lnTo>
                    <a:pt x="146" y="76"/>
                  </a:lnTo>
                  <a:lnTo>
                    <a:pt x="141" y="69"/>
                  </a:lnTo>
                  <a:lnTo>
                    <a:pt x="132" y="66"/>
                  </a:lnTo>
                  <a:lnTo>
                    <a:pt x="122" y="63"/>
                  </a:lnTo>
                  <a:lnTo>
                    <a:pt x="111" y="63"/>
                  </a:lnTo>
                  <a:lnTo>
                    <a:pt x="77" y="6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52" y="1"/>
                  </a:lnTo>
                  <a:lnTo>
                    <a:pt x="172" y="7"/>
                  </a:lnTo>
                  <a:lnTo>
                    <a:pt x="188" y="17"/>
                  </a:lnTo>
                  <a:lnTo>
                    <a:pt x="201" y="28"/>
                  </a:lnTo>
                  <a:lnTo>
                    <a:pt x="209" y="42"/>
                  </a:lnTo>
                  <a:lnTo>
                    <a:pt x="216" y="56"/>
                  </a:lnTo>
                  <a:lnTo>
                    <a:pt x="219" y="71"/>
                  </a:lnTo>
                  <a:lnTo>
                    <a:pt x="221" y="84"/>
                  </a:lnTo>
                  <a:lnTo>
                    <a:pt x="218" y="108"/>
                  </a:lnTo>
                  <a:lnTo>
                    <a:pt x="212" y="129"/>
                  </a:lnTo>
                  <a:lnTo>
                    <a:pt x="201" y="145"/>
                  </a:lnTo>
                  <a:lnTo>
                    <a:pt x="186" y="158"/>
                  </a:lnTo>
                  <a:lnTo>
                    <a:pt x="167" y="167"/>
                  </a:lnTo>
                  <a:lnTo>
                    <a:pt x="146" y="172"/>
                  </a:lnTo>
                  <a:lnTo>
                    <a:pt x="122" y="174"/>
                  </a:lnTo>
                  <a:lnTo>
                    <a:pt x="77" y="174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7516813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7 w 253"/>
                <a:gd name="T3" fmla="*/ 64 h 262"/>
                <a:gd name="T4" fmla="*/ 108 w 253"/>
                <a:gd name="T5" fmla="*/ 66 h 262"/>
                <a:gd name="T6" fmla="*/ 98 w 253"/>
                <a:gd name="T7" fmla="*/ 71 h 262"/>
                <a:gd name="T8" fmla="*/ 90 w 253"/>
                <a:gd name="T9" fmla="*/ 80 h 262"/>
                <a:gd name="T10" fmla="*/ 84 w 253"/>
                <a:gd name="T11" fmla="*/ 93 h 262"/>
                <a:gd name="T12" fmla="*/ 79 w 253"/>
                <a:gd name="T13" fmla="*/ 110 h 262"/>
                <a:gd name="T14" fmla="*/ 76 w 253"/>
                <a:gd name="T15" fmla="*/ 131 h 262"/>
                <a:gd name="T16" fmla="*/ 79 w 253"/>
                <a:gd name="T17" fmla="*/ 152 h 262"/>
                <a:gd name="T18" fmla="*/ 84 w 253"/>
                <a:gd name="T19" fmla="*/ 169 h 262"/>
                <a:gd name="T20" fmla="*/ 90 w 253"/>
                <a:gd name="T21" fmla="*/ 181 h 262"/>
                <a:gd name="T22" fmla="*/ 98 w 253"/>
                <a:gd name="T23" fmla="*/ 191 h 262"/>
                <a:gd name="T24" fmla="*/ 108 w 253"/>
                <a:gd name="T25" fmla="*/ 196 h 262"/>
                <a:gd name="T26" fmla="*/ 117 w 253"/>
                <a:gd name="T27" fmla="*/ 199 h 262"/>
                <a:gd name="T28" fmla="*/ 126 w 253"/>
                <a:gd name="T29" fmla="*/ 200 h 262"/>
                <a:gd name="T30" fmla="*/ 136 w 253"/>
                <a:gd name="T31" fmla="*/ 199 h 262"/>
                <a:gd name="T32" fmla="*/ 144 w 253"/>
                <a:gd name="T33" fmla="*/ 196 h 262"/>
                <a:gd name="T34" fmla="*/ 154 w 253"/>
                <a:gd name="T35" fmla="*/ 191 h 262"/>
                <a:gd name="T36" fmla="*/ 163 w 253"/>
                <a:gd name="T37" fmla="*/ 181 h 262"/>
                <a:gd name="T38" fmla="*/ 169 w 253"/>
                <a:gd name="T39" fmla="*/ 169 h 262"/>
                <a:gd name="T40" fmla="*/ 174 w 253"/>
                <a:gd name="T41" fmla="*/ 152 h 262"/>
                <a:gd name="T42" fmla="*/ 176 w 253"/>
                <a:gd name="T43" fmla="*/ 131 h 262"/>
                <a:gd name="T44" fmla="*/ 174 w 253"/>
                <a:gd name="T45" fmla="*/ 110 h 262"/>
                <a:gd name="T46" fmla="*/ 169 w 253"/>
                <a:gd name="T47" fmla="*/ 93 h 262"/>
                <a:gd name="T48" fmla="*/ 163 w 253"/>
                <a:gd name="T49" fmla="*/ 80 h 262"/>
                <a:gd name="T50" fmla="*/ 154 w 253"/>
                <a:gd name="T51" fmla="*/ 71 h 262"/>
                <a:gd name="T52" fmla="*/ 144 w 253"/>
                <a:gd name="T53" fmla="*/ 66 h 262"/>
                <a:gd name="T54" fmla="*/ 136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4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0 w 253"/>
                <a:gd name="T71" fmla="*/ 100 h 262"/>
                <a:gd name="T72" fmla="*/ 253 w 253"/>
                <a:gd name="T73" fmla="*/ 131 h 262"/>
                <a:gd name="T74" fmla="*/ 250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4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6 w 253"/>
                <a:gd name="T89" fmla="*/ 260 h 262"/>
                <a:gd name="T90" fmla="*/ 69 w 253"/>
                <a:gd name="T91" fmla="*/ 250 h 262"/>
                <a:gd name="T92" fmla="*/ 45 w 253"/>
                <a:gd name="T93" fmla="*/ 235 h 262"/>
                <a:gd name="T94" fmla="*/ 25 w 253"/>
                <a:gd name="T95" fmla="*/ 215 h 262"/>
                <a:gd name="T96" fmla="*/ 11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1 w 253"/>
                <a:gd name="T105" fmla="*/ 71 h 262"/>
                <a:gd name="T106" fmla="*/ 25 w 253"/>
                <a:gd name="T107" fmla="*/ 48 h 262"/>
                <a:gd name="T108" fmla="*/ 45 w 253"/>
                <a:gd name="T109" fmla="*/ 28 h 262"/>
                <a:gd name="T110" fmla="*/ 69 w 253"/>
                <a:gd name="T111" fmla="*/ 13 h 262"/>
                <a:gd name="T112" fmla="*/ 96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7" y="64"/>
                  </a:lnTo>
                  <a:lnTo>
                    <a:pt x="108" y="66"/>
                  </a:lnTo>
                  <a:lnTo>
                    <a:pt x="98" y="71"/>
                  </a:lnTo>
                  <a:lnTo>
                    <a:pt x="90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6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0" y="181"/>
                  </a:lnTo>
                  <a:lnTo>
                    <a:pt x="98" y="191"/>
                  </a:lnTo>
                  <a:lnTo>
                    <a:pt x="108" y="196"/>
                  </a:lnTo>
                  <a:lnTo>
                    <a:pt x="117" y="199"/>
                  </a:lnTo>
                  <a:lnTo>
                    <a:pt x="126" y="200"/>
                  </a:lnTo>
                  <a:lnTo>
                    <a:pt x="136" y="199"/>
                  </a:lnTo>
                  <a:lnTo>
                    <a:pt x="144" y="196"/>
                  </a:lnTo>
                  <a:lnTo>
                    <a:pt x="154" y="191"/>
                  </a:lnTo>
                  <a:lnTo>
                    <a:pt x="163" y="181"/>
                  </a:lnTo>
                  <a:lnTo>
                    <a:pt x="169" y="169"/>
                  </a:lnTo>
                  <a:lnTo>
                    <a:pt x="174" y="152"/>
                  </a:lnTo>
                  <a:lnTo>
                    <a:pt x="176" y="131"/>
                  </a:lnTo>
                  <a:lnTo>
                    <a:pt x="174" y="110"/>
                  </a:lnTo>
                  <a:lnTo>
                    <a:pt x="169" y="93"/>
                  </a:lnTo>
                  <a:lnTo>
                    <a:pt x="163" y="80"/>
                  </a:lnTo>
                  <a:lnTo>
                    <a:pt x="154" y="71"/>
                  </a:lnTo>
                  <a:lnTo>
                    <a:pt x="144" y="66"/>
                  </a:lnTo>
                  <a:lnTo>
                    <a:pt x="136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4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0" y="100"/>
                  </a:lnTo>
                  <a:lnTo>
                    <a:pt x="253" y="131"/>
                  </a:lnTo>
                  <a:lnTo>
                    <a:pt x="250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4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1" y="71"/>
                  </a:lnTo>
                  <a:lnTo>
                    <a:pt x="25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7612063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7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5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3 w 342"/>
                <a:gd name="T21" fmla="*/ 249 h 249"/>
                <a:gd name="T22" fmla="*/ 198 w 342"/>
                <a:gd name="T23" fmla="*/ 249 h 249"/>
                <a:gd name="T24" fmla="*/ 171 w 342"/>
                <a:gd name="T25" fmla="*/ 97 h 249"/>
                <a:gd name="T26" fmla="*/ 171 w 342"/>
                <a:gd name="T27" fmla="*/ 97 h 249"/>
                <a:gd name="T28" fmla="*/ 144 w 342"/>
                <a:gd name="T29" fmla="*/ 249 h 249"/>
                <a:gd name="T30" fmla="*/ 69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5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3" y="249"/>
                  </a:lnTo>
                  <a:lnTo>
                    <a:pt x="198" y="249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44" y="249"/>
                  </a:lnTo>
                  <a:lnTo>
                    <a:pt x="69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7751763" y="5645150"/>
              <a:ext cx="84138" cy="100013"/>
            </a:xfrm>
            <a:custGeom>
              <a:avLst/>
              <a:gdLst>
                <a:gd name="T0" fmla="*/ 0 w 211"/>
                <a:gd name="T1" fmla="*/ 0 h 249"/>
                <a:gd name="T2" fmla="*/ 207 w 211"/>
                <a:gd name="T3" fmla="*/ 0 h 249"/>
                <a:gd name="T4" fmla="*/ 207 w 211"/>
                <a:gd name="T5" fmla="*/ 63 h 249"/>
                <a:gd name="T6" fmla="*/ 78 w 211"/>
                <a:gd name="T7" fmla="*/ 63 h 249"/>
                <a:gd name="T8" fmla="*/ 78 w 211"/>
                <a:gd name="T9" fmla="*/ 94 h 249"/>
                <a:gd name="T10" fmla="*/ 196 w 211"/>
                <a:gd name="T11" fmla="*/ 94 h 249"/>
                <a:gd name="T12" fmla="*/ 196 w 211"/>
                <a:gd name="T13" fmla="*/ 154 h 249"/>
                <a:gd name="T14" fmla="*/ 78 w 211"/>
                <a:gd name="T15" fmla="*/ 154 h 249"/>
                <a:gd name="T16" fmla="*/ 78 w 211"/>
                <a:gd name="T17" fmla="*/ 185 h 249"/>
                <a:gd name="T18" fmla="*/ 211 w 211"/>
                <a:gd name="T19" fmla="*/ 185 h 249"/>
                <a:gd name="T20" fmla="*/ 211 w 211"/>
                <a:gd name="T21" fmla="*/ 249 h 249"/>
                <a:gd name="T22" fmla="*/ 0 w 211"/>
                <a:gd name="T23" fmla="*/ 249 h 249"/>
                <a:gd name="T24" fmla="*/ 0 w 211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49">
                  <a:moveTo>
                    <a:pt x="0" y="0"/>
                  </a:moveTo>
                  <a:lnTo>
                    <a:pt x="207" y="0"/>
                  </a:lnTo>
                  <a:lnTo>
                    <a:pt x="207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1" y="185"/>
                  </a:lnTo>
                  <a:lnTo>
                    <a:pt x="211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7843838" y="5645150"/>
              <a:ext cx="93663" cy="100013"/>
            </a:xfrm>
            <a:custGeom>
              <a:avLst/>
              <a:gdLst>
                <a:gd name="T0" fmla="*/ 77 w 235"/>
                <a:gd name="T1" fmla="*/ 58 h 249"/>
                <a:gd name="T2" fmla="*/ 77 w 235"/>
                <a:gd name="T3" fmla="*/ 108 h 249"/>
                <a:gd name="T4" fmla="*/ 117 w 235"/>
                <a:gd name="T5" fmla="*/ 108 h 249"/>
                <a:gd name="T6" fmla="*/ 126 w 235"/>
                <a:gd name="T7" fmla="*/ 108 h 249"/>
                <a:gd name="T8" fmla="*/ 136 w 235"/>
                <a:gd name="T9" fmla="*/ 106 h 249"/>
                <a:gd name="T10" fmla="*/ 143 w 235"/>
                <a:gd name="T11" fmla="*/ 102 h 249"/>
                <a:gd name="T12" fmla="*/ 149 w 235"/>
                <a:gd name="T13" fmla="*/ 94 h 249"/>
                <a:gd name="T14" fmla="*/ 150 w 235"/>
                <a:gd name="T15" fmla="*/ 83 h 249"/>
                <a:gd name="T16" fmla="*/ 149 w 235"/>
                <a:gd name="T17" fmla="*/ 74 h 249"/>
                <a:gd name="T18" fmla="*/ 145 w 235"/>
                <a:gd name="T19" fmla="*/ 68 h 249"/>
                <a:gd name="T20" fmla="*/ 139 w 235"/>
                <a:gd name="T21" fmla="*/ 63 h 249"/>
                <a:gd name="T22" fmla="*/ 128 w 235"/>
                <a:gd name="T23" fmla="*/ 59 h 249"/>
                <a:gd name="T24" fmla="*/ 113 w 235"/>
                <a:gd name="T25" fmla="*/ 58 h 249"/>
                <a:gd name="T26" fmla="*/ 77 w 235"/>
                <a:gd name="T27" fmla="*/ 58 h 249"/>
                <a:gd name="T28" fmla="*/ 0 w 235"/>
                <a:gd name="T29" fmla="*/ 0 h 249"/>
                <a:gd name="T30" fmla="*/ 147 w 235"/>
                <a:gd name="T31" fmla="*/ 0 h 249"/>
                <a:gd name="T32" fmla="*/ 164 w 235"/>
                <a:gd name="T33" fmla="*/ 1 h 249"/>
                <a:gd name="T34" fmla="*/ 182 w 235"/>
                <a:gd name="T35" fmla="*/ 5 h 249"/>
                <a:gd name="T36" fmla="*/ 196 w 235"/>
                <a:gd name="T37" fmla="*/ 12 h 249"/>
                <a:gd name="T38" fmla="*/ 209 w 235"/>
                <a:gd name="T39" fmla="*/ 22 h 249"/>
                <a:gd name="T40" fmla="*/ 219 w 235"/>
                <a:gd name="T41" fmla="*/ 36 h 249"/>
                <a:gd name="T42" fmla="*/ 225 w 235"/>
                <a:gd name="T43" fmla="*/ 52 h 249"/>
                <a:gd name="T44" fmla="*/ 228 w 235"/>
                <a:gd name="T45" fmla="*/ 71 h 249"/>
                <a:gd name="T46" fmla="*/ 226 w 235"/>
                <a:gd name="T47" fmla="*/ 86 h 249"/>
                <a:gd name="T48" fmla="*/ 223 w 235"/>
                <a:gd name="T49" fmla="*/ 101 h 249"/>
                <a:gd name="T50" fmla="*/ 215 w 235"/>
                <a:gd name="T51" fmla="*/ 114 h 249"/>
                <a:gd name="T52" fmla="*/ 204 w 235"/>
                <a:gd name="T53" fmla="*/ 125 h 249"/>
                <a:gd name="T54" fmla="*/ 190 w 235"/>
                <a:gd name="T55" fmla="*/ 133 h 249"/>
                <a:gd name="T56" fmla="*/ 205 w 235"/>
                <a:gd name="T57" fmla="*/ 142 h 249"/>
                <a:gd name="T58" fmla="*/ 215 w 235"/>
                <a:gd name="T59" fmla="*/ 155 h 249"/>
                <a:gd name="T60" fmla="*/ 223 w 235"/>
                <a:gd name="T61" fmla="*/ 174 h 249"/>
                <a:gd name="T62" fmla="*/ 228 w 235"/>
                <a:gd name="T63" fmla="*/ 195 h 249"/>
                <a:gd name="T64" fmla="*/ 228 w 235"/>
                <a:gd name="T65" fmla="*/ 208 h 249"/>
                <a:gd name="T66" fmla="*/ 229 w 235"/>
                <a:gd name="T67" fmla="*/ 223 h 249"/>
                <a:gd name="T68" fmla="*/ 231 w 235"/>
                <a:gd name="T69" fmla="*/ 238 h 249"/>
                <a:gd name="T70" fmla="*/ 235 w 235"/>
                <a:gd name="T71" fmla="*/ 249 h 249"/>
                <a:gd name="T72" fmla="*/ 158 w 235"/>
                <a:gd name="T73" fmla="*/ 249 h 249"/>
                <a:gd name="T74" fmla="*/ 154 w 235"/>
                <a:gd name="T75" fmla="*/ 230 h 249"/>
                <a:gd name="T76" fmla="*/ 152 w 235"/>
                <a:gd name="T77" fmla="*/ 210 h 249"/>
                <a:gd name="T78" fmla="*/ 150 w 235"/>
                <a:gd name="T79" fmla="*/ 199 h 249"/>
                <a:gd name="T80" fmla="*/ 149 w 235"/>
                <a:gd name="T81" fmla="*/ 188 h 249"/>
                <a:gd name="T82" fmla="*/ 145 w 235"/>
                <a:gd name="T83" fmla="*/ 178 h 249"/>
                <a:gd name="T84" fmla="*/ 139 w 235"/>
                <a:gd name="T85" fmla="*/ 169 h 249"/>
                <a:gd name="T86" fmla="*/ 131 w 235"/>
                <a:gd name="T87" fmla="*/ 164 h 249"/>
                <a:gd name="T88" fmla="*/ 118 w 235"/>
                <a:gd name="T89" fmla="*/ 162 h 249"/>
                <a:gd name="T90" fmla="*/ 77 w 235"/>
                <a:gd name="T91" fmla="*/ 162 h 249"/>
                <a:gd name="T92" fmla="*/ 77 w 235"/>
                <a:gd name="T93" fmla="*/ 249 h 249"/>
                <a:gd name="T94" fmla="*/ 0 w 235"/>
                <a:gd name="T95" fmla="*/ 249 h 249"/>
                <a:gd name="T96" fmla="*/ 0 w 235"/>
                <a:gd name="T9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49">
                  <a:moveTo>
                    <a:pt x="77" y="58"/>
                  </a:moveTo>
                  <a:lnTo>
                    <a:pt x="7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36" y="106"/>
                  </a:lnTo>
                  <a:lnTo>
                    <a:pt x="143" y="102"/>
                  </a:lnTo>
                  <a:lnTo>
                    <a:pt x="149" y="94"/>
                  </a:lnTo>
                  <a:lnTo>
                    <a:pt x="150" y="83"/>
                  </a:lnTo>
                  <a:lnTo>
                    <a:pt x="149" y="74"/>
                  </a:lnTo>
                  <a:lnTo>
                    <a:pt x="145" y="68"/>
                  </a:lnTo>
                  <a:lnTo>
                    <a:pt x="139" y="63"/>
                  </a:lnTo>
                  <a:lnTo>
                    <a:pt x="128" y="59"/>
                  </a:lnTo>
                  <a:lnTo>
                    <a:pt x="113" y="58"/>
                  </a:lnTo>
                  <a:lnTo>
                    <a:pt x="77" y="58"/>
                  </a:lnTo>
                  <a:close/>
                  <a:moveTo>
                    <a:pt x="0" y="0"/>
                  </a:moveTo>
                  <a:lnTo>
                    <a:pt x="147" y="0"/>
                  </a:lnTo>
                  <a:lnTo>
                    <a:pt x="164" y="1"/>
                  </a:lnTo>
                  <a:lnTo>
                    <a:pt x="182" y="5"/>
                  </a:lnTo>
                  <a:lnTo>
                    <a:pt x="196" y="12"/>
                  </a:lnTo>
                  <a:lnTo>
                    <a:pt x="209" y="22"/>
                  </a:lnTo>
                  <a:lnTo>
                    <a:pt x="219" y="36"/>
                  </a:lnTo>
                  <a:lnTo>
                    <a:pt x="225" y="52"/>
                  </a:lnTo>
                  <a:lnTo>
                    <a:pt x="228" y="71"/>
                  </a:lnTo>
                  <a:lnTo>
                    <a:pt x="226" y="86"/>
                  </a:lnTo>
                  <a:lnTo>
                    <a:pt x="223" y="101"/>
                  </a:lnTo>
                  <a:lnTo>
                    <a:pt x="215" y="114"/>
                  </a:lnTo>
                  <a:lnTo>
                    <a:pt x="204" y="125"/>
                  </a:lnTo>
                  <a:lnTo>
                    <a:pt x="190" y="133"/>
                  </a:lnTo>
                  <a:lnTo>
                    <a:pt x="205" y="142"/>
                  </a:lnTo>
                  <a:lnTo>
                    <a:pt x="215" y="155"/>
                  </a:lnTo>
                  <a:lnTo>
                    <a:pt x="223" y="174"/>
                  </a:lnTo>
                  <a:lnTo>
                    <a:pt x="228" y="195"/>
                  </a:lnTo>
                  <a:lnTo>
                    <a:pt x="228" y="208"/>
                  </a:lnTo>
                  <a:lnTo>
                    <a:pt x="229" y="223"/>
                  </a:lnTo>
                  <a:lnTo>
                    <a:pt x="231" y="238"/>
                  </a:lnTo>
                  <a:lnTo>
                    <a:pt x="235" y="249"/>
                  </a:lnTo>
                  <a:lnTo>
                    <a:pt x="158" y="249"/>
                  </a:lnTo>
                  <a:lnTo>
                    <a:pt x="154" y="230"/>
                  </a:lnTo>
                  <a:lnTo>
                    <a:pt x="152" y="210"/>
                  </a:lnTo>
                  <a:lnTo>
                    <a:pt x="150" y="199"/>
                  </a:lnTo>
                  <a:lnTo>
                    <a:pt x="149" y="188"/>
                  </a:lnTo>
                  <a:lnTo>
                    <a:pt x="145" y="178"/>
                  </a:lnTo>
                  <a:lnTo>
                    <a:pt x="139" y="169"/>
                  </a:lnTo>
                  <a:lnTo>
                    <a:pt x="131" y="164"/>
                  </a:lnTo>
                  <a:lnTo>
                    <a:pt x="118" y="162"/>
                  </a:lnTo>
                  <a:lnTo>
                    <a:pt x="77" y="162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69250" y="5645150"/>
              <a:ext cx="87313" cy="100013"/>
            </a:xfrm>
            <a:custGeom>
              <a:avLst/>
              <a:gdLst>
                <a:gd name="T0" fmla="*/ 0 w 216"/>
                <a:gd name="T1" fmla="*/ 0 h 249"/>
                <a:gd name="T2" fmla="*/ 216 w 216"/>
                <a:gd name="T3" fmla="*/ 0 h 249"/>
                <a:gd name="T4" fmla="*/ 216 w 216"/>
                <a:gd name="T5" fmla="*/ 63 h 249"/>
                <a:gd name="T6" fmla="*/ 147 w 216"/>
                <a:gd name="T7" fmla="*/ 63 h 249"/>
                <a:gd name="T8" fmla="*/ 147 w 216"/>
                <a:gd name="T9" fmla="*/ 249 h 249"/>
                <a:gd name="T10" fmla="*/ 70 w 216"/>
                <a:gd name="T11" fmla="*/ 249 h 249"/>
                <a:gd name="T12" fmla="*/ 70 w 216"/>
                <a:gd name="T13" fmla="*/ 63 h 249"/>
                <a:gd name="T14" fmla="*/ 0 w 216"/>
                <a:gd name="T15" fmla="*/ 63 h 249"/>
                <a:gd name="T16" fmla="*/ 0 w 216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49">
                  <a:moveTo>
                    <a:pt x="0" y="0"/>
                  </a:moveTo>
                  <a:lnTo>
                    <a:pt x="216" y="0"/>
                  </a:lnTo>
                  <a:lnTo>
                    <a:pt x="216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0" y="249"/>
                  </a:lnTo>
                  <a:lnTo>
                    <a:pt x="70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8054975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8 w 253"/>
                <a:gd name="T3" fmla="*/ 64 h 262"/>
                <a:gd name="T4" fmla="*/ 108 w 253"/>
                <a:gd name="T5" fmla="*/ 66 h 262"/>
                <a:gd name="T6" fmla="*/ 99 w 253"/>
                <a:gd name="T7" fmla="*/ 71 h 262"/>
                <a:gd name="T8" fmla="*/ 90 w 253"/>
                <a:gd name="T9" fmla="*/ 80 h 262"/>
                <a:gd name="T10" fmla="*/ 83 w 253"/>
                <a:gd name="T11" fmla="*/ 93 h 262"/>
                <a:gd name="T12" fmla="*/ 79 w 253"/>
                <a:gd name="T13" fmla="*/ 110 h 262"/>
                <a:gd name="T14" fmla="*/ 77 w 253"/>
                <a:gd name="T15" fmla="*/ 131 h 262"/>
                <a:gd name="T16" fmla="*/ 79 w 253"/>
                <a:gd name="T17" fmla="*/ 152 h 262"/>
                <a:gd name="T18" fmla="*/ 83 w 253"/>
                <a:gd name="T19" fmla="*/ 169 h 262"/>
                <a:gd name="T20" fmla="*/ 90 w 253"/>
                <a:gd name="T21" fmla="*/ 181 h 262"/>
                <a:gd name="T22" fmla="*/ 99 w 253"/>
                <a:gd name="T23" fmla="*/ 191 h 262"/>
                <a:gd name="T24" fmla="*/ 108 w 253"/>
                <a:gd name="T25" fmla="*/ 196 h 262"/>
                <a:gd name="T26" fmla="*/ 118 w 253"/>
                <a:gd name="T27" fmla="*/ 199 h 262"/>
                <a:gd name="T28" fmla="*/ 126 w 253"/>
                <a:gd name="T29" fmla="*/ 200 h 262"/>
                <a:gd name="T30" fmla="*/ 135 w 253"/>
                <a:gd name="T31" fmla="*/ 199 h 262"/>
                <a:gd name="T32" fmla="*/ 145 w 253"/>
                <a:gd name="T33" fmla="*/ 196 h 262"/>
                <a:gd name="T34" fmla="*/ 154 w 253"/>
                <a:gd name="T35" fmla="*/ 191 h 262"/>
                <a:gd name="T36" fmla="*/ 162 w 253"/>
                <a:gd name="T37" fmla="*/ 181 h 262"/>
                <a:gd name="T38" fmla="*/ 170 w 253"/>
                <a:gd name="T39" fmla="*/ 169 h 262"/>
                <a:gd name="T40" fmla="*/ 175 w 253"/>
                <a:gd name="T41" fmla="*/ 152 h 262"/>
                <a:gd name="T42" fmla="*/ 176 w 253"/>
                <a:gd name="T43" fmla="*/ 131 h 262"/>
                <a:gd name="T44" fmla="*/ 175 w 253"/>
                <a:gd name="T45" fmla="*/ 110 h 262"/>
                <a:gd name="T46" fmla="*/ 170 w 253"/>
                <a:gd name="T47" fmla="*/ 93 h 262"/>
                <a:gd name="T48" fmla="*/ 162 w 253"/>
                <a:gd name="T49" fmla="*/ 80 h 262"/>
                <a:gd name="T50" fmla="*/ 154 w 253"/>
                <a:gd name="T51" fmla="*/ 71 h 262"/>
                <a:gd name="T52" fmla="*/ 145 w 253"/>
                <a:gd name="T53" fmla="*/ 66 h 262"/>
                <a:gd name="T54" fmla="*/ 135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5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1 w 253"/>
                <a:gd name="T71" fmla="*/ 100 h 262"/>
                <a:gd name="T72" fmla="*/ 253 w 253"/>
                <a:gd name="T73" fmla="*/ 131 h 262"/>
                <a:gd name="T74" fmla="*/ 251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5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5 w 253"/>
                <a:gd name="T89" fmla="*/ 260 h 262"/>
                <a:gd name="T90" fmla="*/ 68 w 253"/>
                <a:gd name="T91" fmla="*/ 250 h 262"/>
                <a:gd name="T92" fmla="*/ 44 w 253"/>
                <a:gd name="T93" fmla="*/ 235 h 262"/>
                <a:gd name="T94" fmla="*/ 26 w 253"/>
                <a:gd name="T95" fmla="*/ 215 h 262"/>
                <a:gd name="T96" fmla="*/ 12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2 w 253"/>
                <a:gd name="T105" fmla="*/ 71 h 262"/>
                <a:gd name="T106" fmla="*/ 26 w 253"/>
                <a:gd name="T107" fmla="*/ 48 h 262"/>
                <a:gd name="T108" fmla="*/ 44 w 253"/>
                <a:gd name="T109" fmla="*/ 28 h 262"/>
                <a:gd name="T110" fmla="*/ 68 w 253"/>
                <a:gd name="T111" fmla="*/ 13 h 262"/>
                <a:gd name="T112" fmla="*/ 95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8" y="64"/>
                  </a:lnTo>
                  <a:lnTo>
                    <a:pt x="108" y="66"/>
                  </a:lnTo>
                  <a:lnTo>
                    <a:pt x="99" y="71"/>
                  </a:lnTo>
                  <a:lnTo>
                    <a:pt x="90" y="80"/>
                  </a:lnTo>
                  <a:lnTo>
                    <a:pt x="83" y="93"/>
                  </a:lnTo>
                  <a:lnTo>
                    <a:pt x="79" y="110"/>
                  </a:lnTo>
                  <a:lnTo>
                    <a:pt x="77" y="131"/>
                  </a:lnTo>
                  <a:lnTo>
                    <a:pt x="79" y="152"/>
                  </a:lnTo>
                  <a:lnTo>
                    <a:pt x="83" y="169"/>
                  </a:lnTo>
                  <a:lnTo>
                    <a:pt x="90" y="181"/>
                  </a:lnTo>
                  <a:lnTo>
                    <a:pt x="99" y="191"/>
                  </a:lnTo>
                  <a:lnTo>
                    <a:pt x="108" y="196"/>
                  </a:lnTo>
                  <a:lnTo>
                    <a:pt x="118" y="199"/>
                  </a:lnTo>
                  <a:lnTo>
                    <a:pt x="126" y="200"/>
                  </a:lnTo>
                  <a:lnTo>
                    <a:pt x="135" y="199"/>
                  </a:lnTo>
                  <a:lnTo>
                    <a:pt x="145" y="196"/>
                  </a:lnTo>
                  <a:lnTo>
                    <a:pt x="154" y="191"/>
                  </a:lnTo>
                  <a:lnTo>
                    <a:pt x="162" y="181"/>
                  </a:lnTo>
                  <a:lnTo>
                    <a:pt x="170" y="169"/>
                  </a:lnTo>
                  <a:lnTo>
                    <a:pt x="175" y="152"/>
                  </a:lnTo>
                  <a:lnTo>
                    <a:pt x="176" y="131"/>
                  </a:lnTo>
                  <a:lnTo>
                    <a:pt x="175" y="110"/>
                  </a:lnTo>
                  <a:lnTo>
                    <a:pt x="170" y="93"/>
                  </a:lnTo>
                  <a:lnTo>
                    <a:pt x="162" y="80"/>
                  </a:lnTo>
                  <a:lnTo>
                    <a:pt x="154" y="71"/>
                  </a:lnTo>
                  <a:lnTo>
                    <a:pt x="145" y="66"/>
                  </a:lnTo>
                  <a:lnTo>
                    <a:pt x="135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1" y="100"/>
                  </a:lnTo>
                  <a:lnTo>
                    <a:pt x="253" y="131"/>
                  </a:lnTo>
                  <a:lnTo>
                    <a:pt x="251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5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5" y="260"/>
                  </a:lnTo>
                  <a:lnTo>
                    <a:pt x="68" y="250"/>
                  </a:lnTo>
                  <a:lnTo>
                    <a:pt x="44" y="235"/>
                  </a:lnTo>
                  <a:lnTo>
                    <a:pt x="26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6" y="48"/>
                  </a:lnTo>
                  <a:lnTo>
                    <a:pt x="44" y="28"/>
                  </a:lnTo>
                  <a:lnTo>
                    <a:pt x="68" y="13"/>
                  </a:lnTo>
                  <a:lnTo>
                    <a:pt x="95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196263" y="5645150"/>
              <a:ext cx="101600" cy="100013"/>
            </a:xfrm>
            <a:custGeom>
              <a:avLst/>
              <a:gdLst>
                <a:gd name="T0" fmla="*/ 0 w 256"/>
                <a:gd name="T1" fmla="*/ 0 h 249"/>
                <a:gd name="T2" fmla="*/ 77 w 256"/>
                <a:gd name="T3" fmla="*/ 0 h 249"/>
                <a:gd name="T4" fmla="*/ 77 w 256"/>
                <a:gd name="T5" fmla="*/ 86 h 249"/>
                <a:gd name="T6" fmla="*/ 79 w 256"/>
                <a:gd name="T7" fmla="*/ 86 h 249"/>
                <a:gd name="T8" fmla="*/ 147 w 256"/>
                <a:gd name="T9" fmla="*/ 0 h 249"/>
                <a:gd name="T10" fmla="*/ 241 w 256"/>
                <a:gd name="T11" fmla="*/ 0 h 249"/>
                <a:gd name="T12" fmla="*/ 151 w 256"/>
                <a:gd name="T13" fmla="*/ 97 h 249"/>
                <a:gd name="T14" fmla="*/ 256 w 256"/>
                <a:gd name="T15" fmla="*/ 249 h 249"/>
                <a:gd name="T16" fmla="*/ 161 w 256"/>
                <a:gd name="T17" fmla="*/ 249 h 249"/>
                <a:gd name="T18" fmla="*/ 100 w 256"/>
                <a:gd name="T19" fmla="*/ 152 h 249"/>
                <a:gd name="T20" fmla="*/ 77 w 256"/>
                <a:gd name="T21" fmla="*/ 175 h 249"/>
                <a:gd name="T22" fmla="*/ 77 w 256"/>
                <a:gd name="T23" fmla="*/ 249 h 249"/>
                <a:gd name="T24" fmla="*/ 0 w 256"/>
                <a:gd name="T25" fmla="*/ 249 h 249"/>
                <a:gd name="T26" fmla="*/ 0 w 256"/>
                <a:gd name="T2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147" y="0"/>
                  </a:lnTo>
                  <a:lnTo>
                    <a:pt x="241" y="0"/>
                  </a:lnTo>
                  <a:lnTo>
                    <a:pt x="151" y="97"/>
                  </a:lnTo>
                  <a:lnTo>
                    <a:pt x="256" y="249"/>
                  </a:lnTo>
                  <a:lnTo>
                    <a:pt x="161" y="249"/>
                  </a:lnTo>
                  <a:lnTo>
                    <a:pt x="100" y="152"/>
                  </a:lnTo>
                  <a:lnTo>
                    <a:pt x="77" y="175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8299450" y="5645150"/>
              <a:ext cx="90488" cy="100013"/>
            </a:xfrm>
            <a:custGeom>
              <a:avLst/>
              <a:gdLst>
                <a:gd name="T0" fmla="*/ 0 w 225"/>
                <a:gd name="T1" fmla="*/ 0 h 249"/>
                <a:gd name="T2" fmla="*/ 79 w 225"/>
                <a:gd name="T3" fmla="*/ 0 h 249"/>
                <a:gd name="T4" fmla="*/ 152 w 225"/>
                <a:gd name="T5" fmla="*/ 133 h 249"/>
                <a:gd name="T6" fmla="*/ 153 w 225"/>
                <a:gd name="T7" fmla="*/ 133 h 249"/>
                <a:gd name="T8" fmla="*/ 153 w 225"/>
                <a:gd name="T9" fmla="*/ 0 h 249"/>
                <a:gd name="T10" fmla="*/ 225 w 225"/>
                <a:gd name="T11" fmla="*/ 0 h 249"/>
                <a:gd name="T12" fmla="*/ 225 w 225"/>
                <a:gd name="T13" fmla="*/ 249 h 249"/>
                <a:gd name="T14" fmla="*/ 150 w 225"/>
                <a:gd name="T15" fmla="*/ 249 h 249"/>
                <a:gd name="T16" fmla="*/ 73 w 225"/>
                <a:gd name="T17" fmla="*/ 113 h 249"/>
                <a:gd name="T18" fmla="*/ 73 w 225"/>
                <a:gd name="T19" fmla="*/ 113 h 249"/>
                <a:gd name="T20" fmla="*/ 73 w 225"/>
                <a:gd name="T21" fmla="*/ 249 h 249"/>
                <a:gd name="T22" fmla="*/ 0 w 225"/>
                <a:gd name="T23" fmla="*/ 249 h 249"/>
                <a:gd name="T24" fmla="*/ 0 w 225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49">
                  <a:moveTo>
                    <a:pt x="0" y="0"/>
                  </a:moveTo>
                  <a:lnTo>
                    <a:pt x="79" y="0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0"/>
                  </a:lnTo>
                  <a:lnTo>
                    <a:pt x="225" y="0"/>
                  </a:lnTo>
                  <a:lnTo>
                    <a:pt x="225" y="249"/>
                  </a:lnTo>
                  <a:lnTo>
                    <a:pt x="150" y="249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8394700" y="5643563"/>
              <a:ext cx="100013" cy="103188"/>
            </a:xfrm>
            <a:custGeom>
              <a:avLst/>
              <a:gdLst>
                <a:gd name="T0" fmla="*/ 127 w 254"/>
                <a:gd name="T1" fmla="*/ 63 h 262"/>
                <a:gd name="T2" fmla="*/ 119 w 254"/>
                <a:gd name="T3" fmla="*/ 64 h 262"/>
                <a:gd name="T4" fmla="*/ 109 w 254"/>
                <a:gd name="T5" fmla="*/ 66 h 262"/>
                <a:gd name="T6" fmla="*/ 99 w 254"/>
                <a:gd name="T7" fmla="*/ 71 h 262"/>
                <a:gd name="T8" fmla="*/ 91 w 254"/>
                <a:gd name="T9" fmla="*/ 80 h 262"/>
                <a:gd name="T10" fmla="*/ 84 w 254"/>
                <a:gd name="T11" fmla="*/ 93 h 262"/>
                <a:gd name="T12" fmla="*/ 79 w 254"/>
                <a:gd name="T13" fmla="*/ 110 h 262"/>
                <a:gd name="T14" fmla="*/ 78 w 254"/>
                <a:gd name="T15" fmla="*/ 131 h 262"/>
                <a:gd name="T16" fmla="*/ 79 w 254"/>
                <a:gd name="T17" fmla="*/ 152 h 262"/>
                <a:gd name="T18" fmla="*/ 84 w 254"/>
                <a:gd name="T19" fmla="*/ 169 h 262"/>
                <a:gd name="T20" fmla="*/ 91 w 254"/>
                <a:gd name="T21" fmla="*/ 181 h 262"/>
                <a:gd name="T22" fmla="*/ 99 w 254"/>
                <a:gd name="T23" fmla="*/ 191 h 262"/>
                <a:gd name="T24" fmla="*/ 109 w 254"/>
                <a:gd name="T25" fmla="*/ 196 h 262"/>
                <a:gd name="T26" fmla="*/ 119 w 254"/>
                <a:gd name="T27" fmla="*/ 199 h 262"/>
                <a:gd name="T28" fmla="*/ 127 w 254"/>
                <a:gd name="T29" fmla="*/ 200 h 262"/>
                <a:gd name="T30" fmla="*/ 136 w 254"/>
                <a:gd name="T31" fmla="*/ 199 h 262"/>
                <a:gd name="T32" fmla="*/ 146 w 254"/>
                <a:gd name="T33" fmla="*/ 196 h 262"/>
                <a:gd name="T34" fmla="*/ 155 w 254"/>
                <a:gd name="T35" fmla="*/ 191 h 262"/>
                <a:gd name="T36" fmla="*/ 163 w 254"/>
                <a:gd name="T37" fmla="*/ 181 h 262"/>
                <a:gd name="T38" fmla="*/ 171 w 254"/>
                <a:gd name="T39" fmla="*/ 169 h 262"/>
                <a:gd name="T40" fmla="*/ 175 w 254"/>
                <a:gd name="T41" fmla="*/ 152 h 262"/>
                <a:gd name="T42" fmla="*/ 177 w 254"/>
                <a:gd name="T43" fmla="*/ 131 h 262"/>
                <a:gd name="T44" fmla="*/ 175 w 254"/>
                <a:gd name="T45" fmla="*/ 110 h 262"/>
                <a:gd name="T46" fmla="*/ 171 w 254"/>
                <a:gd name="T47" fmla="*/ 93 h 262"/>
                <a:gd name="T48" fmla="*/ 163 w 254"/>
                <a:gd name="T49" fmla="*/ 80 h 262"/>
                <a:gd name="T50" fmla="*/ 155 w 254"/>
                <a:gd name="T51" fmla="*/ 71 h 262"/>
                <a:gd name="T52" fmla="*/ 146 w 254"/>
                <a:gd name="T53" fmla="*/ 66 h 262"/>
                <a:gd name="T54" fmla="*/ 136 w 254"/>
                <a:gd name="T55" fmla="*/ 64 h 262"/>
                <a:gd name="T56" fmla="*/ 127 w 254"/>
                <a:gd name="T57" fmla="*/ 63 h 262"/>
                <a:gd name="T58" fmla="*/ 127 w 254"/>
                <a:gd name="T59" fmla="*/ 0 h 262"/>
                <a:gd name="T60" fmla="*/ 158 w 254"/>
                <a:gd name="T61" fmla="*/ 3 h 262"/>
                <a:gd name="T62" fmla="*/ 186 w 254"/>
                <a:gd name="T63" fmla="*/ 13 h 262"/>
                <a:gd name="T64" fmla="*/ 208 w 254"/>
                <a:gd name="T65" fmla="*/ 28 h 262"/>
                <a:gd name="T66" fmla="*/ 228 w 254"/>
                <a:gd name="T67" fmla="*/ 48 h 262"/>
                <a:gd name="T68" fmla="*/ 242 w 254"/>
                <a:gd name="T69" fmla="*/ 71 h 262"/>
                <a:gd name="T70" fmla="*/ 250 w 254"/>
                <a:gd name="T71" fmla="*/ 100 h 262"/>
                <a:gd name="T72" fmla="*/ 254 w 254"/>
                <a:gd name="T73" fmla="*/ 131 h 262"/>
                <a:gd name="T74" fmla="*/ 250 w 254"/>
                <a:gd name="T75" fmla="*/ 162 h 262"/>
                <a:gd name="T76" fmla="*/ 242 w 254"/>
                <a:gd name="T77" fmla="*/ 191 h 262"/>
                <a:gd name="T78" fmla="*/ 228 w 254"/>
                <a:gd name="T79" fmla="*/ 215 h 262"/>
                <a:gd name="T80" fmla="*/ 208 w 254"/>
                <a:gd name="T81" fmla="*/ 235 h 262"/>
                <a:gd name="T82" fmla="*/ 186 w 254"/>
                <a:gd name="T83" fmla="*/ 250 h 262"/>
                <a:gd name="T84" fmla="*/ 158 w 254"/>
                <a:gd name="T85" fmla="*/ 260 h 262"/>
                <a:gd name="T86" fmla="*/ 127 w 254"/>
                <a:gd name="T87" fmla="*/ 262 h 262"/>
                <a:gd name="T88" fmla="*/ 96 w 254"/>
                <a:gd name="T89" fmla="*/ 260 h 262"/>
                <a:gd name="T90" fmla="*/ 69 w 254"/>
                <a:gd name="T91" fmla="*/ 250 h 262"/>
                <a:gd name="T92" fmla="*/ 45 w 254"/>
                <a:gd name="T93" fmla="*/ 235 h 262"/>
                <a:gd name="T94" fmla="*/ 27 w 254"/>
                <a:gd name="T95" fmla="*/ 215 h 262"/>
                <a:gd name="T96" fmla="*/ 12 w 254"/>
                <a:gd name="T97" fmla="*/ 191 h 262"/>
                <a:gd name="T98" fmla="*/ 3 w 254"/>
                <a:gd name="T99" fmla="*/ 162 h 262"/>
                <a:gd name="T100" fmla="*/ 0 w 254"/>
                <a:gd name="T101" fmla="*/ 131 h 262"/>
                <a:gd name="T102" fmla="*/ 3 w 254"/>
                <a:gd name="T103" fmla="*/ 100 h 262"/>
                <a:gd name="T104" fmla="*/ 12 w 254"/>
                <a:gd name="T105" fmla="*/ 71 h 262"/>
                <a:gd name="T106" fmla="*/ 27 w 254"/>
                <a:gd name="T107" fmla="*/ 48 h 262"/>
                <a:gd name="T108" fmla="*/ 45 w 254"/>
                <a:gd name="T109" fmla="*/ 28 h 262"/>
                <a:gd name="T110" fmla="*/ 69 w 254"/>
                <a:gd name="T111" fmla="*/ 13 h 262"/>
                <a:gd name="T112" fmla="*/ 96 w 254"/>
                <a:gd name="T113" fmla="*/ 3 h 262"/>
                <a:gd name="T114" fmla="*/ 127 w 254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62">
                  <a:moveTo>
                    <a:pt x="127" y="63"/>
                  </a:moveTo>
                  <a:lnTo>
                    <a:pt x="119" y="64"/>
                  </a:lnTo>
                  <a:lnTo>
                    <a:pt x="109" y="66"/>
                  </a:lnTo>
                  <a:lnTo>
                    <a:pt x="99" y="71"/>
                  </a:lnTo>
                  <a:lnTo>
                    <a:pt x="91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8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1" y="181"/>
                  </a:lnTo>
                  <a:lnTo>
                    <a:pt x="99" y="191"/>
                  </a:lnTo>
                  <a:lnTo>
                    <a:pt x="109" y="196"/>
                  </a:lnTo>
                  <a:lnTo>
                    <a:pt x="119" y="199"/>
                  </a:lnTo>
                  <a:lnTo>
                    <a:pt x="127" y="200"/>
                  </a:lnTo>
                  <a:lnTo>
                    <a:pt x="136" y="199"/>
                  </a:lnTo>
                  <a:lnTo>
                    <a:pt x="146" y="196"/>
                  </a:lnTo>
                  <a:lnTo>
                    <a:pt x="155" y="191"/>
                  </a:lnTo>
                  <a:lnTo>
                    <a:pt x="163" y="181"/>
                  </a:lnTo>
                  <a:lnTo>
                    <a:pt x="171" y="169"/>
                  </a:lnTo>
                  <a:lnTo>
                    <a:pt x="175" y="152"/>
                  </a:lnTo>
                  <a:lnTo>
                    <a:pt x="177" y="131"/>
                  </a:lnTo>
                  <a:lnTo>
                    <a:pt x="175" y="110"/>
                  </a:lnTo>
                  <a:lnTo>
                    <a:pt x="171" y="93"/>
                  </a:lnTo>
                  <a:lnTo>
                    <a:pt x="163" y="80"/>
                  </a:lnTo>
                  <a:lnTo>
                    <a:pt x="155" y="71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27" y="63"/>
                  </a:lnTo>
                  <a:close/>
                  <a:moveTo>
                    <a:pt x="127" y="0"/>
                  </a:moveTo>
                  <a:lnTo>
                    <a:pt x="158" y="3"/>
                  </a:lnTo>
                  <a:lnTo>
                    <a:pt x="186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2" y="71"/>
                  </a:lnTo>
                  <a:lnTo>
                    <a:pt x="250" y="100"/>
                  </a:lnTo>
                  <a:lnTo>
                    <a:pt x="254" y="131"/>
                  </a:lnTo>
                  <a:lnTo>
                    <a:pt x="250" y="162"/>
                  </a:lnTo>
                  <a:lnTo>
                    <a:pt x="242" y="191"/>
                  </a:lnTo>
                  <a:lnTo>
                    <a:pt x="228" y="215"/>
                  </a:lnTo>
                  <a:lnTo>
                    <a:pt x="208" y="235"/>
                  </a:lnTo>
                  <a:lnTo>
                    <a:pt x="186" y="250"/>
                  </a:lnTo>
                  <a:lnTo>
                    <a:pt x="158" y="260"/>
                  </a:lnTo>
                  <a:lnTo>
                    <a:pt x="127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7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7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8489950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6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4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2 w 342"/>
                <a:gd name="T21" fmla="*/ 249 h 249"/>
                <a:gd name="T22" fmla="*/ 196 w 342"/>
                <a:gd name="T23" fmla="*/ 249 h 249"/>
                <a:gd name="T24" fmla="*/ 170 w 342"/>
                <a:gd name="T25" fmla="*/ 97 h 249"/>
                <a:gd name="T26" fmla="*/ 169 w 342"/>
                <a:gd name="T27" fmla="*/ 97 h 249"/>
                <a:gd name="T28" fmla="*/ 143 w 342"/>
                <a:gd name="T29" fmla="*/ 249 h 249"/>
                <a:gd name="T30" fmla="*/ 67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6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4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2" y="249"/>
                  </a:lnTo>
                  <a:lnTo>
                    <a:pt x="196" y="249"/>
                  </a:lnTo>
                  <a:lnTo>
                    <a:pt x="170" y="97"/>
                  </a:lnTo>
                  <a:lnTo>
                    <a:pt x="169" y="97"/>
                  </a:lnTo>
                  <a:lnTo>
                    <a:pt x="143" y="249"/>
                  </a:lnTo>
                  <a:lnTo>
                    <a:pt x="6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7543800" y="4959350"/>
              <a:ext cx="341313" cy="452438"/>
            </a:xfrm>
            <a:custGeom>
              <a:avLst/>
              <a:gdLst>
                <a:gd name="T0" fmla="*/ 486 w 859"/>
                <a:gd name="T1" fmla="*/ 4 h 1142"/>
                <a:gd name="T2" fmla="*/ 603 w 859"/>
                <a:gd name="T3" fmla="*/ 30 h 1142"/>
                <a:gd name="T4" fmla="*/ 700 w 859"/>
                <a:gd name="T5" fmla="*/ 83 h 1142"/>
                <a:gd name="T6" fmla="*/ 771 w 859"/>
                <a:gd name="T7" fmla="*/ 167 h 1142"/>
                <a:gd name="T8" fmla="*/ 809 w 859"/>
                <a:gd name="T9" fmla="*/ 292 h 1142"/>
                <a:gd name="T10" fmla="*/ 641 w 859"/>
                <a:gd name="T11" fmla="*/ 307 h 1142"/>
                <a:gd name="T12" fmla="*/ 599 w 859"/>
                <a:gd name="T13" fmla="*/ 226 h 1142"/>
                <a:gd name="T14" fmla="*/ 528 w 859"/>
                <a:gd name="T15" fmla="*/ 179 h 1142"/>
                <a:gd name="T16" fmla="*/ 442 w 859"/>
                <a:gd name="T17" fmla="*/ 160 h 1142"/>
                <a:gd name="T18" fmla="*/ 358 w 859"/>
                <a:gd name="T19" fmla="*/ 162 h 1142"/>
                <a:gd name="T20" fmla="*/ 279 w 859"/>
                <a:gd name="T21" fmla="*/ 181 h 1142"/>
                <a:gd name="T22" fmla="*/ 220 w 859"/>
                <a:gd name="T23" fmla="*/ 225 h 1142"/>
                <a:gd name="T24" fmla="*/ 197 w 859"/>
                <a:gd name="T25" fmla="*/ 298 h 1142"/>
                <a:gd name="T26" fmla="*/ 220 w 859"/>
                <a:gd name="T27" fmla="*/ 367 h 1142"/>
                <a:gd name="T28" fmla="*/ 278 w 859"/>
                <a:gd name="T29" fmla="*/ 414 h 1142"/>
                <a:gd name="T30" fmla="*/ 363 w 859"/>
                <a:gd name="T31" fmla="*/ 446 h 1142"/>
                <a:gd name="T32" fmla="*/ 461 w 859"/>
                <a:gd name="T33" fmla="*/ 471 h 1142"/>
                <a:gd name="T34" fmla="*/ 564 w 859"/>
                <a:gd name="T35" fmla="*/ 496 h 1142"/>
                <a:gd name="T36" fmla="*/ 666 w 859"/>
                <a:gd name="T37" fmla="*/ 530 h 1142"/>
                <a:gd name="T38" fmla="*/ 756 w 859"/>
                <a:gd name="T39" fmla="*/ 578 h 1142"/>
                <a:gd name="T40" fmla="*/ 823 w 859"/>
                <a:gd name="T41" fmla="*/ 651 h 1142"/>
                <a:gd name="T42" fmla="*/ 856 w 859"/>
                <a:gd name="T43" fmla="*/ 754 h 1142"/>
                <a:gd name="T44" fmla="*/ 849 w 859"/>
                <a:gd name="T45" fmla="*/ 887 h 1142"/>
                <a:gd name="T46" fmla="*/ 801 w 859"/>
                <a:gd name="T47" fmla="*/ 992 h 1142"/>
                <a:gd name="T48" fmla="*/ 721 w 859"/>
                <a:gd name="T49" fmla="*/ 1067 h 1142"/>
                <a:gd name="T50" fmla="*/ 619 w 859"/>
                <a:gd name="T51" fmla="*/ 1114 h 1142"/>
                <a:gd name="T52" fmla="*/ 506 w 859"/>
                <a:gd name="T53" fmla="*/ 1138 h 1142"/>
                <a:gd name="T54" fmla="*/ 384 w 859"/>
                <a:gd name="T55" fmla="*/ 1140 h 1142"/>
                <a:gd name="T56" fmla="*/ 257 w 859"/>
                <a:gd name="T57" fmla="*/ 1119 h 1142"/>
                <a:gd name="T58" fmla="*/ 149 w 859"/>
                <a:gd name="T59" fmla="*/ 1069 h 1142"/>
                <a:gd name="T60" fmla="*/ 64 w 859"/>
                <a:gd name="T61" fmla="*/ 988 h 1142"/>
                <a:gd name="T62" fmla="*/ 13 w 859"/>
                <a:gd name="T63" fmla="*/ 871 h 1142"/>
                <a:gd name="T64" fmla="*/ 166 w 859"/>
                <a:gd name="T65" fmla="*/ 773 h 1142"/>
                <a:gd name="T66" fmla="*/ 191 w 859"/>
                <a:gd name="T67" fmla="*/ 872 h 1142"/>
                <a:gd name="T68" fmla="*/ 253 w 859"/>
                <a:gd name="T69" fmla="*/ 939 h 1142"/>
                <a:gd name="T70" fmla="*/ 339 w 859"/>
                <a:gd name="T71" fmla="*/ 973 h 1142"/>
                <a:gd name="T72" fmla="*/ 439 w 859"/>
                <a:gd name="T73" fmla="*/ 983 h 1142"/>
                <a:gd name="T74" fmla="*/ 513 w 859"/>
                <a:gd name="T75" fmla="*/ 978 h 1142"/>
                <a:gd name="T76" fmla="*/ 588 w 859"/>
                <a:gd name="T77" fmla="*/ 958 h 1142"/>
                <a:gd name="T78" fmla="*/ 648 w 859"/>
                <a:gd name="T79" fmla="*/ 919 h 1142"/>
                <a:gd name="T80" fmla="*/ 680 w 859"/>
                <a:gd name="T81" fmla="*/ 850 h 1142"/>
                <a:gd name="T82" fmla="*/ 671 w 859"/>
                <a:gd name="T83" fmla="*/ 764 h 1142"/>
                <a:gd name="T84" fmla="*/ 619 w 859"/>
                <a:gd name="T85" fmla="*/ 704 h 1142"/>
                <a:gd name="T86" fmla="*/ 534 w 859"/>
                <a:gd name="T87" fmla="*/ 664 h 1142"/>
                <a:gd name="T88" fmla="*/ 427 w 859"/>
                <a:gd name="T89" fmla="*/ 636 h 1142"/>
                <a:gd name="T90" fmla="*/ 317 w 859"/>
                <a:gd name="T91" fmla="*/ 610 h 1142"/>
                <a:gd name="T92" fmla="*/ 215 w 859"/>
                <a:gd name="T93" fmla="*/ 576 h 1142"/>
                <a:gd name="T94" fmla="*/ 125 w 859"/>
                <a:gd name="T95" fmla="*/ 527 h 1142"/>
                <a:gd name="T96" fmla="*/ 58 w 859"/>
                <a:gd name="T97" fmla="*/ 456 h 1142"/>
                <a:gd name="T98" fmla="*/ 23 w 859"/>
                <a:gd name="T99" fmla="*/ 353 h 1142"/>
                <a:gd name="T100" fmla="*/ 31 w 859"/>
                <a:gd name="T101" fmla="*/ 230 h 1142"/>
                <a:gd name="T102" fmla="*/ 80 w 859"/>
                <a:gd name="T103" fmla="*/ 132 h 1142"/>
                <a:gd name="T104" fmla="*/ 159 w 859"/>
                <a:gd name="T105" fmla="*/ 64 h 1142"/>
                <a:gd name="T106" fmla="*/ 257 w 859"/>
                <a:gd name="T107" fmla="*/ 20 h 1142"/>
                <a:gd name="T108" fmla="*/ 364 w 859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1142">
                  <a:moveTo>
                    <a:pt x="399" y="0"/>
                  </a:moveTo>
                  <a:lnTo>
                    <a:pt x="442" y="2"/>
                  </a:lnTo>
                  <a:lnTo>
                    <a:pt x="486" y="4"/>
                  </a:lnTo>
                  <a:lnTo>
                    <a:pt x="527" y="10"/>
                  </a:lnTo>
                  <a:lnTo>
                    <a:pt x="565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0" y="61"/>
                  </a:lnTo>
                  <a:lnTo>
                    <a:pt x="700" y="83"/>
                  </a:lnTo>
                  <a:lnTo>
                    <a:pt x="726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1" y="246"/>
                  </a:lnTo>
                  <a:lnTo>
                    <a:pt x="809" y="292"/>
                  </a:lnTo>
                  <a:lnTo>
                    <a:pt x="814" y="342"/>
                  </a:lnTo>
                  <a:lnTo>
                    <a:pt x="648" y="342"/>
                  </a:lnTo>
                  <a:lnTo>
                    <a:pt x="641" y="307"/>
                  </a:lnTo>
                  <a:lnTo>
                    <a:pt x="631" y="276"/>
                  </a:lnTo>
                  <a:lnTo>
                    <a:pt x="618" y="248"/>
                  </a:lnTo>
                  <a:lnTo>
                    <a:pt x="599" y="226"/>
                  </a:lnTo>
                  <a:lnTo>
                    <a:pt x="578" y="206"/>
                  </a:lnTo>
                  <a:lnTo>
                    <a:pt x="554" y="191"/>
                  </a:lnTo>
                  <a:lnTo>
                    <a:pt x="528" y="179"/>
                  </a:lnTo>
                  <a:lnTo>
                    <a:pt x="501" y="170"/>
                  </a:lnTo>
                  <a:lnTo>
                    <a:pt x="472" y="164"/>
                  </a:lnTo>
                  <a:lnTo>
                    <a:pt x="442" y="160"/>
                  </a:lnTo>
                  <a:lnTo>
                    <a:pt x="412" y="159"/>
                  </a:lnTo>
                  <a:lnTo>
                    <a:pt x="385" y="160"/>
                  </a:lnTo>
                  <a:lnTo>
                    <a:pt x="358" y="162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1"/>
                  </a:lnTo>
                  <a:lnTo>
                    <a:pt x="257" y="193"/>
                  </a:lnTo>
                  <a:lnTo>
                    <a:pt x="237" y="207"/>
                  </a:lnTo>
                  <a:lnTo>
                    <a:pt x="220" y="225"/>
                  </a:lnTo>
                  <a:lnTo>
                    <a:pt x="207" y="246"/>
                  </a:lnTo>
                  <a:lnTo>
                    <a:pt x="200" y="269"/>
                  </a:lnTo>
                  <a:lnTo>
                    <a:pt x="197" y="298"/>
                  </a:lnTo>
                  <a:lnTo>
                    <a:pt x="200" y="324"/>
                  </a:lnTo>
                  <a:lnTo>
                    <a:pt x="207" y="347"/>
                  </a:lnTo>
                  <a:lnTo>
                    <a:pt x="220" y="367"/>
                  </a:lnTo>
                  <a:lnTo>
                    <a:pt x="236" y="384"/>
                  </a:lnTo>
                  <a:lnTo>
                    <a:pt x="256" y="400"/>
                  </a:lnTo>
                  <a:lnTo>
                    <a:pt x="278" y="414"/>
                  </a:lnTo>
                  <a:lnTo>
                    <a:pt x="304" y="426"/>
                  </a:lnTo>
                  <a:lnTo>
                    <a:pt x="333" y="436"/>
                  </a:lnTo>
                  <a:lnTo>
                    <a:pt x="363" y="446"/>
                  </a:lnTo>
                  <a:lnTo>
                    <a:pt x="395" y="455"/>
                  </a:lnTo>
                  <a:lnTo>
                    <a:pt x="427" y="464"/>
                  </a:lnTo>
                  <a:lnTo>
                    <a:pt x="461" y="471"/>
                  </a:lnTo>
                  <a:lnTo>
                    <a:pt x="495" y="479"/>
                  </a:lnTo>
                  <a:lnTo>
                    <a:pt x="528" y="488"/>
                  </a:lnTo>
                  <a:lnTo>
                    <a:pt x="564" y="496"/>
                  </a:lnTo>
                  <a:lnTo>
                    <a:pt x="599" y="506"/>
                  </a:lnTo>
                  <a:lnTo>
                    <a:pt x="634" y="517"/>
                  </a:lnTo>
                  <a:lnTo>
                    <a:pt x="666" y="530"/>
                  </a:lnTo>
                  <a:lnTo>
                    <a:pt x="699" y="544"/>
                  </a:lnTo>
                  <a:lnTo>
                    <a:pt x="728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3" y="623"/>
                  </a:lnTo>
                  <a:lnTo>
                    <a:pt x="823" y="651"/>
                  </a:lnTo>
                  <a:lnTo>
                    <a:pt x="838" y="682"/>
                  </a:lnTo>
                  <a:lnTo>
                    <a:pt x="849" y="717"/>
                  </a:lnTo>
                  <a:lnTo>
                    <a:pt x="856" y="754"/>
                  </a:lnTo>
                  <a:lnTo>
                    <a:pt x="859" y="798"/>
                  </a:lnTo>
                  <a:lnTo>
                    <a:pt x="856" y="844"/>
                  </a:lnTo>
                  <a:lnTo>
                    <a:pt x="849" y="887"/>
                  </a:lnTo>
                  <a:lnTo>
                    <a:pt x="837" y="926"/>
                  </a:lnTo>
                  <a:lnTo>
                    <a:pt x="820" y="961"/>
                  </a:lnTo>
                  <a:lnTo>
                    <a:pt x="801" y="992"/>
                  </a:lnTo>
                  <a:lnTo>
                    <a:pt x="777" y="1021"/>
                  </a:lnTo>
                  <a:lnTo>
                    <a:pt x="751" y="1046"/>
                  </a:lnTo>
                  <a:lnTo>
                    <a:pt x="721" y="1067"/>
                  </a:lnTo>
                  <a:lnTo>
                    <a:pt x="689" y="1086"/>
                  </a:lnTo>
                  <a:lnTo>
                    <a:pt x="655" y="1100"/>
                  </a:lnTo>
                  <a:lnTo>
                    <a:pt x="619" y="1114"/>
                  </a:lnTo>
                  <a:lnTo>
                    <a:pt x="583" y="1124"/>
                  </a:lnTo>
                  <a:lnTo>
                    <a:pt x="544" y="1132"/>
                  </a:lnTo>
                  <a:lnTo>
                    <a:pt x="506" y="1138"/>
                  </a:lnTo>
                  <a:lnTo>
                    <a:pt x="467" y="1140"/>
                  </a:lnTo>
                  <a:lnTo>
                    <a:pt x="429" y="1142"/>
                  </a:lnTo>
                  <a:lnTo>
                    <a:pt x="384" y="1140"/>
                  </a:lnTo>
                  <a:lnTo>
                    <a:pt x="339" y="1137"/>
                  </a:lnTo>
                  <a:lnTo>
                    <a:pt x="297" y="1129"/>
                  </a:lnTo>
                  <a:lnTo>
                    <a:pt x="257" y="1119"/>
                  </a:lnTo>
                  <a:lnTo>
                    <a:pt x="218" y="1105"/>
                  </a:lnTo>
                  <a:lnTo>
                    <a:pt x="182" y="1089"/>
                  </a:lnTo>
                  <a:lnTo>
                    <a:pt x="149" y="1069"/>
                  </a:lnTo>
                  <a:lnTo>
                    <a:pt x="118" y="1046"/>
                  </a:lnTo>
                  <a:lnTo>
                    <a:pt x="89" y="1020"/>
                  </a:lnTo>
                  <a:lnTo>
                    <a:pt x="64" y="988"/>
                  </a:lnTo>
                  <a:lnTo>
                    <a:pt x="43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3" y="824"/>
                  </a:lnTo>
                  <a:lnTo>
                    <a:pt x="0" y="773"/>
                  </a:lnTo>
                  <a:lnTo>
                    <a:pt x="166" y="773"/>
                  </a:lnTo>
                  <a:lnTo>
                    <a:pt x="170" y="810"/>
                  </a:lnTo>
                  <a:lnTo>
                    <a:pt x="179" y="844"/>
                  </a:lnTo>
                  <a:lnTo>
                    <a:pt x="191" y="872"/>
                  </a:lnTo>
                  <a:lnTo>
                    <a:pt x="209" y="899"/>
                  </a:lnTo>
                  <a:lnTo>
                    <a:pt x="230" y="920"/>
                  </a:lnTo>
                  <a:lnTo>
                    <a:pt x="253" y="939"/>
                  </a:lnTo>
                  <a:lnTo>
                    <a:pt x="279" y="952"/>
                  </a:lnTo>
                  <a:lnTo>
                    <a:pt x="308" y="965"/>
                  </a:lnTo>
                  <a:lnTo>
                    <a:pt x="339" y="973"/>
                  </a:lnTo>
                  <a:lnTo>
                    <a:pt x="370" y="978"/>
                  </a:lnTo>
                  <a:lnTo>
                    <a:pt x="404" y="982"/>
                  </a:lnTo>
                  <a:lnTo>
                    <a:pt x="439" y="983"/>
                  </a:lnTo>
                  <a:lnTo>
                    <a:pt x="462" y="983"/>
                  </a:lnTo>
                  <a:lnTo>
                    <a:pt x="488" y="981"/>
                  </a:lnTo>
                  <a:lnTo>
                    <a:pt x="513" y="978"/>
                  </a:lnTo>
                  <a:lnTo>
                    <a:pt x="539" y="973"/>
                  </a:lnTo>
                  <a:lnTo>
                    <a:pt x="564" y="967"/>
                  </a:lnTo>
                  <a:lnTo>
                    <a:pt x="588" y="958"/>
                  </a:lnTo>
                  <a:lnTo>
                    <a:pt x="610" y="947"/>
                  </a:lnTo>
                  <a:lnTo>
                    <a:pt x="630" y="935"/>
                  </a:lnTo>
                  <a:lnTo>
                    <a:pt x="648" y="919"/>
                  </a:lnTo>
                  <a:lnTo>
                    <a:pt x="662" y="899"/>
                  </a:lnTo>
                  <a:lnTo>
                    <a:pt x="674" y="876"/>
                  </a:lnTo>
                  <a:lnTo>
                    <a:pt x="680" y="850"/>
                  </a:lnTo>
                  <a:lnTo>
                    <a:pt x="682" y="821"/>
                  </a:lnTo>
                  <a:lnTo>
                    <a:pt x="680" y="790"/>
                  </a:lnTo>
                  <a:lnTo>
                    <a:pt x="671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19" y="704"/>
                  </a:lnTo>
                  <a:lnTo>
                    <a:pt x="594" y="689"/>
                  </a:lnTo>
                  <a:lnTo>
                    <a:pt x="565" y="676"/>
                  </a:lnTo>
                  <a:lnTo>
                    <a:pt x="534" y="664"/>
                  </a:lnTo>
                  <a:lnTo>
                    <a:pt x="501" y="654"/>
                  </a:lnTo>
                  <a:lnTo>
                    <a:pt x="465" y="644"/>
                  </a:lnTo>
                  <a:lnTo>
                    <a:pt x="427" y="636"/>
                  </a:lnTo>
                  <a:lnTo>
                    <a:pt x="390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2" y="600"/>
                  </a:lnTo>
                  <a:lnTo>
                    <a:pt x="247" y="588"/>
                  </a:lnTo>
                  <a:lnTo>
                    <a:pt x="215" y="576"/>
                  </a:lnTo>
                  <a:lnTo>
                    <a:pt x="182" y="562"/>
                  </a:lnTo>
                  <a:lnTo>
                    <a:pt x="153" y="546"/>
                  </a:lnTo>
                  <a:lnTo>
                    <a:pt x="125" y="527"/>
                  </a:lnTo>
                  <a:lnTo>
                    <a:pt x="99" y="506"/>
                  </a:lnTo>
                  <a:lnTo>
                    <a:pt x="77" y="483"/>
                  </a:lnTo>
                  <a:lnTo>
                    <a:pt x="58" y="456"/>
                  </a:lnTo>
                  <a:lnTo>
                    <a:pt x="42" y="425"/>
                  </a:lnTo>
                  <a:lnTo>
                    <a:pt x="31" y="392"/>
                  </a:lnTo>
                  <a:lnTo>
                    <a:pt x="23" y="353"/>
                  </a:lnTo>
                  <a:lnTo>
                    <a:pt x="21" y="311"/>
                  </a:lnTo>
                  <a:lnTo>
                    <a:pt x="23" y="268"/>
                  </a:lnTo>
                  <a:lnTo>
                    <a:pt x="31" y="230"/>
                  </a:lnTo>
                  <a:lnTo>
                    <a:pt x="43" y="193"/>
                  </a:lnTo>
                  <a:lnTo>
                    <a:pt x="59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0" y="46"/>
                  </a:lnTo>
                  <a:lnTo>
                    <a:pt x="222" y="32"/>
                  </a:lnTo>
                  <a:lnTo>
                    <a:pt x="257" y="20"/>
                  </a:lnTo>
                  <a:lnTo>
                    <a:pt x="292" y="12"/>
                  </a:lnTo>
                  <a:lnTo>
                    <a:pt x="328" y="5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auto">
            <a:xfrm>
              <a:off x="7897813" y="4959350"/>
              <a:ext cx="377825" cy="452438"/>
            </a:xfrm>
            <a:custGeom>
              <a:avLst/>
              <a:gdLst>
                <a:gd name="T0" fmla="*/ 631 w 951"/>
                <a:gd name="T1" fmla="*/ 580 h 1142"/>
                <a:gd name="T2" fmla="*/ 531 w 951"/>
                <a:gd name="T3" fmla="*/ 605 h 1142"/>
                <a:gd name="T4" fmla="*/ 418 w 951"/>
                <a:gd name="T5" fmla="*/ 621 h 1142"/>
                <a:gd name="T6" fmla="*/ 322 w 951"/>
                <a:gd name="T7" fmla="*/ 641 h 1142"/>
                <a:gd name="T8" fmla="*/ 248 w 951"/>
                <a:gd name="T9" fmla="*/ 676 h 1142"/>
                <a:gd name="T10" fmla="*/ 197 w 951"/>
                <a:gd name="T11" fmla="*/ 733 h 1142"/>
                <a:gd name="T12" fmla="*/ 177 w 951"/>
                <a:gd name="T13" fmla="*/ 823 h 1142"/>
                <a:gd name="T14" fmla="*/ 195 w 951"/>
                <a:gd name="T15" fmla="*/ 904 h 1142"/>
                <a:gd name="T16" fmla="*/ 246 w 951"/>
                <a:gd name="T17" fmla="*/ 953 h 1142"/>
                <a:gd name="T18" fmla="*/ 318 w 951"/>
                <a:gd name="T19" fmla="*/ 978 h 1142"/>
                <a:gd name="T20" fmla="*/ 420 w 951"/>
                <a:gd name="T21" fmla="*/ 981 h 1142"/>
                <a:gd name="T22" fmla="*/ 540 w 951"/>
                <a:gd name="T23" fmla="*/ 947 h 1142"/>
                <a:gd name="T24" fmla="*/ 621 w 951"/>
                <a:gd name="T25" fmla="*/ 885 h 1142"/>
                <a:gd name="T26" fmla="*/ 667 w 951"/>
                <a:gd name="T27" fmla="*/ 810 h 1142"/>
                <a:gd name="T28" fmla="*/ 682 w 951"/>
                <a:gd name="T29" fmla="*/ 737 h 1142"/>
                <a:gd name="T30" fmla="*/ 502 w 951"/>
                <a:gd name="T31" fmla="*/ 0 h 1142"/>
                <a:gd name="T32" fmla="*/ 604 w 951"/>
                <a:gd name="T33" fmla="*/ 12 h 1142"/>
                <a:gd name="T34" fmla="*/ 699 w 951"/>
                <a:gd name="T35" fmla="*/ 40 h 1142"/>
                <a:gd name="T36" fmla="*/ 776 w 951"/>
                <a:gd name="T37" fmla="*/ 93 h 1142"/>
                <a:gd name="T38" fmla="*/ 828 w 951"/>
                <a:gd name="T39" fmla="*/ 177 h 1142"/>
                <a:gd name="T40" fmla="*/ 848 w 951"/>
                <a:gd name="T41" fmla="*/ 299 h 1142"/>
                <a:gd name="T42" fmla="*/ 849 w 951"/>
                <a:gd name="T43" fmla="*/ 916 h 1142"/>
                <a:gd name="T44" fmla="*/ 861 w 951"/>
                <a:gd name="T45" fmla="*/ 967 h 1142"/>
                <a:gd name="T46" fmla="*/ 900 w 951"/>
                <a:gd name="T47" fmla="*/ 983 h 1142"/>
                <a:gd name="T48" fmla="*/ 951 w 951"/>
                <a:gd name="T49" fmla="*/ 972 h 1142"/>
                <a:gd name="T50" fmla="*/ 900 w 951"/>
                <a:gd name="T51" fmla="*/ 1134 h 1142"/>
                <a:gd name="T52" fmla="*/ 805 w 951"/>
                <a:gd name="T53" fmla="*/ 1139 h 1142"/>
                <a:gd name="T54" fmla="*/ 739 w 951"/>
                <a:gd name="T55" fmla="*/ 1110 h 1142"/>
                <a:gd name="T56" fmla="*/ 699 w 951"/>
                <a:gd name="T57" fmla="*/ 1042 h 1142"/>
                <a:gd name="T58" fmla="*/ 655 w 951"/>
                <a:gd name="T59" fmla="*/ 1013 h 1142"/>
                <a:gd name="T60" fmla="*/ 531 w 951"/>
                <a:gd name="T61" fmla="*/ 1100 h 1142"/>
                <a:gd name="T62" fmla="*/ 387 w 951"/>
                <a:gd name="T63" fmla="*/ 1139 h 1142"/>
                <a:gd name="T64" fmla="*/ 253 w 951"/>
                <a:gd name="T65" fmla="*/ 1135 h 1142"/>
                <a:gd name="T66" fmla="*/ 144 w 951"/>
                <a:gd name="T67" fmla="*/ 1100 h 1142"/>
                <a:gd name="T68" fmla="*/ 61 w 951"/>
                <a:gd name="T69" fmla="*/ 1032 h 1142"/>
                <a:gd name="T70" fmla="*/ 11 w 951"/>
                <a:gd name="T71" fmla="*/ 927 h 1142"/>
                <a:gd name="T72" fmla="*/ 3 w 951"/>
                <a:gd name="T73" fmla="*/ 789 h 1142"/>
                <a:gd name="T74" fmla="*/ 34 w 951"/>
                <a:gd name="T75" fmla="*/ 676 h 1142"/>
                <a:gd name="T76" fmla="*/ 95 w 951"/>
                <a:gd name="T77" fmla="*/ 598 h 1142"/>
                <a:gd name="T78" fmla="*/ 178 w 951"/>
                <a:gd name="T79" fmla="*/ 549 h 1142"/>
                <a:gd name="T80" fmla="*/ 275 w 951"/>
                <a:gd name="T81" fmla="*/ 516 h 1142"/>
                <a:gd name="T82" fmla="*/ 382 w 951"/>
                <a:gd name="T83" fmla="*/ 493 h 1142"/>
                <a:gd name="T84" fmla="*/ 491 w 951"/>
                <a:gd name="T85" fmla="*/ 475 h 1142"/>
                <a:gd name="T86" fmla="*/ 582 w 951"/>
                <a:gd name="T87" fmla="*/ 456 h 1142"/>
                <a:gd name="T88" fmla="*/ 648 w 951"/>
                <a:gd name="T89" fmla="*/ 424 h 1142"/>
                <a:gd name="T90" fmla="*/ 682 w 951"/>
                <a:gd name="T91" fmla="*/ 367 h 1142"/>
                <a:gd name="T92" fmla="*/ 675 w 951"/>
                <a:gd name="T93" fmla="*/ 277 h 1142"/>
                <a:gd name="T94" fmla="*/ 638 w 951"/>
                <a:gd name="T95" fmla="*/ 212 h 1142"/>
                <a:gd name="T96" fmla="*/ 580 w 951"/>
                <a:gd name="T97" fmla="*/ 176 h 1142"/>
                <a:gd name="T98" fmla="*/ 507 w 951"/>
                <a:gd name="T99" fmla="*/ 161 h 1142"/>
                <a:gd name="T100" fmla="*/ 424 w 951"/>
                <a:gd name="T101" fmla="*/ 160 h 1142"/>
                <a:gd name="T102" fmla="*/ 332 w 951"/>
                <a:gd name="T103" fmla="*/ 176 h 1142"/>
                <a:gd name="T104" fmla="*/ 261 w 951"/>
                <a:gd name="T105" fmla="*/ 220 h 1142"/>
                <a:gd name="T106" fmla="*/ 218 w 951"/>
                <a:gd name="T107" fmla="*/ 294 h 1142"/>
                <a:gd name="T108" fmla="*/ 40 w 951"/>
                <a:gd name="T109" fmla="*/ 365 h 1142"/>
                <a:gd name="T110" fmla="*/ 66 w 951"/>
                <a:gd name="T111" fmla="*/ 223 h 1142"/>
                <a:gd name="T112" fmla="*/ 129 w 951"/>
                <a:gd name="T113" fmla="*/ 120 h 1142"/>
                <a:gd name="T114" fmla="*/ 223 w 951"/>
                <a:gd name="T115" fmla="*/ 51 h 1142"/>
                <a:gd name="T116" fmla="*/ 338 w 951"/>
                <a:gd name="T117" fmla="*/ 13 h 1142"/>
                <a:gd name="T118" fmla="*/ 469 w 951"/>
                <a:gd name="T119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1" h="1142">
                  <a:moveTo>
                    <a:pt x="682" y="554"/>
                  </a:moveTo>
                  <a:lnTo>
                    <a:pt x="658" y="569"/>
                  </a:lnTo>
                  <a:lnTo>
                    <a:pt x="631" y="580"/>
                  </a:lnTo>
                  <a:lnTo>
                    <a:pt x="599" y="590"/>
                  </a:lnTo>
                  <a:lnTo>
                    <a:pt x="566" y="597"/>
                  </a:lnTo>
                  <a:lnTo>
                    <a:pt x="531" y="605"/>
                  </a:lnTo>
                  <a:lnTo>
                    <a:pt x="494" y="610"/>
                  </a:lnTo>
                  <a:lnTo>
                    <a:pt x="455" y="615"/>
                  </a:lnTo>
                  <a:lnTo>
                    <a:pt x="418" y="621"/>
                  </a:lnTo>
                  <a:lnTo>
                    <a:pt x="381" y="627"/>
                  </a:lnTo>
                  <a:lnTo>
                    <a:pt x="351" y="633"/>
                  </a:lnTo>
                  <a:lnTo>
                    <a:pt x="322" y="641"/>
                  </a:lnTo>
                  <a:lnTo>
                    <a:pt x="296" y="651"/>
                  </a:lnTo>
                  <a:lnTo>
                    <a:pt x="271" y="662"/>
                  </a:lnTo>
                  <a:lnTo>
                    <a:pt x="248" y="676"/>
                  </a:lnTo>
                  <a:lnTo>
                    <a:pt x="228" y="692"/>
                  </a:lnTo>
                  <a:lnTo>
                    <a:pt x="210" y="711"/>
                  </a:lnTo>
                  <a:lnTo>
                    <a:pt x="197" y="733"/>
                  </a:lnTo>
                  <a:lnTo>
                    <a:pt x="185" y="759"/>
                  </a:lnTo>
                  <a:lnTo>
                    <a:pt x="179" y="789"/>
                  </a:lnTo>
                  <a:lnTo>
                    <a:pt x="177" y="823"/>
                  </a:lnTo>
                  <a:lnTo>
                    <a:pt x="179" y="854"/>
                  </a:lnTo>
                  <a:lnTo>
                    <a:pt x="185" y="880"/>
                  </a:lnTo>
                  <a:lnTo>
                    <a:pt x="195" y="904"/>
                  </a:lnTo>
                  <a:lnTo>
                    <a:pt x="210" y="924"/>
                  </a:lnTo>
                  <a:lnTo>
                    <a:pt x="226" y="940"/>
                  </a:lnTo>
                  <a:lnTo>
                    <a:pt x="246" y="953"/>
                  </a:lnTo>
                  <a:lnTo>
                    <a:pt x="269" y="965"/>
                  </a:lnTo>
                  <a:lnTo>
                    <a:pt x="292" y="973"/>
                  </a:lnTo>
                  <a:lnTo>
                    <a:pt x="318" y="978"/>
                  </a:lnTo>
                  <a:lnTo>
                    <a:pt x="345" y="982"/>
                  </a:lnTo>
                  <a:lnTo>
                    <a:pt x="372" y="983"/>
                  </a:lnTo>
                  <a:lnTo>
                    <a:pt x="420" y="981"/>
                  </a:lnTo>
                  <a:lnTo>
                    <a:pt x="464" y="973"/>
                  </a:lnTo>
                  <a:lnTo>
                    <a:pt x="504" y="962"/>
                  </a:lnTo>
                  <a:lnTo>
                    <a:pt x="540" y="947"/>
                  </a:lnTo>
                  <a:lnTo>
                    <a:pt x="570" y="929"/>
                  </a:lnTo>
                  <a:lnTo>
                    <a:pt x="597" y="909"/>
                  </a:lnTo>
                  <a:lnTo>
                    <a:pt x="621" y="885"/>
                  </a:lnTo>
                  <a:lnTo>
                    <a:pt x="639" y="861"/>
                  </a:lnTo>
                  <a:lnTo>
                    <a:pt x="655" y="836"/>
                  </a:lnTo>
                  <a:lnTo>
                    <a:pt x="667" y="810"/>
                  </a:lnTo>
                  <a:lnTo>
                    <a:pt x="675" y="785"/>
                  </a:lnTo>
                  <a:lnTo>
                    <a:pt x="680" y="760"/>
                  </a:lnTo>
                  <a:lnTo>
                    <a:pt x="682" y="737"/>
                  </a:lnTo>
                  <a:lnTo>
                    <a:pt x="682" y="554"/>
                  </a:lnTo>
                  <a:close/>
                  <a:moveTo>
                    <a:pt x="469" y="0"/>
                  </a:moveTo>
                  <a:lnTo>
                    <a:pt x="502" y="0"/>
                  </a:lnTo>
                  <a:lnTo>
                    <a:pt x="537" y="3"/>
                  </a:lnTo>
                  <a:lnTo>
                    <a:pt x="571" y="7"/>
                  </a:lnTo>
                  <a:lnTo>
                    <a:pt x="604" y="12"/>
                  </a:lnTo>
                  <a:lnTo>
                    <a:pt x="637" y="18"/>
                  </a:lnTo>
                  <a:lnTo>
                    <a:pt x="669" y="28"/>
                  </a:lnTo>
                  <a:lnTo>
                    <a:pt x="699" y="40"/>
                  </a:lnTo>
                  <a:lnTo>
                    <a:pt x="726" y="54"/>
                  </a:lnTo>
                  <a:lnTo>
                    <a:pt x="752" y="73"/>
                  </a:lnTo>
                  <a:lnTo>
                    <a:pt x="776" y="93"/>
                  </a:lnTo>
                  <a:lnTo>
                    <a:pt x="797" y="117"/>
                  </a:lnTo>
                  <a:lnTo>
                    <a:pt x="815" y="145"/>
                  </a:lnTo>
                  <a:lnTo>
                    <a:pt x="828" y="177"/>
                  </a:lnTo>
                  <a:lnTo>
                    <a:pt x="840" y="213"/>
                  </a:lnTo>
                  <a:lnTo>
                    <a:pt x="846" y="255"/>
                  </a:lnTo>
                  <a:lnTo>
                    <a:pt x="848" y="299"/>
                  </a:lnTo>
                  <a:lnTo>
                    <a:pt x="848" y="861"/>
                  </a:lnTo>
                  <a:lnTo>
                    <a:pt x="848" y="890"/>
                  </a:lnTo>
                  <a:lnTo>
                    <a:pt x="849" y="916"/>
                  </a:lnTo>
                  <a:lnTo>
                    <a:pt x="851" y="937"/>
                  </a:lnTo>
                  <a:lnTo>
                    <a:pt x="854" y="953"/>
                  </a:lnTo>
                  <a:lnTo>
                    <a:pt x="861" y="967"/>
                  </a:lnTo>
                  <a:lnTo>
                    <a:pt x="871" y="976"/>
                  </a:lnTo>
                  <a:lnTo>
                    <a:pt x="883" y="981"/>
                  </a:lnTo>
                  <a:lnTo>
                    <a:pt x="900" y="983"/>
                  </a:lnTo>
                  <a:lnTo>
                    <a:pt x="915" y="982"/>
                  </a:lnTo>
                  <a:lnTo>
                    <a:pt x="933" y="980"/>
                  </a:lnTo>
                  <a:lnTo>
                    <a:pt x="951" y="972"/>
                  </a:lnTo>
                  <a:lnTo>
                    <a:pt x="951" y="1112"/>
                  </a:lnTo>
                  <a:lnTo>
                    <a:pt x="928" y="1124"/>
                  </a:lnTo>
                  <a:lnTo>
                    <a:pt x="900" y="1134"/>
                  </a:lnTo>
                  <a:lnTo>
                    <a:pt x="869" y="1139"/>
                  </a:lnTo>
                  <a:lnTo>
                    <a:pt x="832" y="1142"/>
                  </a:lnTo>
                  <a:lnTo>
                    <a:pt x="805" y="1139"/>
                  </a:lnTo>
                  <a:lnTo>
                    <a:pt x="780" y="1134"/>
                  </a:lnTo>
                  <a:lnTo>
                    <a:pt x="757" y="1124"/>
                  </a:lnTo>
                  <a:lnTo>
                    <a:pt x="739" y="1110"/>
                  </a:lnTo>
                  <a:lnTo>
                    <a:pt x="721" y="1092"/>
                  </a:lnTo>
                  <a:lnTo>
                    <a:pt x="709" y="1069"/>
                  </a:lnTo>
                  <a:lnTo>
                    <a:pt x="699" y="1042"/>
                  </a:lnTo>
                  <a:lnTo>
                    <a:pt x="694" y="1010"/>
                  </a:lnTo>
                  <a:lnTo>
                    <a:pt x="692" y="972"/>
                  </a:lnTo>
                  <a:lnTo>
                    <a:pt x="655" y="1013"/>
                  </a:lnTo>
                  <a:lnTo>
                    <a:pt x="617" y="1048"/>
                  </a:lnTo>
                  <a:lnTo>
                    <a:pt x="576" y="1077"/>
                  </a:lnTo>
                  <a:lnTo>
                    <a:pt x="531" y="1100"/>
                  </a:lnTo>
                  <a:lnTo>
                    <a:pt x="485" y="1119"/>
                  </a:lnTo>
                  <a:lnTo>
                    <a:pt x="438" y="1132"/>
                  </a:lnTo>
                  <a:lnTo>
                    <a:pt x="387" y="1139"/>
                  </a:lnTo>
                  <a:lnTo>
                    <a:pt x="336" y="1142"/>
                  </a:lnTo>
                  <a:lnTo>
                    <a:pt x="294" y="1140"/>
                  </a:lnTo>
                  <a:lnTo>
                    <a:pt x="253" y="1135"/>
                  </a:lnTo>
                  <a:lnTo>
                    <a:pt x="214" y="1127"/>
                  </a:lnTo>
                  <a:lnTo>
                    <a:pt x="178" y="1115"/>
                  </a:lnTo>
                  <a:lnTo>
                    <a:pt x="144" y="1100"/>
                  </a:lnTo>
                  <a:lnTo>
                    <a:pt x="113" y="1081"/>
                  </a:lnTo>
                  <a:lnTo>
                    <a:pt x="85" y="1058"/>
                  </a:lnTo>
                  <a:lnTo>
                    <a:pt x="61" y="1032"/>
                  </a:lnTo>
                  <a:lnTo>
                    <a:pt x="40" y="1001"/>
                  </a:lnTo>
                  <a:lnTo>
                    <a:pt x="22" y="966"/>
                  </a:lnTo>
                  <a:lnTo>
                    <a:pt x="11" y="927"/>
                  </a:lnTo>
                  <a:lnTo>
                    <a:pt x="3" y="884"/>
                  </a:lnTo>
                  <a:lnTo>
                    <a:pt x="0" y="835"/>
                  </a:lnTo>
                  <a:lnTo>
                    <a:pt x="3" y="789"/>
                  </a:lnTo>
                  <a:lnTo>
                    <a:pt x="9" y="747"/>
                  </a:lnTo>
                  <a:lnTo>
                    <a:pt x="20" y="709"/>
                  </a:lnTo>
                  <a:lnTo>
                    <a:pt x="34" y="676"/>
                  </a:lnTo>
                  <a:lnTo>
                    <a:pt x="51" y="647"/>
                  </a:lnTo>
                  <a:lnTo>
                    <a:pt x="71" y="621"/>
                  </a:lnTo>
                  <a:lnTo>
                    <a:pt x="95" y="598"/>
                  </a:lnTo>
                  <a:lnTo>
                    <a:pt x="121" y="580"/>
                  </a:lnTo>
                  <a:lnTo>
                    <a:pt x="148" y="562"/>
                  </a:lnTo>
                  <a:lnTo>
                    <a:pt x="178" y="549"/>
                  </a:lnTo>
                  <a:lnTo>
                    <a:pt x="209" y="536"/>
                  </a:lnTo>
                  <a:lnTo>
                    <a:pt x="241" y="525"/>
                  </a:lnTo>
                  <a:lnTo>
                    <a:pt x="275" y="516"/>
                  </a:lnTo>
                  <a:lnTo>
                    <a:pt x="308" y="507"/>
                  </a:lnTo>
                  <a:lnTo>
                    <a:pt x="343" y="500"/>
                  </a:lnTo>
                  <a:lnTo>
                    <a:pt x="382" y="493"/>
                  </a:lnTo>
                  <a:lnTo>
                    <a:pt x="420" y="486"/>
                  </a:lnTo>
                  <a:lnTo>
                    <a:pt x="456" y="481"/>
                  </a:lnTo>
                  <a:lnTo>
                    <a:pt x="491" y="475"/>
                  </a:lnTo>
                  <a:lnTo>
                    <a:pt x="524" y="470"/>
                  </a:lnTo>
                  <a:lnTo>
                    <a:pt x="555" y="464"/>
                  </a:lnTo>
                  <a:lnTo>
                    <a:pt x="582" y="456"/>
                  </a:lnTo>
                  <a:lnTo>
                    <a:pt x="607" y="448"/>
                  </a:lnTo>
                  <a:lnTo>
                    <a:pt x="629" y="438"/>
                  </a:lnTo>
                  <a:lnTo>
                    <a:pt x="648" y="424"/>
                  </a:lnTo>
                  <a:lnTo>
                    <a:pt x="663" y="408"/>
                  </a:lnTo>
                  <a:lnTo>
                    <a:pt x="674" y="389"/>
                  </a:lnTo>
                  <a:lnTo>
                    <a:pt x="682" y="367"/>
                  </a:lnTo>
                  <a:lnTo>
                    <a:pt x="684" y="341"/>
                  </a:lnTo>
                  <a:lnTo>
                    <a:pt x="682" y="307"/>
                  </a:lnTo>
                  <a:lnTo>
                    <a:pt x="675" y="277"/>
                  </a:lnTo>
                  <a:lnTo>
                    <a:pt x="667" y="252"/>
                  </a:lnTo>
                  <a:lnTo>
                    <a:pt x="654" y="230"/>
                  </a:lnTo>
                  <a:lnTo>
                    <a:pt x="638" y="212"/>
                  </a:lnTo>
                  <a:lnTo>
                    <a:pt x="621" y="197"/>
                  </a:lnTo>
                  <a:lnTo>
                    <a:pt x="601" y="185"/>
                  </a:lnTo>
                  <a:lnTo>
                    <a:pt x="580" y="176"/>
                  </a:lnTo>
                  <a:lnTo>
                    <a:pt x="556" y="169"/>
                  </a:lnTo>
                  <a:lnTo>
                    <a:pt x="532" y="164"/>
                  </a:lnTo>
                  <a:lnTo>
                    <a:pt x="507" y="161"/>
                  </a:lnTo>
                  <a:lnTo>
                    <a:pt x="483" y="159"/>
                  </a:lnTo>
                  <a:lnTo>
                    <a:pt x="459" y="159"/>
                  </a:lnTo>
                  <a:lnTo>
                    <a:pt x="424" y="160"/>
                  </a:lnTo>
                  <a:lnTo>
                    <a:pt x="392" y="162"/>
                  </a:lnTo>
                  <a:lnTo>
                    <a:pt x="361" y="169"/>
                  </a:lnTo>
                  <a:lnTo>
                    <a:pt x="332" y="176"/>
                  </a:lnTo>
                  <a:lnTo>
                    <a:pt x="306" y="187"/>
                  </a:lnTo>
                  <a:lnTo>
                    <a:pt x="282" y="202"/>
                  </a:lnTo>
                  <a:lnTo>
                    <a:pt x="261" y="220"/>
                  </a:lnTo>
                  <a:lnTo>
                    <a:pt x="244" y="241"/>
                  </a:lnTo>
                  <a:lnTo>
                    <a:pt x="229" y="266"/>
                  </a:lnTo>
                  <a:lnTo>
                    <a:pt x="218" y="294"/>
                  </a:lnTo>
                  <a:lnTo>
                    <a:pt x="210" y="328"/>
                  </a:lnTo>
                  <a:lnTo>
                    <a:pt x="206" y="365"/>
                  </a:lnTo>
                  <a:lnTo>
                    <a:pt x="40" y="365"/>
                  </a:lnTo>
                  <a:lnTo>
                    <a:pt x="44" y="313"/>
                  </a:lnTo>
                  <a:lnTo>
                    <a:pt x="52" y="267"/>
                  </a:lnTo>
                  <a:lnTo>
                    <a:pt x="66" y="223"/>
                  </a:lnTo>
                  <a:lnTo>
                    <a:pt x="83" y="185"/>
                  </a:lnTo>
                  <a:lnTo>
                    <a:pt x="105" y="151"/>
                  </a:lnTo>
                  <a:lnTo>
                    <a:pt x="129" y="120"/>
                  </a:lnTo>
                  <a:lnTo>
                    <a:pt x="158" y="94"/>
                  </a:lnTo>
                  <a:lnTo>
                    <a:pt x="189" y="70"/>
                  </a:lnTo>
                  <a:lnTo>
                    <a:pt x="223" y="51"/>
                  </a:lnTo>
                  <a:lnTo>
                    <a:pt x="259" y="35"/>
                  </a:lnTo>
                  <a:lnTo>
                    <a:pt x="297" y="22"/>
                  </a:lnTo>
                  <a:lnTo>
                    <a:pt x="338" y="13"/>
                  </a:lnTo>
                  <a:lnTo>
                    <a:pt x="381" y="5"/>
                  </a:lnTo>
                  <a:lnTo>
                    <a:pt x="42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8270875" y="4959350"/>
              <a:ext cx="341313" cy="452438"/>
            </a:xfrm>
            <a:custGeom>
              <a:avLst/>
              <a:gdLst>
                <a:gd name="T0" fmla="*/ 487 w 860"/>
                <a:gd name="T1" fmla="*/ 4 h 1142"/>
                <a:gd name="T2" fmla="*/ 603 w 860"/>
                <a:gd name="T3" fmla="*/ 30 h 1142"/>
                <a:gd name="T4" fmla="*/ 700 w 860"/>
                <a:gd name="T5" fmla="*/ 83 h 1142"/>
                <a:gd name="T6" fmla="*/ 771 w 860"/>
                <a:gd name="T7" fmla="*/ 167 h 1142"/>
                <a:gd name="T8" fmla="*/ 810 w 860"/>
                <a:gd name="T9" fmla="*/ 292 h 1142"/>
                <a:gd name="T10" fmla="*/ 642 w 860"/>
                <a:gd name="T11" fmla="*/ 307 h 1142"/>
                <a:gd name="T12" fmla="*/ 600 w 860"/>
                <a:gd name="T13" fmla="*/ 226 h 1142"/>
                <a:gd name="T14" fmla="*/ 529 w 860"/>
                <a:gd name="T15" fmla="*/ 179 h 1142"/>
                <a:gd name="T16" fmla="*/ 443 w 860"/>
                <a:gd name="T17" fmla="*/ 160 h 1142"/>
                <a:gd name="T18" fmla="*/ 358 w 860"/>
                <a:gd name="T19" fmla="*/ 162 h 1142"/>
                <a:gd name="T20" fmla="*/ 280 w 860"/>
                <a:gd name="T21" fmla="*/ 181 h 1142"/>
                <a:gd name="T22" fmla="*/ 220 w 860"/>
                <a:gd name="T23" fmla="*/ 225 h 1142"/>
                <a:gd name="T24" fmla="*/ 198 w 860"/>
                <a:gd name="T25" fmla="*/ 298 h 1142"/>
                <a:gd name="T26" fmla="*/ 220 w 860"/>
                <a:gd name="T27" fmla="*/ 367 h 1142"/>
                <a:gd name="T28" fmla="*/ 279 w 860"/>
                <a:gd name="T29" fmla="*/ 414 h 1142"/>
                <a:gd name="T30" fmla="*/ 363 w 860"/>
                <a:gd name="T31" fmla="*/ 446 h 1142"/>
                <a:gd name="T32" fmla="*/ 462 w 860"/>
                <a:gd name="T33" fmla="*/ 471 h 1142"/>
                <a:gd name="T34" fmla="*/ 564 w 860"/>
                <a:gd name="T35" fmla="*/ 496 h 1142"/>
                <a:gd name="T36" fmla="*/ 667 w 860"/>
                <a:gd name="T37" fmla="*/ 530 h 1142"/>
                <a:gd name="T38" fmla="*/ 756 w 860"/>
                <a:gd name="T39" fmla="*/ 578 h 1142"/>
                <a:gd name="T40" fmla="*/ 824 w 860"/>
                <a:gd name="T41" fmla="*/ 651 h 1142"/>
                <a:gd name="T42" fmla="*/ 857 w 860"/>
                <a:gd name="T43" fmla="*/ 754 h 1142"/>
                <a:gd name="T44" fmla="*/ 850 w 860"/>
                <a:gd name="T45" fmla="*/ 887 h 1142"/>
                <a:gd name="T46" fmla="*/ 801 w 860"/>
                <a:gd name="T47" fmla="*/ 992 h 1142"/>
                <a:gd name="T48" fmla="*/ 722 w 860"/>
                <a:gd name="T49" fmla="*/ 1067 h 1142"/>
                <a:gd name="T50" fmla="*/ 620 w 860"/>
                <a:gd name="T51" fmla="*/ 1114 h 1142"/>
                <a:gd name="T52" fmla="*/ 506 w 860"/>
                <a:gd name="T53" fmla="*/ 1138 h 1142"/>
                <a:gd name="T54" fmla="*/ 383 w 860"/>
                <a:gd name="T55" fmla="*/ 1140 h 1142"/>
                <a:gd name="T56" fmla="*/ 258 w 860"/>
                <a:gd name="T57" fmla="*/ 1119 h 1142"/>
                <a:gd name="T58" fmla="*/ 148 w 860"/>
                <a:gd name="T59" fmla="*/ 1069 h 1142"/>
                <a:gd name="T60" fmla="*/ 65 w 860"/>
                <a:gd name="T61" fmla="*/ 988 h 1142"/>
                <a:gd name="T62" fmla="*/ 13 w 860"/>
                <a:gd name="T63" fmla="*/ 871 h 1142"/>
                <a:gd name="T64" fmla="*/ 167 w 860"/>
                <a:gd name="T65" fmla="*/ 773 h 1142"/>
                <a:gd name="T66" fmla="*/ 192 w 860"/>
                <a:gd name="T67" fmla="*/ 872 h 1142"/>
                <a:gd name="T68" fmla="*/ 253 w 860"/>
                <a:gd name="T69" fmla="*/ 939 h 1142"/>
                <a:gd name="T70" fmla="*/ 339 w 860"/>
                <a:gd name="T71" fmla="*/ 973 h 1142"/>
                <a:gd name="T72" fmla="*/ 438 w 860"/>
                <a:gd name="T73" fmla="*/ 983 h 1142"/>
                <a:gd name="T74" fmla="*/ 514 w 860"/>
                <a:gd name="T75" fmla="*/ 978 h 1142"/>
                <a:gd name="T76" fmla="*/ 588 w 860"/>
                <a:gd name="T77" fmla="*/ 958 h 1142"/>
                <a:gd name="T78" fmla="*/ 648 w 860"/>
                <a:gd name="T79" fmla="*/ 919 h 1142"/>
                <a:gd name="T80" fmla="*/ 681 w 860"/>
                <a:gd name="T81" fmla="*/ 850 h 1142"/>
                <a:gd name="T82" fmla="*/ 672 w 860"/>
                <a:gd name="T83" fmla="*/ 764 h 1142"/>
                <a:gd name="T84" fmla="*/ 620 w 860"/>
                <a:gd name="T85" fmla="*/ 704 h 1142"/>
                <a:gd name="T86" fmla="*/ 534 w 860"/>
                <a:gd name="T87" fmla="*/ 664 h 1142"/>
                <a:gd name="T88" fmla="*/ 428 w 860"/>
                <a:gd name="T89" fmla="*/ 636 h 1142"/>
                <a:gd name="T90" fmla="*/ 317 w 860"/>
                <a:gd name="T91" fmla="*/ 610 h 1142"/>
                <a:gd name="T92" fmla="*/ 215 w 860"/>
                <a:gd name="T93" fmla="*/ 576 h 1142"/>
                <a:gd name="T94" fmla="*/ 126 w 860"/>
                <a:gd name="T95" fmla="*/ 527 h 1142"/>
                <a:gd name="T96" fmla="*/ 59 w 860"/>
                <a:gd name="T97" fmla="*/ 456 h 1142"/>
                <a:gd name="T98" fmla="*/ 24 w 860"/>
                <a:gd name="T99" fmla="*/ 353 h 1142"/>
                <a:gd name="T100" fmla="*/ 31 w 860"/>
                <a:gd name="T101" fmla="*/ 230 h 1142"/>
                <a:gd name="T102" fmla="*/ 80 w 860"/>
                <a:gd name="T103" fmla="*/ 132 h 1142"/>
                <a:gd name="T104" fmla="*/ 159 w 860"/>
                <a:gd name="T105" fmla="*/ 64 h 1142"/>
                <a:gd name="T106" fmla="*/ 258 w 860"/>
                <a:gd name="T107" fmla="*/ 20 h 1142"/>
                <a:gd name="T108" fmla="*/ 363 w 860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0" h="1142">
                  <a:moveTo>
                    <a:pt x="399" y="0"/>
                  </a:moveTo>
                  <a:lnTo>
                    <a:pt x="443" y="2"/>
                  </a:lnTo>
                  <a:lnTo>
                    <a:pt x="487" y="4"/>
                  </a:lnTo>
                  <a:lnTo>
                    <a:pt x="528" y="10"/>
                  </a:lnTo>
                  <a:lnTo>
                    <a:pt x="566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1" y="61"/>
                  </a:lnTo>
                  <a:lnTo>
                    <a:pt x="700" y="83"/>
                  </a:lnTo>
                  <a:lnTo>
                    <a:pt x="727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0" y="246"/>
                  </a:lnTo>
                  <a:lnTo>
                    <a:pt x="810" y="292"/>
                  </a:lnTo>
                  <a:lnTo>
                    <a:pt x="815" y="342"/>
                  </a:lnTo>
                  <a:lnTo>
                    <a:pt x="648" y="342"/>
                  </a:lnTo>
                  <a:lnTo>
                    <a:pt x="642" y="307"/>
                  </a:lnTo>
                  <a:lnTo>
                    <a:pt x="632" y="276"/>
                  </a:lnTo>
                  <a:lnTo>
                    <a:pt x="618" y="248"/>
                  </a:lnTo>
                  <a:lnTo>
                    <a:pt x="600" y="226"/>
                  </a:lnTo>
                  <a:lnTo>
                    <a:pt x="579" y="206"/>
                  </a:lnTo>
                  <a:lnTo>
                    <a:pt x="555" y="191"/>
                  </a:lnTo>
                  <a:lnTo>
                    <a:pt x="529" y="179"/>
                  </a:lnTo>
                  <a:lnTo>
                    <a:pt x="501" y="170"/>
                  </a:lnTo>
                  <a:lnTo>
                    <a:pt x="473" y="164"/>
                  </a:lnTo>
                  <a:lnTo>
                    <a:pt x="443" y="160"/>
                  </a:lnTo>
                  <a:lnTo>
                    <a:pt x="413" y="159"/>
                  </a:lnTo>
                  <a:lnTo>
                    <a:pt x="386" y="160"/>
                  </a:lnTo>
                  <a:lnTo>
                    <a:pt x="358" y="162"/>
                  </a:lnTo>
                  <a:lnTo>
                    <a:pt x="331" y="166"/>
                  </a:lnTo>
                  <a:lnTo>
                    <a:pt x="304" y="172"/>
                  </a:lnTo>
                  <a:lnTo>
                    <a:pt x="280" y="181"/>
                  </a:lnTo>
                  <a:lnTo>
                    <a:pt x="256" y="193"/>
                  </a:lnTo>
                  <a:lnTo>
                    <a:pt x="238" y="207"/>
                  </a:lnTo>
                  <a:lnTo>
                    <a:pt x="220" y="225"/>
                  </a:lnTo>
                  <a:lnTo>
                    <a:pt x="208" y="246"/>
                  </a:lnTo>
                  <a:lnTo>
                    <a:pt x="200" y="269"/>
                  </a:lnTo>
                  <a:lnTo>
                    <a:pt x="198" y="298"/>
                  </a:lnTo>
                  <a:lnTo>
                    <a:pt x="200" y="324"/>
                  </a:lnTo>
                  <a:lnTo>
                    <a:pt x="208" y="347"/>
                  </a:lnTo>
                  <a:lnTo>
                    <a:pt x="220" y="367"/>
                  </a:lnTo>
                  <a:lnTo>
                    <a:pt x="237" y="384"/>
                  </a:lnTo>
                  <a:lnTo>
                    <a:pt x="256" y="400"/>
                  </a:lnTo>
                  <a:lnTo>
                    <a:pt x="279" y="414"/>
                  </a:lnTo>
                  <a:lnTo>
                    <a:pt x="305" y="426"/>
                  </a:lnTo>
                  <a:lnTo>
                    <a:pt x="334" y="436"/>
                  </a:lnTo>
                  <a:lnTo>
                    <a:pt x="363" y="446"/>
                  </a:lnTo>
                  <a:lnTo>
                    <a:pt x="396" y="455"/>
                  </a:lnTo>
                  <a:lnTo>
                    <a:pt x="428" y="464"/>
                  </a:lnTo>
                  <a:lnTo>
                    <a:pt x="462" y="471"/>
                  </a:lnTo>
                  <a:lnTo>
                    <a:pt x="495" y="479"/>
                  </a:lnTo>
                  <a:lnTo>
                    <a:pt x="529" y="488"/>
                  </a:lnTo>
                  <a:lnTo>
                    <a:pt x="564" y="496"/>
                  </a:lnTo>
                  <a:lnTo>
                    <a:pt x="600" y="506"/>
                  </a:lnTo>
                  <a:lnTo>
                    <a:pt x="633" y="517"/>
                  </a:lnTo>
                  <a:lnTo>
                    <a:pt x="667" y="530"/>
                  </a:lnTo>
                  <a:lnTo>
                    <a:pt x="699" y="544"/>
                  </a:lnTo>
                  <a:lnTo>
                    <a:pt x="729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4" y="623"/>
                  </a:lnTo>
                  <a:lnTo>
                    <a:pt x="824" y="651"/>
                  </a:lnTo>
                  <a:lnTo>
                    <a:pt x="838" y="682"/>
                  </a:lnTo>
                  <a:lnTo>
                    <a:pt x="850" y="717"/>
                  </a:lnTo>
                  <a:lnTo>
                    <a:pt x="857" y="754"/>
                  </a:lnTo>
                  <a:lnTo>
                    <a:pt x="860" y="798"/>
                  </a:lnTo>
                  <a:lnTo>
                    <a:pt x="857" y="844"/>
                  </a:lnTo>
                  <a:lnTo>
                    <a:pt x="850" y="887"/>
                  </a:lnTo>
                  <a:lnTo>
                    <a:pt x="837" y="926"/>
                  </a:lnTo>
                  <a:lnTo>
                    <a:pt x="821" y="961"/>
                  </a:lnTo>
                  <a:lnTo>
                    <a:pt x="801" y="992"/>
                  </a:lnTo>
                  <a:lnTo>
                    <a:pt x="778" y="1021"/>
                  </a:lnTo>
                  <a:lnTo>
                    <a:pt x="750" y="1046"/>
                  </a:lnTo>
                  <a:lnTo>
                    <a:pt x="722" y="1067"/>
                  </a:lnTo>
                  <a:lnTo>
                    <a:pt x="689" y="1086"/>
                  </a:lnTo>
                  <a:lnTo>
                    <a:pt x="656" y="1100"/>
                  </a:lnTo>
                  <a:lnTo>
                    <a:pt x="620" y="1114"/>
                  </a:lnTo>
                  <a:lnTo>
                    <a:pt x="582" y="1124"/>
                  </a:lnTo>
                  <a:lnTo>
                    <a:pt x="545" y="1132"/>
                  </a:lnTo>
                  <a:lnTo>
                    <a:pt x="506" y="1138"/>
                  </a:lnTo>
                  <a:lnTo>
                    <a:pt x="468" y="1140"/>
                  </a:lnTo>
                  <a:lnTo>
                    <a:pt x="429" y="1142"/>
                  </a:lnTo>
                  <a:lnTo>
                    <a:pt x="383" y="1140"/>
                  </a:lnTo>
                  <a:lnTo>
                    <a:pt x="340" y="1137"/>
                  </a:lnTo>
                  <a:lnTo>
                    <a:pt x="297" y="1129"/>
                  </a:lnTo>
                  <a:lnTo>
                    <a:pt x="258" y="1119"/>
                  </a:lnTo>
                  <a:lnTo>
                    <a:pt x="219" y="1105"/>
                  </a:lnTo>
                  <a:lnTo>
                    <a:pt x="183" y="1089"/>
                  </a:lnTo>
                  <a:lnTo>
                    <a:pt x="148" y="1069"/>
                  </a:lnTo>
                  <a:lnTo>
                    <a:pt x="117" y="1046"/>
                  </a:lnTo>
                  <a:lnTo>
                    <a:pt x="90" y="1020"/>
                  </a:lnTo>
                  <a:lnTo>
                    <a:pt x="65" y="988"/>
                  </a:lnTo>
                  <a:lnTo>
                    <a:pt x="44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4" y="824"/>
                  </a:lnTo>
                  <a:lnTo>
                    <a:pt x="0" y="773"/>
                  </a:lnTo>
                  <a:lnTo>
                    <a:pt x="167" y="773"/>
                  </a:lnTo>
                  <a:lnTo>
                    <a:pt x="171" y="810"/>
                  </a:lnTo>
                  <a:lnTo>
                    <a:pt x="179" y="844"/>
                  </a:lnTo>
                  <a:lnTo>
                    <a:pt x="192" y="872"/>
                  </a:lnTo>
                  <a:lnTo>
                    <a:pt x="209" y="899"/>
                  </a:lnTo>
                  <a:lnTo>
                    <a:pt x="229" y="920"/>
                  </a:lnTo>
                  <a:lnTo>
                    <a:pt x="253" y="939"/>
                  </a:lnTo>
                  <a:lnTo>
                    <a:pt x="280" y="952"/>
                  </a:lnTo>
                  <a:lnTo>
                    <a:pt x="309" y="965"/>
                  </a:lnTo>
                  <a:lnTo>
                    <a:pt x="339" y="973"/>
                  </a:lnTo>
                  <a:lnTo>
                    <a:pt x="371" y="978"/>
                  </a:lnTo>
                  <a:lnTo>
                    <a:pt x="404" y="982"/>
                  </a:lnTo>
                  <a:lnTo>
                    <a:pt x="438" y="983"/>
                  </a:lnTo>
                  <a:lnTo>
                    <a:pt x="463" y="983"/>
                  </a:lnTo>
                  <a:lnTo>
                    <a:pt x="489" y="981"/>
                  </a:lnTo>
                  <a:lnTo>
                    <a:pt x="514" y="978"/>
                  </a:lnTo>
                  <a:lnTo>
                    <a:pt x="540" y="973"/>
                  </a:lnTo>
                  <a:lnTo>
                    <a:pt x="565" y="967"/>
                  </a:lnTo>
                  <a:lnTo>
                    <a:pt x="588" y="958"/>
                  </a:lnTo>
                  <a:lnTo>
                    <a:pt x="611" y="947"/>
                  </a:lnTo>
                  <a:lnTo>
                    <a:pt x="631" y="935"/>
                  </a:lnTo>
                  <a:lnTo>
                    <a:pt x="648" y="919"/>
                  </a:lnTo>
                  <a:lnTo>
                    <a:pt x="663" y="899"/>
                  </a:lnTo>
                  <a:lnTo>
                    <a:pt x="674" y="876"/>
                  </a:lnTo>
                  <a:lnTo>
                    <a:pt x="681" y="850"/>
                  </a:lnTo>
                  <a:lnTo>
                    <a:pt x="683" y="821"/>
                  </a:lnTo>
                  <a:lnTo>
                    <a:pt x="681" y="790"/>
                  </a:lnTo>
                  <a:lnTo>
                    <a:pt x="672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20" y="704"/>
                  </a:lnTo>
                  <a:lnTo>
                    <a:pt x="595" y="689"/>
                  </a:lnTo>
                  <a:lnTo>
                    <a:pt x="566" y="676"/>
                  </a:lnTo>
                  <a:lnTo>
                    <a:pt x="534" y="664"/>
                  </a:lnTo>
                  <a:lnTo>
                    <a:pt x="500" y="654"/>
                  </a:lnTo>
                  <a:lnTo>
                    <a:pt x="465" y="644"/>
                  </a:lnTo>
                  <a:lnTo>
                    <a:pt x="428" y="636"/>
                  </a:lnTo>
                  <a:lnTo>
                    <a:pt x="391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3" y="600"/>
                  </a:lnTo>
                  <a:lnTo>
                    <a:pt x="248" y="588"/>
                  </a:lnTo>
                  <a:lnTo>
                    <a:pt x="215" y="576"/>
                  </a:lnTo>
                  <a:lnTo>
                    <a:pt x="183" y="562"/>
                  </a:lnTo>
                  <a:lnTo>
                    <a:pt x="153" y="546"/>
                  </a:lnTo>
                  <a:lnTo>
                    <a:pt x="126" y="527"/>
                  </a:lnTo>
                  <a:lnTo>
                    <a:pt x="100" y="506"/>
                  </a:lnTo>
                  <a:lnTo>
                    <a:pt x="77" y="483"/>
                  </a:lnTo>
                  <a:lnTo>
                    <a:pt x="59" y="456"/>
                  </a:lnTo>
                  <a:lnTo>
                    <a:pt x="43" y="425"/>
                  </a:lnTo>
                  <a:lnTo>
                    <a:pt x="31" y="392"/>
                  </a:lnTo>
                  <a:lnTo>
                    <a:pt x="24" y="353"/>
                  </a:lnTo>
                  <a:lnTo>
                    <a:pt x="21" y="311"/>
                  </a:lnTo>
                  <a:lnTo>
                    <a:pt x="24" y="268"/>
                  </a:lnTo>
                  <a:lnTo>
                    <a:pt x="31" y="230"/>
                  </a:lnTo>
                  <a:lnTo>
                    <a:pt x="44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8" y="20"/>
                  </a:lnTo>
                  <a:lnTo>
                    <a:pt x="292" y="12"/>
                  </a:lnTo>
                  <a:lnTo>
                    <a:pt x="329" y="5"/>
                  </a:lnTo>
                  <a:lnTo>
                    <a:pt x="363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7050088" y="5060950"/>
              <a:ext cx="434975" cy="482600"/>
            </a:xfrm>
            <a:custGeom>
              <a:avLst/>
              <a:gdLst>
                <a:gd name="T0" fmla="*/ 622 w 1095"/>
                <a:gd name="T1" fmla="*/ 0 h 1217"/>
                <a:gd name="T2" fmla="*/ 664 w 1095"/>
                <a:gd name="T3" fmla="*/ 17 h 1217"/>
                <a:gd name="T4" fmla="*/ 710 w 1095"/>
                <a:gd name="T5" fmla="*/ 68 h 1217"/>
                <a:gd name="T6" fmla="*/ 947 w 1095"/>
                <a:gd name="T7" fmla="*/ 356 h 1217"/>
                <a:gd name="T8" fmla="*/ 1027 w 1095"/>
                <a:gd name="T9" fmla="*/ 472 h 1217"/>
                <a:gd name="T10" fmla="*/ 1075 w 1095"/>
                <a:gd name="T11" fmla="*/ 584 h 1217"/>
                <a:gd name="T12" fmla="*/ 1095 w 1095"/>
                <a:gd name="T13" fmla="*/ 691 h 1217"/>
                <a:gd name="T14" fmla="*/ 1090 w 1095"/>
                <a:gd name="T15" fmla="*/ 791 h 1217"/>
                <a:gd name="T16" fmla="*/ 1064 w 1095"/>
                <a:gd name="T17" fmla="*/ 884 h 1217"/>
                <a:gd name="T18" fmla="*/ 1020 w 1095"/>
                <a:gd name="T19" fmla="*/ 967 h 1217"/>
                <a:gd name="T20" fmla="*/ 961 w 1095"/>
                <a:gd name="T21" fmla="*/ 1040 h 1217"/>
                <a:gd name="T22" fmla="*/ 893 w 1095"/>
                <a:gd name="T23" fmla="*/ 1101 h 1217"/>
                <a:gd name="T24" fmla="*/ 817 w 1095"/>
                <a:gd name="T25" fmla="*/ 1151 h 1217"/>
                <a:gd name="T26" fmla="*/ 737 w 1095"/>
                <a:gd name="T27" fmla="*/ 1186 h 1217"/>
                <a:gd name="T28" fmla="*/ 629 w 1095"/>
                <a:gd name="T29" fmla="*/ 1211 h 1217"/>
                <a:gd name="T30" fmla="*/ 497 w 1095"/>
                <a:gd name="T31" fmla="*/ 1217 h 1217"/>
                <a:gd name="T32" fmla="*/ 374 w 1095"/>
                <a:gd name="T33" fmla="*/ 1196 h 1217"/>
                <a:gd name="T34" fmla="*/ 261 w 1095"/>
                <a:gd name="T35" fmla="*/ 1152 h 1217"/>
                <a:gd name="T36" fmla="*/ 163 w 1095"/>
                <a:gd name="T37" fmla="*/ 1087 h 1217"/>
                <a:gd name="T38" fmla="*/ 82 w 1095"/>
                <a:gd name="T39" fmla="*/ 1005 h 1217"/>
                <a:gd name="T40" fmla="*/ 22 w 1095"/>
                <a:gd name="T41" fmla="*/ 908 h 1217"/>
                <a:gd name="T42" fmla="*/ 25 w 1095"/>
                <a:gd name="T43" fmla="*/ 889 h 1217"/>
                <a:gd name="T44" fmla="*/ 89 w 1095"/>
                <a:gd name="T45" fmla="*/ 947 h 1217"/>
                <a:gd name="T46" fmla="*/ 169 w 1095"/>
                <a:gd name="T47" fmla="*/ 989 h 1217"/>
                <a:gd name="T48" fmla="*/ 258 w 1095"/>
                <a:gd name="T49" fmla="*/ 1016 h 1217"/>
                <a:gd name="T50" fmla="*/ 353 w 1095"/>
                <a:gd name="T51" fmla="*/ 1026 h 1217"/>
                <a:gd name="T52" fmla="*/ 446 w 1095"/>
                <a:gd name="T53" fmla="*/ 1023 h 1217"/>
                <a:gd name="T54" fmla="*/ 534 w 1095"/>
                <a:gd name="T55" fmla="*/ 1001 h 1217"/>
                <a:gd name="T56" fmla="*/ 612 w 1095"/>
                <a:gd name="T57" fmla="*/ 965 h 1217"/>
                <a:gd name="T58" fmla="*/ 695 w 1095"/>
                <a:gd name="T59" fmla="*/ 901 h 1217"/>
                <a:gd name="T60" fmla="*/ 757 w 1095"/>
                <a:gd name="T61" fmla="*/ 826 h 1217"/>
                <a:gd name="T62" fmla="*/ 796 w 1095"/>
                <a:gd name="T63" fmla="*/ 744 h 1217"/>
                <a:gd name="T64" fmla="*/ 811 w 1095"/>
                <a:gd name="T65" fmla="*/ 656 h 1217"/>
                <a:gd name="T66" fmla="*/ 799 w 1095"/>
                <a:gd name="T67" fmla="*/ 568 h 1217"/>
                <a:gd name="T68" fmla="*/ 761 w 1095"/>
                <a:gd name="T69" fmla="*/ 481 h 1217"/>
                <a:gd name="T70" fmla="*/ 729 w 1095"/>
                <a:gd name="T71" fmla="*/ 436 h 1217"/>
                <a:gd name="T72" fmla="*/ 714 w 1095"/>
                <a:gd name="T73" fmla="*/ 418 h 1217"/>
                <a:gd name="T74" fmla="*/ 686 w 1095"/>
                <a:gd name="T75" fmla="*/ 386 h 1217"/>
                <a:gd name="T76" fmla="*/ 651 w 1095"/>
                <a:gd name="T77" fmla="*/ 342 h 1217"/>
                <a:gd name="T78" fmla="*/ 610 w 1095"/>
                <a:gd name="T79" fmla="*/ 293 h 1217"/>
                <a:gd name="T80" fmla="*/ 567 w 1095"/>
                <a:gd name="T81" fmla="*/ 240 h 1217"/>
                <a:gd name="T82" fmla="*/ 525 w 1095"/>
                <a:gd name="T83" fmla="*/ 189 h 1217"/>
                <a:gd name="T84" fmla="*/ 521 w 1095"/>
                <a:gd name="T85" fmla="*/ 185 h 1217"/>
                <a:gd name="T86" fmla="*/ 515 w 1095"/>
                <a:gd name="T87" fmla="*/ 178 h 1217"/>
                <a:gd name="T88" fmla="*/ 512 w 1095"/>
                <a:gd name="T89" fmla="*/ 175 h 1217"/>
                <a:gd name="T90" fmla="*/ 492 w 1095"/>
                <a:gd name="T91" fmla="*/ 132 h 1217"/>
                <a:gd name="T92" fmla="*/ 495 w 1095"/>
                <a:gd name="T93" fmla="*/ 87 h 1217"/>
                <a:gd name="T94" fmla="*/ 517 w 1095"/>
                <a:gd name="T95" fmla="*/ 45 h 1217"/>
                <a:gd name="T96" fmla="*/ 556 w 1095"/>
                <a:gd name="T97" fmla="*/ 13 h 1217"/>
                <a:gd name="T98" fmla="*/ 599 w 1095"/>
                <a:gd name="T9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17">
                  <a:moveTo>
                    <a:pt x="599" y="0"/>
                  </a:moveTo>
                  <a:lnTo>
                    <a:pt x="622" y="0"/>
                  </a:lnTo>
                  <a:lnTo>
                    <a:pt x="644" y="6"/>
                  </a:lnTo>
                  <a:lnTo>
                    <a:pt x="664" y="17"/>
                  </a:lnTo>
                  <a:lnTo>
                    <a:pt x="681" y="35"/>
                  </a:lnTo>
                  <a:lnTo>
                    <a:pt x="710" y="68"/>
                  </a:lnTo>
                  <a:lnTo>
                    <a:pt x="694" y="50"/>
                  </a:lnTo>
                  <a:lnTo>
                    <a:pt x="947" y="356"/>
                  </a:lnTo>
                  <a:lnTo>
                    <a:pt x="991" y="415"/>
                  </a:lnTo>
                  <a:lnTo>
                    <a:pt x="1027" y="472"/>
                  </a:lnTo>
                  <a:lnTo>
                    <a:pt x="1054" y="529"/>
                  </a:lnTo>
                  <a:lnTo>
                    <a:pt x="1075" y="584"/>
                  </a:lnTo>
                  <a:lnTo>
                    <a:pt x="1088" y="639"/>
                  </a:lnTo>
                  <a:lnTo>
                    <a:pt x="1095" y="691"/>
                  </a:lnTo>
                  <a:lnTo>
                    <a:pt x="1095" y="742"/>
                  </a:lnTo>
                  <a:lnTo>
                    <a:pt x="1090" y="791"/>
                  </a:lnTo>
                  <a:lnTo>
                    <a:pt x="1079" y="838"/>
                  </a:lnTo>
                  <a:lnTo>
                    <a:pt x="1064" y="884"/>
                  </a:lnTo>
                  <a:lnTo>
                    <a:pt x="1043" y="927"/>
                  </a:lnTo>
                  <a:lnTo>
                    <a:pt x="1020" y="967"/>
                  </a:lnTo>
                  <a:lnTo>
                    <a:pt x="992" y="1005"/>
                  </a:lnTo>
                  <a:lnTo>
                    <a:pt x="961" y="1040"/>
                  </a:lnTo>
                  <a:lnTo>
                    <a:pt x="929" y="1072"/>
                  </a:lnTo>
                  <a:lnTo>
                    <a:pt x="893" y="1101"/>
                  </a:lnTo>
                  <a:lnTo>
                    <a:pt x="855" y="1127"/>
                  </a:lnTo>
                  <a:lnTo>
                    <a:pt x="817" y="1151"/>
                  </a:lnTo>
                  <a:lnTo>
                    <a:pt x="777" y="1170"/>
                  </a:lnTo>
                  <a:lnTo>
                    <a:pt x="737" y="1186"/>
                  </a:lnTo>
                  <a:lnTo>
                    <a:pt x="697" y="1197"/>
                  </a:lnTo>
                  <a:lnTo>
                    <a:pt x="629" y="1211"/>
                  </a:lnTo>
                  <a:lnTo>
                    <a:pt x="563" y="1217"/>
                  </a:lnTo>
                  <a:lnTo>
                    <a:pt x="497" y="1217"/>
                  </a:lnTo>
                  <a:lnTo>
                    <a:pt x="434" y="1210"/>
                  </a:lnTo>
                  <a:lnTo>
                    <a:pt x="374" y="1196"/>
                  </a:lnTo>
                  <a:lnTo>
                    <a:pt x="316" y="1177"/>
                  </a:lnTo>
                  <a:lnTo>
                    <a:pt x="261" y="1152"/>
                  </a:lnTo>
                  <a:lnTo>
                    <a:pt x="210" y="1122"/>
                  </a:lnTo>
                  <a:lnTo>
                    <a:pt x="163" y="1087"/>
                  </a:lnTo>
                  <a:lnTo>
                    <a:pt x="120" y="1049"/>
                  </a:lnTo>
                  <a:lnTo>
                    <a:pt x="82" y="1005"/>
                  </a:lnTo>
                  <a:lnTo>
                    <a:pt x="49" y="959"/>
                  </a:lnTo>
                  <a:lnTo>
                    <a:pt x="22" y="908"/>
                  </a:lnTo>
                  <a:lnTo>
                    <a:pt x="0" y="854"/>
                  </a:lnTo>
                  <a:lnTo>
                    <a:pt x="25" y="889"/>
                  </a:lnTo>
                  <a:lnTo>
                    <a:pt x="56" y="920"/>
                  </a:lnTo>
                  <a:lnTo>
                    <a:pt x="89" y="947"/>
                  </a:lnTo>
                  <a:lnTo>
                    <a:pt x="128" y="970"/>
                  </a:lnTo>
                  <a:lnTo>
                    <a:pt x="169" y="989"/>
                  </a:lnTo>
                  <a:lnTo>
                    <a:pt x="212" y="1004"/>
                  </a:lnTo>
                  <a:lnTo>
                    <a:pt x="258" y="1016"/>
                  </a:lnTo>
                  <a:lnTo>
                    <a:pt x="306" y="1024"/>
                  </a:lnTo>
                  <a:lnTo>
                    <a:pt x="353" y="1026"/>
                  </a:lnTo>
                  <a:lnTo>
                    <a:pt x="400" y="1026"/>
                  </a:lnTo>
                  <a:lnTo>
                    <a:pt x="446" y="1023"/>
                  </a:lnTo>
                  <a:lnTo>
                    <a:pt x="491" y="1014"/>
                  </a:lnTo>
                  <a:lnTo>
                    <a:pt x="534" y="1001"/>
                  </a:lnTo>
                  <a:lnTo>
                    <a:pt x="576" y="985"/>
                  </a:lnTo>
                  <a:lnTo>
                    <a:pt x="612" y="965"/>
                  </a:lnTo>
                  <a:lnTo>
                    <a:pt x="656" y="934"/>
                  </a:lnTo>
                  <a:lnTo>
                    <a:pt x="695" y="901"/>
                  </a:lnTo>
                  <a:lnTo>
                    <a:pt x="729" y="864"/>
                  </a:lnTo>
                  <a:lnTo>
                    <a:pt x="757" y="826"/>
                  </a:lnTo>
                  <a:lnTo>
                    <a:pt x="779" y="786"/>
                  </a:lnTo>
                  <a:lnTo>
                    <a:pt x="796" y="744"/>
                  </a:lnTo>
                  <a:lnTo>
                    <a:pt x="807" y="700"/>
                  </a:lnTo>
                  <a:lnTo>
                    <a:pt x="811" y="656"/>
                  </a:lnTo>
                  <a:lnTo>
                    <a:pt x="809" y="613"/>
                  </a:lnTo>
                  <a:lnTo>
                    <a:pt x="799" y="568"/>
                  </a:lnTo>
                  <a:lnTo>
                    <a:pt x="784" y="524"/>
                  </a:lnTo>
                  <a:lnTo>
                    <a:pt x="761" y="481"/>
                  </a:lnTo>
                  <a:lnTo>
                    <a:pt x="731" y="438"/>
                  </a:lnTo>
                  <a:lnTo>
                    <a:pt x="729" y="436"/>
                  </a:lnTo>
                  <a:lnTo>
                    <a:pt x="724" y="430"/>
                  </a:lnTo>
                  <a:lnTo>
                    <a:pt x="714" y="418"/>
                  </a:lnTo>
                  <a:lnTo>
                    <a:pt x="701" y="403"/>
                  </a:lnTo>
                  <a:lnTo>
                    <a:pt x="686" y="386"/>
                  </a:lnTo>
                  <a:lnTo>
                    <a:pt x="670" y="365"/>
                  </a:lnTo>
                  <a:lnTo>
                    <a:pt x="651" y="342"/>
                  </a:lnTo>
                  <a:lnTo>
                    <a:pt x="631" y="319"/>
                  </a:lnTo>
                  <a:lnTo>
                    <a:pt x="610" y="293"/>
                  </a:lnTo>
                  <a:lnTo>
                    <a:pt x="588" y="266"/>
                  </a:lnTo>
                  <a:lnTo>
                    <a:pt x="567" y="240"/>
                  </a:lnTo>
                  <a:lnTo>
                    <a:pt x="544" y="215"/>
                  </a:lnTo>
                  <a:lnTo>
                    <a:pt x="525" y="189"/>
                  </a:lnTo>
                  <a:lnTo>
                    <a:pt x="525" y="190"/>
                  </a:lnTo>
                  <a:lnTo>
                    <a:pt x="521" y="185"/>
                  </a:lnTo>
                  <a:lnTo>
                    <a:pt x="517" y="182"/>
                  </a:lnTo>
                  <a:lnTo>
                    <a:pt x="515" y="178"/>
                  </a:lnTo>
                  <a:lnTo>
                    <a:pt x="513" y="177"/>
                  </a:lnTo>
                  <a:lnTo>
                    <a:pt x="512" y="175"/>
                  </a:lnTo>
                  <a:lnTo>
                    <a:pt x="500" y="154"/>
                  </a:lnTo>
                  <a:lnTo>
                    <a:pt x="492" y="132"/>
                  </a:lnTo>
                  <a:lnTo>
                    <a:pt x="491" y="109"/>
                  </a:lnTo>
                  <a:lnTo>
                    <a:pt x="495" y="87"/>
                  </a:lnTo>
                  <a:lnTo>
                    <a:pt x="503" y="65"/>
                  </a:lnTo>
                  <a:lnTo>
                    <a:pt x="517" y="45"/>
                  </a:lnTo>
                  <a:lnTo>
                    <a:pt x="534" y="27"/>
                  </a:lnTo>
                  <a:lnTo>
                    <a:pt x="556" y="13"/>
                  </a:lnTo>
                  <a:lnTo>
                    <a:pt x="577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7048500" y="4889500"/>
              <a:ext cx="434975" cy="481013"/>
            </a:xfrm>
            <a:custGeom>
              <a:avLst/>
              <a:gdLst>
                <a:gd name="T0" fmla="*/ 598 w 1096"/>
                <a:gd name="T1" fmla="*/ 0 h 1212"/>
                <a:gd name="T2" fmla="*/ 723 w 1096"/>
                <a:gd name="T3" fmla="*/ 21 h 1212"/>
                <a:gd name="T4" fmla="*/ 834 w 1096"/>
                <a:gd name="T5" fmla="*/ 65 h 1212"/>
                <a:gd name="T6" fmla="*/ 933 w 1096"/>
                <a:gd name="T7" fmla="*/ 130 h 1212"/>
                <a:gd name="T8" fmla="*/ 1014 w 1096"/>
                <a:gd name="T9" fmla="*/ 212 h 1212"/>
                <a:gd name="T10" fmla="*/ 1075 w 1096"/>
                <a:gd name="T11" fmla="*/ 309 h 1212"/>
                <a:gd name="T12" fmla="*/ 1071 w 1096"/>
                <a:gd name="T13" fmla="*/ 328 h 1212"/>
                <a:gd name="T14" fmla="*/ 1006 w 1096"/>
                <a:gd name="T15" fmla="*/ 271 h 1212"/>
                <a:gd name="T16" fmla="*/ 927 w 1096"/>
                <a:gd name="T17" fmla="*/ 228 h 1212"/>
                <a:gd name="T18" fmla="*/ 837 w 1096"/>
                <a:gd name="T19" fmla="*/ 201 h 1212"/>
                <a:gd name="T20" fmla="*/ 744 w 1096"/>
                <a:gd name="T21" fmla="*/ 190 h 1212"/>
                <a:gd name="T22" fmla="*/ 649 w 1096"/>
                <a:gd name="T23" fmla="*/ 195 h 1212"/>
                <a:gd name="T24" fmla="*/ 561 w 1096"/>
                <a:gd name="T25" fmla="*/ 215 h 1212"/>
                <a:gd name="T26" fmla="*/ 484 w 1096"/>
                <a:gd name="T27" fmla="*/ 252 h 1212"/>
                <a:gd name="T28" fmla="*/ 402 w 1096"/>
                <a:gd name="T29" fmla="*/ 315 h 1212"/>
                <a:gd name="T30" fmla="*/ 340 w 1096"/>
                <a:gd name="T31" fmla="*/ 390 h 1212"/>
                <a:gd name="T32" fmla="*/ 300 w 1096"/>
                <a:gd name="T33" fmla="*/ 474 h 1212"/>
                <a:gd name="T34" fmla="*/ 285 w 1096"/>
                <a:gd name="T35" fmla="*/ 561 h 1212"/>
                <a:gd name="T36" fmla="*/ 296 w 1096"/>
                <a:gd name="T37" fmla="*/ 649 h 1212"/>
                <a:gd name="T38" fmla="*/ 335 w 1096"/>
                <a:gd name="T39" fmla="*/ 737 h 1212"/>
                <a:gd name="T40" fmla="*/ 367 w 1096"/>
                <a:gd name="T41" fmla="*/ 781 h 1212"/>
                <a:gd name="T42" fmla="*/ 383 w 1096"/>
                <a:gd name="T43" fmla="*/ 800 h 1212"/>
                <a:gd name="T44" fmla="*/ 410 w 1096"/>
                <a:gd name="T45" fmla="*/ 834 h 1212"/>
                <a:gd name="T46" fmla="*/ 448 w 1096"/>
                <a:gd name="T47" fmla="*/ 877 h 1212"/>
                <a:gd name="T48" fmla="*/ 490 w 1096"/>
                <a:gd name="T49" fmla="*/ 928 h 1212"/>
                <a:gd name="T50" fmla="*/ 534 w 1096"/>
                <a:gd name="T51" fmla="*/ 982 h 1212"/>
                <a:gd name="T52" fmla="*/ 524 w 1096"/>
                <a:gd name="T53" fmla="*/ 970 h 1212"/>
                <a:gd name="T54" fmla="*/ 552 w 1096"/>
                <a:gd name="T55" fmla="*/ 1004 h 1212"/>
                <a:gd name="T56" fmla="*/ 571 w 1096"/>
                <a:gd name="T57" fmla="*/ 1028 h 1212"/>
                <a:gd name="T58" fmla="*/ 578 w 1096"/>
                <a:gd name="T59" fmla="*/ 1037 h 1212"/>
                <a:gd name="T60" fmla="*/ 599 w 1096"/>
                <a:gd name="T61" fmla="*/ 1079 h 1212"/>
                <a:gd name="T62" fmla="*/ 597 w 1096"/>
                <a:gd name="T63" fmla="*/ 1125 h 1212"/>
                <a:gd name="T64" fmla="*/ 575 w 1096"/>
                <a:gd name="T65" fmla="*/ 1166 h 1212"/>
                <a:gd name="T66" fmla="*/ 536 w 1096"/>
                <a:gd name="T67" fmla="*/ 1199 h 1212"/>
                <a:gd name="T68" fmla="*/ 491 w 1096"/>
                <a:gd name="T69" fmla="*/ 1212 h 1212"/>
                <a:gd name="T70" fmla="*/ 446 w 1096"/>
                <a:gd name="T71" fmla="*/ 1205 h 1212"/>
                <a:gd name="T72" fmla="*/ 409 w 1096"/>
                <a:gd name="T73" fmla="*/ 1178 h 1212"/>
                <a:gd name="T74" fmla="*/ 391 w 1096"/>
                <a:gd name="T75" fmla="*/ 1153 h 1212"/>
                <a:gd name="T76" fmla="*/ 104 w 1096"/>
                <a:gd name="T77" fmla="*/ 803 h 1212"/>
                <a:gd name="T78" fmla="*/ 41 w 1096"/>
                <a:gd name="T79" fmla="*/ 688 h 1212"/>
                <a:gd name="T80" fmla="*/ 7 w 1096"/>
                <a:gd name="T81" fmla="*/ 578 h 1212"/>
                <a:gd name="T82" fmla="*/ 0 w 1096"/>
                <a:gd name="T83" fmla="*/ 475 h 1212"/>
                <a:gd name="T84" fmla="*/ 16 w 1096"/>
                <a:gd name="T85" fmla="*/ 378 h 1212"/>
                <a:gd name="T86" fmla="*/ 52 w 1096"/>
                <a:gd name="T87" fmla="*/ 291 h 1212"/>
                <a:gd name="T88" fmla="*/ 103 w 1096"/>
                <a:gd name="T89" fmla="*/ 212 h 1212"/>
                <a:gd name="T90" fmla="*/ 168 w 1096"/>
                <a:gd name="T91" fmla="*/ 145 h 1212"/>
                <a:gd name="T92" fmla="*/ 240 w 1096"/>
                <a:gd name="T93" fmla="*/ 89 h 1212"/>
                <a:gd name="T94" fmla="*/ 318 w 1096"/>
                <a:gd name="T95" fmla="*/ 48 h 1212"/>
                <a:gd name="T96" fmla="*/ 398 w 1096"/>
                <a:gd name="T97" fmla="*/ 19 h 1212"/>
                <a:gd name="T98" fmla="*/ 534 w 1096"/>
                <a:gd name="T9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12">
                  <a:moveTo>
                    <a:pt x="534" y="0"/>
                  </a:moveTo>
                  <a:lnTo>
                    <a:pt x="598" y="0"/>
                  </a:lnTo>
                  <a:lnTo>
                    <a:pt x="662" y="8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5"/>
                  </a:lnTo>
                  <a:lnTo>
                    <a:pt x="885" y="95"/>
                  </a:lnTo>
                  <a:lnTo>
                    <a:pt x="933" y="130"/>
                  </a:lnTo>
                  <a:lnTo>
                    <a:pt x="976" y="168"/>
                  </a:lnTo>
                  <a:lnTo>
                    <a:pt x="1014" y="212"/>
                  </a:lnTo>
                  <a:lnTo>
                    <a:pt x="1047" y="258"/>
                  </a:lnTo>
                  <a:lnTo>
                    <a:pt x="1075" y="309"/>
                  </a:lnTo>
                  <a:lnTo>
                    <a:pt x="1096" y="363"/>
                  </a:lnTo>
                  <a:lnTo>
                    <a:pt x="1071" y="328"/>
                  </a:lnTo>
                  <a:lnTo>
                    <a:pt x="1041" y="297"/>
                  </a:lnTo>
                  <a:lnTo>
                    <a:pt x="1006" y="271"/>
                  </a:lnTo>
                  <a:lnTo>
                    <a:pt x="968" y="247"/>
                  </a:lnTo>
                  <a:lnTo>
                    <a:pt x="927" y="228"/>
                  </a:lnTo>
                  <a:lnTo>
                    <a:pt x="883" y="212"/>
                  </a:lnTo>
                  <a:lnTo>
                    <a:pt x="837" y="201"/>
                  </a:lnTo>
                  <a:lnTo>
                    <a:pt x="791" y="193"/>
                  </a:lnTo>
                  <a:lnTo>
                    <a:pt x="744" y="190"/>
                  </a:lnTo>
                  <a:lnTo>
                    <a:pt x="696" y="190"/>
                  </a:lnTo>
                  <a:lnTo>
                    <a:pt x="649" y="195"/>
                  </a:lnTo>
                  <a:lnTo>
                    <a:pt x="604" y="203"/>
                  </a:lnTo>
                  <a:lnTo>
                    <a:pt x="561" y="215"/>
                  </a:lnTo>
                  <a:lnTo>
                    <a:pt x="521" y="231"/>
                  </a:lnTo>
                  <a:lnTo>
                    <a:pt x="484" y="252"/>
                  </a:lnTo>
                  <a:lnTo>
                    <a:pt x="440" y="282"/>
                  </a:lnTo>
                  <a:lnTo>
                    <a:pt x="402" y="315"/>
                  </a:lnTo>
                  <a:lnTo>
                    <a:pt x="368" y="352"/>
                  </a:lnTo>
                  <a:lnTo>
                    <a:pt x="340" y="390"/>
                  </a:lnTo>
                  <a:lnTo>
                    <a:pt x="317" y="431"/>
                  </a:lnTo>
                  <a:lnTo>
                    <a:pt x="300" y="474"/>
                  </a:lnTo>
                  <a:lnTo>
                    <a:pt x="290" y="516"/>
                  </a:lnTo>
                  <a:lnTo>
                    <a:pt x="285" y="561"/>
                  </a:lnTo>
                  <a:lnTo>
                    <a:pt x="287" y="604"/>
                  </a:lnTo>
                  <a:lnTo>
                    <a:pt x="296" y="649"/>
                  </a:lnTo>
                  <a:lnTo>
                    <a:pt x="312" y="693"/>
                  </a:lnTo>
                  <a:lnTo>
                    <a:pt x="335" y="737"/>
                  </a:lnTo>
                  <a:lnTo>
                    <a:pt x="366" y="779"/>
                  </a:lnTo>
                  <a:lnTo>
                    <a:pt x="367" y="781"/>
                  </a:lnTo>
                  <a:lnTo>
                    <a:pt x="373" y="788"/>
                  </a:lnTo>
                  <a:lnTo>
                    <a:pt x="383" y="800"/>
                  </a:lnTo>
                  <a:lnTo>
                    <a:pt x="395" y="815"/>
                  </a:lnTo>
                  <a:lnTo>
                    <a:pt x="410" y="834"/>
                  </a:lnTo>
                  <a:lnTo>
                    <a:pt x="428" y="855"/>
                  </a:lnTo>
                  <a:lnTo>
                    <a:pt x="448" y="877"/>
                  </a:lnTo>
                  <a:lnTo>
                    <a:pt x="468" y="902"/>
                  </a:lnTo>
                  <a:lnTo>
                    <a:pt x="490" y="928"/>
                  </a:lnTo>
                  <a:lnTo>
                    <a:pt x="511" y="955"/>
                  </a:lnTo>
                  <a:lnTo>
                    <a:pt x="534" y="982"/>
                  </a:lnTo>
                  <a:lnTo>
                    <a:pt x="556" y="1008"/>
                  </a:lnTo>
                  <a:lnTo>
                    <a:pt x="524" y="970"/>
                  </a:lnTo>
                  <a:lnTo>
                    <a:pt x="538" y="988"/>
                  </a:lnTo>
                  <a:lnTo>
                    <a:pt x="552" y="1004"/>
                  </a:lnTo>
                  <a:lnTo>
                    <a:pt x="563" y="1018"/>
                  </a:lnTo>
                  <a:lnTo>
                    <a:pt x="571" y="1028"/>
                  </a:lnTo>
                  <a:lnTo>
                    <a:pt x="576" y="1034"/>
                  </a:lnTo>
                  <a:lnTo>
                    <a:pt x="578" y="1037"/>
                  </a:lnTo>
                  <a:lnTo>
                    <a:pt x="592" y="1057"/>
                  </a:lnTo>
                  <a:lnTo>
                    <a:pt x="599" y="1079"/>
                  </a:lnTo>
                  <a:lnTo>
                    <a:pt x="601" y="1102"/>
                  </a:lnTo>
                  <a:lnTo>
                    <a:pt x="597" y="1125"/>
                  </a:lnTo>
                  <a:lnTo>
                    <a:pt x="588" y="1146"/>
                  </a:lnTo>
                  <a:lnTo>
                    <a:pt x="575" y="1166"/>
                  </a:lnTo>
                  <a:lnTo>
                    <a:pt x="556" y="1185"/>
                  </a:lnTo>
                  <a:lnTo>
                    <a:pt x="536" y="1199"/>
                  </a:lnTo>
                  <a:lnTo>
                    <a:pt x="514" y="1207"/>
                  </a:lnTo>
                  <a:lnTo>
                    <a:pt x="491" y="1212"/>
                  </a:lnTo>
                  <a:lnTo>
                    <a:pt x="469" y="1211"/>
                  </a:lnTo>
                  <a:lnTo>
                    <a:pt x="446" y="1205"/>
                  </a:lnTo>
                  <a:lnTo>
                    <a:pt x="427" y="1194"/>
                  </a:lnTo>
                  <a:lnTo>
                    <a:pt x="409" y="1178"/>
                  </a:lnTo>
                  <a:lnTo>
                    <a:pt x="352" y="1108"/>
                  </a:lnTo>
                  <a:lnTo>
                    <a:pt x="391" y="1153"/>
                  </a:lnTo>
                  <a:lnTo>
                    <a:pt x="149" y="861"/>
                  </a:lnTo>
                  <a:lnTo>
                    <a:pt x="104" y="803"/>
                  </a:lnTo>
                  <a:lnTo>
                    <a:pt x="68" y="744"/>
                  </a:lnTo>
                  <a:lnTo>
                    <a:pt x="41" y="688"/>
                  </a:lnTo>
                  <a:lnTo>
                    <a:pt x="21" y="632"/>
                  </a:lnTo>
                  <a:lnTo>
                    <a:pt x="7" y="578"/>
                  </a:lnTo>
                  <a:lnTo>
                    <a:pt x="1" y="526"/>
                  </a:lnTo>
                  <a:lnTo>
                    <a:pt x="0" y="475"/>
                  </a:lnTo>
                  <a:lnTo>
                    <a:pt x="6" y="425"/>
                  </a:lnTo>
                  <a:lnTo>
                    <a:pt x="16" y="378"/>
                  </a:lnTo>
                  <a:lnTo>
                    <a:pt x="32" y="333"/>
                  </a:lnTo>
                  <a:lnTo>
                    <a:pt x="52" y="291"/>
                  </a:lnTo>
                  <a:lnTo>
                    <a:pt x="76" y="249"/>
                  </a:lnTo>
                  <a:lnTo>
                    <a:pt x="103" y="212"/>
                  </a:lnTo>
                  <a:lnTo>
                    <a:pt x="134" y="177"/>
                  </a:lnTo>
                  <a:lnTo>
                    <a:pt x="168" y="145"/>
                  </a:lnTo>
                  <a:lnTo>
                    <a:pt x="203" y="115"/>
                  </a:lnTo>
                  <a:lnTo>
                    <a:pt x="240" y="89"/>
                  </a:lnTo>
                  <a:lnTo>
                    <a:pt x="279" y="66"/>
                  </a:lnTo>
                  <a:lnTo>
                    <a:pt x="318" y="48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EditPoints="1"/>
            </p:cNvSpPr>
            <p:nvPr userDrawn="1"/>
          </p:nvSpPr>
          <p:spPr bwMode="auto">
            <a:xfrm>
              <a:off x="8618538" y="5702300"/>
              <a:ext cx="52388" cy="50800"/>
            </a:xfrm>
            <a:custGeom>
              <a:avLst/>
              <a:gdLst>
                <a:gd name="T0" fmla="*/ 51 w 131"/>
                <a:gd name="T1" fmla="*/ 60 h 130"/>
                <a:gd name="T2" fmla="*/ 68 w 131"/>
                <a:gd name="T3" fmla="*/ 60 h 130"/>
                <a:gd name="T4" fmla="*/ 76 w 131"/>
                <a:gd name="T5" fmla="*/ 59 h 130"/>
                <a:gd name="T6" fmla="*/ 81 w 131"/>
                <a:gd name="T7" fmla="*/ 55 h 130"/>
                <a:gd name="T8" fmla="*/ 83 w 131"/>
                <a:gd name="T9" fmla="*/ 49 h 130"/>
                <a:gd name="T10" fmla="*/ 81 w 131"/>
                <a:gd name="T11" fmla="*/ 43 h 130"/>
                <a:gd name="T12" fmla="*/ 76 w 131"/>
                <a:gd name="T13" fmla="*/ 39 h 130"/>
                <a:gd name="T14" fmla="*/ 70 w 131"/>
                <a:gd name="T15" fmla="*/ 38 h 130"/>
                <a:gd name="T16" fmla="*/ 51 w 131"/>
                <a:gd name="T17" fmla="*/ 38 h 130"/>
                <a:gd name="T18" fmla="*/ 68 w 131"/>
                <a:gd name="T19" fmla="*/ 28 h 130"/>
                <a:gd name="T20" fmla="*/ 88 w 131"/>
                <a:gd name="T21" fmla="*/ 33 h 130"/>
                <a:gd name="T22" fmla="*/ 95 w 131"/>
                <a:gd name="T23" fmla="*/ 49 h 130"/>
                <a:gd name="T24" fmla="*/ 90 w 131"/>
                <a:gd name="T25" fmla="*/ 64 h 130"/>
                <a:gd name="T26" fmla="*/ 76 w 131"/>
                <a:gd name="T27" fmla="*/ 69 h 130"/>
                <a:gd name="T28" fmla="*/ 83 w 131"/>
                <a:gd name="T29" fmla="*/ 103 h 130"/>
                <a:gd name="T30" fmla="*/ 51 w 131"/>
                <a:gd name="T31" fmla="*/ 70 h 130"/>
                <a:gd name="T32" fmla="*/ 40 w 131"/>
                <a:gd name="T33" fmla="*/ 103 h 130"/>
                <a:gd name="T34" fmla="*/ 65 w 131"/>
                <a:gd name="T35" fmla="*/ 12 h 130"/>
                <a:gd name="T36" fmla="*/ 34 w 131"/>
                <a:gd name="T37" fmla="*/ 22 h 130"/>
                <a:gd name="T38" fmla="*/ 15 w 131"/>
                <a:gd name="T39" fmla="*/ 48 h 130"/>
                <a:gd name="T40" fmla="*/ 15 w 131"/>
                <a:gd name="T41" fmla="*/ 83 h 130"/>
                <a:gd name="T42" fmla="*/ 34 w 131"/>
                <a:gd name="T43" fmla="*/ 109 h 130"/>
                <a:gd name="T44" fmla="*/ 65 w 131"/>
                <a:gd name="T45" fmla="*/ 119 h 130"/>
                <a:gd name="T46" fmla="*/ 96 w 131"/>
                <a:gd name="T47" fmla="*/ 109 h 130"/>
                <a:gd name="T48" fmla="*/ 114 w 131"/>
                <a:gd name="T49" fmla="*/ 83 h 130"/>
                <a:gd name="T50" fmla="*/ 114 w 131"/>
                <a:gd name="T51" fmla="*/ 48 h 130"/>
                <a:gd name="T52" fmla="*/ 96 w 131"/>
                <a:gd name="T53" fmla="*/ 22 h 130"/>
                <a:gd name="T54" fmla="*/ 65 w 131"/>
                <a:gd name="T55" fmla="*/ 12 h 130"/>
                <a:gd name="T56" fmla="*/ 86 w 131"/>
                <a:gd name="T57" fmla="*/ 4 h 130"/>
                <a:gd name="T58" fmla="*/ 117 w 131"/>
                <a:gd name="T59" fmla="*/ 27 h 130"/>
                <a:gd name="T60" fmla="*/ 131 w 131"/>
                <a:gd name="T61" fmla="*/ 65 h 130"/>
                <a:gd name="T62" fmla="*/ 117 w 131"/>
                <a:gd name="T63" fmla="*/ 104 h 130"/>
                <a:gd name="T64" fmla="*/ 86 w 131"/>
                <a:gd name="T65" fmla="*/ 126 h 130"/>
                <a:gd name="T66" fmla="*/ 45 w 131"/>
                <a:gd name="T67" fmla="*/ 126 h 130"/>
                <a:gd name="T68" fmla="*/ 12 w 131"/>
                <a:gd name="T69" fmla="*/ 104 h 130"/>
                <a:gd name="T70" fmla="*/ 0 w 131"/>
                <a:gd name="T71" fmla="*/ 65 h 130"/>
                <a:gd name="T72" fmla="*/ 12 w 131"/>
                <a:gd name="T73" fmla="*/ 27 h 130"/>
                <a:gd name="T74" fmla="*/ 45 w 131"/>
                <a:gd name="T75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51" y="38"/>
                  </a:moveTo>
                  <a:lnTo>
                    <a:pt x="51" y="60"/>
                  </a:lnTo>
                  <a:lnTo>
                    <a:pt x="65" y="60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6" y="59"/>
                  </a:lnTo>
                  <a:lnTo>
                    <a:pt x="78" y="58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3" y="49"/>
                  </a:lnTo>
                  <a:lnTo>
                    <a:pt x="82" y="45"/>
                  </a:lnTo>
                  <a:lnTo>
                    <a:pt x="81" y="43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3" y="38"/>
                  </a:lnTo>
                  <a:lnTo>
                    <a:pt x="70" y="38"/>
                  </a:lnTo>
                  <a:lnTo>
                    <a:pt x="67" y="38"/>
                  </a:lnTo>
                  <a:lnTo>
                    <a:pt x="51" y="38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3"/>
                  </a:lnTo>
                  <a:lnTo>
                    <a:pt x="93" y="39"/>
                  </a:lnTo>
                  <a:lnTo>
                    <a:pt x="95" y="49"/>
                  </a:lnTo>
                  <a:lnTo>
                    <a:pt x="93" y="58"/>
                  </a:lnTo>
                  <a:lnTo>
                    <a:pt x="90" y="64"/>
                  </a:lnTo>
                  <a:lnTo>
                    <a:pt x="83" y="68"/>
                  </a:lnTo>
                  <a:lnTo>
                    <a:pt x="76" y="69"/>
                  </a:lnTo>
                  <a:lnTo>
                    <a:pt x="97" y="103"/>
                  </a:lnTo>
                  <a:lnTo>
                    <a:pt x="83" y="103"/>
                  </a:lnTo>
                  <a:lnTo>
                    <a:pt x="65" y="70"/>
                  </a:lnTo>
                  <a:lnTo>
                    <a:pt x="51" y="70"/>
                  </a:lnTo>
                  <a:lnTo>
                    <a:pt x="51" y="103"/>
                  </a:lnTo>
                  <a:lnTo>
                    <a:pt x="40" y="103"/>
                  </a:lnTo>
                  <a:lnTo>
                    <a:pt x="40" y="28"/>
                  </a:lnTo>
                  <a:close/>
                  <a:moveTo>
                    <a:pt x="65" y="12"/>
                  </a:moveTo>
                  <a:lnTo>
                    <a:pt x="49" y="14"/>
                  </a:lnTo>
                  <a:lnTo>
                    <a:pt x="34" y="22"/>
                  </a:lnTo>
                  <a:lnTo>
                    <a:pt x="22" y="33"/>
                  </a:lnTo>
                  <a:lnTo>
                    <a:pt x="15" y="48"/>
                  </a:lnTo>
                  <a:lnTo>
                    <a:pt x="12" y="65"/>
                  </a:lnTo>
                  <a:lnTo>
                    <a:pt x="15" y="83"/>
                  </a:lnTo>
                  <a:lnTo>
                    <a:pt x="22" y="98"/>
                  </a:lnTo>
                  <a:lnTo>
                    <a:pt x="34" y="109"/>
                  </a:lnTo>
                  <a:lnTo>
                    <a:pt x="49" y="116"/>
                  </a:lnTo>
                  <a:lnTo>
                    <a:pt x="65" y="119"/>
                  </a:lnTo>
                  <a:lnTo>
                    <a:pt x="82" y="116"/>
                  </a:lnTo>
                  <a:lnTo>
                    <a:pt x="96" y="109"/>
                  </a:lnTo>
                  <a:lnTo>
                    <a:pt x="107" y="98"/>
                  </a:lnTo>
                  <a:lnTo>
                    <a:pt x="114" y="83"/>
                  </a:lnTo>
                  <a:lnTo>
                    <a:pt x="117" y="65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96" y="22"/>
                  </a:lnTo>
                  <a:lnTo>
                    <a:pt x="82" y="14"/>
                  </a:lnTo>
                  <a:lnTo>
                    <a:pt x="65" y="12"/>
                  </a:lnTo>
                  <a:close/>
                  <a:moveTo>
                    <a:pt x="65" y="0"/>
                  </a:moveTo>
                  <a:lnTo>
                    <a:pt x="86" y="4"/>
                  </a:lnTo>
                  <a:lnTo>
                    <a:pt x="103" y="13"/>
                  </a:lnTo>
                  <a:lnTo>
                    <a:pt x="117" y="27"/>
                  </a:lnTo>
                  <a:lnTo>
                    <a:pt x="127" y="44"/>
                  </a:lnTo>
                  <a:lnTo>
                    <a:pt x="131" y="65"/>
                  </a:lnTo>
                  <a:lnTo>
                    <a:pt x="127" y="86"/>
                  </a:lnTo>
                  <a:lnTo>
                    <a:pt x="117" y="104"/>
                  </a:lnTo>
                  <a:lnTo>
                    <a:pt x="103" y="118"/>
                  </a:lnTo>
                  <a:lnTo>
                    <a:pt x="86" y="126"/>
                  </a:lnTo>
                  <a:lnTo>
                    <a:pt x="65" y="130"/>
                  </a:lnTo>
                  <a:lnTo>
                    <a:pt x="45" y="126"/>
                  </a:lnTo>
                  <a:lnTo>
                    <a:pt x="27" y="118"/>
                  </a:lnTo>
                  <a:lnTo>
                    <a:pt x="12" y="104"/>
                  </a:lnTo>
                  <a:lnTo>
                    <a:pt x="2" y="86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EditPoints="1"/>
            </p:cNvSpPr>
            <p:nvPr userDrawn="1"/>
          </p:nvSpPr>
          <p:spPr bwMode="auto">
            <a:xfrm>
              <a:off x="8578850" y="5375275"/>
              <a:ext cx="52388" cy="50800"/>
            </a:xfrm>
            <a:custGeom>
              <a:avLst/>
              <a:gdLst>
                <a:gd name="T0" fmla="*/ 52 w 130"/>
                <a:gd name="T1" fmla="*/ 60 h 129"/>
                <a:gd name="T2" fmla="*/ 69 w 130"/>
                <a:gd name="T3" fmla="*/ 60 h 129"/>
                <a:gd name="T4" fmla="*/ 77 w 130"/>
                <a:gd name="T5" fmla="*/ 59 h 129"/>
                <a:gd name="T6" fmla="*/ 82 w 130"/>
                <a:gd name="T7" fmla="*/ 55 h 129"/>
                <a:gd name="T8" fmla="*/ 83 w 130"/>
                <a:gd name="T9" fmla="*/ 48 h 129"/>
                <a:gd name="T10" fmla="*/ 82 w 130"/>
                <a:gd name="T11" fmla="*/ 42 h 129"/>
                <a:gd name="T12" fmla="*/ 77 w 130"/>
                <a:gd name="T13" fmla="*/ 38 h 129"/>
                <a:gd name="T14" fmla="*/ 70 w 130"/>
                <a:gd name="T15" fmla="*/ 37 h 129"/>
                <a:gd name="T16" fmla="*/ 52 w 130"/>
                <a:gd name="T17" fmla="*/ 37 h 129"/>
                <a:gd name="T18" fmla="*/ 69 w 130"/>
                <a:gd name="T19" fmla="*/ 28 h 129"/>
                <a:gd name="T20" fmla="*/ 89 w 130"/>
                <a:gd name="T21" fmla="*/ 33 h 129"/>
                <a:gd name="T22" fmla="*/ 95 w 130"/>
                <a:gd name="T23" fmla="*/ 49 h 129"/>
                <a:gd name="T24" fmla="*/ 89 w 130"/>
                <a:gd name="T25" fmla="*/ 63 h 129"/>
                <a:gd name="T26" fmla="*/ 75 w 130"/>
                <a:gd name="T27" fmla="*/ 69 h 129"/>
                <a:gd name="T28" fmla="*/ 84 w 130"/>
                <a:gd name="T29" fmla="*/ 101 h 129"/>
                <a:gd name="T30" fmla="*/ 52 w 130"/>
                <a:gd name="T31" fmla="*/ 69 h 129"/>
                <a:gd name="T32" fmla="*/ 41 w 130"/>
                <a:gd name="T33" fmla="*/ 101 h 129"/>
                <a:gd name="T34" fmla="*/ 65 w 130"/>
                <a:gd name="T35" fmla="*/ 10 h 129"/>
                <a:gd name="T36" fmla="*/ 34 w 130"/>
                <a:gd name="T37" fmla="*/ 20 h 129"/>
                <a:gd name="T38" fmla="*/ 16 w 130"/>
                <a:gd name="T39" fmla="*/ 47 h 129"/>
                <a:gd name="T40" fmla="*/ 16 w 130"/>
                <a:gd name="T41" fmla="*/ 81 h 129"/>
                <a:gd name="T42" fmla="*/ 34 w 130"/>
                <a:gd name="T43" fmla="*/ 108 h 129"/>
                <a:gd name="T44" fmla="*/ 65 w 130"/>
                <a:gd name="T45" fmla="*/ 119 h 129"/>
                <a:gd name="T46" fmla="*/ 97 w 130"/>
                <a:gd name="T47" fmla="*/ 108 h 129"/>
                <a:gd name="T48" fmla="*/ 115 w 130"/>
                <a:gd name="T49" fmla="*/ 81 h 129"/>
                <a:gd name="T50" fmla="*/ 115 w 130"/>
                <a:gd name="T51" fmla="*/ 47 h 129"/>
                <a:gd name="T52" fmla="*/ 97 w 130"/>
                <a:gd name="T53" fmla="*/ 20 h 129"/>
                <a:gd name="T54" fmla="*/ 65 w 130"/>
                <a:gd name="T55" fmla="*/ 10 h 129"/>
                <a:gd name="T56" fmla="*/ 85 w 130"/>
                <a:gd name="T57" fmla="*/ 3 h 129"/>
                <a:gd name="T58" fmla="*/ 118 w 130"/>
                <a:gd name="T59" fmla="*/ 25 h 129"/>
                <a:gd name="T60" fmla="*/ 130 w 130"/>
                <a:gd name="T61" fmla="*/ 64 h 129"/>
                <a:gd name="T62" fmla="*/ 118 w 130"/>
                <a:gd name="T63" fmla="*/ 103 h 129"/>
                <a:gd name="T64" fmla="*/ 85 w 130"/>
                <a:gd name="T65" fmla="*/ 126 h 129"/>
                <a:gd name="T66" fmla="*/ 46 w 130"/>
                <a:gd name="T67" fmla="*/ 126 h 129"/>
                <a:gd name="T68" fmla="*/ 13 w 130"/>
                <a:gd name="T69" fmla="*/ 103 h 129"/>
                <a:gd name="T70" fmla="*/ 0 w 130"/>
                <a:gd name="T71" fmla="*/ 64 h 129"/>
                <a:gd name="T72" fmla="*/ 13 w 130"/>
                <a:gd name="T73" fmla="*/ 25 h 129"/>
                <a:gd name="T74" fmla="*/ 46 w 130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2" y="55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3" y="66"/>
                  </a:lnTo>
                  <a:lnTo>
                    <a:pt x="75" y="69"/>
                  </a:lnTo>
                  <a:lnTo>
                    <a:pt x="97" y="101"/>
                  </a:lnTo>
                  <a:lnTo>
                    <a:pt x="84" y="101"/>
                  </a:lnTo>
                  <a:lnTo>
                    <a:pt x="64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5" y="10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6" y="47"/>
                  </a:lnTo>
                  <a:lnTo>
                    <a:pt x="13" y="64"/>
                  </a:lnTo>
                  <a:lnTo>
                    <a:pt x="16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8" y="115"/>
                  </a:lnTo>
                  <a:lnTo>
                    <a:pt x="65" y="119"/>
                  </a:lnTo>
                  <a:lnTo>
                    <a:pt x="82" y="115"/>
                  </a:lnTo>
                  <a:lnTo>
                    <a:pt x="97" y="108"/>
                  </a:lnTo>
                  <a:lnTo>
                    <a:pt x="108" y="96"/>
                  </a:lnTo>
                  <a:lnTo>
                    <a:pt x="115" y="81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8" y="33"/>
                  </a:lnTo>
                  <a:lnTo>
                    <a:pt x="97" y="20"/>
                  </a:lnTo>
                  <a:lnTo>
                    <a:pt x="82" y="13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8" y="44"/>
                  </a:lnTo>
                  <a:lnTo>
                    <a:pt x="130" y="64"/>
                  </a:lnTo>
                  <a:lnTo>
                    <a:pt x="128" y="85"/>
                  </a:lnTo>
                  <a:lnTo>
                    <a:pt x="118" y="103"/>
                  </a:lnTo>
                  <a:lnTo>
                    <a:pt x="104" y="116"/>
                  </a:lnTo>
                  <a:lnTo>
                    <a:pt x="85" y="126"/>
                  </a:lnTo>
                  <a:lnTo>
                    <a:pt x="65" y="129"/>
                  </a:lnTo>
                  <a:lnTo>
                    <a:pt x="46" y="126"/>
                  </a:lnTo>
                  <a:lnTo>
                    <a:pt x="27" y="116"/>
                  </a:lnTo>
                  <a:lnTo>
                    <a:pt x="13" y="103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 noEditPoints="1"/>
            </p:cNvSpPr>
            <p:nvPr userDrawn="1"/>
          </p:nvSpPr>
          <p:spPr bwMode="auto">
            <a:xfrm>
              <a:off x="7494588" y="5375275"/>
              <a:ext cx="52388" cy="50800"/>
            </a:xfrm>
            <a:custGeom>
              <a:avLst/>
              <a:gdLst>
                <a:gd name="T0" fmla="*/ 52 w 131"/>
                <a:gd name="T1" fmla="*/ 60 h 129"/>
                <a:gd name="T2" fmla="*/ 70 w 131"/>
                <a:gd name="T3" fmla="*/ 60 h 129"/>
                <a:gd name="T4" fmla="*/ 76 w 131"/>
                <a:gd name="T5" fmla="*/ 59 h 129"/>
                <a:gd name="T6" fmla="*/ 81 w 131"/>
                <a:gd name="T7" fmla="*/ 55 h 129"/>
                <a:gd name="T8" fmla="*/ 84 w 131"/>
                <a:gd name="T9" fmla="*/ 48 h 129"/>
                <a:gd name="T10" fmla="*/ 81 w 131"/>
                <a:gd name="T11" fmla="*/ 42 h 129"/>
                <a:gd name="T12" fmla="*/ 77 w 131"/>
                <a:gd name="T13" fmla="*/ 38 h 129"/>
                <a:gd name="T14" fmla="*/ 71 w 131"/>
                <a:gd name="T15" fmla="*/ 37 h 129"/>
                <a:gd name="T16" fmla="*/ 52 w 131"/>
                <a:gd name="T17" fmla="*/ 37 h 129"/>
                <a:gd name="T18" fmla="*/ 69 w 131"/>
                <a:gd name="T19" fmla="*/ 28 h 129"/>
                <a:gd name="T20" fmla="*/ 89 w 131"/>
                <a:gd name="T21" fmla="*/ 33 h 129"/>
                <a:gd name="T22" fmla="*/ 95 w 131"/>
                <a:gd name="T23" fmla="*/ 49 h 129"/>
                <a:gd name="T24" fmla="*/ 90 w 131"/>
                <a:gd name="T25" fmla="*/ 63 h 129"/>
                <a:gd name="T26" fmla="*/ 76 w 131"/>
                <a:gd name="T27" fmla="*/ 69 h 129"/>
                <a:gd name="T28" fmla="*/ 85 w 131"/>
                <a:gd name="T29" fmla="*/ 101 h 129"/>
                <a:gd name="T30" fmla="*/ 52 w 131"/>
                <a:gd name="T31" fmla="*/ 69 h 129"/>
                <a:gd name="T32" fmla="*/ 41 w 131"/>
                <a:gd name="T33" fmla="*/ 101 h 129"/>
                <a:gd name="T34" fmla="*/ 66 w 131"/>
                <a:gd name="T35" fmla="*/ 10 h 129"/>
                <a:gd name="T36" fmla="*/ 34 w 131"/>
                <a:gd name="T37" fmla="*/ 20 h 129"/>
                <a:gd name="T38" fmla="*/ 15 w 131"/>
                <a:gd name="T39" fmla="*/ 47 h 129"/>
                <a:gd name="T40" fmla="*/ 15 w 131"/>
                <a:gd name="T41" fmla="*/ 81 h 129"/>
                <a:gd name="T42" fmla="*/ 34 w 131"/>
                <a:gd name="T43" fmla="*/ 108 h 129"/>
                <a:gd name="T44" fmla="*/ 66 w 131"/>
                <a:gd name="T45" fmla="*/ 119 h 129"/>
                <a:gd name="T46" fmla="*/ 96 w 131"/>
                <a:gd name="T47" fmla="*/ 108 h 129"/>
                <a:gd name="T48" fmla="*/ 115 w 131"/>
                <a:gd name="T49" fmla="*/ 81 h 129"/>
                <a:gd name="T50" fmla="*/ 115 w 131"/>
                <a:gd name="T51" fmla="*/ 47 h 129"/>
                <a:gd name="T52" fmla="*/ 96 w 131"/>
                <a:gd name="T53" fmla="*/ 20 h 129"/>
                <a:gd name="T54" fmla="*/ 66 w 131"/>
                <a:gd name="T55" fmla="*/ 10 h 129"/>
                <a:gd name="T56" fmla="*/ 86 w 131"/>
                <a:gd name="T57" fmla="*/ 3 h 129"/>
                <a:gd name="T58" fmla="*/ 118 w 131"/>
                <a:gd name="T59" fmla="*/ 25 h 129"/>
                <a:gd name="T60" fmla="*/ 131 w 131"/>
                <a:gd name="T61" fmla="*/ 64 h 129"/>
                <a:gd name="T62" fmla="*/ 118 w 131"/>
                <a:gd name="T63" fmla="*/ 103 h 129"/>
                <a:gd name="T64" fmla="*/ 86 w 131"/>
                <a:gd name="T65" fmla="*/ 126 h 129"/>
                <a:gd name="T66" fmla="*/ 45 w 131"/>
                <a:gd name="T67" fmla="*/ 126 h 129"/>
                <a:gd name="T68" fmla="*/ 13 w 131"/>
                <a:gd name="T69" fmla="*/ 103 h 129"/>
                <a:gd name="T70" fmla="*/ 0 w 131"/>
                <a:gd name="T71" fmla="*/ 64 h 129"/>
                <a:gd name="T72" fmla="*/ 13 w 131"/>
                <a:gd name="T73" fmla="*/ 25 h 129"/>
                <a:gd name="T74" fmla="*/ 45 w 131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4" y="59"/>
                  </a:lnTo>
                  <a:lnTo>
                    <a:pt x="76" y="59"/>
                  </a:lnTo>
                  <a:lnTo>
                    <a:pt x="80" y="58"/>
                  </a:lnTo>
                  <a:lnTo>
                    <a:pt x="81" y="55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80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4" y="66"/>
                  </a:lnTo>
                  <a:lnTo>
                    <a:pt x="76" y="69"/>
                  </a:lnTo>
                  <a:lnTo>
                    <a:pt x="97" y="101"/>
                  </a:lnTo>
                  <a:lnTo>
                    <a:pt x="85" y="101"/>
                  </a:lnTo>
                  <a:lnTo>
                    <a:pt x="65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6" y="10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5" y="47"/>
                  </a:lnTo>
                  <a:lnTo>
                    <a:pt x="13" y="64"/>
                  </a:lnTo>
                  <a:lnTo>
                    <a:pt x="15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9" y="115"/>
                  </a:lnTo>
                  <a:lnTo>
                    <a:pt x="66" y="119"/>
                  </a:lnTo>
                  <a:lnTo>
                    <a:pt x="82" y="115"/>
                  </a:lnTo>
                  <a:lnTo>
                    <a:pt x="96" y="108"/>
                  </a:lnTo>
                  <a:lnTo>
                    <a:pt x="107" y="96"/>
                  </a:lnTo>
                  <a:lnTo>
                    <a:pt x="115" y="81"/>
                  </a:lnTo>
                  <a:lnTo>
                    <a:pt x="117" y="64"/>
                  </a:lnTo>
                  <a:lnTo>
                    <a:pt x="115" y="47"/>
                  </a:lnTo>
                  <a:lnTo>
                    <a:pt x="107" y="33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0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3" y="12"/>
                  </a:lnTo>
                  <a:lnTo>
                    <a:pt x="118" y="25"/>
                  </a:lnTo>
                  <a:lnTo>
                    <a:pt x="127" y="44"/>
                  </a:lnTo>
                  <a:lnTo>
                    <a:pt x="131" y="64"/>
                  </a:lnTo>
                  <a:lnTo>
                    <a:pt x="127" y="85"/>
                  </a:lnTo>
                  <a:lnTo>
                    <a:pt x="118" y="103"/>
                  </a:lnTo>
                  <a:lnTo>
                    <a:pt x="103" y="116"/>
                  </a:lnTo>
                  <a:lnTo>
                    <a:pt x="86" y="126"/>
                  </a:lnTo>
                  <a:lnTo>
                    <a:pt x="66" y="129"/>
                  </a:lnTo>
                  <a:lnTo>
                    <a:pt x="45" y="126"/>
                  </a:lnTo>
                  <a:lnTo>
                    <a:pt x="28" y="116"/>
                  </a:lnTo>
                  <a:lnTo>
                    <a:pt x="13" y="103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5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 userDrawn="1"/>
          </p:nvSpPr>
          <p:spPr bwMode="auto">
            <a:xfrm>
              <a:off x="7548563" y="5530850"/>
              <a:ext cx="1052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Imag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056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gradFill>
          <a:gsLst>
            <a:gs pos="0">
              <a:srgbClr val="00517F"/>
            </a:gs>
            <a:gs pos="100000">
              <a:srgbClr val="0430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168" y="4876129"/>
            <a:ext cx="478174" cy="1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22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aniz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37682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Chapter #: Title of Chapter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933575"/>
            <a:ext cx="2111297" cy="110168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57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ontent - Bl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buClr>
                <a:schemeClr val="accent2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 &amp; Subtitle - Blue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omparis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>
                  <a:lumMod val="75000"/>
                </a:schemeClr>
              </a:buClr>
              <a:defRPr sz="18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buClr>
                <a:schemeClr val="bg1">
                  <a:lumMod val="75000"/>
                </a:schemeClr>
              </a:buClr>
              <a:defRPr sz="14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 marL="182880" indent="-182880">
              <a:defRPr lang="en-US" sz="2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5760" indent="-182880">
              <a:defRPr lang="en-US" sz="1800" kern="120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>
              <a:defRPr lang="en-US" sz="1400" kern="120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marL="182880" lvl="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en-US"/>
              <a:t>Click to add text or click an icon to add other content types.</a:t>
            </a:r>
          </a:p>
          <a:p>
            <a:pPr marL="365760" lvl="1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80000"/>
              <a:buFont typeface="Arial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marL="548640" lvl="2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Calibri" panose="020F0502020204030204" pitchFamily="34" charset="0"/>
              <a:buChar char="-"/>
            </a:pPr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Two Content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4983"/>
            <a:ext cx="9144000" cy="3639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/>
              <a:t>Click to add text or click an icon to add other content types.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ontent with Caption - Blue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 userDrawn="1"/>
        </p:nvSpPr>
        <p:spPr>
          <a:xfrm>
            <a:off x="3127248" y="192024"/>
            <a:ext cx="6016752" cy="430887"/>
          </a:xfrm>
          <a:prstGeom prst="rect">
            <a:avLst/>
          </a:prstGeom>
        </p:spPr>
        <p:txBody>
          <a:bodyPr vert="horz" wrap="square" lIns="182880" tIns="45720" rIns="182880" bIns="45720" rtlCol="0" anchor="b" anchorCtr="0">
            <a:noAutofit/>
          </a:bodyPr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2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127248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ase Study Only -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515100" y="0"/>
            <a:ext cx="26289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598393" y="3941853"/>
            <a:ext cx="2450592" cy="501885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Main Customer Success Layout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510268" y="0"/>
            <a:ext cx="263373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345"/>
            <a:ext cx="6510270" cy="3977640"/>
          </a:xfrm>
        </p:spPr>
        <p:txBody>
          <a:bodyPr wrap="square" lIns="365760" rIns="274320" anchor="t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sp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sp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440649" y="4714956"/>
            <a:ext cx="2276795" cy="230832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accent1">
                    <a:lumMod val="60000"/>
                    <a:lumOff val="40000"/>
                  </a:schemeClr>
                </a:solidFill>
              </a:rPr>
              <a:t>For One-to-One Customer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Section Header - Dark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881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ya - Title, Sub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63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495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Comparison / 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549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ontent with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60"/>
            <a:ext cx="6016752" cy="4507140"/>
          </a:xfrm>
        </p:spPr>
        <p:txBody>
          <a:bodyPr vert="horz" lIns="274320" tIns="45720" rIns="457200" bIns="91440" rtlCol="0" anchor="t" anchorCtr="0">
            <a:norm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50547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ase Study Onl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1018333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1575122"/>
            <a:ext cx="2448000" cy="2068474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add URL to online story</a:t>
            </a:r>
          </a:p>
        </p:txBody>
      </p:sp>
      <p:sp>
        <p:nvSpPr>
          <p:cNvPr id="42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43" name="Group 42"/>
          <p:cNvGrpSpPr>
            <a:grpSpLocks noChangeAspect="1"/>
          </p:cNvGrpSpPr>
          <p:nvPr userDrawn="1"/>
        </p:nvGrpSpPr>
        <p:grpSpPr>
          <a:xfrm>
            <a:off x="7966654" y="140452"/>
            <a:ext cx="914400" cy="636169"/>
            <a:chOff x="3100388" y="1555751"/>
            <a:chExt cx="2932113" cy="2039938"/>
          </a:xfrm>
          <a:solidFill>
            <a:schemeClr val="bg1"/>
          </a:solidFill>
        </p:grpSpPr>
        <p:grpSp>
          <p:nvGrpSpPr>
            <p:cNvPr id="44" name="Group 43"/>
            <p:cNvGrpSpPr/>
            <p:nvPr userDrawn="1"/>
          </p:nvGrpSpPr>
          <p:grpSpPr>
            <a:xfrm>
              <a:off x="3100388" y="2832101"/>
              <a:ext cx="2932113" cy="763588"/>
              <a:chOff x="3100388" y="2832101"/>
              <a:chExt cx="2932113" cy="763588"/>
            </a:xfrm>
            <a:grpFill/>
          </p:grpSpPr>
          <p:sp>
            <p:nvSpPr>
              <p:cNvPr id="48" name="Freeform 19"/>
              <p:cNvSpPr>
                <a:spLocks/>
              </p:cNvSpPr>
              <p:nvPr userDrawn="1"/>
            </p:nvSpPr>
            <p:spPr bwMode="auto">
              <a:xfrm>
                <a:off x="3100388" y="2832101"/>
                <a:ext cx="339725" cy="588963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 noEditPoints="1"/>
              </p:cNvSpPr>
              <p:nvPr userDrawn="1"/>
            </p:nvSpPr>
            <p:spPr bwMode="auto">
              <a:xfrm>
                <a:off x="3492501" y="2847976"/>
                <a:ext cx="506413" cy="557213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4048126" y="2832101"/>
                <a:ext cx="339725" cy="588963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 noEditPoints="1"/>
              </p:cNvSpPr>
              <p:nvPr userDrawn="1"/>
            </p:nvSpPr>
            <p:spPr bwMode="auto">
              <a:xfrm>
                <a:off x="4421188" y="2836863"/>
                <a:ext cx="66675" cy="6508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4649788" y="2847976"/>
                <a:ext cx="460375" cy="557213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 noEditPoints="1"/>
              </p:cNvSpPr>
              <p:nvPr userDrawn="1"/>
            </p:nvSpPr>
            <p:spPr bwMode="auto">
              <a:xfrm>
                <a:off x="5157788" y="2862263"/>
                <a:ext cx="47625" cy="54292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"/>
              <p:cNvSpPr>
                <a:spLocks/>
              </p:cNvSpPr>
              <p:nvPr userDrawn="1"/>
            </p:nvSpPr>
            <p:spPr bwMode="auto">
              <a:xfrm>
                <a:off x="5289551" y="3041651"/>
                <a:ext cx="317500" cy="554038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"/>
              <p:cNvSpPr>
                <a:spLocks noEditPoints="1"/>
              </p:cNvSpPr>
              <p:nvPr userDrawn="1"/>
            </p:nvSpPr>
            <p:spPr bwMode="auto">
              <a:xfrm>
                <a:off x="5649913" y="3028951"/>
                <a:ext cx="293688" cy="387350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 noEditPoints="1"/>
              </p:cNvSpPr>
              <p:nvPr userDrawn="1"/>
            </p:nvSpPr>
            <p:spPr bwMode="auto">
              <a:xfrm>
                <a:off x="5938838" y="3028951"/>
                <a:ext cx="93663" cy="47625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3857626" y="1555751"/>
              <a:ext cx="1419225" cy="930275"/>
              <a:chOff x="3857626" y="1555751"/>
              <a:chExt cx="1419225" cy="930275"/>
            </a:xfrm>
            <a:grpFill/>
          </p:grpSpPr>
          <p:sp>
            <p:nvSpPr>
              <p:cNvPr id="46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ya -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703320" y="365760"/>
            <a:ext cx="1683695" cy="356616"/>
            <a:chOff x="1416" y="456"/>
            <a:chExt cx="2880" cy="610"/>
          </a:xfrm>
          <a:solidFill>
            <a:schemeClr val="bg1"/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451" y="578"/>
              <a:ext cx="1845" cy="488"/>
            </a:xfrm>
            <a:custGeom>
              <a:avLst/>
              <a:gdLst>
                <a:gd name="T0" fmla="*/ 3043 w 3068"/>
                <a:gd name="T1" fmla="*/ 214 h 801"/>
                <a:gd name="T2" fmla="*/ 3025 w 3068"/>
                <a:gd name="T3" fmla="*/ 221 h 801"/>
                <a:gd name="T4" fmla="*/ 3021 w 3068"/>
                <a:gd name="T5" fmla="*/ 203 h 801"/>
                <a:gd name="T6" fmla="*/ 3047 w 3068"/>
                <a:gd name="T7" fmla="*/ 214 h 801"/>
                <a:gd name="T8" fmla="*/ 3044 w 3068"/>
                <a:gd name="T9" fmla="*/ 242 h 801"/>
                <a:gd name="T10" fmla="*/ 3025 w 3068"/>
                <a:gd name="T11" fmla="*/ 242 h 801"/>
                <a:gd name="T12" fmla="*/ 3021 w 3068"/>
                <a:gd name="T13" fmla="*/ 203 h 801"/>
                <a:gd name="T14" fmla="*/ 3064 w 3068"/>
                <a:gd name="T15" fmla="*/ 223 h 801"/>
                <a:gd name="T16" fmla="*/ 3033 w 3068"/>
                <a:gd name="T17" fmla="*/ 254 h 801"/>
                <a:gd name="T18" fmla="*/ 3033 w 3068"/>
                <a:gd name="T19" fmla="*/ 188 h 801"/>
                <a:gd name="T20" fmla="*/ 2998 w 3068"/>
                <a:gd name="T21" fmla="*/ 223 h 801"/>
                <a:gd name="T22" fmla="*/ 2952 w 3068"/>
                <a:gd name="T23" fmla="*/ 420 h 801"/>
                <a:gd name="T24" fmla="*/ 2905 w 3068"/>
                <a:gd name="T25" fmla="*/ 398 h 801"/>
                <a:gd name="T26" fmla="*/ 2952 w 3068"/>
                <a:gd name="T27" fmla="*/ 420 h 801"/>
                <a:gd name="T28" fmla="*/ 2679 w 3068"/>
                <a:gd name="T29" fmla="*/ 501 h 801"/>
                <a:gd name="T30" fmla="*/ 2952 w 3068"/>
                <a:gd name="T31" fmla="*/ 349 h 801"/>
                <a:gd name="T32" fmla="*/ 2703 w 3068"/>
                <a:gd name="T33" fmla="*/ 258 h 801"/>
                <a:gd name="T34" fmla="*/ 2980 w 3068"/>
                <a:gd name="T35" fmla="*/ 516 h 801"/>
                <a:gd name="T36" fmla="*/ 2953 w 3068"/>
                <a:gd name="T37" fmla="*/ 520 h 801"/>
                <a:gd name="T38" fmla="*/ 2679 w 3068"/>
                <a:gd name="T39" fmla="*/ 501 h 801"/>
                <a:gd name="T40" fmla="*/ 2305 w 3068"/>
                <a:gd name="T41" fmla="*/ 796 h 801"/>
                <a:gd name="T42" fmla="*/ 2421 w 3068"/>
                <a:gd name="T43" fmla="*/ 702 h 801"/>
                <a:gd name="T44" fmla="*/ 2334 w 3068"/>
                <a:gd name="T45" fmla="*/ 220 h 801"/>
                <a:gd name="T46" fmla="*/ 2635 w 3068"/>
                <a:gd name="T47" fmla="*/ 220 h 801"/>
                <a:gd name="T48" fmla="*/ 2305 w 3068"/>
                <a:gd name="T49" fmla="*/ 796 h 801"/>
                <a:gd name="T50" fmla="*/ 2172 w 3068"/>
                <a:gd name="T51" fmla="*/ 220 h 801"/>
                <a:gd name="T52" fmla="*/ 2172 w 3068"/>
                <a:gd name="T53" fmla="*/ 602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1 w 3068"/>
                <a:gd name="T63" fmla="*/ 602 h 801"/>
                <a:gd name="T64" fmla="*/ 1869 w 3068"/>
                <a:gd name="T65" fmla="*/ 566 h 801"/>
                <a:gd name="T66" fmla="*/ 1422 w 3068"/>
                <a:gd name="T67" fmla="*/ 39 h 801"/>
                <a:gd name="T68" fmla="*/ 1415 w 3068"/>
                <a:gd name="T69" fmla="*/ 24 h 801"/>
                <a:gd name="T70" fmla="*/ 1422 w 3068"/>
                <a:gd name="T71" fmla="*/ 39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5 h 801"/>
                <a:gd name="T88" fmla="*/ 1423 w 3068"/>
                <a:gd name="T89" fmla="*/ 5 h 801"/>
                <a:gd name="T90" fmla="*/ 1187 w 3068"/>
                <a:gd name="T91" fmla="*/ 28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1 h 801"/>
                <a:gd name="T102" fmla="*/ 526 w 3068"/>
                <a:gd name="T103" fmla="*/ 411 h 801"/>
                <a:gd name="T104" fmla="*/ 412 w 3068"/>
                <a:gd name="T105" fmla="*/ 602 h 801"/>
                <a:gd name="T106" fmla="*/ 945 w 3068"/>
                <a:gd name="T107" fmla="*/ 602 h 801"/>
                <a:gd name="T108" fmla="*/ 514 w 3068"/>
                <a:gd name="T109" fmla="*/ 438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9 h 801"/>
                <a:gd name="T118" fmla="*/ 346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1"/>
                  </a:moveTo>
                  <a:lnTo>
                    <a:pt x="3032" y="221"/>
                  </a:lnTo>
                  <a:cubicBezTo>
                    <a:pt x="3038" y="221"/>
                    <a:pt x="3043" y="220"/>
                    <a:pt x="3043" y="214"/>
                  </a:cubicBezTo>
                  <a:cubicBezTo>
                    <a:pt x="3043" y="208"/>
                    <a:pt x="3038" y="207"/>
                    <a:pt x="3034" y="207"/>
                  </a:cubicBezTo>
                  <a:lnTo>
                    <a:pt x="3025" y="207"/>
                  </a:lnTo>
                  <a:lnTo>
                    <a:pt x="3025" y="221"/>
                  </a:lnTo>
                  <a:lnTo>
                    <a:pt x="3032" y="221"/>
                  </a:lnTo>
                  <a:lnTo>
                    <a:pt x="3032" y="221"/>
                  </a:lnTo>
                  <a:close/>
                  <a:moveTo>
                    <a:pt x="3021" y="203"/>
                  </a:moveTo>
                  <a:lnTo>
                    <a:pt x="3021" y="203"/>
                  </a:lnTo>
                  <a:lnTo>
                    <a:pt x="3034" y="203"/>
                  </a:lnTo>
                  <a:cubicBezTo>
                    <a:pt x="3042" y="203"/>
                    <a:pt x="3047" y="206"/>
                    <a:pt x="3047" y="214"/>
                  </a:cubicBezTo>
                  <a:cubicBezTo>
                    <a:pt x="3047" y="220"/>
                    <a:pt x="3043" y="224"/>
                    <a:pt x="3037" y="224"/>
                  </a:cubicBezTo>
                  <a:lnTo>
                    <a:pt x="3049" y="242"/>
                  </a:lnTo>
                  <a:lnTo>
                    <a:pt x="3044" y="242"/>
                  </a:lnTo>
                  <a:lnTo>
                    <a:pt x="3033" y="225"/>
                  </a:lnTo>
                  <a:lnTo>
                    <a:pt x="3025" y="225"/>
                  </a:lnTo>
                  <a:lnTo>
                    <a:pt x="3025" y="242"/>
                  </a:lnTo>
                  <a:lnTo>
                    <a:pt x="3021" y="242"/>
                  </a:lnTo>
                  <a:lnTo>
                    <a:pt x="3021" y="203"/>
                  </a:lnTo>
                  <a:lnTo>
                    <a:pt x="3021" y="203"/>
                  </a:lnTo>
                  <a:close/>
                  <a:moveTo>
                    <a:pt x="3033" y="254"/>
                  </a:moveTo>
                  <a:lnTo>
                    <a:pt x="3033" y="254"/>
                  </a:lnTo>
                  <a:cubicBezTo>
                    <a:pt x="3051" y="254"/>
                    <a:pt x="3064" y="240"/>
                    <a:pt x="3064" y="223"/>
                  </a:cubicBezTo>
                  <a:cubicBezTo>
                    <a:pt x="3064" y="205"/>
                    <a:pt x="3051" y="192"/>
                    <a:pt x="3033" y="192"/>
                  </a:cubicBezTo>
                  <a:cubicBezTo>
                    <a:pt x="3016" y="192"/>
                    <a:pt x="3002" y="205"/>
                    <a:pt x="3002" y="223"/>
                  </a:cubicBezTo>
                  <a:cubicBezTo>
                    <a:pt x="3002" y="240"/>
                    <a:pt x="3016" y="254"/>
                    <a:pt x="3033" y="254"/>
                  </a:cubicBezTo>
                  <a:lnTo>
                    <a:pt x="3033" y="254"/>
                  </a:lnTo>
                  <a:close/>
                  <a:moveTo>
                    <a:pt x="3033" y="188"/>
                  </a:moveTo>
                  <a:lnTo>
                    <a:pt x="3033" y="188"/>
                  </a:lnTo>
                  <a:cubicBezTo>
                    <a:pt x="3053" y="188"/>
                    <a:pt x="3068" y="203"/>
                    <a:pt x="3068" y="223"/>
                  </a:cubicBezTo>
                  <a:cubicBezTo>
                    <a:pt x="3068" y="242"/>
                    <a:pt x="3053" y="257"/>
                    <a:pt x="3033" y="257"/>
                  </a:cubicBezTo>
                  <a:cubicBezTo>
                    <a:pt x="3014" y="257"/>
                    <a:pt x="2998" y="242"/>
                    <a:pt x="2998" y="223"/>
                  </a:cubicBezTo>
                  <a:cubicBezTo>
                    <a:pt x="2998" y="203"/>
                    <a:pt x="3014" y="188"/>
                    <a:pt x="3033" y="188"/>
                  </a:cubicBezTo>
                  <a:lnTo>
                    <a:pt x="3033" y="188"/>
                  </a:lnTo>
                  <a:close/>
                  <a:moveTo>
                    <a:pt x="2952" y="420"/>
                  </a:moveTo>
                  <a:lnTo>
                    <a:pt x="2952" y="420"/>
                  </a:lnTo>
                  <a:lnTo>
                    <a:pt x="2952" y="398"/>
                  </a:lnTo>
                  <a:lnTo>
                    <a:pt x="2905" y="398"/>
                  </a:lnTo>
                  <a:cubicBezTo>
                    <a:pt x="2819" y="398"/>
                    <a:pt x="2708" y="411"/>
                    <a:pt x="2708" y="500"/>
                  </a:cubicBezTo>
                  <a:cubicBezTo>
                    <a:pt x="2708" y="565"/>
                    <a:pt x="2766" y="588"/>
                    <a:pt x="2813" y="588"/>
                  </a:cubicBezTo>
                  <a:cubicBezTo>
                    <a:pt x="2913" y="588"/>
                    <a:pt x="2952" y="504"/>
                    <a:pt x="2952" y="420"/>
                  </a:cubicBezTo>
                  <a:lnTo>
                    <a:pt x="2952" y="420"/>
                  </a:lnTo>
                  <a:close/>
                  <a:moveTo>
                    <a:pt x="2679" y="501"/>
                  </a:moveTo>
                  <a:lnTo>
                    <a:pt x="2679" y="501"/>
                  </a:lnTo>
                  <a:cubicBezTo>
                    <a:pt x="2679" y="391"/>
                    <a:pt x="2802" y="374"/>
                    <a:pt x="2897" y="374"/>
                  </a:cubicBezTo>
                  <a:lnTo>
                    <a:pt x="2952" y="374"/>
                  </a:lnTo>
                  <a:lnTo>
                    <a:pt x="2952" y="349"/>
                  </a:lnTo>
                  <a:cubicBezTo>
                    <a:pt x="2952" y="270"/>
                    <a:pt x="2906" y="234"/>
                    <a:pt x="2835" y="234"/>
                  </a:cubicBezTo>
                  <a:cubicBezTo>
                    <a:pt x="2789" y="234"/>
                    <a:pt x="2749" y="252"/>
                    <a:pt x="2719" y="279"/>
                  </a:cubicBezTo>
                  <a:lnTo>
                    <a:pt x="2703" y="258"/>
                  </a:lnTo>
                  <a:cubicBezTo>
                    <a:pt x="2736" y="227"/>
                    <a:pt x="2786" y="208"/>
                    <a:pt x="2837" y="208"/>
                  </a:cubicBezTo>
                  <a:cubicBezTo>
                    <a:pt x="2923" y="208"/>
                    <a:pt x="2980" y="253"/>
                    <a:pt x="2980" y="348"/>
                  </a:cubicBezTo>
                  <a:lnTo>
                    <a:pt x="2980" y="516"/>
                  </a:lnTo>
                  <a:cubicBezTo>
                    <a:pt x="2980" y="545"/>
                    <a:pt x="2983" y="581"/>
                    <a:pt x="2987" y="602"/>
                  </a:cubicBezTo>
                  <a:lnTo>
                    <a:pt x="2959" y="602"/>
                  </a:lnTo>
                  <a:cubicBezTo>
                    <a:pt x="2956" y="581"/>
                    <a:pt x="2953" y="541"/>
                    <a:pt x="2953" y="520"/>
                  </a:cubicBezTo>
                  <a:lnTo>
                    <a:pt x="2951" y="520"/>
                  </a:lnTo>
                  <a:cubicBezTo>
                    <a:pt x="2925" y="583"/>
                    <a:pt x="2869" y="612"/>
                    <a:pt x="2808" y="612"/>
                  </a:cubicBezTo>
                  <a:cubicBezTo>
                    <a:pt x="2746" y="612"/>
                    <a:pt x="2679" y="579"/>
                    <a:pt x="2679" y="501"/>
                  </a:cubicBezTo>
                  <a:lnTo>
                    <a:pt x="2679" y="501"/>
                  </a:lnTo>
                  <a:close/>
                  <a:moveTo>
                    <a:pt x="2305" y="796"/>
                  </a:moveTo>
                  <a:lnTo>
                    <a:pt x="2305" y="796"/>
                  </a:lnTo>
                  <a:lnTo>
                    <a:pt x="2310" y="769"/>
                  </a:lnTo>
                  <a:cubicBezTo>
                    <a:pt x="2319" y="772"/>
                    <a:pt x="2332" y="774"/>
                    <a:pt x="2344" y="774"/>
                  </a:cubicBezTo>
                  <a:cubicBezTo>
                    <a:pt x="2387" y="774"/>
                    <a:pt x="2407" y="740"/>
                    <a:pt x="2421" y="702"/>
                  </a:cubicBezTo>
                  <a:lnTo>
                    <a:pt x="2456" y="609"/>
                  </a:lnTo>
                  <a:lnTo>
                    <a:pt x="2301" y="220"/>
                  </a:lnTo>
                  <a:lnTo>
                    <a:pt x="2334" y="220"/>
                  </a:lnTo>
                  <a:lnTo>
                    <a:pt x="2472" y="576"/>
                  </a:lnTo>
                  <a:lnTo>
                    <a:pt x="2602" y="220"/>
                  </a:lnTo>
                  <a:lnTo>
                    <a:pt x="2635" y="220"/>
                  </a:lnTo>
                  <a:lnTo>
                    <a:pt x="2444" y="719"/>
                  </a:lnTo>
                  <a:cubicBezTo>
                    <a:pt x="2425" y="770"/>
                    <a:pt x="2396" y="801"/>
                    <a:pt x="2344" y="801"/>
                  </a:cubicBezTo>
                  <a:cubicBezTo>
                    <a:pt x="2332" y="801"/>
                    <a:pt x="2315" y="799"/>
                    <a:pt x="2305" y="796"/>
                  </a:cubicBezTo>
                  <a:lnTo>
                    <a:pt x="2305" y="796"/>
                  </a:lnTo>
                  <a:close/>
                  <a:moveTo>
                    <a:pt x="2172" y="220"/>
                  </a:moveTo>
                  <a:lnTo>
                    <a:pt x="2172" y="220"/>
                  </a:lnTo>
                  <a:lnTo>
                    <a:pt x="2202" y="220"/>
                  </a:lnTo>
                  <a:lnTo>
                    <a:pt x="2202" y="602"/>
                  </a:lnTo>
                  <a:lnTo>
                    <a:pt x="2172" y="602"/>
                  </a:lnTo>
                  <a:lnTo>
                    <a:pt x="2172" y="220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2" y="76"/>
                    <a:pt x="2162" y="59"/>
                  </a:cubicBezTo>
                  <a:cubicBezTo>
                    <a:pt x="2162" y="44"/>
                    <a:pt x="2174" y="33"/>
                    <a:pt x="2187" y="33"/>
                  </a:cubicBezTo>
                  <a:cubicBezTo>
                    <a:pt x="2200" y="33"/>
                    <a:pt x="2212" y="44"/>
                    <a:pt x="2212" y="59"/>
                  </a:cubicBezTo>
                  <a:cubicBezTo>
                    <a:pt x="2212" y="76"/>
                    <a:pt x="2200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1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90" y="602"/>
                  </a:lnTo>
                  <a:lnTo>
                    <a:pt x="1851" y="602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9"/>
                  </a:moveTo>
                  <a:lnTo>
                    <a:pt x="1422" y="39"/>
                  </a:lnTo>
                  <a:cubicBezTo>
                    <a:pt x="1428" y="39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9"/>
                  </a:lnTo>
                  <a:lnTo>
                    <a:pt x="1422" y="39"/>
                  </a:lnTo>
                  <a:lnTo>
                    <a:pt x="1422" y="39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4"/>
                    <a:pt x="1437" y="31"/>
                  </a:cubicBezTo>
                  <a:cubicBezTo>
                    <a:pt x="1437" y="38"/>
                    <a:pt x="1433" y="41"/>
                    <a:pt x="1427" y="42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3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3"/>
                    <a:pt x="1440" y="9"/>
                    <a:pt x="1423" y="9"/>
                  </a:cubicBezTo>
                  <a:cubicBezTo>
                    <a:pt x="1406" y="9"/>
                    <a:pt x="1392" y="23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3" y="5"/>
                    <a:pt x="1458" y="21"/>
                    <a:pt x="1458" y="40"/>
                  </a:cubicBezTo>
                  <a:cubicBezTo>
                    <a:pt x="1458" y="59"/>
                    <a:pt x="1443" y="75"/>
                    <a:pt x="1423" y="75"/>
                  </a:cubicBezTo>
                  <a:cubicBezTo>
                    <a:pt x="1404" y="75"/>
                    <a:pt x="1388" y="59"/>
                    <a:pt x="1388" y="40"/>
                  </a:cubicBezTo>
                  <a:cubicBezTo>
                    <a:pt x="1388" y="21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8"/>
                    <a:pt x="1187" y="28"/>
                  </a:cubicBezTo>
                  <a:cubicBezTo>
                    <a:pt x="1115" y="28"/>
                    <a:pt x="1037" y="69"/>
                    <a:pt x="1037" y="155"/>
                  </a:cubicBezTo>
                  <a:cubicBezTo>
                    <a:pt x="1037" y="337"/>
                    <a:pt x="1354" y="256"/>
                    <a:pt x="1354" y="457"/>
                  </a:cubicBezTo>
                  <a:cubicBezTo>
                    <a:pt x="1354" y="563"/>
                    <a:pt x="1267" y="617"/>
                    <a:pt x="1172" y="617"/>
                  </a:cubicBezTo>
                  <a:cubicBezTo>
                    <a:pt x="1100" y="617"/>
                    <a:pt x="1037" y="591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9"/>
                  </a:cubicBezTo>
                  <a:cubicBezTo>
                    <a:pt x="1322" y="279"/>
                    <a:pt x="1006" y="359"/>
                    <a:pt x="1006" y="156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4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1"/>
                  </a:moveTo>
                  <a:lnTo>
                    <a:pt x="526" y="411"/>
                  </a:lnTo>
                  <a:lnTo>
                    <a:pt x="832" y="411"/>
                  </a:lnTo>
                  <a:lnTo>
                    <a:pt x="681" y="44"/>
                  </a:lnTo>
                  <a:lnTo>
                    <a:pt x="526" y="411"/>
                  </a:lnTo>
                  <a:lnTo>
                    <a:pt x="526" y="411"/>
                  </a:lnTo>
                  <a:close/>
                  <a:moveTo>
                    <a:pt x="446" y="602"/>
                  </a:moveTo>
                  <a:lnTo>
                    <a:pt x="446" y="602"/>
                  </a:lnTo>
                  <a:lnTo>
                    <a:pt x="412" y="602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2"/>
                  </a:lnTo>
                  <a:lnTo>
                    <a:pt x="911" y="602"/>
                  </a:lnTo>
                  <a:lnTo>
                    <a:pt x="843" y="438"/>
                  </a:lnTo>
                  <a:lnTo>
                    <a:pt x="514" y="438"/>
                  </a:lnTo>
                  <a:lnTo>
                    <a:pt x="446" y="602"/>
                  </a:lnTo>
                  <a:lnTo>
                    <a:pt x="446" y="602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8"/>
                    <a:pt x="191" y="28"/>
                  </a:cubicBezTo>
                  <a:cubicBezTo>
                    <a:pt x="118" y="28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3"/>
                    <a:pt x="270" y="617"/>
                    <a:pt x="175" y="617"/>
                  </a:cubicBezTo>
                  <a:cubicBezTo>
                    <a:pt x="103" y="617"/>
                    <a:pt x="40" y="591"/>
                    <a:pt x="0" y="542"/>
                  </a:cubicBezTo>
                  <a:lnTo>
                    <a:pt x="21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9"/>
                  </a:cubicBezTo>
                  <a:cubicBezTo>
                    <a:pt x="326" y="279"/>
                    <a:pt x="10" y="359"/>
                    <a:pt x="10" y="156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6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16" y="456"/>
              <a:ext cx="895" cy="595"/>
            </a:xfrm>
            <a:custGeom>
              <a:avLst/>
              <a:gdLst>
                <a:gd name="T0" fmla="*/ 1437 w 1489"/>
                <a:gd name="T1" fmla="*/ 937 h 976"/>
                <a:gd name="T2" fmla="*/ 1446 w 1489"/>
                <a:gd name="T3" fmla="*/ 922 h 976"/>
                <a:gd name="T4" fmla="*/ 1444 w 1489"/>
                <a:gd name="T5" fmla="*/ 937 h 976"/>
                <a:gd name="T6" fmla="*/ 1437 w 1489"/>
                <a:gd name="T7" fmla="*/ 937 h 976"/>
                <a:gd name="T8" fmla="*/ 1432 w 1489"/>
                <a:gd name="T9" fmla="*/ 958 h 976"/>
                <a:gd name="T10" fmla="*/ 1437 w 1489"/>
                <a:gd name="T11" fmla="*/ 941 h 976"/>
                <a:gd name="T12" fmla="*/ 1455 w 1489"/>
                <a:gd name="T13" fmla="*/ 958 h 976"/>
                <a:gd name="T14" fmla="*/ 1449 w 1489"/>
                <a:gd name="T15" fmla="*/ 940 h 976"/>
                <a:gd name="T16" fmla="*/ 1446 w 1489"/>
                <a:gd name="T17" fmla="*/ 918 h 976"/>
                <a:gd name="T18" fmla="*/ 1432 w 1489"/>
                <a:gd name="T19" fmla="*/ 958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8 w 1489"/>
                <a:gd name="T37" fmla="*/ 975 h 976"/>
                <a:gd name="T38" fmla="*/ 286 w 1489"/>
                <a:gd name="T39" fmla="*/ 976 h 976"/>
                <a:gd name="T40" fmla="*/ 239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7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7 w 1489"/>
                <a:gd name="T57" fmla="*/ 900 h 976"/>
                <a:gd name="T58" fmla="*/ 1191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5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7"/>
                  </a:moveTo>
                  <a:lnTo>
                    <a:pt x="1437" y="937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4"/>
                    <a:pt x="1455" y="929"/>
                  </a:cubicBezTo>
                  <a:cubicBezTo>
                    <a:pt x="1455" y="935"/>
                    <a:pt x="1450" y="937"/>
                    <a:pt x="1444" y="937"/>
                  </a:cubicBezTo>
                  <a:lnTo>
                    <a:pt x="1437" y="937"/>
                  </a:lnTo>
                  <a:lnTo>
                    <a:pt x="1437" y="937"/>
                  </a:lnTo>
                  <a:close/>
                  <a:moveTo>
                    <a:pt x="1432" y="958"/>
                  </a:moveTo>
                  <a:lnTo>
                    <a:pt x="1432" y="958"/>
                  </a:lnTo>
                  <a:lnTo>
                    <a:pt x="1437" y="958"/>
                  </a:lnTo>
                  <a:lnTo>
                    <a:pt x="1437" y="941"/>
                  </a:lnTo>
                  <a:lnTo>
                    <a:pt x="1444" y="941"/>
                  </a:lnTo>
                  <a:lnTo>
                    <a:pt x="1455" y="958"/>
                  </a:lnTo>
                  <a:lnTo>
                    <a:pt x="1461" y="958"/>
                  </a:lnTo>
                  <a:lnTo>
                    <a:pt x="1449" y="940"/>
                  </a:lnTo>
                  <a:cubicBezTo>
                    <a:pt x="1454" y="939"/>
                    <a:pt x="1459" y="936"/>
                    <a:pt x="1459" y="930"/>
                  </a:cubicBezTo>
                  <a:cubicBezTo>
                    <a:pt x="1459" y="922"/>
                    <a:pt x="1453" y="918"/>
                    <a:pt x="1446" y="918"/>
                  </a:cubicBezTo>
                  <a:lnTo>
                    <a:pt x="1432" y="918"/>
                  </a:lnTo>
                  <a:lnTo>
                    <a:pt x="1432" y="958"/>
                  </a:lnTo>
                  <a:lnTo>
                    <a:pt x="1432" y="958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1"/>
                    <a:pt x="1428" y="907"/>
                    <a:pt x="1445" y="907"/>
                  </a:cubicBezTo>
                  <a:cubicBezTo>
                    <a:pt x="1462" y="907"/>
                    <a:pt x="1476" y="921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8"/>
                    <a:pt x="1425" y="973"/>
                    <a:pt x="1445" y="973"/>
                  </a:cubicBezTo>
                  <a:cubicBezTo>
                    <a:pt x="1464" y="973"/>
                    <a:pt x="1480" y="958"/>
                    <a:pt x="1480" y="938"/>
                  </a:cubicBezTo>
                  <a:cubicBezTo>
                    <a:pt x="1480" y="919"/>
                    <a:pt x="1464" y="903"/>
                    <a:pt x="1445" y="903"/>
                  </a:cubicBezTo>
                  <a:cubicBezTo>
                    <a:pt x="1425" y="903"/>
                    <a:pt x="1410" y="919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6"/>
                    <a:pt x="1188" y="975"/>
                  </a:cubicBezTo>
                  <a:lnTo>
                    <a:pt x="300" y="975"/>
                  </a:lnTo>
                  <a:cubicBezTo>
                    <a:pt x="296" y="976"/>
                    <a:pt x="291" y="976"/>
                    <a:pt x="286" y="976"/>
                  </a:cubicBezTo>
                  <a:cubicBezTo>
                    <a:pt x="128" y="976"/>
                    <a:pt x="0" y="848"/>
                    <a:pt x="0" y="690"/>
                  </a:cubicBezTo>
                  <a:cubicBezTo>
                    <a:pt x="0" y="549"/>
                    <a:pt x="104" y="431"/>
                    <a:pt x="239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3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8"/>
                    <a:pt x="909" y="136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70"/>
                    <a:pt x="842" y="168"/>
                    <a:pt x="840" y="167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9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7" y="900"/>
                  </a:cubicBezTo>
                  <a:lnTo>
                    <a:pt x="298" y="900"/>
                  </a:lnTo>
                  <a:lnTo>
                    <a:pt x="1191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3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3" y="318"/>
                    <a:pt x="1161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4" y="292"/>
                    <a:pt x="1104" y="279"/>
                    <a:pt x="1071" y="279"/>
                  </a:cubicBezTo>
                  <a:cubicBezTo>
                    <a:pt x="1071" y="279"/>
                    <a:pt x="1070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8"/>
                  </a:cubicBezTo>
                  <a:lnTo>
                    <a:pt x="766" y="777"/>
                  </a:lnTo>
                  <a:cubicBezTo>
                    <a:pt x="760" y="791"/>
                    <a:pt x="746" y="800"/>
                    <a:pt x="731" y="800"/>
                  </a:cubicBezTo>
                  <a:cubicBezTo>
                    <a:pt x="726" y="800"/>
                    <a:pt x="721" y="798"/>
                    <a:pt x="716" y="796"/>
                  </a:cubicBezTo>
                  <a:cubicBezTo>
                    <a:pt x="705" y="792"/>
                    <a:pt x="698" y="783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4" y="361"/>
                  </a:cubicBezTo>
                  <a:cubicBezTo>
                    <a:pt x="574" y="353"/>
                    <a:pt x="596" y="362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3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2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6"/>
                    <a:pt x="1205" y="254"/>
                  </a:cubicBezTo>
                  <a:cubicBezTo>
                    <a:pt x="1208" y="256"/>
                    <a:pt x="1210" y="258"/>
                    <a:pt x="1211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7"/>
                    <a:pt x="1240" y="291"/>
                    <a:pt x="1249" y="307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8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843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15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S - Main Customer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add URL to online story</a:t>
            </a:r>
          </a:p>
        </p:txBody>
      </p:sp>
    </p:spTree>
    <p:extLst>
      <p:ext uri="{BB962C8B-B14F-4D97-AF65-F5344CB8AC3E}">
        <p14:creationId xmlns:p14="http://schemas.microsoft.com/office/powerpoint/2010/main" val="14413680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&amp;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ya - Title, Subtitle &amp;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ontent with Capti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6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ase Study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6507280" y="37609"/>
            <a:ext cx="26367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1018333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1575122"/>
            <a:ext cx="2448000" cy="2068474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add URL to online story</a:t>
            </a:r>
          </a:p>
        </p:txBody>
      </p:sp>
      <p:sp>
        <p:nvSpPr>
          <p:cNvPr id="42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66654" y="140452"/>
            <a:ext cx="914400" cy="636169"/>
            <a:chOff x="3100388" y="1555751"/>
            <a:chExt cx="2932113" cy="2039938"/>
          </a:xfrm>
          <a:solidFill>
            <a:schemeClr val="bg1"/>
          </a:solidFill>
        </p:grpSpPr>
        <p:grpSp>
          <p:nvGrpSpPr>
            <p:cNvPr id="45" name="Group 44"/>
            <p:cNvGrpSpPr/>
            <p:nvPr userDrawn="1"/>
          </p:nvGrpSpPr>
          <p:grpSpPr>
            <a:xfrm>
              <a:off x="3100388" y="2832101"/>
              <a:ext cx="2932113" cy="763588"/>
              <a:chOff x="3100388" y="2832101"/>
              <a:chExt cx="2932113" cy="763588"/>
            </a:xfrm>
            <a:grpFill/>
          </p:grpSpPr>
          <p:sp>
            <p:nvSpPr>
              <p:cNvPr id="49" name="Freeform 19"/>
              <p:cNvSpPr>
                <a:spLocks/>
              </p:cNvSpPr>
              <p:nvPr userDrawn="1"/>
            </p:nvSpPr>
            <p:spPr bwMode="auto">
              <a:xfrm>
                <a:off x="3100388" y="2832101"/>
                <a:ext cx="339725" cy="588963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 noEditPoints="1"/>
              </p:cNvSpPr>
              <p:nvPr userDrawn="1"/>
            </p:nvSpPr>
            <p:spPr bwMode="auto">
              <a:xfrm>
                <a:off x="3492501" y="2847976"/>
                <a:ext cx="506413" cy="557213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 userDrawn="1"/>
            </p:nvSpPr>
            <p:spPr bwMode="auto">
              <a:xfrm>
                <a:off x="4048126" y="2832101"/>
                <a:ext cx="339725" cy="588963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2"/>
              <p:cNvSpPr>
                <a:spLocks noEditPoints="1"/>
              </p:cNvSpPr>
              <p:nvPr userDrawn="1"/>
            </p:nvSpPr>
            <p:spPr bwMode="auto">
              <a:xfrm>
                <a:off x="4421188" y="2836863"/>
                <a:ext cx="66675" cy="6508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3"/>
              <p:cNvSpPr>
                <a:spLocks/>
              </p:cNvSpPr>
              <p:nvPr userDrawn="1"/>
            </p:nvSpPr>
            <p:spPr bwMode="auto">
              <a:xfrm>
                <a:off x="4649788" y="2847976"/>
                <a:ext cx="460375" cy="557213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"/>
              <p:cNvSpPr>
                <a:spLocks noEditPoints="1"/>
              </p:cNvSpPr>
              <p:nvPr userDrawn="1"/>
            </p:nvSpPr>
            <p:spPr bwMode="auto">
              <a:xfrm>
                <a:off x="5157788" y="2862263"/>
                <a:ext cx="47625" cy="54292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/>
              </p:cNvSpPr>
              <p:nvPr userDrawn="1"/>
            </p:nvSpPr>
            <p:spPr bwMode="auto">
              <a:xfrm>
                <a:off x="5289551" y="3041651"/>
                <a:ext cx="317500" cy="554038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"/>
              <p:cNvSpPr>
                <a:spLocks noEditPoints="1"/>
              </p:cNvSpPr>
              <p:nvPr userDrawn="1"/>
            </p:nvSpPr>
            <p:spPr bwMode="auto">
              <a:xfrm>
                <a:off x="5649913" y="3028951"/>
                <a:ext cx="293688" cy="387350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7"/>
              <p:cNvSpPr>
                <a:spLocks noEditPoints="1"/>
              </p:cNvSpPr>
              <p:nvPr userDrawn="1"/>
            </p:nvSpPr>
            <p:spPr bwMode="auto">
              <a:xfrm>
                <a:off x="5938838" y="3028951"/>
                <a:ext cx="93663" cy="47625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3857626" y="1555751"/>
              <a:ext cx="1419225" cy="930275"/>
              <a:chOff x="3857626" y="1555751"/>
              <a:chExt cx="1419225" cy="930275"/>
            </a:xfrm>
            <a:grpFill/>
          </p:grpSpPr>
          <p:sp>
            <p:nvSpPr>
              <p:cNvPr id="47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ya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703320" y="365760"/>
            <a:ext cx="1683695" cy="356616"/>
            <a:chOff x="1416" y="456"/>
            <a:chExt cx="2880" cy="610"/>
          </a:xfrm>
          <a:solidFill>
            <a:schemeClr val="bg1"/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451" y="578"/>
              <a:ext cx="1845" cy="488"/>
            </a:xfrm>
            <a:custGeom>
              <a:avLst/>
              <a:gdLst>
                <a:gd name="T0" fmla="*/ 3043 w 3068"/>
                <a:gd name="T1" fmla="*/ 214 h 801"/>
                <a:gd name="T2" fmla="*/ 3025 w 3068"/>
                <a:gd name="T3" fmla="*/ 221 h 801"/>
                <a:gd name="T4" fmla="*/ 3021 w 3068"/>
                <a:gd name="T5" fmla="*/ 203 h 801"/>
                <a:gd name="T6" fmla="*/ 3047 w 3068"/>
                <a:gd name="T7" fmla="*/ 214 h 801"/>
                <a:gd name="T8" fmla="*/ 3044 w 3068"/>
                <a:gd name="T9" fmla="*/ 242 h 801"/>
                <a:gd name="T10" fmla="*/ 3025 w 3068"/>
                <a:gd name="T11" fmla="*/ 242 h 801"/>
                <a:gd name="T12" fmla="*/ 3021 w 3068"/>
                <a:gd name="T13" fmla="*/ 203 h 801"/>
                <a:gd name="T14" fmla="*/ 3064 w 3068"/>
                <a:gd name="T15" fmla="*/ 223 h 801"/>
                <a:gd name="T16" fmla="*/ 3033 w 3068"/>
                <a:gd name="T17" fmla="*/ 254 h 801"/>
                <a:gd name="T18" fmla="*/ 3033 w 3068"/>
                <a:gd name="T19" fmla="*/ 188 h 801"/>
                <a:gd name="T20" fmla="*/ 2998 w 3068"/>
                <a:gd name="T21" fmla="*/ 223 h 801"/>
                <a:gd name="T22" fmla="*/ 2952 w 3068"/>
                <a:gd name="T23" fmla="*/ 420 h 801"/>
                <a:gd name="T24" fmla="*/ 2905 w 3068"/>
                <a:gd name="T25" fmla="*/ 398 h 801"/>
                <a:gd name="T26" fmla="*/ 2952 w 3068"/>
                <a:gd name="T27" fmla="*/ 420 h 801"/>
                <a:gd name="T28" fmla="*/ 2679 w 3068"/>
                <a:gd name="T29" fmla="*/ 501 h 801"/>
                <a:gd name="T30" fmla="*/ 2952 w 3068"/>
                <a:gd name="T31" fmla="*/ 349 h 801"/>
                <a:gd name="T32" fmla="*/ 2703 w 3068"/>
                <a:gd name="T33" fmla="*/ 258 h 801"/>
                <a:gd name="T34" fmla="*/ 2980 w 3068"/>
                <a:gd name="T35" fmla="*/ 516 h 801"/>
                <a:gd name="T36" fmla="*/ 2953 w 3068"/>
                <a:gd name="T37" fmla="*/ 520 h 801"/>
                <a:gd name="T38" fmla="*/ 2679 w 3068"/>
                <a:gd name="T39" fmla="*/ 501 h 801"/>
                <a:gd name="T40" fmla="*/ 2305 w 3068"/>
                <a:gd name="T41" fmla="*/ 796 h 801"/>
                <a:gd name="T42" fmla="*/ 2421 w 3068"/>
                <a:gd name="T43" fmla="*/ 702 h 801"/>
                <a:gd name="T44" fmla="*/ 2334 w 3068"/>
                <a:gd name="T45" fmla="*/ 220 h 801"/>
                <a:gd name="T46" fmla="*/ 2635 w 3068"/>
                <a:gd name="T47" fmla="*/ 220 h 801"/>
                <a:gd name="T48" fmla="*/ 2305 w 3068"/>
                <a:gd name="T49" fmla="*/ 796 h 801"/>
                <a:gd name="T50" fmla="*/ 2172 w 3068"/>
                <a:gd name="T51" fmla="*/ 220 h 801"/>
                <a:gd name="T52" fmla="*/ 2172 w 3068"/>
                <a:gd name="T53" fmla="*/ 602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1 w 3068"/>
                <a:gd name="T63" fmla="*/ 602 h 801"/>
                <a:gd name="T64" fmla="*/ 1869 w 3068"/>
                <a:gd name="T65" fmla="*/ 566 h 801"/>
                <a:gd name="T66" fmla="*/ 1422 w 3068"/>
                <a:gd name="T67" fmla="*/ 39 h 801"/>
                <a:gd name="T68" fmla="*/ 1415 w 3068"/>
                <a:gd name="T69" fmla="*/ 24 h 801"/>
                <a:gd name="T70" fmla="*/ 1422 w 3068"/>
                <a:gd name="T71" fmla="*/ 39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5 h 801"/>
                <a:gd name="T88" fmla="*/ 1423 w 3068"/>
                <a:gd name="T89" fmla="*/ 5 h 801"/>
                <a:gd name="T90" fmla="*/ 1187 w 3068"/>
                <a:gd name="T91" fmla="*/ 28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1 h 801"/>
                <a:gd name="T102" fmla="*/ 526 w 3068"/>
                <a:gd name="T103" fmla="*/ 411 h 801"/>
                <a:gd name="T104" fmla="*/ 412 w 3068"/>
                <a:gd name="T105" fmla="*/ 602 h 801"/>
                <a:gd name="T106" fmla="*/ 945 w 3068"/>
                <a:gd name="T107" fmla="*/ 602 h 801"/>
                <a:gd name="T108" fmla="*/ 514 w 3068"/>
                <a:gd name="T109" fmla="*/ 438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9 h 801"/>
                <a:gd name="T118" fmla="*/ 346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1"/>
                  </a:moveTo>
                  <a:lnTo>
                    <a:pt x="3032" y="221"/>
                  </a:lnTo>
                  <a:cubicBezTo>
                    <a:pt x="3038" y="221"/>
                    <a:pt x="3043" y="220"/>
                    <a:pt x="3043" y="214"/>
                  </a:cubicBezTo>
                  <a:cubicBezTo>
                    <a:pt x="3043" y="208"/>
                    <a:pt x="3038" y="207"/>
                    <a:pt x="3034" y="207"/>
                  </a:cubicBezTo>
                  <a:lnTo>
                    <a:pt x="3025" y="207"/>
                  </a:lnTo>
                  <a:lnTo>
                    <a:pt x="3025" y="221"/>
                  </a:lnTo>
                  <a:lnTo>
                    <a:pt x="3032" y="221"/>
                  </a:lnTo>
                  <a:lnTo>
                    <a:pt x="3032" y="221"/>
                  </a:lnTo>
                  <a:close/>
                  <a:moveTo>
                    <a:pt x="3021" y="203"/>
                  </a:moveTo>
                  <a:lnTo>
                    <a:pt x="3021" y="203"/>
                  </a:lnTo>
                  <a:lnTo>
                    <a:pt x="3034" y="203"/>
                  </a:lnTo>
                  <a:cubicBezTo>
                    <a:pt x="3042" y="203"/>
                    <a:pt x="3047" y="206"/>
                    <a:pt x="3047" y="214"/>
                  </a:cubicBezTo>
                  <a:cubicBezTo>
                    <a:pt x="3047" y="220"/>
                    <a:pt x="3043" y="224"/>
                    <a:pt x="3037" y="224"/>
                  </a:cubicBezTo>
                  <a:lnTo>
                    <a:pt x="3049" y="242"/>
                  </a:lnTo>
                  <a:lnTo>
                    <a:pt x="3044" y="242"/>
                  </a:lnTo>
                  <a:lnTo>
                    <a:pt x="3033" y="225"/>
                  </a:lnTo>
                  <a:lnTo>
                    <a:pt x="3025" y="225"/>
                  </a:lnTo>
                  <a:lnTo>
                    <a:pt x="3025" y="242"/>
                  </a:lnTo>
                  <a:lnTo>
                    <a:pt x="3021" y="242"/>
                  </a:lnTo>
                  <a:lnTo>
                    <a:pt x="3021" y="203"/>
                  </a:lnTo>
                  <a:lnTo>
                    <a:pt x="3021" y="203"/>
                  </a:lnTo>
                  <a:close/>
                  <a:moveTo>
                    <a:pt x="3033" y="254"/>
                  </a:moveTo>
                  <a:lnTo>
                    <a:pt x="3033" y="254"/>
                  </a:lnTo>
                  <a:cubicBezTo>
                    <a:pt x="3051" y="254"/>
                    <a:pt x="3064" y="240"/>
                    <a:pt x="3064" y="223"/>
                  </a:cubicBezTo>
                  <a:cubicBezTo>
                    <a:pt x="3064" y="205"/>
                    <a:pt x="3051" y="192"/>
                    <a:pt x="3033" y="192"/>
                  </a:cubicBezTo>
                  <a:cubicBezTo>
                    <a:pt x="3016" y="192"/>
                    <a:pt x="3002" y="205"/>
                    <a:pt x="3002" y="223"/>
                  </a:cubicBezTo>
                  <a:cubicBezTo>
                    <a:pt x="3002" y="240"/>
                    <a:pt x="3016" y="254"/>
                    <a:pt x="3033" y="254"/>
                  </a:cubicBezTo>
                  <a:lnTo>
                    <a:pt x="3033" y="254"/>
                  </a:lnTo>
                  <a:close/>
                  <a:moveTo>
                    <a:pt x="3033" y="188"/>
                  </a:moveTo>
                  <a:lnTo>
                    <a:pt x="3033" y="188"/>
                  </a:lnTo>
                  <a:cubicBezTo>
                    <a:pt x="3053" y="188"/>
                    <a:pt x="3068" y="203"/>
                    <a:pt x="3068" y="223"/>
                  </a:cubicBezTo>
                  <a:cubicBezTo>
                    <a:pt x="3068" y="242"/>
                    <a:pt x="3053" y="257"/>
                    <a:pt x="3033" y="257"/>
                  </a:cubicBezTo>
                  <a:cubicBezTo>
                    <a:pt x="3014" y="257"/>
                    <a:pt x="2998" y="242"/>
                    <a:pt x="2998" y="223"/>
                  </a:cubicBezTo>
                  <a:cubicBezTo>
                    <a:pt x="2998" y="203"/>
                    <a:pt x="3014" y="188"/>
                    <a:pt x="3033" y="188"/>
                  </a:cubicBezTo>
                  <a:lnTo>
                    <a:pt x="3033" y="188"/>
                  </a:lnTo>
                  <a:close/>
                  <a:moveTo>
                    <a:pt x="2952" y="420"/>
                  </a:moveTo>
                  <a:lnTo>
                    <a:pt x="2952" y="420"/>
                  </a:lnTo>
                  <a:lnTo>
                    <a:pt x="2952" y="398"/>
                  </a:lnTo>
                  <a:lnTo>
                    <a:pt x="2905" y="398"/>
                  </a:lnTo>
                  <a:cubicBezTo>
                    <a:pt x="2819" y="398"/>
                    <a:pt x="2708" y="411"/>
                    <a:pt x="2708" y="500"/>
                  </a:cubicBezTo>
                  <a:cubicBezTo>
                    <a:pt x="2708" y="565"/>
                    <a:pt x="2766" y="588"/>
                    <a:pt x="2813" y="588"/>
                  </a:cubicBezTo>
                  <a:cubicBezTo>
                    <a:pt x="2913" y="588"/>
                    <a:pt x="2952" y="504"/>
                    <a:pt x="2952" y="420"/>
                  </a:cubicBezTo>
                  <a:lnTo>
                    <a:pt x="2952" y="420"/>
                  </a:lnTo>
                  <a:close/>
                  <a:moveTo>
                    <a:pt x="2679" y="501"/>
                  </a:moveTo>
                  <a:lnTo>
                    <a:pt x="2679" y="501"/>
                  </a:lnTo>
                  <a:cubicBezTo>
                    <a:pt x="2679" y="391"/>
                    <a:pt x="2802" y="374"/>
                    <a:pt x="2897" y="374"/>
                  </a:cubicBezTo>
                  <a:lnTo>
                    <a:pt x="2952" y="374"/>
                  </a:lnTo>
                  <a:lnTo>
                    <a:pt x="2952" y="349"/>
                  </a:lnTo>
                  <a:cubicBezTo>
                    <a:pt x="2952" y="270"/>
                    <a:pt x="2906" y="234"/>
                    <a:pt x="2835" y="234"/>
                  </a:cubicBezTo>
                  <a:cubicBezTo>
                    <a:pt x="2789" y="234"/>
                    <a:pt x="2749" y="252"/>
                    <a:pt x="2719" y="279"/>
                  </a:cubicBezTo>
                  <a:lnTo>
                    <a:pt x="2703" y="258"/>
                  </a:lnTo>
                  <a:cubicBezTo>
                    <a:pt x="2736" y="227"/>
                    <a:pt x="2786" y="208"/>
                    <a:pt x="2837" y="208"/>
                  </a:cubicBezTo>
                  <a:cubicBezTo>
                    <a:pt x="2923" y="208"/>
                    <a:pt x="2980" y="253"/>
                    <a:pt x="2980" y="348"/>
                  </a:cubicBezTo>
                  <a:lnTo>
                    <a:pt x="2980" y="516"/>
                  </a:lnTo>
                  <a:cubicBezTo>
                    <a:pt x="2980" y="545"/>
                    <a:pt x="2983" y="581"/>
                    <a:pt x="2987" y="602"/>
                  </a:cubicBezTo>
                  <a:lnTo>
                    <a:pt x="2959" y="602"/>
                  </a:lnTo>
                  <a:cubicBezTo>
                    <a:pt x="2956" y="581"/>
                    <a:pt x="2953" y="541"/>
                    <a:pt x="2953" y="520"/>
                  </a:cubicBezTo>
                  <a:lnTo>
                    <a:pt x="2951" y="520"/>
                  </a:lnTo>
                  <a:cubicBezTo>
                    <a:pt x="2925" y="583"/>
                    <a:pt x="2869" y="612"/>
                    <a:pt x="2808" y="612"/>
                  </a:cubicBezTo>
                  <a:cubicBezTo>
                    <a:pt x="2746" y="612"/>
                    <a:pt x="2679" y="579"/>
                    <a:pt x="2679" y="501"/>
                  </a:cubicBezTo>
                  <a:lnTo>
                    <a:pt x="2679" y="501"/>
                  </a:lnTo>
                  <a:close/>
                  <a:moveTo>
                    <a:pt x="2305" y="796"/>
                  </a:moveTo>
                  <a:lnTo>
                    <a:pt x="2305" y="796"/>
                  </a:lnTo>
                  <a:lnTo>
                    <a:pt x="2310" y="769"/>
                  </a:lnTo>
                  <a:cubicBezTo>
                    <a:pt x="2319" y="772"/>
                    <a:pt x="2332" y="774"/>
                    <a:pt x="2344" y="774"/>
                  </a:cubicBezTo>
                  <a:cubicBezTo>
                    <a:pt x="2387" y="774"/>
                    <a:pt x="2407" y="740"/>
                    <a:pt x="2421" y="702"/>
                  </a:cubicBezTo>
                  <a:lnTo>
                    <a:pt x="2456" y="609"/>
                  </a:lnTo>
                  <a:lnTo>
                    <a:pt x="2301" y="220"/>
                  </a:lnTo>
                  <a:lnTo>
                    <a:pt x="2334" y="220"/>
                  </a:lnTo>
                  <a:lnTo>
                    <a:pt x="2472" y="576"/>
                  </a:lnTo>
                  <a:lnTo>
                    <a:pt x="2602" y="220"/>
                  </a:lnTo>
                  <a:lnTo>
                    <a:pt x="2635" y="220"/>
                  </a:lnTo>
                  <a:lnTo>
                    <a:pt x="2444" y="719"/>
                  </a:lnTo>
                  <a:cubicBezTo>
                    <a:pt x="2425" y="770"/>
                    <a:pt x="2396" y="801"/>
                    <a:pt x="2344" y="801"/>
                  </a:cubicBezTo>
                  <a:cubicBezTo>
                    <a:pt x="2332" y="801"/>
                    <a:pt x="2315" y="799"/>
                    <a:pt x="2305" y="796"/>
                  </a:cubicBezTo>
                  <a:lnTo>
                    <a:pt x="2305" y="796"/>
                  </a:lnTo>
                  <a:close/>
                  <a:moveTo>
                    <a:pt x="2172" y="220"/>
                  </a:moveTo>
                  <a:lnTo>
                    <a:pt x="2172" y="220"/>
                  </a:lnTo>
                  <a:lnTo>
                    <a:pt x="2202" y="220"/>
                  </a:lnTo>
                  <a:lnTo>
                    <a:pt x="2202" y="602"/>
                  </a:lnTo>
                  <a:lnTo>
                    <a:pt x="2172" y="602"/>
                  </a:lnTo>
                  <a:lnTo>
                    <a:pt x="2172" y="220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2" y="76"/>
                    <a:pt x="2162" y="59"/>
                  </a:cubicBezTo>
                  <a:cubicBezTo>
                    <a:pt x="2162" y="44"/>
                    <a:pt x="2174" y="33"/>
                    <a:pt x="2187" y="33"/>
                  </a:cubicBezTo>
                  <a:cubicBezTo>
                    <a:pt x="2200" y="33"/>
                    <a:pt x="2212" y="44"/>
                    <a:pt x="2212" y="59"/>
                  </a:cubicBezTo>
                  <a:cubicBezTo>
                    <a:pt x="2212" y="76"/>
                    <a:pt x="2200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1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90" y="602"/>
                  </a:lnTo>
                  <a:lnTo>
                    <a:pt x="1851" y="602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9"/>
                  </a:moveTo>
                  <a:lnTo>
                    <a:pt x="1422" y="39"/>
                  </a:lnTo>
                  <a:cubicBezTo>
                    <a:pt x="1428" y="39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9"/>
                  </a:lnTo>
                  <a:lnTo>
                    <a:pt x="1422" y="39"/>
                  </a:lnTo>
                  <a:lnTo>
                    <a:pt x="1422" y="39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4"/>
                    <a:pt x="1437" y="31"/>
                  </a:cubicBezTo>
                  <a:cubicBezTo>
                    <a:pt x="1437" y="38"/>
                    <a:pt x="1433" y="41"/>
                    <a:pt x="1427" y="42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3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3"/>
                    <a:pt x="1440" y="9"/>
                    <a:pt x="1423" y="9"/>
                  </a:cubicBezTo>
                  <a:cubicBezTo>
                    <a:pt x="1406" y="9"/>
                    <a:pt x="1392" y="23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3" y="5"/>
                    <a:pt x="1458" y="21"/>
                    <a:pt x="1458" y="40"/>
                  </a:cubicBezTo>
                  <a:cubicBezTo>
                    <a:pt x="1458" y="59"/>
                    <a:pt x="1443" y="75"/>
                    <a:pt x="1423" y="75"/>
                  </a:cubicBezTo>
                  <a:cubicBezTo>
                    <a:pt x="1404" y="75"/>
                    <a:pt x="1388" y="59"/>
                    <a:pt x="1388" y="40"/>
                  </a:cubicBezTo>
                  <a:cubicBezTo>
                    <a:pt x="1388" y="21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8"/>
                    <a:pt x="1187" y="28"/>
                  </a:cubicBezTo>
                  <a:cubicBezTo>
                    <a:pt x="1115" y="28"/>
                    <a:pt x="1037" y="69"/>
                    <a:pt x="1037" y="155"/>
                  </a:cubicBezTo>
                  <a:cubicBezTo>
                    <a:pt x="1037" y="337"/>
                    <a:pt x="1354" y="256"/>
                    <a:pt x="1354" y="457"/>
                  </a:cubicBezTo>
                  <a:cubicBezTo>
                    <a:pt x="1354" y="563"/>
                    <a:pt x="1267" y="617"/>
                    <a:pt x="1172" y="617"/>
                  </a:cubicBezTo>
                  <a:cubicBezTo>
                    <a:pt x="1100" y="617"/>
                    <a:pt x="1037" y="591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9"/>
                  </a:cubicBezTo>
                  <a:cubicBezTo>
                    <a:pt x="1322" y="279"/>
                    <a:pt x="1006" y="359"/>
                    <a:pt x="1006" y="156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4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1"/>
                  </a:moveTo>
                  <a:lnTo>
                    <a:pt x="526" y="411"/>
                  </a:lnTo>
                  <a:lnTo>
                    <a:pt x="832" y="411"/>
                  </a:lnTo>
                  <a:lnTo>
                    <a:pt x="681" y="44"/>
                  </a:lnTo>
                  <a:lnTo>
                    <a:pt x="526" y="411"/>
                  </a:lnTo>
                  <a:lnTo>
                    <a:pt x="526" y="411"/>
                  </a:lnTo>
                  <a:close/>
                  <a:moveTo>
                    <a:pt x="446" y="602"/>
                  </a:moveTo>
                  <a:lnTo>
                    <a:pt x="446" y="602"/>
                  </a:lnTo>
                  <a:lnTo>
                    <a:pt x="412" y="602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2"/>
                  </a:lnTo>
                  <a:lnTo>
                    <a:pt x="911" y="602"/>
                  </a:lnTo>
                  <a:lnTo>
                    <a:pt x="843" y="438"/>
                  </a:lnTo>
                  <a:lnTo>
                    <a:pt x="514" y="438"/>
                  </a:lnTo>
                  <a:lnTo>
                    <a:pt x="446" y="602"/>
                  </a:lnTo>
                  <a:lnTo>
                    <a:pt x="446" y="602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8"/>
                    <a:pt x="191" y="28"/>
                  </a:cubicBezTo>
                  <a:cubicBezTo>
                    <a:pt x="118" y="28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3"/>
                    <a:pt x="270" y="617"/>
                    <a:pt x="175" y="617"/>
                  </a:cubicBezTo>
                  <a:cubicBezTo>
                    <a:pt x="103" y="617"/>
                    <a:pt x="40" y="591"/>
                    <a:pt x="0" y="542"/>
                  </a:cubicBezTo>
                  <a:lnTo>
                    <a:pt x="21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9"/>
                  </a:cubicBezTo>
                  <a:cubicBezTo>
                    <a:pt x="326" y="279"/>
                    <a:pt x="10" y="359"/>
                    <a:pt x="10" y="156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6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16" y="456"/>
              <a:ext cx="895" cy="595"/>
            </a:xfrm>
            <a:custGeom>
              <a:avLst/>
              <a:gdLst>
                <a:gd name="T0" fmla="*/ 1437 w 1489"/>
                <a:gd name="T1" fmla="*/ 937 h 976"/>
                <a:gd name="T2" fmla="*/ 1446 w 1489"/>
                <a:gd name="T3" fmla="*/ 922 h 976"/>
                <a:gd name="T4" fmla="*/ 1444 w 1489"/>
                <a:gd name="T5" fmla="*/ 937 h 976"/>
                <a:gd name="T6" fmla="*/ 1437 w 1489"/>
                <a:gd name="T7" fmla="*/ 937 h 976"/>
                <a:gd name="T8" fmla="*/ 1432 w 1489"/>
                <a:gd name="T9" fmla="*/ 958 h 976"/>
                <a:gd name="T10" fmla="*/ 1437 w 1489"/>
                <a:gd name="T11" fmla="*/ 941 h 976"/>
                <a:gd name="T12" fmla="*/ 1455 w 1489"/>
                <a:gd name="T13" fmla="*/ 958 h 976"/>
                <a:gd name="T14" fmla="*/ 1449 w 1489"/>
                <a:gd name="T15" fmla="*/ 940 h 976"/>
                <a:gd name="T16" fmla="*/ 1446 w 1489"/>
                <a:gd name="T17" fmla="*/ 918 h 976"/>
                <a:gd name="T18" fmla="*/ 1432 w 1489"/>
                <a:gd name="T19" fmla="*/ 958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8 w 1489"/>
                <a:gd name="T37" fmla="*/ 975 h 976"/>
                <a:gd name="T38" fmla="*/ 286 w 1489"/>
                <a:gd name="T39" fmla="*/ 976 h 976"/>
                <a:gd name="T40" fmla="*/ 239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7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7 w 1489"/>
                <a:gd name="T57" fmla="*/ 900 h 976"/>
                <a:gd name="T58" fmla="*/ 1191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5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7"/>
                  </a:moveTo>
                  <a:lnTo>
                    <a:pt x="1437" y="937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4"/>
                    <a:pt x="1455" y="929"/>
                  </a:cubicBezTo>
                  <a:cubicBezTo>
                    <a:pt x="1455" y="935"/>
                    <a:pt x="1450" y="937"/>
                    <a:pt x="1444" y="937"/>
                  </a:cubicBezTo>
                  <a:lnTo>
                    <a:pt x="1437" y="937"/>
                  </a:lnTo>
                  <a:lnTo>
                    <a:pt x="1437" y="937"/>
                  </a:lnTo>
                  <a:close/>
                  <a:moveTo>
                    <a:pt x="1432" y="958"/>
                  </a:moveTo>
                  <a:lnTo>
                    <a:pt x="1432" y="958"/>
                  </a:lnTo>
                  <a:lnTo>
                    <a:pt x="1437" y="958"/>
                  </a:lnTo>
                  <a:lnTo>
                    <a:pt x="1437" y="941"/>
                  </a:lnTo>
                  <a:lnTo>
                    <a:pt x="1444" y="941"/>
                  </a:lnTo>
                  <a:lnTo>
                    <a:pt x="1455" y="958"/>
                  </a:lnTo>
                  <a:lnTo>
                    <a:pt x="1461" y="958"/>
                  </a:lnTo>
                  <a:lnTo>
                    <a:pt x="1449" y="940"/>
                  </a:lnTo>
                  <a:cubicBezTo>
                    <a:pt x="1454" y="939"/>
                    <a:pt x="1459" y="936"/>
                    <a:pt x="1459" y="930"/>
                  </a:cubicBezTo>
                  <a:cubicBezTo>
                    <a:pt x="1459" y="922"/>
                    <a:pt x="1453" y="918"/>
                    <a:pt x="1446" y="918"/>
                  </a:cubicBezTo>
                  <a:lnTo>
                    <a:pt x="1432" y="918"/>
                  </a:lnTo>
                  <a:lnTo>
                    <a:pt x="1432" y="958"/>
                  </a:lnTo>
                  <a:lnTo>
                    <a:pt x="1432" y="958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1"/>
                    <a:pt x="1428" y="907"/>
                    <a:pt x="1445" y="907"/>
                  </a:cubicBezTo>
                  <a:cubicBezTo>
                    <a:pt x="1462" y="907"/>
                    <a:pt x="1476" y="921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8"/>
                    <a:pt x="1425" y="973"/>
                    <a:pt x="1445" y="973"/>
                  </a:cubicBezTo>
                  <a:cubicBezTo>
                    <a:pt x="1464" y="973"/>
                    <a:pt x="1480" y="958"/>
                    <a:pt x="1480" y="938"/>
                  </a:cubicBezTo>
                  <a:cubicBezTo>
                    <a:pt x="1480" y="919"/>
                    <a:pt x="1464" y="903"/>
                    <a:pt x="1445" y="903"/>
                  </a:cubicBezTo>
                  <a:cubicBezTo>
                    <a:pt x="1425" y="903"/>
                    <a:pt x="1410" y="919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6"/>
                    <a:pt x="1188" y="975"/>
                  </a:cubicBezTo>
                  <a:lnTo>
                    <a:pt x="300" y="975"/>
                  </a:lnTo>
                  <a:cubicBezTo>
                    <a:pt x="296" y="976"/>
                    <a:pt x="291" y="976"/>
                    <a:pt x="286" y="976"/>
                  </a:cubicBezTo>
                  <a:cubicBezTo>
                    <a:pt x="128" y="976"/>
                    <a:pt x="0" y="848"/>
                    <a:pt x="0" y="690"/>
                  </a:cubicBezTo>
                  <a:cubicBezTo>
                    <a:pt x="0" y="549"/>
                    <a:pt x="104" y="431"/>
                    <a:pt x="239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3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8"/>
                    <a:pt x="909" y="136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70"/>
                    <a:pt x="842" y="168"/>
                    <a:pt x="840" y="167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9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7" y="900"/>
                  </a:cubicBezTo>
                  <a:lnTo>
                    <a:pt x="298" y="900"/>
                  </a:lnTo>
                  <a:lnTo>
                    <a:pt x="1191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3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3" y="318"/>
                    <a:pt x="1161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4" y="292"/>
                    <a:pt x="1104" y="279"/>
                    <a:pt x="1071" y="279"/>
                  </a:cubicBezTo>
                  <a:cubicBezTo>
                    <a:pt x="1071" y="279"/>
                    <a:pt x="1070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8"/>
                  </a:cubicBezTo>
                  <a:lnTo>
                    <a:pt x="766" y="777"/>
                  </a:lnTo>
                  <a:cubicBezTo>
                    <a:pt x="760" y="791"/>
                    <a:pt x="746" y="800"/>
                    <a:pt x="731" y="800"/>
                  </a:cubicBezTo>
                  <a:cubicBezTo>
                    <a:pt x="726" y="800"/>
                    <a:pt x="721" y="798"/>
                    <a:pt x="716" y="796"/>
                  </a:cubicBezTo>
                  <a:cubicBezTo>
                    <a:pt x="705" y="792"/>
                    <a:pt x="698" y="783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4" y="361"/>
                  </a:cubicBezTo>
                  <a:cubicBezTo>
                    <a:pt x="574" y="353"/>
                    <a:pt x="596" y="362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3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2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6"/>
                    <a:pt x="1205" y="254"/>
                  </a:cubicBezTo>
                  <a:cubicBezTo>
                    <a:pt x="1208" y="256"/>
                    <a:pt x="1210" y="258"/>
                    <a:pt x="1211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7"/>
                    <a:pt x="1240" y="291"/>
                    <a:pt x="1249" y="307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8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="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Only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 algn="ctr">
              <a:defRPr sz="2800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- 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6BBAB6"/>
              </a:buClr>
              <a:defRPr baseline="0">
                <a:solidFill>
                  <a:schemeClr val="tx2"/>
                </a:solidFill>
              </a:defRPr>
            </a:lvl1pPr>
            <a:lvl2pPr>
              <a:buClr>
                <a:srgbClr val="6BBAB6"/>
              </a:buClr>
              <a:defRPr baseline="0"/>
            </a:lvl2pPr>
            <a:lvl3pPr>
              <a:buClr>
                <a:srgbClr val="6BBAB6"/>
              </a:buClr>
              <a:defRPr baseline="0"/>
            </a:lvl3pPr>
            <a:lvl4pPr>
              <a:buClr>
                <a:srgbClr val="6BBAB6"/>
              </a:buClr>
              <a:defRPr baseline="0"/>
            </a:lvl4pPr>
            <a:lvl5pPr>
              <a:buClr>
                <a:srgbClr val="6BBAB6"/>
              </a:buCl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35169"/>
            <a:ext cx="914366" cy="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1434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721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wo Cont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6364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724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&amp;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3127248" cy="369332"/>
          </a:xfrm>
        </p:spPr>
        <p:txBody>
          <a:bodyPr anchor="t" anchorCtr="0">
            <a:spAutoFit/>
          </a:bodyPr>
          <a:lstStyle>
            <a:lvl1pPr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014216"/>
          </a:xfrm>
        </p:spPr>
        <p:txBody>
          <a:bodyPr lIns="274320" tIns="45720" rIns="457200" bIns="4572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4407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ase Study Onl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>
              <a:defRPr sz="2200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8"/>
            <a:ext cx="6016752" cy="3730752"/>
          </a:xfrm>
        </p:spPr>
        <p:txBody>
          <a:bodyPr lIns="365760" rIns="274320" bIns="45720" anchor="t" anchorCtr="0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8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4407"/>
            <a:ext cx="2286000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="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&amp; Sub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wo Cont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/>
              <a:t>Click to add text or click an icon to add other content types.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987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Only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 algn="ctr">
              <a:defRPr sz="2800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Confidential - Title &amp;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rgbClr val="6BBAB6"/>
              </a:buClr>
              <a:defRPr baseline="0"/>
            </a:lvl4pPr>
            <a:lvl5pPr>
              <a:buClr>
                <a:srgbClr val="6BBAB6"/>
              </a:buCl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8497" y="137381"/>
            <a:ext cx="914400" cy="636169"/>
            <a:chOff x="278497" y="137381"/>
            <a:chExt cx="914400" cy="636169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78497" y="535420"/>
              <a:ext cx="914400" cy="238130"/>
              <a:chOff x="278497" y="535420"/>
              <a:chExt cx="914400" cy="238130"/>
            </a:xfrm>
          </p:grpSpPr>
          <p:sp>
            <p:nvSpPr>
              <p:cNvPr id="8" name="Freeform 19"/>
              <p:cNvSpPr>
                <a:spLocks/>
              </p:cNvSpPr>
              <p:nvPr userDrawn="1"/>
            </p:nvSpPr>
            <p:spPr bwMode="auto">
              <a:xfrm>
                <a:off x="278497" y="535420"/>
                <a:ext cx="105946" cy="183672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20"/>
              <p:cNvSpPr>
                <a:spLocks noEditPoints="1"/>
              </p:cNvSpPr>
              <p:nvPr userDrawn="1"/>
            </p:nvSpPr>
            <p:spPr bwMode="auto">
              <a:xfrm>
                <a:off x="400780" y="540371"/>
                <a:ext cx="157928" cy="173771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1"/>
              <p:cNvSpPr>
                <a:spLocks/>
              </p:cNvSpPr>
              <p:nvPr userDrawn="1"/>
            </p:nvSpPr>
            <p:spPr bwMode="auto">
              <a:xfrm>
                <a:off x="574056" y="535420"/>
                <a:ext cx="105946" cy="183672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2"/>
              <p:cNvSpPr>
                <a:spLocks noEditPoints="1"/>
              </p:cNvSpPr>
              <p:nvPr userDrawn="1"/>
            </p:nvSpPr>
            <p:spPr bwMode="auto">
              <a:xfrm>
                <a:off x="690398" y="536905"/>
                <a:ext cx="20793" cy="2029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 userDrawn="1"/>
            </p:nvSpPr>
            <p:spPr bwMode="auto">
              <a:xfrm>
                <a:off x="761688" y="540371"/>
                <a:ext cx="143571" cy="173771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 noEditPoints="1"/>
              </p:cNvSpPr>
              <p:nvPr userDrawn="1"/>
            </p:nvSpPr>
            <p:spPr bwMode="auto">
              <a:xfrm>
                <a:off x="920112" y="544826"/>
                <a:ext cx="14852" cy="16931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5"/>
              <p:cNvSpPr>
                <a:spLocks/>
              </p:cNvSpPr>
              <p:nvPr userDrawn="1"/>
            </p:nvSpPr>
            <p:spPr bwMode="auto">
              <a:xfrm>
                <a:off x="961203" y="600770"/>
                <a:ext cx="99015" cy="172780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6"/>
              <p:cNvSpPr>
                <a:spLocks noEditPoints="1"/>
              </p:cNvSpPr>
              <p:nvPr userDrawn="1"/>
            </p:nvSpPr>
            <p:spPr bwMode="auto">
              <a:xfrm>
                <a:off x="1073584" y="596809"/>
                <a:ext cx="91589" cy="120798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 noEditPoints="1"/>
              </p:cNvSpPr>
              <p:nvPr userDrawn="1"/>
            </p:nvSpPr>
            <p:spPr bwMode="auto">
              <a:xfrm>
                <a:off x="1163688" y="596809"/>
                <a:ext cx="29209" cy="14852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514647" y="137381"/>
              <a:ext cx="442595" cy="290113"/>
              <a:chOff x="3857626" y="1555751"/>
              <a:chExt cx="1419225" cy="930275"/>
            </a:xfrm>
            <a:solidFill>
              <a:schemeClr val="bg1"/>
            </a:solidFill>
          </p:grpSpPr>
          <p:sp>
            <p:nvSpPr>
              <p:cNvPr id="18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721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wo Content,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4983"/>
            <a:ext cx="9144000" cy="3639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6364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with Capti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666653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3127248" cy="369332"/>
          </a:xfrm>
        </p:spPr>
        <p:txBody>
          <a:bodyPr anchor="t" anchorCtr="0">
            <a:spAutoFit/>
          </a:bodyPr>
          <a:lstStyle>
            <a:lvl1pPr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014216"/>
          </a:xfrm>
        </p:spPr>
        <p:txBody>
          <a:bodyPr lIns="274320" tIns="45720" rIns="457200" bIns="45720" anchor="t" anchorCtr="0"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4407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10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ase Study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6752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>
              <a:defRPr sz="2200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8"/>
            <a:ext cx="6016752" cy="3730752"/>
          </a:xfrm>
        </p:spPr>
        <p:txBody>
          <a:bodyPr lIns="365760" rIns="274320" bIns="45720" anchor="t" anchorCtr="0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8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4407"/>
            <a:ext cx="2286000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666653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ntent with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274320" tIns="45720" rIns="457200" bIns="91440" rtlCol="0" anchor="t" anchorCtr="0">
            <a:norm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795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Main Customer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add URL to online story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ustomer Valid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/>
              <a:t>Customer Validation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92469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3"/>
            <a:ext cx="2450592" cy="501885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Partner 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440649" y="4782265"/>
            <a:ext cx="2276795" cy="230832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accent1"/>
                </a:solidFill>
              </a:rPr>
              <a:t>For One-to-One Customer Use Only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64" r:id="rId8"/>
    <p:sldLayoutId id="214748396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35" r:id="rId15"/>
    <p:sldLayoutId id="2147483941" r:id="rId16"/>
    <p:sldLayoutId id="2147483963" r:id="rId17"/>
    <p:sldLayoutId id="2147483942" r:id="rId18"/>
    <p:sldLayoutId id="2147484017" r:id="rId19"/>
    <p:sldLayoutId id="2147484024" r:id="rId20"/>
    <p:sldLayoutId id="2147484030" r:id="rId21"/>
    <p:sldLayoutId id="2147484034" r:id="rId22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21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>
            <a:lumMod val="40000"/>
            <a:lumOff val="60000"/>
          </a:schemeClr>
        </a:buClr>
        <a:buSzPct val="80000"/>
        <a:buFont typeface="Arial" pitchFamily="34" charset="0"/>
        <a:buChar char="•"/>
        <a:defRPr sz="2000" b="0" kern="1200" cap="none" baseline="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bg1">
            <a:lumMod val="7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2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solidFill>
              <a:srgbClr val="19BB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solidFill>
              <a:srgbClr val="04304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66" r:id="rId6"/>
    <p:sldLayoutId id="2147483950" r:id="rId7"/>
    <p:sldLayoutId id="2147483951" r:id="rId8"/>
    <p:sldLayoutId id="2147484023" r:id="rId9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3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2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80">
              <a:defRPr sz="900">
                <a:solidFill>
                  <a:schemeClr val="bg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sz="28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54296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add text or click an icon to add other content types.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80">
              <a:defRPr sz="900">
                <a:solidFill>
                  <a:schemeClr val="bg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0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sz="28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accent1">
            <a:lumMod val="40000"/>
            <a:lumOff val="60000"/>
          </a:schemeClr>
        </a:buClr>
        <a:buSzPct val="80000"/>
        <a:buFont typeface="Arial" pitchFamily="34" charset="0"/>
        <a:buChar char="•"/>
        <a:defRPr sz="20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bg1">
            <a:lumMod val="7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bg1">
            <a:lumMod val="7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ssoftware.github.io/sasp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sassoftware.github.io/sas_kernel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PostSurveySAS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professor-workshop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academic-hub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03" y="1413137"/>
            <a:ext cx="7350847" cy="1077218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It's as Easy As </a:t>
            </a:r>
            <a:r>
              <a:rPr lang="en-US" b="1" dirty="0" err="1">
                <a:latin typeface="+mn-lt"/>
              </a:rPr>
              <a:t>SASPy</a:t>
            </a:r>
            <a:r>
              <a:rPr lang="en-US" b="1" dirty="0">
                <a:latin typeface="+mn-lt"/>
              </a:rPr>
              <a:t> to Combine SAS® and Python in Teaching the Data Sciences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4D030-44CB-49D9-9C52-A00E78182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0411" y="3609798"/>
            <a:ext cx="3636602" cy="1343958"/>
          </a:xfrm>
        </p:spPr>
        <p:txBody>
          <a:bodyPr/>
          <a:lstStyle/>
          <a:p>
            <a:r>
              <a:rPr lang="en-US" sz="1800" b="1" dirty="0"/>
              <a:t>James Harroun</a:t>
            </a:r>
          </a:p>
          <a:p>
            <a:r>
              <a:rPr lang="en-US" sz="1800" b="1" dirty="0"/>
              <a:t>Data Science Initiatives Manager</a:t>
            </a:r>
          </a:p>
          <a:p>
            <a:r>
              <a:rPr lang="en-US" sz="1800" b="1" dirty="0"/>
              <a:t>Global Academic Program</a:t>
            </a:r>
          </a:p>
          <a:p>
            <a:r>
              <a:rPr lang="en-US" sz="1800" b="1" dirty="0"/>
              <a:t>James.Harroun@sas.com</a:t>
            </a:r>
          </a:p>
        </p:txBody>
      </p:sp>
    </p:spTree>
    <p:extLst>
      <p:ext uri="{BB962C8B-B14F-4D97-AF65-F5344CB8AC3E}">
        <p14:creationId xmlns:p14="http://schemas.microsoft.com/office/powerpoint/2010/main" val="28690406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EF894C0-5D4E-D94B-BFEE-C7FE55C52219}"/>
              </a:ext>
            </a:extLst>
          </p:cNvPr>
          <p:cNvSpPr txBox="1"/>
          <p:nvPr/>
        </p:nvSpPr>
        <p:spPr>
          <a:xfrm>
            <a:off x="245214" y="152954"/>
            <a:ext cx="87824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/>
                <a:cs typeface="Helvetica"/>
              </a:rPr>
              <a:t>Free SAS Software for Academics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EF670F-8F49-4ECA-A01C-134DF1FB1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25" t="15970" r="1147" b="1876"/>
          <a:stretch/>
        </p:blipFill>
        <p:spPr>
          <a:xfrm>
            <a:off x="3535559" y="982503"/>
            <a:ext cx="1712953" cy="3471705"/>
          </a:xfrm>
          <a:prstGeom prst="rect">
            <a:avLst/>
          </a:prstGeom>
          <a:ln w="25400" cap="rnd">
            <a:solidFill>
              <a:srgbClr val="19BBB7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40F06-EB67-4D5F-BE38-F48B59E1D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6" t="14885" r="35477" b="5129"/>
          <a:stretch/>
        </p:blipFill>
        <p:spPr>
          <a:xfrm>
            <a:off x="1004050" y="982503"/>
            <a:ext cx="1712953" cy="3444890"/>
          </a:xfrm>
          <a:prstGeom prst="rect">
            <a:avLst/>
          </a:prstGeom>
          <a:ln w="25400" cap="rnd">
            <a:solidFill>
              <a:srgbClr val="19BBB7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43D18-2B22-4ECB-BAA3-473BAA56A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" t="14884" r="70073" b="7948"/>
          <a:stretch/>
        </p:blipFill>
        <p:spPr>
          <a:xfrm>
            <a:off x="6123791" y="982503"/>
            <a:ext cx="1712953" cy="3444890"/>
          </a:xfrm>
          <a:prstGeom prst="rect">
            <a:avLst/>
          </a:prstGeom>
          <a:ln w="25400" cap="rnd">
            <a:solidFill>
              <a:srgbClr val="19BBB7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55210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0" y="6807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Analytics Moves the World: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 Start Small and Think Big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3573A-BEBC-4942-B328-DE2B0C40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C4A0-2D6C-4BC7-8F8B-30C9C96F9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341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0" y="6807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Analytics Moves the World: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 Start Small and Think Big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0225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Analytics Moves the World: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 How to Win the Indianapolis 500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&amp; Reduce Your Carbon Footprint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A3307-E4F1-46AA-B92D-41F2CBD4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39802-E8AA-4986-92E8-2EC07670D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76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234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Analytics Moves the World: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2556" y="3564725"/>
            <a:ext cx="246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James </a:t>
            </a:r>
            <a:r>
              <a:rPr lang="en-US" sz="1200" dirty="0" err="1">
                <a:solidFill>
                  <a:schemeClr val="bg1"/>
                </a:solidFill>
              </a:rPr>
              <a:t>Harroun's</a:t>
            </a:r>
            <a:r>
              <a:rPr lang="en-US" sz="1200" dirty="0">
                <a:solidFill>
                  <a:schemeClr val="bg1"/>
                </a:solidFill>
              </a:rPr>
              <a:t> current commute and his stable of winning vehicles: 1997 Mercedes-Benz E320 and </a:t>
            </a:r>
          </a:p>
          <a:p>
            <a:r>
              <a:rPr lang="en-US" sz="1200" dirty="0">
                <a:solidFill>
                  <a:schemeClr val="bg1"/>
                </a:solidFill>
              </a:rPr>
              <a:t>2015 Nissan Versa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8" y="1399888"/>
            <a:ext cx="4729061" cy="2158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23931" r="6372" b="15499"/>
          <a:stretch/>
        </p:blipFill>
        <p:spPr>
          <a:xfrm>
            <a:off x="266909" y="2991623"/>
            <a:ext cx="2616819" cy="1329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27030" r="1694" b="7503"/>
          <a:stretch/>
        </p:blipFill>
        <p:spPr>
          <a:xfrm>
            <a:off x="6248706" y="2991624"/>
            <a:ext cx="2616819" cy="1329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13B41-F684-460B-A943-003E3D70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D61ED-A151-4CF9-9EF2-5C78611E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96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2B9F-DC3B-4A27-8CA2-B564227C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1816-2DB4-4489-BFFC-8792263B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8" name="TextBox 397"/>
          <p:cNvSpPr txBox="1"/>
          <p:nvPr/>
        </p:nvSpPr>
        <p:spPr>
          <a:xfrm>
            <a:off x="7938" y="306227"/>
            <a:ext cx="19192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endParaRPr lang="en-US" sz="1800" kern="500" spc="2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12889" y="496602"/>
            <a:ext cx="9031111" cy="5437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7663" indent="-347663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rgbClr val="00539B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Which Side of the Fence Are YOU on?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60" y="1804604"/>
            <a:ext cx="671105" cy="506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156" y="1745731"/>
            <a:ext cx="624568" cy="624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8015" y="1649573"/>
            <a:ext cx="18777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VS.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092" y="1745732"/>
            <a:ext cx="1296275" cy="552117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3901348" y="1150029"/>
            <a:ext cx="1399358" cy="165735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013" kern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2134" y="1677140"/>
            <a:ext cx="187778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0844" y="3102549"/>
            <a:ext cx="64152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technologies: multiple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versions of SAS provide multiple integration points to popular open source software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users to code in 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language(s)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choice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44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1816-2DB4-4489-BFFC-8792263B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8" y="1053744"/>
            <a:ext cx="9144000" cy="356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8" name="TextBox 397"/>
          <p:cNvSpPr txBox="1"/>
          <p:nvPr/>
        </p:nvSpPr>
        <p:spPr>
          <a:xfrm>
            <a:off x="7938" y="306227"/>
            <a:ext cx="19192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endParaRPr lang="en-US" sz="1800" kern="500" spc="2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12889" y="496602"/>
            <a:ext cx="9031111" cy="5437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7663" indent="-347663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rgbClr val="00539B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Demonstration of SAS Studio and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Jupyter</a:t>
            </a: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DD97-7FAF-42F3-8D11-F9D64104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040341"/>
            <a:ext cx="5059680" cy="27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69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1816-2DB4-4489-BFFC-8792263B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8" y="1053744"/>
            <a:ext cx="9144000" cy="356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8" name="TextBox 397"/>
          <p:cNvSpPr txBox="1"/>
          <p:nvPr/>
        </p:nvSpPr>
        <p:spPr>
          <a:xfrm>
            <a:off x="7938" y="306227"/>
            <a:ext cx="19192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endParaRPr lang="en-US" sz="1800" kern="500" spc="2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12889" y="496602"/>
            <a:ext cx="9031111" cy="5437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7663" indent="-347663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rgbClr val="00539B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Demonstration of SAS Studio and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Jupyter</a:t>
            </a: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DD97-7FAF-42F3-8D11-F9D64104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040341"/>
            <a:ext cx="5059680" cy="2724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87C072-5F10-4884-B0B4-CC4FE564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2" y="1788180"/>
            <a:ext cx="5059680" cy="27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01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1816-2DB4-4489-BFFC-8792263B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8" y="1053744"/>
            <a:ext cx="9144000" cy="356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8" name="TextBox 397"/>
          <p:cNvSpPr txBox="1"/>
          <p:nvPr/>
        </p:nvSpPr>
        <p:spPr>
          <a:xfrm>
            <a:off x="7938" y="306227"/>
            <a:ext cx="19192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endParaRPr lang="en-US" sz="1800" kern="500" spc="2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12889" y="496602"/>
            <a:ext cx="9031111" cy="5437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7663" indent="-347663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rgbClr val="00539B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Demonstration of SAS Studio and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Jupyter</a:t>
            </a: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DD97-7FAF-42F3-8D11-F9D64104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040341"/>
            <a:ext cx="5059680" cy="2724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87C072-5F10-4884-B0B4-CC4FE564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2" y="1788180"/>
            <a:ext cx="5059680" cy="2727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019BD-F571-4CB0-8DAC-6B697F215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432" y="2322965"/>
            <a:ext cx="506011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8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1816-2DB4-4489-BFFC-8792263B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8" y="1053744"/>
            <a:ext cx="9144000" cy="3998274"/>
          </a:xfrm>
        </p:spPr>
        <p:txBody>
          <a:bodyPr/>
          <a:lstStyle/>
          <a:p>
            <a:r>
              <a:rPr lang="en-US" dirty="0"/>
              <a:t>Python Integration preconfigured in the following environments:</a:t>
            </a:r>
          </a:p>
          <a:p>
            <a:r>
              <a:rPr lang="en-US" dirty="0"/>
              <a:t>SAS University Edition</a:t>
            </a:r>
          </a:p>
          <a:p>
            <a:r>
              <a:rPr lang="en-US" dirty="0"/>
              <a:t>SAS </a:t>
            </a:r>
            <a:r>
              <a:rPr lang="en-US" dirty="0" err="1"/>
              <a:t>Viya</a:t>
            </a:r>
            <a:r>
              <a:rPr lang="en-US" dirty="0"/>
              <a:t> for Learners </a:t>
            </a:r>
          </a:p>
          <a:p>
            <a:endParaRPr lang="en-US" dirty="0"/>
          </a:p>
          <a:p>
            <a:r>
              <a:rPr lang="en-US" dirty="0" err="1"/>
              <a:t>sas_kernel</a:t>
            </a:r>
            <a:r>
              <a:rPr lang="en-US" dirty="0"/>
              <a:t> and </a:t>
            </a:r>
            <a:r>
              <a:rPr lang="en-US" dirty="0" err="1"/>
              <a:t>saspy</a:t>
            </a:r>
            <a:r>
              <a:rPr lang="en-US" dirty="0"/>
              <a:t> packages can be configured for:</a:t>
            </a:r>
          </a:p>
          <a:p>
            <a:r>
              <a:rPr lang="en-US" dirty="0"/>
              <a:t>Local SAS installations</a:t>
            </a:r>
          </a:p>
          <a:p>
            <a:r>
              <a:rPr lang="en-US" dirty="0"/>
              <a:t>SAS OnDemand for Academics (coming soon)</a:t>
            </a:r>
          </a:p>
          <a:p>
            <a:endParaRPr lang="en-US" dirty="0"/>
          </a:p>
          <a:p>
            <a:r>
              <a:rPr lang="en-US" dirty="0"/>
              <a:t>For more information, Please visit the following: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https://sassoftware.github.io/saspy/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https://sassoftware.github.io/sas_kernel/</a:t>
            </a:r>
            <a:endParaRPr lang="en-US" dirty="0"/>
          </a:p>
        </p:txBody>
      </p:sp>
      <p:sp>
        <p:nvSpPr>
          <p:cNvPr id="398" name="TextBox 397"/>
          <p:cNvSpPr txBox="1"/>
          <p:nvPr/>
        </p:nvSpPr>
        <p:spPr>
          <a:xfrm>
            <a:off x="7938" y="306227"/>
            <a:ext cx="19192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endParaRPr lang="en-US" sz="1800" kern="500" spc="2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12889" y="496602"/>
            <a:ext cx="9031111" cy="5437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7663" indent="-347663" algn="ctr">
              <a:lnSpc>
                <a:spcPct val="90000"/>
              </a:lnSpc>
              <a:spcBef>
                <a:spcPct val="35000"/>
              </a:spcBef>
              <a:spcAft>
                <a:spcPct val="17000"/>
              </a:spcAft>
              <a:buClr>
                <a:srgbClr val="00539B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Demonstration of SAS Studio and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Jupyter</a:t>
            </a:r>
            <a:r>
              <a:rPr lang="en-US" sz="3200" kern="0" dirty="0">
                <a:solidFill>
                  <a:schemeClr val="bg1"/>
                </a:solidFill>
                <a:latin typeface="+mj-lt"/>
                <a:ea typeface="ＭＳ Ｐゴシック" pitchFamily="-112" charset="-128"/>
                <a:cs typeface="Arial"/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267833923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481A-F20C-4DB4-97E5-55C9ECDD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015"/>
            <a:ext cx="9144000" cy="492443"/>
          </a:xfrm>
        </p:spPr>
        <p:txBody>
          <a:bodyPr/>
          <a:lstStyle/>
          <a:p>
            <a:r>
              <a:rPr lang="en-US" dirty="0"/>
              <a:t>Thanks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6B9E0-2DB9-4637-8C90-4C1AAE991E6A}"/>
              </a:ext>
            </a:extLst>
          </p:cNvPr>
          <p:cNvSpPr txBox="1"/>
          <p:nvPr/>
        </p:nvSpPr>
        <p:spPr>
          <a:xfrm>
            <a:off x="844966" y="1177699"/>
            <a:ext cx="7234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Please take our quick survey! </a:t>
            </a:r>
          </a:p>
          <a:p>
            <a:pPr algn="ctr"/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http://tinyurl.com/PostSurveySAS</a:t>
            </a:r>
            <a:endParaRPr lang="en-US" sz="2800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Event ID: 575821-01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AC100-B6DB-46F2-B674-4193CB451E71}"/>
              </a:ext>
            </a:extLst>
          </p:cNvPr>
          <p:cNvSpPr txBox="1"/>
          <p:nvPr/>
        </p:nvSpPr>
        <p:spPr>
          <a:xfrm>
            <a:off x="824647" y="3516581"/>
            <a:ext cx="723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James.Harroun@sas.com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sas.com/academic</a:t>
            </a:r>
          </a:p>
        </p:txBody>
      </p:sp>
    </p:spTree>
    <p:extLst>
      <p:ext uri="{BB962C8B-B14F-4D97-AF65-F5344CB8AC3E}">
        <p14:creationId xmlns:p14="http://schemas.microsoft.com/office/powerpoint/2010/main" val="38510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681C94-618F-41F5-B544-B97907F5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932"/>
            <a:ext cx="9144000" cy="584775"/>
          </a:xfrm>
        </p:spPr>
        <p:txBody>
          <a:bodyPr/>
          <a:lstStyle/>
          <a:p>
            <a:r>
              <a:rPr lang="en-US" dirty="0"/>
              <a:t>Broadcasting from My Kitchen Office</a:t>
            </a:r>
          </a:p>
        </p:txBody>
      </p:sp>
      <p:pic>
        <p:nvPicPr>
          <p:cNvPr id="11" name="Picture 10" descr="A desktop computer sitting on top of a desk&#10;&#10;Description automatically generated">
            <a:extLst>
              <a:ext uri="{FF2B5EF4-FFF2-40B4-BE49-F238E27FC236}">
                <a16:creationId xmlns:a16="http://schemas.microsoft.com/office/drawing/2014/main" id="{D8783A64-BE4D-484C-BB93-62CDFE50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19" y="1324671"/>
            <a:ext cx="4596161" cy="34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304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8E42-2B31-41D1-B712-7CEE1DB836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27248" y="1468582"/>
            <a:ext cx="6016752" cy="367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SAS Global Academic Program </a:t>
            </a:r>
            <a:r>
              <a:rPr lang="en-US" dirty="0"/>
              <a:t>supports industry partnerships with academia, delivers technology and resources for teaching and learning, and provides products and services at no cost to schools.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“customers” are students, educators, independent learners, and academic researchers.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C88F4-F5FF-49F9-9A08-40E473AA4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902" y="656023"/>
            <a:ext cx="2304288" cy="514628"/>
          </a:xfrm>
        </p:spPr>
        <p:txBody>
          <a:bodyPr/>
          <a:lstStyle/>
          <a:p>
            <a:r>
              <a:rPr lang="en-US" sz="3200" b="1" dirty="0"/>
              <a:t>Our Mission: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3025-E059-4F12-A21C-6DCA4636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21" y="1901103"/>
            <a:ext cx="2664938" cy="13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95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b="8144"/>
          <a:stretch/>
        </p:blipFill>
        <p:spPr>
          <a:xfrm>
            <a:off x="0" y="1"/>
            <a:ext cx="9143999" cy="51452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3" y="-16491"/>
            <a:ext cx="9144003" cy="517648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/>
              <a:t>Hcb</a:t>
            </a:r>
            <a:r>
              <a:rPr lang="en-US" dirty="0"/>
              <a:t> </a:t>
            </a:r>
            <a:r>
              <a:rPr lang="en-US" dirty="0" err="1"/>
              <a:t>nn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" y="2253659"/>
            <a:ext cx="9144000" cy="1618939"/>
          </a:xfrm>
          <a:prstGeom prst="rect">
            <a:avLst/>
          </a:prstGeom>
          <a:gradFill>
            <a:gsLst>
              <a:gs pos="0">
                <a:srgbClr val="00517F"/>
              </a:gs>
              <a:gs pos="100000">
                <a:srgbClr val="04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7832" y="1270902"/>
            <a:ext cx="7965749" cy="2219918"/>
            <a:chOff x="757832" y="859165"/>
            <a:chExt cx="7965749" cy="2219918"/>
          </a:xfrm>
        </p:grpSpPr>
        <p:sp>
          <p:nvSpPr>
            <p:cNvPr id="9" name="Text Placeholder 2"/>
            <p:cNvSpPr txBox="1">
              <a:spLocks/>
            </p:cNvSpPr>
            <p:nvPr/>
          </p:nvSpPr>
          <p:spPr>
            <a:xfrm flipH="1">
              <a:off x="6911545" y="859165"/>
              <a:ext cx="1812036" cy="27432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marL="0" indent="0" algn="ctr" defTabSz="36576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itchFamily="34" charset="0"/>
                <a:buNone/>
                <a:defRPr sz="22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36576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tabLst/>
                <a:defRPr sz="18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4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315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1440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0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8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28016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463040" indent="-18288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459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 flipH="1">
              <a:off x="3501234" y="2781870"/>
              <a:ext cx="2141529" cy="27432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marL="0" indent="0" algn="ctr" defTabSz="36576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itchFamily="34" charset="0"/>
                <a:buNone/>
                <a:defRPr sz="22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36576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tabLst/>
                <a:defRPr sz="18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4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315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1440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0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8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28016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463040" indent="-18288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459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Build SAS Skill and Usage Among Students</a:t>
              </a:r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 flipH="1">
              <a:off x="6384384" y="2804763"/>
              <a:ext cx="2069493" cy="27432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marL="0" indent="0" algn="ctr" defTabSz="36576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itchFamily="34" charset="0"/>
                <a:buNone/>
                <a:defRPr sz="22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36576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tabLst/>
                <a:defRPr sz="18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4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315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1440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0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8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28016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463040" indent="-18288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459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Develop Academic-Commercial Connections</a:t>
              </a: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 flipH="1">
              <a:off x="757832" y="2802130"/>
              <a:ext cx="2141527" cy="27432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marL="0" indent="0" algn="ctr" defTabSz="36576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itchFamily="34" charset="0"/>
                <a:buNone/>
                <a:defRPr sz="22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36576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tabLst/>
                <a:defRPr sz="18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182880" algn="l" defTabSz="365760" rtl="0" eaLnBrk="1" latinLnBrk="0" hangingPunct="1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4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315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1440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Calibri" panose="020F0502020204030204" pitchFamily="34" charset="0"/>
                <a:buChar char="-"/>
                <a:defRPr sz="10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8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280160" indent="-182880" algn="l" defTabSz="36576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463040" indent="-18288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45920" indent="-182880" algn="l" defTabSz="365760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Increase SAS Consideration and Adoption Among Faculty</a:t>
              </a:r>
            </a:p>
          </p:txBody>
        </p:sp>
      </p:grpSp>
      <p:sp>
        <p:nvSpPr>
          <p:cNvPr id="22" name="Freeform 17"/>
          <p:cNvSpPr>
            <a:spLocks noChangeAspect="1" noEditPoints="1"/>
          </p:cNvSpPr>
          <p:nvPr/>
        </p:nvSpPr>
        <p:spPr bwMode="auto">
          <a:xfrm>
            <a:off x="6911545" y="2483234"/>
            <a:ext cx="1015173" cy="620542"/>
          </a:xfrm>
          <a:custGeom>
            <a:avLst/>
            <a:gdLst>
              <a:gd name="T0" fmla="*/ 4575 w 4830"/>
              <a:gd name="T1" fmla="*/ 1877 h 2950"/>
              <a:gd name="T2" fmla="*/ 4040 w 4830"/>
              <a:gd name="T3" fmla="*/ 1612 h 2950"/>
              <a:gd name="T4" fmla="*/ 3823 w 4830"/>
              <a:gd name="T5" fmla="*/ 517 h 2950"/>
              <a:gd name="T6" fmla="*/ 4672 w 4830"/>
              <a:gd name="T7" fmla="*/ 1651 h 2950"/>
              <a:gd name="T8" fmla="*/ 3879 w 4830"/>
              <a:gd name="T9" fmla="*/ 1851 h 2950"/>
              <a:gd name="T10" fmla="*/ 3449 w 4830"/>
              <a:gd name="T11" fmla="*/ 1396 h 2950"/>
              <a:gd name="T12" fmla="*/ 2266 w 4830"/>
              <a:gd name="T13" fmla="*/ 778 h 2950"/>
              <a:gd name="T14" fmla="*/ 1740 w 4830"/>
              <a:gd name="T15" fmla="*/ 1166 h 2950"/>
              <a:gd name="T16" fmla="*/ 2568 w 4830"/>
              <a:gd name="T17" fmla="*/ 290 h 2950"/>
              <a:gd name="T18" fmla="*/ 3913 w 4830"/>
              <a:gd name="T19" fmla="*/ 1667 h 2950"/>
              <a:gd name="T20" fmla="*/ 3879 w 4830"/>
              <a:gd name="T21" fmla="*/ 1851 h 2950"/>
              <a:gd name="T22" fmla="*/ 3721 w 4830"/>
              <a:gd name="T23" fmla="*/ 2041 h 2950"/>
              <a:gd name="T24" fmla="*/ 3355 w 4830"/>
              <a:gd name="T25" fmla="*/ 1950 h 2950"/>
              <a:gd name="T26" fmla="*/ 3263 w 4830"/>
              <a:gd name="T27" fmla="*/ 1876 h 2950"/>
              <a:gd name="T28" fmla="*/ 3517 w 4830"/>
              <a:gd name="T29" fmla="*/ 2257 h 2950"/>
              <a:gd name="T30" fmla="*/ 2738 w 4830"/>
              <a:gd name="T31" fmla="*/ 2035 h 2950"/>
              <a:gd name="T32" fmla="*/ 2990 w 4830"/>
              <a:gd name="T33" fmla="*/ 2416 h 2950"/>
              <a:gd name="T34" fmla="*/ 2793 w 4830"/>
              <a:gd name="T35" fmla="*/ 2662 h 2950"/>
              <a:gd name="T36" fmla="*/ 2164 w 4830"/>
              <a:gd name="T37" fmla="*/ 2150 h 2950"/>
              <a:gd name="T38" fmla="*/ 2077 w 4830"/>
              <a:gd name="T39" fmla="*/ 2257 h 2950"/>
              <a:gd name="T40" fmla="*/ 2335 w 4830"/>
              <a:gd name="T41" fmla="*/ 2810 h 2950"/>
              <a:gd name="T42" fmla="*/ 1280 w 4830"/>
              <a:gd name="T43" fmla="*/ 490 h 2950"/>
              <a:gd name="T44" fmla="*/ 1882 w 4830"/>
              <a:gd name="T45" fmla="*/ 396 h 2950"/>
              <a:gd name="T46" fmla="*/ 2048 w 4830"/>
              <a:gd name="T47" fmla="*/ 1272 h 2950"/>
              <a:gd name="T48" fmla="*/ 3357 w 4830"/>
              <a:gd name="T49" fmla="*/ 1498 h 2950"/>
              <a:gd name="T50" fmla="*/ 3721 w 4830"/>
              <a:gd name="T51" fmla="*/ 2041 h 2950"/>
              <a:gd name="T52" fmla="*/ 707 w 4830"/>
              <a:gd name="T53" fmla="*/ 1904 h 2950"/>
              <a:gd name="T54" fmla="*/ 492 w 4830"/>
              <a:gd name="T55" fmla="*/ 2084 h 2950"/>
              <a:gd name="T56" fmla="*/ 157 w 4830"/>
              <a:gd name="T57" fmla="*/ 1874 h 2950"/>
              <a:gd name="T58" fmla="*/ 529 w 4830"/>
              <a:gd name="T59" fmla="*/ 145 h 2950"/>
              <a:gd name="T60" fmla="*/ 977 w 4830"/>
              <a:gd name="T61" fmla="*/ 249 h 2950"/>
              <a:gd name="T62" fmla="*/ 707 w 4830"/>
              <a:gd name="T63" fmla="*/ 1904 h 2950"/>
              <a:gd name="T64" fmla="*/ 4630 w 4830"/>
              <a:gd name="T65" fmla="*/ 556 h 2950"/>
              <a:gd name="T66" fmla="*/ 3798 w 4830"/>
              <a:gd name="T67" fmla="*/ 381 h 2950"/>
              <a:gd name="T68" fmla="*/ 2571 w 4830"/>
              <a:gd name="T69" fmla="*/ 152 h 2950"/>
              <a:gd name="T70" fmla="*/ 1229 w 4830"/>
              <a:gd name="T71" fmla="*/ 258 h 2950"/>
              <a:gd name="T72" fmla="*/ 576 w 4830"/>
              <a:gd name="T73" fmla="*/ 12 h 2950"/>
              <a:gd name="T74" fmla="*/ 202 w 4830"/>
              <a:gd name="T75" fmla="*/ 299 h 2950"/>
              <a:gd name="T76" fmla="*/ 313 w 4830"/>
              <a:gd name="T77" fmla="*/ 2224 h 2950"/>
              <a:gd name="T78" fmla="*/ 841 w 4830"/>
              <a:gd name="T79" fmla="*/ 1938 h 2950"/>
              <a:gd name="T80" fmla="*/ 2317 w 4830"/>
              <a:gd name="T81" fmla="*/ 2950 h 2950"/>
              <a:gd name="T82" fmla="*/ 2610 w 4830"/>
              <a:gd name="T83" fmla="*/ 2692 h 2950"/>
              <a:gd name="T84" fmla="*/ 3123 w 4830"/>
              <a:gd name="T85" fmla="*/ 2724 h 2950"/>
              <a:gd name="T86" fmla="*/ 3648 w 4830"/>
              <a:gd name="T87" fmla="*/ 2566 h 2950"/>
              <a:gd name="T88" fmla="*/ 3885 w 4830"/>
              <a:gd name="T89" fmla="*/ 2008 h 2950"/>
              <a:gd name="T90" fmla="*/ 4239 w 4830"/>
              <a:gd name="T91" fmla="*/ 2030 h 2950"/>
              <a:gd name="T92" fmla="*/ 4760 w 4830"/>
              <a:gd name="T93" fmla="*/ 1917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30" h="2950">
                <a:moveTo>
                  <a:pt x="4649" y="1836"/>
                </a:moveTo>
                <a:lnTo>
                  <a:pt x="4649" y="1836"/>
                </a:lnTo>
                <a:cubicBezTo>
                  <a:pt x="4632" y="1859"/>
                  <a:pt x="4608" y="1872"/>
                  <a:pt x="4575" y="1877"/>
                </a:cubicBezTo>
                <a:lnTo>
                  <a:pt x="4233" y="1892"/>
                </a:lnTo>
                <a:cubicBezTo>
                  <a:pt x="4161" y="1895"/>
                  <a:pt x="4127" y="1833"/>
                  <a:pt x="4077" y="1701"/>
                </a:cubicBezTo>
                <a:cubicBezTo>
                  <a:pt x="4064" y="1669"/>
                  <a:pt x="4052" y="1638"/>
                  <a:pt x="4040" y="1612"/>
                </a:cubicBezTo>
                <a:lnTo>
                  <a:pt x="3692" y="748"/>
                </a:lnTo>
                <a:cubicBezTo>
                  <a:pt x="3679" y="700"/>
                  <a:pt x="3686" y="650"/>
                  <a:pt x="3711" y="606"/>
                </a:cubicBezTo>
                <a:cubicBezTo>
                  <a:pt x="3736" y="563"/>
                  <a:pt x="3775" y="531"/>
                  <a:pt x="3823" y="517"/>
                </a:cubicBezTo>
                <a:lnTo>
                  <a:pt x="4250" y="454"/>
                </a:lnTo>
                <a:cubicBezTo>
                  <a:pt x="4347" y="441"/>
                  <a:pt x="4463" y="477"/>
                  <a:pt x="4494" y="583"/>
                </a:cubicBezTo>
                <a:lnTo>
                  <a:pt x="4672" y="1651"/>
                </a:lnTo>
                <a:cubicBezTo>
                  <a:pt x="4687" y="1726"/>
                  <a:pt x="4678" y="1796"/>
                  <a:pt x="4649" y="1836"/>
                </a:cubicBezTo>
                <a:lnTo>
                  <a:pt x="4649" y="1836"/>
                </a:lnTo>
                <a:close/>
                <a:moveTo>
                  <a:pt x="3879" y="1851"/>
                </a:moveTo>
                <a:lnTo>
                  <a:pt x="3879" y="1851"/>
                </a:lnTo>
                <a:cubicBezTo>
                  <a:pt x="3862" y="1796"/>
                  <a:pt x="3830" y="1749"/>
                  <a:pt x="3787" y="1715"/>
                </a:cubicBezTo>
                <a:lnTo>
                  <a:pt x="3449" y="1396"/>
                </a:lnTo>
                <a:lnTo>
                  <a:pt x="2637" y="695"/>
                </a:lnTo>
                <a:cubicBezTo>
                  <a:pt x="2619" y="680"/>
                  <a:pt x="2595" y="675"/>
                  <a:pt x="2573" y="681"/>
                </a:cubicBezTo>
                <a:cubicBezTo>
                  <a:pt x="2565" y="683"/>
                  <a:pt x="2388" y="734"/>
                  <a:pt x="2266" y="778"/>
                </a:cubicBezTo>
                <a:cubicBezTo>
                  <a:pt x="2249" y="784"/>
                  <a:pt x="2236" y="796"/>
                  <a:pt x="2228" y="812"/>
                </a:cubicBezTo>
                <a:cubicBezTo>
                  <a:pt x="2175" y="918"/>
                  <a:pt x="2060" y="1105"/>
                  <a:pt x="1978" y="1153"/>
                </a:cubicBezTo>
                <a:cubicBezTo>
                  <a:pt x="1847" y="1229"/>
                  <a:pt x="1790" y="1214"/>
                  <a:pt x="1740" y="1166"/>
                </a:cubicBezTo>
                <a:cubicBezTo>
                  <a:pt x="1709" y="1135"/>
                  <a:pt x="1693" y="1094"/>
                  <a:pt x="1693" y="1057"/>
                </a:cubicBezTo>
                <a:cubicBezTo>
                  <a:pt x="1697" y="1025"/>
                  <a:pt x="1792" y="289"/>
                  <a:pt x="2545" y="289"/>
                </a:cubicBezTo>
                <a:cubicBezTo>
                  <a:pt x="2553" y="289"/>
                  <a:pt x="2561" y="290"/>
                  <a:pt x="2568" y="290"/>
                </a:cubicBezTo>
                <a:cubicBezTo>
                  <a:pt x="2648" y="291"/>
                  <a:pt x="3216" y="485"/>
                  <a:pt x="3550" y="667"/>
                </a:cubicBezTo>
                <a:cubicBezTo>
                  <a:pt x="3546" y="707"/>
                  <a:pt x="3548" y="748"/>
                  <a:pt x="3559" y="788"/>
                </a:cubicBezTo>
                <a:lnTo>
                  <a:pt x="3913" y="1667"/>
                </a:lnTo>
                <a:cubicBezTo>
                  <a:pt x="3926" y="1693"/>
                  <a:pt x="3937" y="1722"/>
                  <a:pt x="3948" y="1751"/>
                </a:cubicBezTo>
                <a:cubicBezTo>
                  <a:pt x="3954" y="1766"/>
                  <a:pt x="3960" y="1782"/>
                  <a:pt x="3967" y="1799"/>
                </a:cubicBezTo>
                <a:cubicBezTo>
                  <a:pt x="3936" y="1817"/>
                  <a:pt x="3906" y="1835"/>
                  <a:pt x="3879" y="1851"/>
                </a:cubicBezTo>
                <a:lnTo>
                  <a:pt x="3879" y="1851"/>
                </a:lnTo>
                <a:close/>
                <a:moveTo>
                  <a:pt x="3721" y="2041"/>
                </a:moveTo>
                <a:lnTo>
                  <a:pt x="3721" y="2041"/>
                </a:lnTo>
                <a:cubicBezTo>
                  <a:pt x="3666" y="2109"/>
                  <a:pt x="3567" y="2120"/>
                  <a:pt x="3499" y="2065"/>
                </a:cubicBezTo>
                <a:lnTo>
                  <a:pt x="3355" y="1950"/>
                </a:lnTo>
                <a:cubicBezTo>
                  <a:pt x="3355" y="1950"/>
                  <a:pt x="3355" y="1950"/>
                  <a:pt x="3355" y="1950"/>
                </a:cubicBezTo>
                <a:cubicBezTo>
                  <a:pt x="3355" y="1950"/>
                  <a:pt x="3355" y="1950"/>
                  <a:pt x="3355" y="1950"/>
                </a:cubicBezTo>
                <a:lnTo>
                  <a:pt x="3263" y="1876"/>
                </a:lnTo>
                <a:lnTo>
                  <a:pt x="3263" y="1876"/>
                </a:lnTo>
                <a:cubicBezTo>
                  <a:pt x="3233" y="1852"/>
                  <a:pt x="3190" y="1857"/>
                  <a:pt x="3166" y="1887"/>
                </a:cubicBezTo>
                <a:cubicBezTo>
                  <a:pt x="3142" y="1917"/>
                  <a:pt x="3147" y="1960"/>
                  <a:pt x="3177" y="1984"/>
                </a:cubicBezTo>
                <a:lnTo>
                  <a:pt x="3517" y="2257"/>
                </a:lnTo>
                <a:cubicBezTo>
                  <a:pt x="3585" y="2312"/>
                  <a:pt x="3595" y="2412"/>
                  <a:pt x="3541" y="2479"/>
                </a:cubicBezTo>
                <a:cubicBezTo>
                  <a:pt x="3486" y="2547"/>
                  <a:pt x="3386" y="2558"/>
                  <a:pt x="3319" y="2504"/>
                </a:cubicBezTo>
                <a:lnTo>
                  <a:pt x="2738" y="2035"/>
                </a:lnTo>
                <a:cubicBezTo>
                  <a:pt x="2708" y="2011"/>
                  <a:pt x="2665" y="2016"/>
                  <a:pt x="2641" y="2045"/>
                </a:cubicBezTo>
                <a:cubicBezTo>
                  <a:pt x="2617" y="2075"/>
                  <a:pt x="2621" y="2118"/>
                  <a:pt x="2651" y="2142"/>
                </a:cubicBezTo>
                <a:lnTo>
                  <a:pt x="2990" y="2416"/>
                </a:lnTo>
                <a:cubicBezTo>
                  <a:pt x="3058" y="2471"/>
                  <a:pt x="3069" y="2570"/>
                  <a:pt x="3015" y="2638"/>
                </a:cubicBezTo>
                <a:cubicBezTo>
                  <a:pt x="2989" y="2671"/>
                  <a:pt x="2951" y="2691"/>
                  <a:pt x="2909" y="2696"/>
                </a:cubicBezTo>
                <a:cubicBezTo>
                  <a:pt x="2867" y="2700"/>
                  <a:pt x="2826" y="2688"/>
                  <a:pt x="2793" y="2662"/>
                </a:cubicBezTo>
                <a:lnTo>
                  <a:pt x="2522" y="2442"/>
                </a:lnTo>
                <a:cubicBezTo>
                  <a:pt x="2515" y="2436"/>
                  <a:pt x="2508" y="2430"/>
                  <a:pt x="2501" y="2424"/>
                </a:cubicBezTo>
                <a:lnTo>
                  <a:pt x="2164" y="2150"/>
                </a:lnTo>
                <a:lnTo>
                  <a:pt x="2164" y="2150"/>
                </a:lnTo>
                <a:cubicBezTo>
                  <a:pt x="2134" y="2126"/>
                  <a:pt x="2090" y="2130"/>
                  <a:pt x="2067" y="2160"/>
                </a:cubicBezTo>
                <a:cubicBezTo>
                  <a:pt x="2043" y="2189"/>
                  <a:pt x="2047" y="2233"/>
                  <a:pt x="2077" y="2257"/>
                </a:cubicBezTo>
                <a:lnTo>
                  <a:pt x="2429" y="2545"/>
                </a:lnTo>
                <a:cubicBezTo>
                  <a:pt x="2484" y="2601"/>
                  <a:pt x="2491" y="2691"/>
                  <a:pt x="2441" y="2753"/>
                </a:cubicBezTo>
                <a:cubicBezTo>
                  <a:pt x="2415" y="2785"/>
                  <a:pt x="2377" y="2806"/>
                  <a:pt x="2335" y="2810"/>
                </a:cubicBezTo>
                <a:cubicBezTo>
                  <a:pt x="2293" y="2815"/>
                  <a:pt x="2251" y="2803"/>
                  <a:pt x="2218" y="2777"/>
                </a:cubicBezTo>
                <a:lnTo>
                  <a:pt x="904" y="1729"/>
                </a:lnTo>
                <a:lnTo>
                  <a:pt x="1280" y="490"/>
                </a:lnTo>
                <a:lnTo>
                  <a:pt x="1283" y="478"/>
                </a:lnTo>
                <a:cubicBezTo>
                  <a:pt x="1286" y="450"/>
                  <a:pt x="1284" y="423"/>
                  <a:pt x="1281" y="396"/>
                </a:cubicBezTo>
                <a:lnTo>
                  <a:pt x="1882" y="396"/>
                </a:lnTo>
                <a:cubicBezTo>
                  <a:pt x="1604" y="658"/>
                  <a:pt x="1556" y="1037"/>
                  <a:pt x="1555" y="1047"/>
                </a:cubicBezTo>
                <a:cubicBezTo>
                  <a:pt x="1554" y="1128"/>
                  <a:pt x="1586" y="1207"/>
                  <a:pt x="1644" y="1264"/>
                </a:cubicBezTo>
                <a:cubicBezTo>
                  <a:pt x="1783" y="1402"/>
                  <a:pt x="1941" y="1334"/>
                  <a:pt x="2048" y="1272"/>
                </a:cubicBezTo>
                <a:cubicBezTo>
                  <a:pt x="2172" y="1199"/>
                  <a:pt x="2297" y="978"/>
                  <a:pt x="2338" y="899"/>
                </a:cubicBezTo>
                <a:cubicBezTo>
                  <a:pt x="2421" y="871"/>
                  <a:pt x="2522" y="840"/>
                  <a:pt x="2575" y="824"/>
                </a:cubicBezTo>
                <a:lnTo>
                  <a:pt x="3357" y="1498"/>
                </a:lnTo>
                <a:lnTo>
                  <a:pt x="3697" y="1819"/>
                </a:lnTo>
                <a:cubicBezTo>
                  <a:pt x="3730" y="1845"/>
                  <a:pt x="3750" y="1883"/>
                  <a:pt x="3755" y="1925"/>
                </a:cubicBezTo>
                <a:cubicBezTo>
                  <a:pt x="3759" y="1967"/>
                  <a:pt x="3747" y="2008"/>
                  <a:pt x="3721" y="2041"/>
                </a:cubicBezTo>
                <a:lnTo>
                  <a:pt x="3721" y="2041"/>
                </a:lnTo>
                <a:close/>
                <a:moveTo>
                  <a:pt x="707" y="1904"/>
                </a:moveTo>
                <a:lnTo>
                  <a:pt x="707" y="1904"/>
                </a:lnTo>
                <a:lnTo>
                  <a:pt x="705" y="1916"/>
                </a:lnTo>
                <a:cubicBezTo>
                  <a:pt x="699" y="1966"/>
                  <a:pt x="673" y="2012"/>
                  <a:pt x="633" y="2044"/>
                </a:cubicBezTo>
                <a:cubicBezTo>
                  <a:pt x="593" y="2075"/>
                  <a:pt x="543" y="2090"/>
                  <a:pt x="492" y="2084"/>
                </a:cubicBezTo>
                <a:lnTo>
                  <a:pt x="488" y="2083"/>
                </a:lnTo>
                <a:lnTo>
                  <a:pt x="321" y="2086"/>
                </a:lnTo>
                <a:cubicBezTo>
                  <a:pt x="218" y="2071"/>
                  <a:pt x="145" y="1977"/>
                  <a:pt x="157" y="1874"/>
                </a:cubicBezTo>
                <a:lnTo>
                  <a:pt x="339" y="315"/>
                </a:lnTo>
                <a:cubicBezTo>
                  <a:pt x="345" y="264"/>
                  <a:pt x="370" y="219"/>
                  <a:pt x="411" y="187"/>
                </a:cubicBezTo>
                <a:cubicBezTo>
                  <a:pt x="445" y="160"/>
                  <a:pt x="487" y="145"/>
                  <a:pt x="529" y="145"/>
                </a:cubicBezTo>
                <a:cubicBezTo>
                  <a:pt x="535" y="145"/>
                  <a:pt x="542" y="146"/>
                  <a:pt x="548" y="146"/>
                </a:cubicBezTo>
                <a:lnTo>
                  <a:pt x="969" y="248"/>
                </a:lnTo>
                <a:lnTo>
                  <a:pt x="977" y="249"/>
                </a:lnTo>
                <a:cubicBezTo>
                  <a:pt x="1080" y="262"/>
                  <a:pt x="1155" y="354"/>
                  <a:pt x="1146" y="456"/>
                </a:cubicBezTo>
                <a:lnTo>
                  <a:pt x="707" y="1904"/>
                </a:lnTo>
                <a:lnTo>
                  <a:pt x="707" y="1904"/>
                </a:lnTo>
                <a:close/>
                <a:moveTo>
                  <a:pt x="4808" y="1626"/>
                </a:moveTo>
                <a:lnTo>
                  <a:pt x="4808" y="1626"/>
                </a:lnTo>
                <a:lnTo>
                  <a:pt x="4630" y="556"/>
                </a:lnTo>
                <a:lnTo>
                  <a:pt x="4628" y="549"/>
                </a:lnTo>
                <a:cubicBezTo>
                  <a:pt x="4584" y="389"/>
                  <a:pt x="4422" y="293"/>
                  <a:pt x="4231" y="317"/>
                </a:cubicBezTo>
                <a:lnTo>
                  <a:pt x="3798" y="381"/>
                </a:lnTo>
                <a:lnTo>
                  <a:pt x="3790" y="383"/>
                </a:lnTo>
                <a:cubicBezTo>
                  <a:pt x="3707" y="406"/>
                  <a:pt x="3638" y="459"/>
                  <a:pt x="3594" y="534"/>
                </a:cubicBezTo>
                <a:cubicBezTo>
                  <a:pt x="3255" y="354"/>
                  <a:pt x="2687" y="154"/>
                  <a:pt x="2571" y="152"/>
                </a:cubicBezTo>
                <a:cubicBezTo>
                  <a:pt x="2562" y="151"/>
                  <a:pt x="2554" y="151"/>
                  <a:pt x="2545" y="151"/>
                </a:cubicBezTo>
                <a:cubicBezTo>
                  <a:pt x="2355" y="151"/>
                  <a:pt x="2201" y="193"/>
                  <a:pt x="2076" y="258"/>
                </a:cubicBezTo>
                <a:lnTo>
                  <a:pt x="1229" y="258"/>
                </a:lnTo>
                <a:cubicBezTo>
                  <a:pt x="1228" y="258"/>
                  <a:pt x="1228" y="258"/>
                  <a:pt x="1228" y="258"/>
                </a:cubicBezTo>
                <a:cubicBezTo>
                  <a:pt x="1177" y="181"/>
                  <a:pt x="1096" y="126"/>
                  <a:pt x="998" y="113"/>
                </a:cubicBezTo>
                <a:lnTo>
                  <a:pt x="576" y="12"/>
                </a:lnTo>
                <a:lnTo>
                  <a:pt x="568" y="10"/>
                </a:lnTo>
                <a:cubicBezTo>
                  <a:pt x="480" y="0"/>
                  <a:pt x="394" y="24"/>
                  <a:pt x="325" y="79"/>
                </a:cubicBezTo>
                <a:cubicBezTo>
                  <a:pt x="256" y="133"/>
                  <a:pt x="212" y="212"/>
                  <a:pt x="202" y="299"/>
                </a:cubicBezTo>
                <a:lnTo>
                  <a:pt x="20" y="1858"/>
                </a:lnTo>
                <a:cubicBezTo>
                  <a:pt x="0" y="2038"/>
                  <a:pt x="128" y="2202"/>
                  <a:pt x="309" y="2223"/>
                </a:cubicBezTo>
                <a:lnTo>
                  <a:pt x="313" y="2224"/>
                </a:lnTo>
                <a:lnTo>
                  <a:pt x="481" y="2221"/>
                </a:lnTo>
                <a:cubicBezTo>
                  <a:pt x="566" y="2230"/>
                  <a:pt x="651" y="2206"/>
                  <a:pt x="719" y="2152"/>
                </a:cubicBezTo>
                <a:cubicBezTo>
                  <a:pt x="786" y="2098"/>
                  <a:pt x="830" y="2023"/>
                  <a:pt x="841" y="1938"/>
                </a:cubicBezTo>
                <a:lnTo>
                  <a:pt x="861" y="1871"/>
                </a:lnTo>
                <a:lnTo>
                  <a:pt x="2132" y="2884"/>
                </a:lnTo>
                <a:cubicBezTo>
                  <a:pt x="2185" y="2927"/>
                  <a:pt x="2250" y="2950"/>
                  <a:pt x="2317" y="2950"/>
                </a:cubicBezTo>
                <a:cubicBezTo>
                  <a:pt x="2328" y="2950"/>
                  <a:pt x="2339" y="2949"/>
                  <a:pt x="2350" y="2948"/>
                </a:cubicBezTo>
                <a:cubicBezTo>
                  <a:pt x="2428" y="2939"/>
                  <a:pt x="2499" y="2901"/>
                  <a:pt x="2548" y="2839"/>
                </a:cubicBezTo>
                <a:cubicBezTo>
                  <a:pt x="2584" y="2795"/>
                  <a:pt x="2604" y="2745"/>
                  <a:pt x="2610" y="2692"/>
                </a:cubicBezTo>
                <a:lnTo>
                  <a:pt x="2706" y="2770"/>
                </a:lnTo>
                <a:cubicBezTo>
                  <a:pt x="2768" y="2819"/>
                  <a:pt x="2845" y="2842"/>
                  <a:pt x="2924" y="2833"/>
                </a:cubicBezTo>
                <a:cubicBezTo>
                  <a:pt x="3003" y="2824"/>
                  <a:pt x="3073" y="2786"/>
                  <a:pt x="3123" y="2724"/>
                </a:cubicBezTo>
                <a:cubicBezTo>
                  <a:pt x="3159" y="2679"/>
                  <a:pt x="3179" y="2627"/>
                  <a:pt x="3186" y="2574"/>
                </a:cubicBezTo>
                <a:lnTo>
                  <a:pt x="3232" y="2611"/>
                </a:lnTo>
                <a:cubicBezTo>
                  <a:pt x="3359" y="2714"/>
                  <a:pt x="3546" y="2693"/>
                  <a:pt x="3648" y="2566"/>
                </a:cubicBezTo>
                <a:cubicBezTo>
                  <a:pt x="3728" y="2467"/>
                  <a:pt x="3732" y="2331"/>
                  <a:pt x="3670" y="2228"/>
                </a:cubicBezTo>
                <a:cubicBezTo>
                  <a:pt x="3731" y="2213"/>
                  <a:pt x="3787" y="2179"/>
                  <a:pt x="3829" y="2127"/>
                </a:cubicBezTo>
                <a:cubicBezTo>
                  <a:pt x="3857" y="2092"/>
                  <a:pt x="3875" y="2051"/>
                  <a:pt x="3885" y="2008"/>
                </a:cubicBezTo>
                <a:cubicBezTo>
                  <a:pt x="3919" y="1989"/>
                  <a:pt x="3987" y="1948"/>
                  <a:pt x="4031" y="1921"/>
                </a:cubicBezTo>
                <a:cubicBezTo>
                  <a:pt x="4074" y="1983"/>
                  <a:pt x="4135" y="2031"/>
                  <a:pt x="4228" y="2031"/>
                </a:cubicBezTo>
                <a:cubicBezTo>
                  <a:pt x="4232" y="2031"/>
                  <a:pt x="4235" y="2030"/>
                  <a:pt x="4239" y="2030"/>
                </a:cubicBezTo>
                <a:lnTo>
                  <a:pt x="4584" y="2014"/>
                </a:lnTo>
                <a:lnTo>
                  <a:pt x="4589" y="2014"/>
                </a:lnTo>
                <a:cubicBezTo>
                  <a:pt x="4661" y="2006"/>
                  <a:pt x="4720" y="1972"/>
                  <a:pt x="4760" y="1917"/>
                </a:cubicBezTo>
                <a:cubicBezTo>
                  <a:pt x="4813" y="1846"/>
                  <a:pt x="4830" y="1739"/>
                  <a:pt x="4808" y="162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067" y="107235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Global Academic Program Goals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CDB8E151-9F93-48CE-AA2B-22441B6361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01638" y="2439746"/>
            <a:ext cx="719346" cy="698379"/>
          </a:xfrm>
          <a:custGeom>
            <a:avLst/>
            <a:gdLst>
              <a:gd name="T0" fmla="*/ 3625 w 4808"/>
              <a:gd name="T1" fmla="*/ 1469 h 4664"/>
              <a:gd name="T2" fmla="*/ 2452 w 4808"/>
              <a:gd name="T3" fmla="*/ 1179 h 4664"/>
              <a:gd name="T4" fmla="*/ 3574 w 4808"/>
              <a:gd name="T5" fmla="*/ 1230 h 4664"/>
              <a:gd name="T6" fmla="*/ 2452 w 4808"/>
              <a:gd name="T7" fmla="*/ 889 h 4664"/>
              <a:gd name="T8" fmla="*/ 2503 w 4808"/>
              <a:gd name="T9" fmla="*/ 941 h 4664"/>
              <a:gd name="T10" fmla="*/ 2503 w 4808"/>
              <a:gd name="T11" fmla="*/ 548 h 4664"/>
              <a:gd name="T12" fmla="*/ 2452 w 4808"/>
              <a:gd name="T13" fmla="*/ 599 h 4664"/>
              <a:gd name="T14" fmla="*/ 2105 w 4808"/>
              <a:gd name="T15" fmla="*/ 3121 h 4664"/>
              <a:gd name="T16" fmla="*/ 2002 w 4808"/>
              <a:gd name="T17" fmla="*/ 3121 h 4664"/>
              <a:gd name="T18" fmla="*/ 2002 w 4808"/>
              <a:gd name="T19" fmla="*/ 3121 h 4664"/>
              <a:gd name="T20" fmla="*/ 4098 w 4808"/>
              <a:gd name="T21" fmla="*/ 3121 h 4664"/>
              <a:gd name="T22" fmla="*/ 4685 w 4808"/>
              <a:gd name="T23" fmla="*/ 3121 h 4664"/>
              <a:gd name="T24" fmla="*/ 4702 w 4808"/>
              <a:gd name="T25" fmla="*/ 3876 h 4664"/>
              <a:gd name="T26" fmla="*/ 4030 w 4808"/>
              <a:gd name="T27" fmla="*/ 3579 h 4664"/>
              <a:gd name="T28" fmla="*/ 4702 w 4808"/>
              <a:gd name="T29" fmla="*/ 3876 h 4664"/>
              <a:gd name="T30" fmla="*/ 2601 w 4808"/>
              <a:gd name="T31" fmla="*/ 4422 h 4664"/>
              <a:gd name="T32" fmla="*/ 4093 w 4808"/>
              <a:gd name="T33" fmla="*/ 4335 h 4664"/>
              <a:gd name="T34" fmla="*/ 1986 w 4808"/>
              <a:gd name="T35" fmla="*/ 3905 h 4664"/>
              <a:gd name="T36" fmla="*/ 2660 w 4808"/>
              <a:gd name="T37" fmla="*/ 3582 h 4664"/>
              <a:gd name="T38" fmla="*/ 4552 w 4808"/>
              <a:gd name="T39" fmla="*/ 3417 h 4664"/>
              <a:gd name="T40" fmla="*/ 3859 w 4808"/>
              <a:gd name="T41" fmla="*/ 3448 h 4664"/>
              <a:gd name="T42" fmla="*/ 2836 w 4808"/>
              <a:gd name="T43" fmla="*/ 3447 h 4664"/>
              <a:gd name="T44" fmla="*/ 2135 w 4808"/>
              <a:gd name="T45" fmla="*/ 3417 h 4664"/>
              <a:gd name="T46" fmla="*/ 2343 w 4808"/>
              <a:gd name="T47" fmla="*/ 4069 h 4664"/>
              <a:gd name="T48" fmla="*/ 3342 w 4808"/>
              <a:gd name="T49" fmla="*/ 4664 h 4664"/>
              <a:gd name="T50" fmla="*/ 4344 w 4808"/>
              <a:gd name="T51" fmla="*/ 4069 h 4664"/>
              <a:gd name="T52" fmla="*/ 4618 w 4808"/>
              <a:gd name="T53" fmla="*/ 3401 h 4664"/>
              <a:gd name="T54" fmla="*/ 293 w 4808"/>
              <a:gd name="T55" fmla="*/ 2017 h 4664"/>
              <a:gd name="T56" fmla="*/ 735 w 4808"/>
              <a:gd name="T57" fmla="*/ 1403 h 4664"/>
              <a:gd name="T58" fmla="*/ 1194 w 4808"/>
              <a:gd name="T59" fmla="*/ 1557 h 4664"/>
              <a:gd name="T60" fmla="*/ 411 w 4808"/>
              <a:gd name="T61" fmla="*/ 804 h 4664"/>
              <a:gd name="T62" fmla="*/ 411 w 4808"/>
              <a:gd name="T63" fmla="*/ 804 h 4664"/>
              <a:gd name="T64" fmla="*/ 2664 w 4808"/>
              <a:gd name="T65" fmla="*/ 102 h 4664"/>
              <a:gd name="T66" fmla="*/ 2129 w 4808"/>
              <a:gd name="T67" fmla="*/ 138 h 4664"/>
              <a:gd name="T68" fmla="*/ 2813 w 4808"/>
              <a:gd name="T69" fmla="*/ 2855 h 4664"/>
              <a:gd name="T70" fmla="*/ 2710 w 4808"/>
              <a:gd name="T71" fmla="*/ 2855 h 4664"/>
              <a:gd name="T72" fmla="*/ 2470 w 4808"/>
              <a:gd name="T73" fmla="*/ 2527 h 4664"/>
              <a:gd name="T74" fmla="*/ 1809 w 4808"/>
              <a:gd name="T75" fmla="*/ 1238 h 4664"/>
              <a:gd name="T76" fmla="*/ 2368 w 4808"/>
              <a:gd name="T77" fmla="*/ 975 h 4664"/>
              <a:gd name="T78" fmla="*/ 1107 w 4808"/>
              <a:gd name="T79" fmla="*/ 1105 h 4664"/>
              <a:gd name="T80" fmla="*/ 1037 w 4808"/>
              <a:gd name="T81" fmla="*/ 359 h 4664"/>
              <a:gd name="T82" fmla="*/ 2671 w 4808"/>
              <a:gd name="T83" fmla="*/ 274 h 4664"/>
              <a:gd name="T84" fmla="*/ 2587 w 4808"/>
              <a:gd name="T85" fmla="*/ 1970 h 4664"/>
              <a:gd name="T86" fmla="*/ 3894 w 4808"/>
              <a:gd name="T87" fmla="*/ 359 h 4664"/>
              <a:gd name="T88" fmla="*/ 2164 w 4808"/>
              <a:gd name="T89" fmla="*/ 0 h 4664"/>
              <a:gd name="T90" fmla="*/ 935 w 4808"/>
              <a:gd name="T91" fmla="*/ 445 h 4664"/>
              <a:gd name="T92" fmla="*/ 935 w 4808"/>
              <a:gd name="T93" fmla="*/ 1254 h 4664"/>
              <a:gd name="T94" fmla="*/ 6 w 4808"/>
              <a:gd name="T95" fmla="*/ 1950 h 4664"/>
              <a:gd name="T96" fmla="*/ 814 w 4808"/>
              <a:gd name="T97" fmla="*/ 2939 h 4664"/>
              <a:gd name="T98" fmla="*/ 2368 w 4808"/>
              <a:gd name="T99" fmla="*/ 2527 h 4664"/>
              <a:gd name="T100" fmla="*/ 2419 w 4808"/>
              <a:gd name="T101" fmla="*/ 2622 h 4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08" h="4664">
                <a:moveTo>
                  <a:pt x="2452" y="1469"/>
                </a:moveTo>
                <a:lnTo>
                  <a:pt x="2452" y="1469"/>
                </a:lnTo>
                <a:cubicBezTo>
                  <a:pt x="2452" y="1441"/>
                  <a:pt x="2475" y="1418"/>
                  <a:pt x="2503" y="1418"/>
                </a:cubicBezTo>
                <a:lnTo>
                  <a:pt x="3574" y="1418"/>
                </a:lnTo>
                <a:cubicBezTo>
                  <a:pt x="3602" y="1418"/>
                  <a:pt x="3625" y="1441"/>
                  <a:pt x="3625" y="1469"/>
                </a:cubicBezTo>
                <a:cubicBezTo>
                  <a:pt x="3625" y="1498"/>
                  <a:pt x="3602" y="1520"/>
                  <a:pt x="3574" y="1520"/>
                </a:cubicBezTo>
                <a:lnTo>
                  <a:pt x="2503" y="1520"/>
                </a:lnTo>
                <a:cubicBezTo>
                  <a:pt x="2475" y="1520"/>
                  <a:pt x="2452" y="1498"/>
                  <a:pt x="2452" y="1469"/>
                </a:cubicBezTo>
                <a:lnTo>
                  <a:pt x="2452" y="1469"/>
                </a:lnTo>
                <a:close/>
                <a:moveTo>
                  <a:pt x="2452" y="1179"/>
                </a:moveTo>
                <a:lnTo>
                  <a:pt x="2452" y="1179"/>
                </a:lnTo>
                <a:cubicBezTo>
                  <a:pt x="2452" y="1151"/>
                  <a:pt x="2475" y="1128"/>
                  <a:pt x="2503" y="1128"/>
                </a:cubicBezTo>
                <a:lnTo>
                  <a:pt x="3574" y="1128"/>
                </a:lnTo>
                <a:cubicBezTo>
                  <a:pt x="3602" y="1128"/>
                  <a:pt x="3625" y="1151"/>
                  <a:pt x="3625" y="1179"/>
                </a:cubicBezTo>
                <a:cubicBezTo>
                  <a:pt x="3625" y="1208"/>
                  <a:pt x="3602" y="1230"/>
                  <a:pt x="3574" y="1230"/>
                </a:cubicBezTo>
                <a:lnTo>
                  <a:pt x="2503" y="1230"/>
                </a:lnTo>
                <a:cubicBezTo>
                  <a:pt x="2475" y="1230"/>
                  <a:pt x="2452" y="1208"/>
                  <a:pt x="2452" y="1179"/>
                </a:cubicBezTo>
                <a:lnTo>
                  <a:pt x="2452" y="1179"/>
                </a:lnTo>
                <a:close/>
                <a:moveTo>
                  <a:pt x="2452" y="889"/>
                </a:moveTo>
                <a:lnTo>
                  <a:pt x="2452" y="889"/>
                </a:lnTo>
                <a:cubicBezTo>
                  <a:pt x="2452" y="861"/>
                  <a:pt x="2475" y="838"/>
                  <a:pt x="2503" y="838"/>
                </a:cubicBezTo>
                <a:lnTo>
                  <a:pt x="3574" y="838"/>
                </a:lnTo>
                <a:cubicBezTo>
                  <a:pt x="3602" y="838"/>
                  <a:pt x="3625" y="861"/>
                  <a:pt x="3625" y="889"/>
                </a:cubicBezTo>
                <a:cubicBezTo>
                  <a:pt x="3625" y="918"/>
                  <a:pt x="3602" y="941"/>
                  <a:pt x="3574" y="941"/>
                </a:cubicBezTo>
                <a:lnTo>
                  <a:pt x="2503" y="941"/>
                </a:lnTo>
                <a:cubicBezTo>
                  <a:pt x="2475" y="941"/>
                  <a:pt x="2452" y="918"/>
                  <a:pt x="2452" y="889"/>
                </a:cubicBezTo>
                <a:lnTo>
                  <a:pt x="2452" y="889"/>
                </a:lnTo>
                <a:close/>
                <a:moveTo>
                  <a:pt x="2452" y="599"/>
                </a:moveTo>
                <a:lnTo>
                  <a:pt x="2452" y="599"/>
                </a:lnTo>
                <a:cubicBezTo>
                  <a:pt x="2452" y="571"/>
                  <a:pt x="2475" y="548"/>
                  <a:pt x="2503" y="548"/>
                </a:cubicBezTo>
                <a:lnTo>
                  <a:pt x="3574" y="548"/>
                </a:lnTo>
                <a:cubicBezTo>
                  <a:pt x="3602" y="548"/>
                  <a:pt x="3625" y="571"/>
                  <a:pt x="3625" y="599"/>
                </a:cubicBezTo>
                <a:cubicBezTo>
                  <a:pt x="3625" y="628"/>
                  <a:pt x="3602" y="651"/>
                  <a:pt x="3574" y="651"/>
                </a:cubicBezTo>
                <a:lnTo>
                  <a:pt x="2503" y="651"/>
                </a:lnTo>
                <a:cubicBezTo>
                  <a:pt x="2475" y="651"/>
                  <a:pt x="2452" y="628"/>
                  <a:pt x="2452" y="599"/>
                </a:cubicBezTo>
                <a:lnTo>
                  <a:pt x="2452" y="599"/>
                </a:lnTo>
                <a:close/>
                <a:moveTo>
                  <a:pt x="2589" y="3121"/>
                </a:moveTo>
                <a:lnTo>
                  <a:pt x="2589" y="3121"/>
                </a:lnTo>
                <a:cubicBezTo>
                  <a:pt x="2589" y="3254"/>
                  <a:pt x="2480" y="3363"/>
                  <a:pt x="2347" y="3363"/>
                </a:cubicBezTo>
                <a:cubicBezTo>
                  <a:pt x="2213" y="3363"/>
                  <a:pt x="2105" y="3254"/>
                  <a:pt x="2105" y="3121"/>
                </a:cubicBezTo>
                <a:cubicBezTo>
                  <a:pt x="2105" y="2987"/>
                  <a:pt x="2213" y="2878"/>
                  <a:pt x="2347" y="2878"/>
                </a:cubicBezTo>
                <a:cubicBezTo>
                  <a:pt x="2480" y="2878"/>
                  <a:pt x="2589" y="2987"/>
                  <a:pt x="2589" y="3121"/>
                </a:cubicBezTo>
                <a:lnTo>
                  <a:pt x="2589" y="3121"/>
                </a:lnTo>
                <a:close/>
                <a:moveTo>
                  <a:pt x="2002" y="3121"/>
                </a:moveTo>
                <a:lnTo>
                  <a:pt x="2002" y="3121"/>
                </a:lnTo>
                <a:cubicBezTo>
                  <a:pt x="2002" y="3310"/>
                  <a:pt x="2157" y="3465"/>
                  <a:pt x="2347" y="3465"/>
                </a:cubicBezTo>
                <a:cubicBezTo>
                  <a:pt x="2537" y="3465"/>
                  <a:pt x="2691" y="3310"/>
                  <a:pt x="2691" y="3121"/>
                </a:cubicBezTo>
                <a:cubicBezTo>
                  <a:pt x="2691" y="2931"/>
                  <a:pt x="2537" y="2776"/>
                  <a:pt x="2347" y="2776"/>
                </a:cubicBezTo>
                <a:cubicBezTo>
                  <a:pt x="2157" y="2776"/>
                  <a:pt x="2002" y="2931"/>
                  <a:pt x="2002" y="3121"/>
                </a:cubicBezTo>
                <a:lnTo>
                  <a:pt x="2002" y="3121"/>
                </a:lnTo>
                <a:close/>
                <a:moveTo>
                  <a:pt x="4341" y="2878"/>
                </a:moveTo>
                <a:lnTo>
                  <a:pt x="4341" y="2878"/>
                </a:lnTo>
                <a:cubicBezTo>
                  <a:pt x="4474" y="2878"/>
                  <a:pt x="4583" y="2987"/>
                  <a:pt x="4583" y="3121"/>
                </a:cubicBezTo>
                <a:cubicBezTo>
                  <a:pt x="4583" y="3254"/>
                  <a:pt x="4474" y="3363"/>
                  <a:pt x="4341" y="3363"/>
                </a:cubicBezTo>
                <a:cubicBezTo>
                  <a:pt x="4207" y="3363"/>
                  <a:pt x="4098" y="3254"/>
                  <a:pt x="4098" y="3121"/>
                </a:cubicBezTo>
                <a:cubicBezTo>
                  <a:pt x="4098" y="2987"/>
                  <a:pt x="4207" y="2878"/>
                  <a:pt x="4341" y="2878"/>
                </a:cubicBezTo>
                <a:lnTo>
                  <a:pt x="4341" y="2878"/>
                </a:lnTo>
                <a:close/>
                <a:moveTo>
                  <a:pt x="4341" y="3465"/>
                </a:moveTo>
                <a:lnTo>
                  <a:pt x="4341" y="3465"/>
                </a:lnTo>
                <a:cubicBezTo>
                  <a:pt x="4530" y="3465"/>
                  <a:pt x="4685" y="3310"/>
                  <a:pt x="4685" y="3121"/>
                </a:cubicBezTo>
                <a:cubicBezTo>
                  <a:pt x="4685" y="2931"/>
                  <a:pt x="4530" y="2776"/>
                  <a:pt x="4341" y="2776"/>
                </a:cubicBezTo>
                <a:cubicBezTo>
                  <a:pt x="4151" y="2776"/>
                  <a:pt x="3996" y="2931"/>
                  <a:pt x="3996" y="3121"/>
                </a:cubicBezTo>
                <a:cubicBezTo>
                  <a:pt x="3996" y="3310"/>
                  <a:pt x="4151" y="3465"/>
                  <a:pt x="4341" y="3465"/>
                </a:cubicBezTo>
                <a:lnTo>
                  <a:pt x="4341" y="3465"/>
                </a:lnTo>
                <a:close/>
                <a:moveTo>
                  <a:pt x="4702" y="3876"/>
                </a:moveTo>
                <a:lnTo>
                  <a:pt x="4702" y="3876"/>
                </a:lnTo>
                <a:lnTo>
                  <a:pt x="4702" y="3905"/>
                </a:lnTo>
                <a:cubicBezTo>
                  <a:pt x="4655" y="3926"/>
                  <a:pt x="4538" y="3967"/>
                  <a:pt x="4344" y="3967"/>
                </a:cubicBezTo>
                <a:cubicBezTo>
                  <a:pt x="4287" y="3967"/>
                  <a:pt x="4233" y="3962"/>
                  <a:pt x="4182" y="3955"/>
                </a:cubicBezTo>
                <a:cubicBezTo>
                  <a:pt x="4164" y="3812"/>
                  <a:pt x="4122" y="3682"/>
                  <a:pt x="4030" y="3579"/>
                </a:cubicBezTo>
                <a:cubicBezTo>
                  <a:pt x="4044" y="3553"/>
                  <a:pt x="4061" y="3531"/>
                  <a:pt x="4085" y="3513"/>
                </a:cubicBezTo>
                <a:cubicBezTo>
                  <a:pt x="4152" y="3586"/>
                  <a:pt x="4246" y="3629"/>
                  <a:pt x="4346" y="3629"/>
                </a:cubicBezTo>
                <a:cubicBezTo>
                  <a:pt x="4446" y="3629"/>
                  <a:pt x="4540" y="3586"/>
                  <a:pt x="4607" y="3513"/>
                </a:cubicBezTo>
                <a:cubicBezTo>
                  <a:pt x="4700" y="3581"/>
                  <a:pt x="4704" y="3695"/>
                  <a:pt x="4702" y="3876"/>
                </a:cubicBezTo>
                <a:lnTo>
                  <a:pt x="4702" y="3876"/>
                </a:lnTo>
                <a:close/>
                <a:moveTo>
                  <a:pt x="4093" y="4335"/>
                </a:moveTo>
                <a:lnTo>
                  <a:pt x="4093" y="4335"/>
                </a:lnTo>
                <a:cubicBezTo>
                  <a:pt x="4092" y="4364"/>
                  <a:pt x="4092" y="4393"/>
                  <a:pt x="4092" y="4422"/>
                </a:cubicBezTo>
                <a:cubicBezTo>
                  <a:pt x="4019" y="4459"/>
                  <a:pt x="3776" y="4561"/>
                  <a:pt x="3342" y="4561"/>
                </a:cubicBezTo>
                <a:cubicBezTo>
                  <a:pt x="2909" y="4561"/>
                  <a:pt x="2672" y="4459"/>
                  <a:pt x="2601" y="4422"/>
                </a:cubicBezTo>
                <a:cubicBezTo>
                  <a:pt x="2600" y="4393"/>
                  <a:pt x="2600" y="4364"/>
                  <a:pt x="2600" y="4335"/>
                </a:cubicBezTo>
                <a:cubicBezTo>
                  <a:pt x="2597" y="3990"/>
                  <a:pt x="2594" y="3715"/>
                  <a:pt x="2845" y="3559"/>
                </a:cubicBezTo>
                <a:cubicBezTo>
                  <a:pt x="2966" y="3711"/>
                  <a:pt x="3150" y="3801"/>
                  <a:pt x="3346" y="3801"/>
                </a:cubicBezTo>
                <a:cubicBezTo>
                  <a:pt x="3542" y="3801"/>
                  <a:pt x="3727" y="3711"/>
                  <a:pt x="3848" y="3559"/>
                </a:cubicBezTo>
                <a:cubicBezTo>
                  <a:pt x="4098" y="3711"/>
                  <a:pt x="4096" y="3988"/>
                  <a:pt x="4093" y="4335"/>
                </a:cubicBezTo>
                <a:lnTo>
                  <a:pt x="4093" y="4335"/>
                </a:lnTo>
                <a:close/>
                <a:moveTo>
                  <a:pt x="2511" y="3955"/>
                </a:moveTo>
                <a:lnTo>
                  <a:pt x="2511" y="3955"/>
                </a:lnTo>
                <a:cubicBezTo>
                  <a:pt x="2458" y="3962"/>
                  <a:pt x="2403" y="3967"/>
                  <a:pt x="2343" y="3967"/>
                </a:cubicBezTo>
                <a:cubicBezTo>
                  <a:pt x="2149" y="3967"/>
                  <a:pt x="2032" y="3926"/>
                  <a:pt x="1986" y="3905"/>
                </a:cubicBezTo>
                <a:lnTo>
                  <a:pt x="1985" y="3876"/>
                </a:lnTo>
                <a:cubicBezTo>
                  <a:pt x="1984" y="3694"/>
                  <a:pt x="1988" y="3581"/>
                  <a:pt x="2081" y="3513"/>
                </a:cubicBezTo>
                <a:cubicBezTo>
                  <a:pt x="2147" y="3586"/>
                  <a:pt x="2241" y="3629"/>
                  <a:pt x="2341" y="3629"/>
                </a:cubicBezTo>
                <a:cubicBezTo>
                  <a:pt x="2441" y="3629"/>
                  <a:pt x="2536" y="3586"/>
                  <a:pt x="2602" y="3513"/>
                </a:cubicBezTo>
                <a:cubicBezTo>
                  <a:pt x="2627" y="3532"/>
                  <a:pt x="2645" y="3555"/>
                  <a:pt x="2660" y="3582"/>
                </a:cubicBezTo>
                <a:cubicBezTo>
                  <a:pt x="2570" y="3685"/>
                  <a:pt x="2528" y="3813"/>
                  <a:pt x="2511" y="3955"/>
                </a:cubicBezTo>
                <a:lnTo>
                  <a:pt x="2511" y="3955"/>
                </a:lnTo>
                <a:close/>
                <a:moveTo>
                  <a:pt x="4618" y="3401"/>
                </a:moveTo>
                <a:lnTo>
                  <a:pt x="4618" y="3401"/>
                </a:lnTo>
                <a:cubicBezTo>
                  <a:pt x="4595" y="3389"/>
                  <a:pt x="4567" y="3396"/>
                  <a:pt x="4552" y="3417"/>
                </a:cubicBezTo>
                <a:cubicBezTo>
                  <a:pt x="4506" y="3486"/>
                  <a:pt x="4428" y="3526"/>
                  <a:pt x="4346" y="3526"/>
                </a:cubicBezTo>
                <a:cubicBezTo>
                  <a:pt x="4263" y="3526"/>
                  <a:pt x="4186" y="3486"/>
                  <a:pt x="4139" y="3417"/>
                </a:cubicBezTo>
                <a:cubicBezTo>
                  <a:pt x="4125" y="3396"/>
                  <a:pt x="4097" y="3389"/>
                  <a:pt x="4074" y="3401"/>
                </a:cubicBezTo>
                <a:cubicBezTo>
                  <a:pt x="4021" y="3427"/>
                  <a:pt x="3981" y="3463"/>
                  <a:pt x="3952" y="3507"/>
                </a:cubicBezTo>
                <a:cubicBezTo>
                  <a:pt x="3924" y="3486"/>
                  <a:pt x="3894" y="3466"/>
                  <a:pt x="3859" y="3448"/>
                </a:cubicBezTo>
                <a:cubicBezTo>
                  <a:pt x="3850" y="3443"/>
                  <a:pt x="3840" y="3441"/>
                  <a:pt x="3829" y="3442"/>
                </a:cubicBezTo>
                <a:cubicBezTo>
                  <a:pt x="3814" y="3443"/>
                  <a:pt x="3800" y="3451"/>
                  <a:pt x="3791" y="3464"/>
                </a:cubicBezTo>
                <a:cubicBezTo>
                  <a:pt x="3691" y="3611"/>
                  <a:pt x="3524" y="3699"/>
                  <a:pt x="3346" y="3699"/>
                </a:cubicBezTo>
                <a:cubicBezTo>
                  <a:pt x="3168" y="3699"/>
                  <a:pt x="3002" y="3611"/>
                  <a:pt x="2901" y="3464"/>
                </a:cubicBezTo>
                <a:cubicBezTo>
                  <a:pt x="2885" y="3441"/>
                  <a:pt x="2859" y="3432"/>
                  <a:pt x="2836" y="3447"/>
                </a:cubicBezTo>
                <a:cubicBezTo>
                  <a:pt x="2799" y="3466"/>
                  <a:pt x="2767" y="3487"/>
                  <a:pt x="2737" y="3510"/>
                </a:cubicBezTo>
                <a:cubicBezTo>
                  <a:pt x="2708" y="3464"/>
                  <a:pt x="2667" y="3428"/>
                  <a:pt x="2613" y="3401"/>
                </a:cubicBezTo>
                <a:cubicBezTo>
                  <a:pt x="2591" y="3389"/>
                  <a:pt x="2563" y="3396"/>
                  <a:pt x="2548" y="3417"/>
                </a:cubicBezTo>
                <a:cubicBezTo>
                  <a:pt x="2501" y="3486"/>
                  <a:pt x="2424" y="3526"/>
                  <a:pt x="2341" y="3526"/>
                </a:cubicBezTo>
                <a:cubicBezTo>
                  <a:pt x="2259" y="3526"/>
                  <a:pt x="2182" y="3486"/>
                  <a:pt x="2135" y="3417"/>
                </a:cubicBezTo>
                <a:cubicBezTo>
                  <a:pt x="2120" y="3396"/>
                  <a:pt x="2092" y="3389"/>
                  <a:pt x="2069" y="3401"/>
                </a:cubicBezTo>
                <a:cubicBezTo>
                  <a:pt x="1880" y="3497"/>
                  <a:pt x="1881" y="3682"/>
                  <a:pt x="1883" y="3877"/>
                </a:cubicBezTo>
                <a:lnTo>
                  <a:pt x="1884" y="3936"/>
                </a:lnTo>
                <a:cubicBezTo>
                  <a:pt x="1884" y="3954"/>
                  <a:pt x="1892" y="3970"/>
                  <a:pt x="1907" y="3979"/>
                </a:cubicBezTo>
                <a:cubicBezTo>
                  <a:pt x="1913" y="3983"/>
                  <a:pt x="2051" y="4069"/>
                  <a:pt x="2343" y="4069"/>
                </a:cubicBezTo>
                <a:cubicBezTo>
                  <a:pt x="2399" y="4069"/>
                  <a:pt x="2451" y="4065"/>
                  <a:pt x="2501" y="4059"/>
                </a:cubicBezTo>
                <a:cubicBezTo>
                  <a:pt x="2496" y="4148"/>
                  <a:pt x="2497" y="4241"/>
                  <a:pt x="2498" y="4336"/>
                </a:cubicBezTo>
                <a:cubicBezTo>
                  <a:pt x="2498" y="4374"/>
                  <a:pt x="2498" y="4413"/>
                  <a:pt x="2498" y="4452"/>
                </a:cubicBezTo>
                <a:cubicBezTo>
                  <a:pt x="2498" y="4470"/>
                  <a:pt x="2507" y="4486"/>
                  <a:pt x="2521" y="4495"/>
                </a:cubicBezTo>
                <a:cubicBezTo>
                  <a:pt x="2532" y="4502"/>
                  <a:pt x="2783" y="4664"/>
                  <a:pt x="3342" y="4664"/>
                </a:cubicBezTo>
                <a:cubicBezTo>
                  <a:pt x="3901" y="4664"/>
                  <a:pt x="4160" y="4502"/>
                  <a:pt x="4171" y="4495"/>
                </a:cubicBezTo>
                <a:cubicBezTo>
                  <a:pt x="4185" y="4486"/>
                  <a:pt x="4194" y="4470"/>
                  <a:pt x="4194" y="4452"/>
                </a:cubicBezTo>
                <a:cubicBezTo>
                  <a:pt x="4194" y="4413"/>
                  <a:pt x="4195" y="4374"/>
                  <a:pt x="4195" y="4336"/>
                </a:cubicBezTo>
                <a:cubicBezTo>
                  <a:pt x="4196" y="4241"/>
                  <a:pt x="4197" y="4149"/>
                  <a:pt x="4191" y="4059"/>
                </a:cubicBezTo>
                <a:cubicBezTo>
                  <a:pt x="4240" y="4065"/>
                  <a:pt x="4291" y="4069"/>
                  <a:pt x="4344" y="4069"/>
                </a:cubicBezTo>
                <a:cubicBezTo>
                  <a:pt x="4636" y="4069"/>
                  <a:pt x="4774" y="3983"/>
                  <a:pt x="4780" y="3979"/>
                </a:cubicBezTo>
                <a:cubicBezTo>
                  <a:pt x="4795" y="3970"/>
                  <a:pt x="4804" y="3954"/>
                  <a:pt x="4804" y="3936"/>
                </a:cubicBezTo>
                <a:lnTo>
                  <a:pt x="4804" y="3877"/>
                </a:lnTo>
                <a:cubicBezTo>
                  <a:pt x="4806" y="3682"/>
                  <a:pt x="4808" y="3497"/>
                  <a:pt x="4618" y="3401"/>
                </a:cubicBezTo>
                <a:lnTo>
                  <a:pt x="4618" y="3401"/>
                </a:lnTo>
                <a:close/>
                <a:moveTo>
                  <a:pt x="814" y="2837"/>
                </a:moveTo>
                <a:lnTo>
                  <a:pt x="814" y="2837"/>
                </a:lnTo>
                <a:lnTo>
                  <a:pt x="656" y="2837"/>
                </a:lnTo>
                <a:cubicBezTo>
                  <a:pt x="483" y="2837"/>
                  <a:pt x="397" y="2687"/>
                  <a:pt x="374" y="2548"/>
                </a:cubicBezTo>
                <a:lnTo>
                  <a:pt x="293" y="2017"/>
                </a:lnTo>
                <a:cubicBezTo>
                  <a:pt x="290" y="1998"/>
                  <a:pt x="275" y="1982"/>
                  <a:pt x="256" y="1976"/>
                </a:cubicBezTo>
                <a:cubicBezTo>
                  <a:pt x="183" y="1955"/>
                  <a:pt x="134" y="1933"/>
                  <a:pt x="108" y="1920"/>
                </a:cubicBezTo>
                <a:cubicBezTo>
                  <a:pt x="108" y="1896"/>
                  <a:pt x="108" y="1873"/>
                  <a:pt x="107" y="1850"/>
                </a:cubicBezTo>
                <a:cubicBezTo>
                  <a:pt x="105" y="1560"/>
                  <a:pt x="103" y="1328"/>
                  <a:pt x="306" y="1200"/>
                </a:cubicBezTo>
                <a:cubicBezTo>
                  <a:pt x="411" y="1328"/>
                  <a:pt x="568" y="1403"/>
                  <a:pt x="735" y="1403"/>
                </a:cubicBezTo>
                <a:cubicBezTo>
                  <a:pt x="910" y="1403"/>
                  <a:pt x="1074" y="1321"/>
                  <a:pt x="1178" y="1181"/>
                </a:cubicBezTo>
                <a:lnTo>
                  <a:pt x="1706" y="1111"/>
                </a:lnTo>
                <a:lnTo>
                  <a:pt x="1722" y="1173"/>
                </a:lnTo>
                <a:lnTo>
                  <a:pt x="1216" y="1516"/>
                </a:lnTo>
                <a:cubicBezTo>
                  <a:pt x="1203" y="1525"/>
                  <a:pt x="1194" y="1540"/>
                  <a:pt x="1194" y="1557"/>
                </a:cubicBezTo>
                <a:lnTo>
                  <a:pt x="1175" y="2018"/>
                </a:lnTo>
                <a:lnTo>
                  <a:pt x="1096" y="2546"/>
                </a:lnTo>
                <a:cubicBezTo>
                  <a:pt x="1079" y="2633"/>
                  <a:pt x="1016" y="2837"/>
                  <a:pt x="814" y="2837"/>
                </a:cubicBezTo>
                <a:lnTo>
                  <a:pt x="814" y="2837"/>
                </a:lnTo>
                <a:close/>
                <a:moveTo>
                  <a:pt x="411" y="804"/>
                </a:moveTo>
                <a:lnTo>
                  <a:pt x="411" y="804"/>
                </a:lnTo>
                <a:cubicBezTo>
                  <a:pt x="411" y="630"/>
                  <a:pt x="552" y="490"/>
                  <a:pt x="725" y="490"/>
                </a:cubicBezTo>
                <a:cubicBezTo>
                  <a:pt x="898" y="490"/>
                  <a:pt x="1039" y="630"/>
                  <a:pt x="1039" y="804"/>
                </a:cubicBezTo>
                <a:cubicBezTo>
                  <a:pt x="1039" y="977"/>
                  <a:pt x="898" y="1118"/>
                  <a:pt x="725" y="1118"/>
                </a:cubicBezTo>
                <a:cubicBezTo>
                  <a:pt x="552" y="1118"/>
                  <a:pt x="411" y="977"/>
                  <a:pt x="411" y="804"/>
                </a:cubicBezTo>
                <a:lnTo>
                  <a:pt x="411" y="804"/>
                </a:lnTo>
                <a:close/>
                <a:moveTo>
                  <a:pt x="2129" y="138"/>
                </a:moveTo>
                <a:lnTo>
                  <a:pt x="2129" y="138"/>
                </a:lnTo>
                <a:cubicBezTo>
                  <a:pt x="2129" y="119"/>
                  <a:pt x="2145" y="102"/>
                  <a:pt x="2164" y="102"/>
                </a:cubicBezTo>
                <a:lnTo>
                  <a:pt x="2664" y="102"/>
                </a:lnTo>
                <a:cubicBezTo>
                  <a:pt x="2683" y="102"/>
                  <a:pt x="2699" y="119"/>
                  <a:pt x="2699" y="138"/>
                </a:cubicBezTo>
                <a:cubicBezTo>
                  <a:pt x="2699" y="156"/>
                  <a:pt x="2685" y="170"/>
                  <a:pt x="2667" y="172"/>
                </a:cubicBezTo>
                <a:lnTo>
                  <a:pt x="2161" y="172"/>
                </a:lnTo>
                <a:cubicBezTo>
                  <a:pt x="2143" y="170"/>
                  <a:pt x="2129" y="156"/>
                  <a:pt x="2129" y="138"/>
                </a:cubicBezTo>
                <a:lnTo>
                  <a:pt x="2129" y="138"/>
                </a:lnTo>
                <a:close/>
                <a:moveTo>
                  <a:pt x="3336" y="2332"/>
                </a:moveTo>
                <a:lnTo>
                  <a:pt x="3336" y="2332"/>
                </a:lnTo>
                <a:cubicBezTo>
                  <a:pt x="3624" y="2332"/>
                  <a:pt x="3859" y="2566"/>
                  <a:pt x="3859" y="2855"/>
                </a:cubicBezTo>
                <a:cubicBezTo>
                  <a:pt x="3859" y="3143"/>
                  <a:pt x="3624" y="3378"/>
                  <a:pt x="3336" y="3378"/>
                </a:cubicBezTo>
                <a:cubicBezTo>
                  <a:pt x="3047" y="3378"/>
                  <a:pt x="2813" y="3143"/>
                  <a:pt x="2813" y="2855"/>
                </a:cubicBezTo>
                <a:cubicBezTo>
                  <a:pt x="2813" y="2566"/>
                  <a:pt x="3047" y="2332"/>
                  <a:pt x="3336" y="2332"/>
                </a:cubicBezTo>
                <a:lnTo>
                  <a:pt x="3336" y="2332"/>
                </a:lnTo>
                <a:close/>
                <a:moveTo>
                  <a:pt x="2738" y="2672"/>
                </a:moveTo>
                <a:lnTo>
                  <a:pt x="2738" y="2672"/>
                </a:lnTo>
                <a:cubicBezTo>
                  <a:pt x="2720" y="2730"/>
                  <a:pt x="2710" y="2791"/>
                  <a:pt x="2710" y="2855"/>
                </a:cubicBezTo>
                <a:cubicBezTo>
                  <a:pt x="2710" y="3200"/>
                  <a:pt x="2991" y="3480"/>
                  <a:pt x="3336" y="3480"/>
                </a:cubicBezTo>
                <a:cubicBezTo>
                  <a:pt x="3681" y="3480"/>
                  <a:pt x="3961" y="3200"/>
                  <a:pt x="3961" y="2855"/>
                </a:cubicBezTo>
                <a:cubicBezTo>
                  <a:pt x="3961" y="2510"/>
                  <a:pt x="3681" y="2229"/>
                  <a:pt x="3336" y="2229"/>
                </a:cubicBezTo>
                <a:cubicBezTo>
                  <a:pt x="3092" y="2229"/>
                  <a:pt x="2880" y="2370"/>
                  <a:pt x="2777" y="2575"/>
                </a:cubicBezTo>
                <a:lnTo>
                  <a:pt x="2470" y="2527"/>
                </a:lnTo>
                <a:lnTo>
                  <a:pt x="2470" y="2134"/>
                </a:lnTo>
                <a:cubicBezTo>
                  <a:pt x="2470" y="2044"/>
                  <a:pt x="2397" y="1971"/>
                  <a:pt x="2303" y="1970"/>
                </a:cubicBezTo>
                <a:lnTo>
                  <a:pt x="1277" y="1970"/>
                </a:lnTo>
                <a:lnTo>
                  <a:pt x="1295" y="1586"/>
                </a:lnTo>
                <a:lnTo>
                  <a:pt x="1809" y="1238"/>
                </a:lnTo>
                <a:cubicBezTo>
                  <a:pt x="1827" y="1226"/>
                  <a:pt x="1835" y="1204"/>
                  <a:pt x="1830" y="1183"/>
                </a:cubicBezTo>
                <a:lnTo>
                  <a:pt x="1822" y="1151"/>
                </a:lnTo>
                <a:lnTo>
                  <a:pt x="2382" y="1077"/>
                </a:lnTo>
                <a:cubicBezTo>
                  <a:pt x="2410" y="1073"/>
                  <a:pt x="2430" y="1047"/>
                  <a:pt x="2426" y="1019"/>
                </a:cubicBezTo>
                <a:cubicBezTo>
                  <a:pt x="2422" y="991"/>
                  <a:pt x="2396" y="971"/>
                  <a:pt x="2368" y="975"/>
                </a:cubicBezTo>
                <a:lnTo>
                  <a:pt x="1796" y="1051"/>
                </a:lnTo>
                <a:lnTo>
                  <a:pt x="1794" y="1042"/>
                </a:lnTo>
                <a:cubicBezTo>
                  <a:pt x="1788" y="1017"/>
                  <a:pt x="1763" y="1000"/>
                  <a:pt x="1738" y="1004"/>
                </a:cubicBezTo>
                <a:lnTo>
                  <a:pt x="1143" y="1083"/>
                </a:lnTo>
                <a:cubicBezTo>
                  <a:pt x="1128" y="1085"/>
                  <a:pt x="1115" y="1093"/>
                  <a:pt x="1107" y="1105"/>
                </a:cubicBezTo>
                <a:cubicBezTo>
                  <a:pt x="1087" y="1134"/>
                  <a:pt x="1063" y="1161"/>
                  <a:pt x="1037" y="1185"/>
                </a:cubicBezTo>
                <a:lnTo>
                  <a:pt x="1037" y="1078"/>
                </a:lnTo>
                <a:cubicBezTo>
                  <a:pt x="1101" y="1005"/>
                  <a:pt x="1141" y="909"/>
                  <a:pt x="1141" y="804"/>
                </a:cubicBezTo>
                <a:cubicBezTo>
                  <a:pt x="1141" y="698"/>
                  <a:pt x="1101" y="602"/>
                  <a:pt x="1037" y="529"/>
                </a:cubicBezTo>
                <a:lnTo>
                  <a:pt x="1037" y="359"/>
                </a:lnTo>
                <a:cubicBezTo>
                  <a:pt x="1037" y="312"/>
                  <a:pt x="1075" y="274"/>
                  <a:pt x="1121" y="274"/>
                </a:cubicBezTo>
                <a:lnTo>
                  <a:pt x="2157" y="274"/>
                </a:lnTo>
                <a:cubicBezTo>
                  <a:pt x="2159" y="275"/>
                  <a:pt x="2162" y="275"/>
                  <a:pt x="2164" y="275"/>
                </a:cubicBezTo>
                <a:lnTo>
                  <a:pt x="2664" y="275"/>
                </a:lnTo>
                <a:cubicBezTo>
                  <a:pt x="2666" y="275"/>
                  <a:pt x="2669" y="275"/>
                  <a:pt x="2671" y="274"/>
                </a:cubicBezTo>
                <a:lnTo>
                  <a:pt x="3707" y="274"/>
                </a:lnTo>
                <a:cubicBezTo>
                  <a:pt x="3754" y="274"/>
                  <a:pt x="3791" y="312"/>
                  <a:pt x="3791" y="359"/>
                </a:cubicBezTo>
                <a:lnTo>
                  <a:pt x="3791" y="1886"/>
                </a:lnTo>
                <a:cubicBezTo>
                  <a:pt x="3791" y="1933"/>
                  <a:pt x="3754" y="1970"/>
                  <a:pt x="3707" y="1970"/>
                </a:cubicBezTo>
                <a:lnTo>
                  <a:pt x="2587" y="1970"/>
                </a:lnTo>
                <a:cubicBezTo>
                  <a:pt x="2559" y="1970"/>
                  <a:pt x="2536" y="1993"/>
                  <a:pt x="2536" y="2022"/>
                </a:cubicBezTo>
                <a:cubicBezTo>
                  <a:pt x="2536" y="2050"/>
                  <a:pt x="2559" y="2073"/>
                  <a:pt x="2587" y="2073"/>
                </a:cubicBezTo>
                <a:lnTo>
                  <a:pt x="3707" y="2073"/>
                </a:lnTo>
                <a:cubicBezTo>
                  <a:pt x="3810" y="2073"/>
                  <a:pt x="3894" y="1989"/>
                  <a:pt x="3894" y="1886"/>
                </a:cubicBezTo>
                <a:lnTo>
                  <a:pt x="3894" y="359"/>
                </a:lnTo>
                <a:cubicBezTo>
                  <a:pt x="3894" y="256"/>
                  <a:pt x="3810" y="172"/>
                  <a:pt x="3707" y="172"/>
                </a:cubicBezTo>
                <a:lnTo>
                  <a:pt x="2796" y="172"/>
                </a:lnTo>
                <a:cubicBezTo>
                  <a:pt x="2799" y="161"/>
                  <a:pt x="2801" y="150"/>
                  <a:pt x="2801" y="138"/>
                </a:cubicBezTo>
                <a:cubicBezTo>
                  <a:pt x="2801" y="62"/>
                  <a:pt x="2740" y="0"/>
                  <a:pt x="2664" y="0"/>
                </a:cubicBezTo>
                <a:lnTo>
                  <a:pt x="2164" y="0"/>
                </a:lnTo>
                <a:cubicBezTo>
                  <a:pt x="2088" y="0"/>
                  <a:pt x="2027" y="62"/>
                  <a:pt x="2027" y="138"/>
                </a:cubicBezTo>
                <a:cubicBezTo>
                  <a:pt x="2027" y="150"/>
                  <a:pt x="2029" y="161"/>
                  <a:pt x="2032" y="172"/>
                </a:cubicBezTo>
                <a:lnTo>
                  <a:pt x="1121" y="172"/>
                </a:lnTo>
                <a:cubicBezTo>
                  <a:pt x="1018" y="172"/>
                  <a:pt x="935" y="256"/>
                  <a:pt x="935" y="359"/>
                </a:cubicBezTo>
                <a:lnTo>
                  <a:pt x="935" y="445"/>
                </a:lnTo>
                <a:cubicBezTo>
                  <a:pt x="873" y="408"/>
                  <a:pt x="801" y="387"/>
                  <a:pt x="725" y="387"/>
                </a:cubicBezTo>
                <a:cubicBezTo>
                  <a:pt x="495" y="387"/>
                  <a:pt x="308" y="574"/>
                  <a:pt x="308" y="804"/>
                </a:cubicBezTo>
                <a:cubicBezTo>
                  <a:pt x="308" y="1033"/>
                  <a:pt x="495" y="1220"/>
                  <a:pt x="725" y="1220"/>
                </a:cubicBezTo>
                <a:cubicBezTo>
                  <a:pt x="801" y="1220"/>
                  <a:pt x="873" y="1199"/>
                  <a:pt x="935" y="1162"/>
                </a:cubicBezTo>
                <a:lnTo>
                  <a:pt x="935" y="1254"/>
                </a:lnTo>
                <a:cubicBezTo>
                  <a:pt x="873" y="1284"/>
                  <a:pt x="805" y="1301"/>
                  <a:pt x="735" y="1301"/>
                </a:cubicBezTo>
                <a:cubicBezTo>
                  <a:pt x="586" y="1301"/>
                  <a:pt x="447" y="1228"/>
                  <a:pt x="362" y="1105"/>
                </a:cubicBezTo>
                <a:cubicBezTo>
                  <a:pt x="348" y="1083"/>
                  <a:pt x="320" y="1076"/>
                  <a:pt x="297" y="1088"/>
                </a:cubicBezTo>
                <a:cubicBezTo>
                  <a:pt x="0" y="1239"/>
                  <a:pt x="3" y="1536"/>
                  <a:pt x="5" y="1851"/>
                </a:cubicBezTo>
                <a:cubicBezTo>
                  <a:pt x="5" y="1883"/>
                  <a:pt x="6" y="1916"/>
                  <a:pt x="6" y="1950"/>
                </a:cubicBezTo>
                <a:cubicBezTo>
                  <a:pt x="6" y="1967"/>
                  <a:pt x="14" y="1983"/>
                  <a:pt x="29" y="1993"/>
                </a:cubicBezTo>
                <a:cubicBezTo>
                  <a:pt x="31" y="1994"/>
                  <a:pt x="85" y="2030"/>
                  <a:pt x="196" y="2065"/>
                </a:cubicBezTo>
                <a:lnTo>
                  <a:pt x="273" y="2564"/>
                </a:lnTo>
                <a:cubicBezTo>
                  <a:pt x="310" y="2792"/>
                  <a:pt x="460" y="2939"/>
                  <a:pt x="656" y="2939"/>
                </a:cubicBezTo>
                <a:lnTo>
                  <a:pt x="814" y="2939"/>
                </a:lnTo>
                <a:cubicBezTo>
                  <a:pt x="1007" y="2939"/>
                  <a:pt x="1150" y="2799"/>
                  <a:pt x="1196" y="2563"/>
                </a:cubicBezTo>
                <a:lnTo>
                  <a:pt x="1271" y="2073"/>
                </a:lnTo>
                <a:lnTo>
                  <a:pt x="2307" y="2073"/>
                </a:lnTo>
                <a:cubicBezTo>
                  <a:pt x="2341" y="2073"/>
                  <a:pt x="2368" y="2100"/>
                  <a:pt x="2368" y="2134"/>
                </a:cubicBezTo>
                <a:lnTo>
                  <a:pt x="2368" y="2527"/>
                </a:lnTo>
                <a:lnTo>
                  <a:pt x="1403" y="2679"/>
                </a:lnTo>
                <a:cubicBezTo>
                  <a:pt x="1375" y="2683"/>
                  <a:pt x="1356" y="2709"/>
                  <a:pt x="1360" y="2737"/>
                </a:cubicBezTo>
                <a:cubicBezTo>
                  <a:pt x="1364" y="2762"/>
                  <a:pt x="1386" y="2780"/>
                  <a:pt x="1411" y="2780"/>
                </a:cubicBezTo>
                <a:cubicBezTo>
                  <a:pt x="1413" y="2780"/>
                  <a:pt x="1416" y="2780"/>
                  <a:pt x="1419" y="2780"/>
                </a:cubicBezTo>
                <a:lnTo>
                  <a:pt x="2419" y="2622"/>
                </a:lnTo>
                <a:lnTo>
                  <a:pt x="2738" y="26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3DC2575D-E56B-4784-9F67-D7C5253C9B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45200" y="2519185"/>
            <a:ext cx="802293" cy="620542"/>
          </a:xfrm>
          <a:custGeom>
            <a:avLst/>
            <a:gdLst>
              <a:gd name="T0" fmla="*/ 3054 w 4650"/>
              <a:gd name="T1" fmla="*/ 1525 h 4799"/>
              <a:gd name="T2" fmla="*/ 4046 w 4650"/>
              <a:gd name="T3" fmla="*/ 1525 h 4799"/>
              <a:gd name="T4" fmla="*/ 3054 w 4650"/>
              <a:gd name="T5" fmla="*/ 1525 h 4799"/>
              <a:gd name="T6" fmla="*/ 2922 w 4650"/>
              <a:gd name="T7" fmla="*/ 1525 h 4799"/>
              <a:gd name="T8" fmla="*/ 3550 w 4650"/>
              <a:gd name="T9" fmla="*/ 897 h 4799"/>
              <a:gd name="T10" fmla="*/ 3550 w 4650"/>
              <a:gd name="T11" fmla="*/ 2153 h 4799"/>
              <a:gd name="T12" fmla="*/ 2922 w 4650"/>
              <a:gd name="T13" fmla="*/ 1525 h 4799"/>
              <a:gd name="T14" fmla="*/ 4191 w 4650"/>
              <a:gd name="T15" fmla="*/ 2119 h 4799"/>
              <a:gd name="T16" fmla="*/ 2859 w 4650"/>
              <a:gd name="T17" fmla="*/ 2095 h 4799"/>
              <a:gd name="T18" fmla="*/ 2000 w 4650"/>
              <a:gd name="T19" fmla="*/ 2100 h 4799"/>
              <a:gd name="T20" fmla="*/ 2815 w 4650"/>
              <a:gd name="T21" fmla="*/ 2684 h 4799"/>
              <a:gd name="T22" fmla="*/ 2966 w 4650"/>
              <a:gd name="T23" fmla="*/ 4212 h 4799"/>
              <a:gd name="T24" fmla="*/ 3656 w 4650"/>
              <a:gd name="T25" fmla="*/ 4667 h 4799"/>
              <a:gd name="T26" fmla="*/ 4227 w 4650"/>
              <a:gd name="T27" fmla="*/ 3395 h 4799"/>
              <a:gd name="T28" fmla="*/ 4512 w 4650"/>
              <a:gd name="T29" fmla="*/ 3251 h 4799"/>
              <a:gd name="T30" fmla="*/ 4191 w 4650"/>
              <a:gd name="T31" fmla="*/ 2119 h 4799"/>
              <a:gd name="T32" fmla="*/ 2696 w 4650"/>
              <a:gd name="T33" fmla="*/ 2984 h 4799"/>
              <a:gd name="T34" fmla="*/ 2685 w 4650"/>
              <a:gd name="T35" fmla="*/ 2723 h 4799"/>
              <a:gd name="T36" fmla="*/ 1861 w 4650"/>
              <a:gd name="T37" fmla="*/ 2112 h 4799"/>
              <a:gd name="T38" fmla="*/ 1001 w 4650"/>
              <a:gd name="T39" fmla="*/ 1932 h 4799"/>
              <a:gd name="T40" fmla="*/ 1018 w 4650"/>
              <a:gd name="T41" fmla="*/ 1802 h 4799"/>
              <a:gd name="T42" fmla="*/ 1916 w 4650"/>
              <a:gd name="T43" fmla="*/ 1896 h 4799"/>
              <a:gd name="T44" fmla="*/ 2900 w 4650"/>
              <a:gd name="T45" fmla="*/ 1967 h 4799"/>
              <a:gd name="T46" fmla="*/ 2950 w 4650"/>
              <a:gd name="T47" fmla="*/ 1996 h 4799"/>
              <a:gd name="T48" fmla="*/ 4118 w 4650"/>
              <a:gd name="T49" fmla="*/ 1996 h 4799"/>
              <a:gd name="T50" fmla="*/ 4205 w 4650"/>
              <a:gd name="T51" fmla="*/ 1976 h 4799"/>
              <a:gd name="T52" fmla="*/ 4374 w 4650"/>
              <a:gd name="T53" fmla="*/ 266 h 4799"/>
              <a:gd name="T54" fmla="*/ 267 w 4650"/>
              <a:gd name="T55" fmla="*/ 130 h 4799"/>
              <a:gd name="T56" fmla="*/ 131 w 4650"/>
              <a:gd name="T57" fmla="*/ 2848 h 4799"/>
              <a:gd name="T58" fmla="*/ 2696 w 4650"/>
              <a:gd name="T59" fmla="*/ 2984 h 4799"/>
              <a:gd name="T60" fmla="*/ 4644 w 4650"/>
              <a:gd name="T61" fmla="*/ 3137 h 4799"/>
              <a:gd name="T62" fmla="*/ 4643 w 4650"/>
              <a:gd name="T63" fmla="*/ 3290 h 4799"/>
              <a:gd name="T64" fmla="*/ 4351 w 4650"/>
              <a:gd name="T65" fmla="*/ 3456 h 4799"/>
              <a:gd name="T66" fmla="*/ 3656 w 4650"/>
              <a:gd name="T67" fmla="*/ 4799 h 4799"/>
              <a:gd name="T68" fmla="*/ 2837 w 4650"/>
              <a:gd name="T69" fmla="*/ 4235 h 4799"/>
              <a:gd name="T70" fmla="*/ 2701 w 4650"/>
              <a:gd name="T71" fmla="*/ 3116 h 4799"/>
              <a:gd name="T72" fmla="*/ 0 w 4650"/>
              <a:gd name="T73" fmla="*/ 2848 h 4799"/>
              <a:gd name="T74" fmla="*/ 267 w 4650"/>
              <a:gd name="T75" fmla="*/ 0 h 4799"/>
              <a:gd name="T76" fmla="*/ 4505 w 4650"/>
              <a:gd name="T77" fmla="*/ 266 h 4799"/>
              <a:gd name="T78" fmla="*/ 4501 w 4650"/>
              <a:gd name="T79" fmla="*/ 2242 h 4799"/>
              <a:gd name="T80" fmla="*/ 4644 w 4650"/>
              <a:gd name="T81" fmla="*/ 3137 h 4799"/>
              <a:gd name="T82" fmla="*/ 1269 w 4650"/>
              <a:gd name="T83" fmla="*/ 1105 h 4799"/>
              <a:gd name="T84" fmla="*/ 420 w 4650"/>
              <a:gd name="T85" fmla="*/ 1927 h 4799"/>
              <a:gd name="T86" fmla="*/ 373 w 4650"/>
              <a:gd name="T87" fmla="*/ 1814 h 4799"/>
              <a:gd name="T88" fmla="*/ 1315 w 4650"/>
              <a:gd name="T89" fmla="*/ 965 h 4799"/>
              <a:gd name="T90" fmla="*/ 2715 w 4650"/>
              <a:gd name="T91" fmla="*/ 301 h 4799"/>
              <a:gd name="T92" fmla="*/ 2808 w 4650"/>
              <a:gd name="T93" fmla="*/ 394 h 4799"/>
              <a:gd name="T94" fmla="*/ 1636 w 4650"/>
              <a:gd name="T95" fmla="*/ 1472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50" h="4799">
                <a:moveTo>
                  <a:pt x="3054" y="1525"/>
                </a:moveTo>
                <a:lnTo>
                  <a:pt x="3054" y="1525"/>
                </a:lnTo>
                <a:cubicBezTo>
                  <a:pt x="3054" y="1799"/>
                  <a:pt x="3276" y="2021"/>
                  <a:pt x="3550" y="2021"/>
                </a:cubicBezTo>
                <a:cubicBezTo>
                  <a:pt x="3823" y="2021"/>
                  <a:pt x="4046" y="1799"/>
                  <a:pt x="4046" y="1525"/>
                </a:cubicBezTo>
                <a:cubicBezTo>
                  <a:pt x="4046" y="1252"/>
                  <a:pt x="3823" y="1029"/>
                  <a:pt x="3550" y="1029"/>
                </a:cubicBezTo>
                <a:cubicBezTo>
                  <a:pt x="3276" y="1029"/>
                  <a:pt x="3054" y="1252"/>
                  <a:pt x="3054" y="1525"/>
                </a:cubicBezTo>
                <a:lnTo>
                  <a:pt x="3054" y="1525"/>
                </a:lnTo>
                <a:close/>
                <a:moveTo>
                  <a:pt x="2922" y="1525"/>
                </a:moveTo>
                <a:lnTo>
                  <a:pt x="2922" y="1525"/>
                </a:lnTo>
                <a:cubicBezTo>
                  <a:pt x="2922" y="1179"/>
                  <a:pt x="3204" y="897"/>
                  <a:pt x="3550" y="897"/>
                </a:cubicBezTo>
                <a:cubicBezTo>
                  <a:pt x="3896" y="897"/>
                  <a:pt x="4178" y="1179"/>
                  <a:pt x="4178" y="1525"/>
                </a:cubicBezTo>
                <a:cubicBezTo>
                  <a:pt x="4178" y="1871"/>
                  <a:pt x="3896" y="2153"/>
                  <a:pt x="3550" y="2153"/>
                </a:cubicBezTo>
                <a:cubicBezTo>
                  <a:pt x="3204" y="2153"/>
                  <a:pt x="2922" y="1871"/>
                  <a:pt x="2922" y="1525"/>
                </a:cubicBezTo>
                <a:lnTo>
                  <a:pt x="2922" y="1525"/>
                </a:lnTo>
                <a:close/>
                <a:moveTo>
                  <a:pt x="4191" y="2119"/>
                </a:moveTo>
                <a:lnTo>
                  <a:pt x="4191" y="2119"/>
                </a:lnTo>
                <a:cubicBezTo>
                  <a:pt x="4032" y="2318"/>
                  <a:pt x="3791" y="2435"/>
                  <a:pt x="3534" y="2435"/>
                </a:cubicBezTo>
                <a:cubicBezTo>
                  <a:pt x="3267" y="2435"/>
                  <a:pt x="3017" y="2309"/>
                  <a:pt x="2859" y="2095"/>
                </a:cubicBezTo>
                <a:lnTo>
                  <a:pt x="2030" y="1985"/>
                </a:lnTo>
                <a:lnTo>
                  <a:pt x="2000" y="2100"/>
                </a:lnTo>
                <a:lnTo>
                  <a:pt x="2786" y="2633"/>
                </a:lnTo>
                <a:cubicBezTo>
                  <a:pt x="2804" y="2644"/>
                  <a:pt x="2814" y="2664"/>
                  <a:pt x="2815" y="2684"/>
                </a:cubicBezTo>
                <a:lnTo>
                  <a:pt x="2849" y="3433"/>
                </a:lnTo>
                <a:lnTo>
                  <a:pt x="2966" y="4212"/>
                </a:lnTo>
                <a:cubicBezTo>
                  <a:pt x="2993" y="4347"/>
                  <a:pt x="3091" y="4667"/>
                  <a:pt x="3412" y="4667"/>
                </a:cubicBezTo>
                <a:lnTo>
                  <a:pt x="3656" y="4667"/>
                </a:lnTo>
                <a:cubicBezTo>
                  <a:pt x="3930" y="4667"/>
                  <a:pt x="4066" y="4432"/>
                  <a:pt x="4102" y="4211"/>
                </a:cubicBezTo>
                <a:lnTo>
                  <a:pt x="4227" y="3395"/>
                </a:lnTo>
                <a:cubicBezTo>
                  <a:pt x="4231" y="3370"/>
                  <a:pt x="4250" y="3349"/>
                  <a:pt x="4274" y="3342"/>
                </a:cubicBezTo>
                <a:cubicBezTo>
                  <a:pt x="4394" y="3308"/>
                  <a:pt x="4473" y="3271"/>
                  <a:pt x="4512" y="3251"/>
                </a:cubicBezTo>
                <a:cubicBezTo>
                  <a:pt x="4512" y="3212"/>
                  <a:pt x="4512" y="3174"/>
                  <a:pt x="4513" y="3136"/>
                </a:cubicBezTo>
                <a:cubicBezTo>
                  <a:pt x="4517" y="2681"/>
                  <a:pt x="4520" y="2318"/>
                  <a:pt x="4191" y="2119"/>
                </a:cubicBezTo>
                <a:lnTo>
                  <a:pt x="4191" y="2119"/>
                </a:lnTo>
                <a:close/>
                <a:moveTo>
                  <a:pt x="2696" y="2984"/>
                </a:moveTo>
                <a:lnTo>
                  <a:pt x="2696" y="2984"/>
                </a:lnTo>
                <a:lnTo>
                  <a:pt x="2685" y="2723"/>
                </a:lnTo>
                <a:lnTo>
                  <a:pt x="1888" y="2183"/>
                </a:lnTo>
                <a:cubicBezTo>
                  <a:pt x="1865" y="2167"/>
                  <a:pt x="1854" y="2139"/>
                  <a:pt x="1861" y="2112"/>
                </a:cubicBezTo>
                <a:lnTo>
                  <a:pt x="1877" y="2049"/>
                </a:lnTo>
                <a:lnTo>
                  <a:pt x="1001" y="1932"/>
                </a:lnTo>
                <a:cubicBezTo>
                  <a:pt x="965" y="1928"/>
                  <a:pt x="939" y="1895"/>
                  <a:pt x="944" y="1859"/>
                </a:cubicBezTo>
                <a:cubicBezTo>
                  <a:pt x="949" y="1822"/>
                  <a:pt x="982" y="1797"/>
                  <a:pt x="1018" y="1802"/>
                </a:cubicBezTo>
                <a:lnTo>
                  <a:pt x="1910" y="1920"/>
                </a:lnTo>
                <a:lnTo>
                  <a:pt x="1916" y="1896"/>
                </a:lnTo>
                <a:cubicBezTo>
                  <a:pt x="1925" y="1863"/>
                  <a:pt x="1955" y="1842"/>
                  <a:pt x="1989" y="1847"/>
                </a:cubicBezTo>
                <a:lnTo>
                  <a:pt x="2900" y="1967"/>
                </a:lnTo>
                <a:cubicBezTo>
                  <a:pt x="2901" y="1967"/>
                  <a:pt x="2902" y="1967"/>
                  <a:pt x="2902" y="1967"/>
                </a:cubicBezTo>
                <a:cubicBezTo>
                  <a:pt x="2922" y="1969"/>
                  <a:pt x="2939" y="1980"/>
                  <a:pt x="2950" y="1996"/>
                </a:cubicBezTo>
                <a:cubicBezTo>
                  <a:pt x="3083" y="2189"/>
                  <a:pt x="3301" y="2304"/>
                  <a:pt x="3534" y="2304"/>
                </a:cubicBezTo>
                <a:cubicBezTo>
                  <a:pt x="3767" y="2304"/>
                  <a:pt x="3986" y="2189"/>
                  <a:pt x="4118" y="1996"/>
                </a:cubicBezTo>
                <a:cubicBezTo>
                  <a:pt x="4129" y="1980"/>
                  <a:pt x="4147" y="1969"/>
                  <a:pt x="4166" y="1967"/>
                </a:cubicBezTo>
                <a:cubicBezTo>
                  <a:pt x="4179" y="1966"/>
                  <a:pt x="4193" y="1969"/>
                  <a:pt x="4205" y="1976"/>
                </a:cubicBezTo>
                <a:cubicBezTo>
                  <a:pt x="4271" y="2010"/>
                  <a:pt x="4326" y="2049"/>
                  <a:pt x="4374" y="2092"/>
                </a:cubicBezTo>
                <a:lnTo>
                  <a:pt x="4374" y="266"/>
                </a:lnTo>
                <a:cubicBezTo>
                  <a:pt x="4374" y="191"/>
                  <a:pt x="4313" y="130"/>
                  <a:pt x="4237" y="130"/>
                </a:cubicBezTo>
                <a:lnTo>
                  <a:pt x="267" y="130"/>
                </a:lnTo>
                <a:cubicBezTo>
                  <a:pt x="192" y="130"/>
                  <a:pt x="131" y="191"/>
                  <a:pt x="131" y="266"/>
                </a:cubicBezTo>
                <a:lnTo>
                  <a:pt x="131" y="2848"/>
                </a:lnTo>
                <a:cubicBezTo>
                  <a:pt x="131" y="2923"/>
                  <a:pt x="192" y="2984"/>
                  <a:pt x="267" y="2984"/>
                </a:cubicBezTo>
                <a:lnTo>
                  <a:pt x="2696" y="2984"/>
                </a:lnTo>
                <a:lnTo>
                  <a:pt x="2696" y="2984"/>
                </a:lnTo>
                <a:close/>
                <a:moveTo>
                  <a:pt x="4644" y="3137"/>
                </a:moveTo>
                <a:lnTo>
                  <a:pt x="4644" y="3137"/>
                </a:lnTo>
                <a:cubicBezTo>
                  <a:pt x="4644" y="3187"/>
                  <a:pt x="4643" y="3238"/>
                  <a:pt x="4643" y="3290"/>
                </a:cubicBezTo>
                <a:cubicBezTo>
                  <a:pt x="4643" y="3312"/>
                  <a:pt x="4632" y="3332"/>
                  <a:pt x="4614" y="3345"/>
                </a:cubicBezTo>
                <a:cubicBezTo>
                  <a:pt x="4610" y="3347"/>
                  <a:pt x="4525" y="3402"/>
                  <a:pt x="4351" y="3456"/>
                </a:cubicBezTo>
                <a:lnTo>
                  <a:pt x="4232" y="4232"/>
                </a:lnTo>
                <a:cubicBezTo>
                  <a:pt x="4176" y="4576"/>
                  <a:pt x="3950" y="4799"/>
                  <a:pt x="3656" y="4799"/>
                </a:cubicBezTo>
                <a:lnTo>
                  <a:pt x="3412" y="4799"/>
                </a:lnTo>
                <a:cubicBezTo>
                  <a:pt x="3122" y="4799"/>
                  <a:pt x="2907" y="4588"/>
                  <a:pt x="2837" y="4235"/>
                </a:cubicBezTo>
                <a:lnTo>
                  <a:pt x="2713" y="3412"/>
                </a:lnTo>
                <a:lnTo>
                  <a:pt x="2701" y="3116"/>
                </a:lnTo>
                <a:lnTo>
                  <a:pt x="267" y="3116"/>
                </a:lnTo>
                <a:cubicBezTo>
                  <a:pt x="120" y="3116"/>
                  <a:pt x="0" y="2996"/>
                  <a:pt x="0" y="2848"/>
                </a:cubicBezTo>
                <a:lnTo>
                  <a:pt x="0" y="266"/>
                </a:lnTo>
                <a:cubicBezTo>
                  <a:pt x="0" y="119"/>
                  <a:pt x="120" y="0"/>
                  <a:pt x="267" y="0"/>
                </a:cubicBezTo>
                <a:lnTo>
                  <a:pt x="4237" y="0"/>
                </a:lnTo>
                <a:cubicBezTo>
                  <a:pt x="4385" y="0"/>
                  <a:pt x="4505" y="119"/>
                  <a:pt x="4505" y="266"/>
                </a:cubicBezTo>
                <a:lnTo>
                  <a:pt x="4505" y="2219"/>
                </a:lnTo>
                <a:cubicBezTo>
                  <a:pt x="4505" y="2227"/>
                  <a:pt x="4503" y="2235"/>
                  <a:pt x="4501" y="2242"/>
                </a:cubicBezTo>
                <a:cubicBezTo>
                  <a:pt x="4650" y="2484"/>
                  <a:pt x="4647" y="2804"/>
                  <a:pt x="4644" y="3137"/>
                </a:cubicBezTo>
                <a:lnTo>
                  <a:pt x="4644" y="3137"/>
                </a:lnTo>
                <a:close/>
                <a:moveTo>
                  <a:pt x="1269" y="1105"/>
                </a:moveTo>
                <a:lnTo>
                  <a:pt x="1269" y="1105"/>
                </a:lnTo>
                <a:lnTo>
                  <a:pt x="466" y="1907"/>
                </a:lnTo>
                <a:cubicBezTo>
                  <a:pt x="453" y="1920"/>
                  <a:pt x="436" y="1927"/>
                  <a:pt x="420" y="1927"/>
                </a:cubicBezTo>
                <a:cubicBezTo>
                  <a:pt x="403" y="1927"/>
                  <a:pt x="386" y="1920"/>
                  <a:pt x="373" y="1907"/>
                </a:cubicBezTo>
                <a:cubicBezTo>
                  <a:pt x="347" y="1882"/>
                  <a:pt x="347" y="1840"/>
                  <a:pt x="373" y="1814"/>
                </a:cubicBezTo>
                <a:lnTo>
                  <a:pt x="1222" y="965"/>
                </a:lnTo>
                <a:cubicBezTo>
                  <a:pt x="1248" y="939"/>
                  <a:pt x="1289" y="939"/>
                  <a:pt x="1315" y="965"/>
                </a:cubicBezTo>
                <a:lnTo>
                  <a:pt x="1683" y="1333"/>
                </a:lnTo>
                <a:lnTo>
                  <a:pt x="2715" y="301"/>
                </a:lnTo>
                <a:cubicBezTo>
                  <a:pt x="2740" y="275"/>
                  <a:pt x="2782" y="275"/>
                  <a:pt x="2808" y="301"/>
                </a:cubicBezTo>
                <a:cubicBezTo>
                  <a:pt x="2834" y="327"/>
                  <a:pt x="2834" y="368"/>
                  <a:pt x="2808" y="394"/>
                </a:cubicBezTo>
                <a:lnTo>
                  <a:pt x="1729" y="1472"/>
                </a:lnTo>
                <a:cubicBezTo>
                  <a:pt x="1704" y="1498"/>
                  <a:pt x="1662" y="1498"/>
                  <a:pt x="1636" y="1472"/>
                </a:cubicBezTo>
                <a:lnTo>
                  <a:pt x="1269" y="110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45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42791-4D33-41F1-A4EF-8A24E332E37D}"/>
              </a:ext>
            </a:extLst>
          </p:cNvPr>
          <p:cNvSpPr txBox="1"/>
          <p:nvPr/>
        </p:nvSpPr>
        <p:spPr>
          <a:xfrm>
            <a:off x="245214" y="152954"/>
            <a:ext cx="87824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Free Training for Educators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64ED4-DEBD-4718-8C74-F3085F3E6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8" r="247"/>
          <a:stretch/>
        </p:blipFill>
        <p:spPr>
          <a:xfrm>
            <a:off x="4291720" y="1226277"/>
            <a:ext cx="4332731" cy="2649384"/>
          </a:xfrm>
          <a:prstGeom prst="roundRect">
            <a:avLst>
              <a:gd name="adj" fmla="val 4410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0E17B36-E624-4A17-B6B5-3A8FF696224F}"/>
              </a:ext>
            </a:extLst>
          </p:cNvPr>
          <p:cNvGrpSpPr/>
          <p:nvPr/>
        </p:nvGrpSpPr>
        <p:grpSpPr>
          <a:xfrm>
            <a:off x="436417" y="1194955"/>
            <a:ext cx="3540818" cy="2753590"/>
            <a:chOff x="325582" y="1194955"/>
            <a:chExt cx="3540818" cy="2753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E1B722-4495-4FD4-8863-7AAE723A4D55}"/>
                </a:ext>
              </a:extLst>
            </p:cNvPr>
            <p:cNvSpPr txBox="1"/>
            <p:nvPr/>
          </p:nvSpPr>
          <p:spPr>
            <a:xfrm>
              <a:off x="405950" y="1971585"/>
              <a:ext cx="34604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You can select from: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Online Live Training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In-Person Training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www.sas.com/professor-workshops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2B20B8-0E4A-4558-92BB-D2B953828730}"/>
                </a:ext>
              </a:extLst>
            </p:cNvPr>
            <p:cNvSpPr/>
            <p:nvPr/>
          </p:nvSpPr>
          <p:spPr>
            <a:xfrm>
              <a:off x="325582" y="1194955"/>
              <a:ext cx="3540818" cy="612784"/>
            </a:xfrm>
            <a:prstGeom prst="rect">
              <a:avLst/>
            </a:prstGeom>
            <a:solidFill>
              <a:srgbClr val="04B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Register Today!</a:t>
              </a:r>
              <a:endParaRPr lang="en-US" dirty="0">
                <a:cs typeface="Calibri Ligh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290ADC-2639-4905-82B1-374572EAFB00}"/>
                </a:ext>
              </a:extLst>
            </p:cNvPr>
            <p:cNvSpPr/>
            <p:nvPr/>
          </p:nvSpPr>
          <p:spPr>
            <a:xfrm>
              <a:off x="325582" y="1198293"/>
              <a:ext cx="3540818" cy="2750252"/>
            </a:xfrm>
            <a:prstGeom prst="rect">
              <a:avLst/>
            </a:prstGeom>
            <a:noFill/>
            <a:ln w="25400">
              <a:solidFill>
                <a:srgbClr val="04B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2007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9D5288-188F-40B3-A6D3-27C79559DD77}"/>
              </a:ext>
            </a:extLst>
          </p:cNvPr>
          <p:cNvSpPr txBox="1"/>
          <p:nvPr/>
        </p:nvSpPr>
        <p:spPr>
          <a:xfrm>
            <a:off x="294636" y="272692"/>
            <a:ext cx="855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j-lt"/>
              </a:rPr>
              <a:t>Educator and Student Training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6311BA-9019-4FE8-BF12-37CD49C2825B}"/>
              </a:ext>
            </a:extLst>
          </p:cNvPr>
          <p:cNvSpPr/>
          <p:nvPr/>
        </p:nvSpPr>
        <p:spPr>
          <a:xfrm>
            <a:off x="1176413" y="1066447"/>
            <a:ext cx="6791173" cy="420276"/>
          </a:xfrm>
          <a:prstGeom prst="roundRect">
            <a:avLst>
              <a:gd name="adj" fmla="val 255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Sample Full Workshops | 2019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13B4D9-E0F4-4284-A5B5-B3BD6F79A39B}"/>
              </a:ext>
            </a:extLst>
          </p:cNvPr>
          <p:cNvSpPr txBox="1">
            <a:spLocks/>
          </p:cNvSpPr>
          <p:nvPr/>
        </p:nvSpPr>
        <p:spPr>
          <a:xfrm>
            <a:off x="1176413" y="1577340"/>
            <a:ext cx="6791174" cy="32934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900" b="1">
                <a:solidFill>
                  <a:schemeClr val="accent6">
                    <a:lumMod val="75000"/>
                  </a:schemeClr>
                </a:solidFill>
              </a:rPr>
              <a:t>Foundational Courses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Data Manipulation and Analytics Using SAS University Edition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SAS Programming I and SAS Programming II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SAS SQL: Essentials 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SAS Visual Analytics on SAS Viya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00" b="1">
                <a:solidFill>
                  <a:schemeClr val="accent6">
                    <a:lumMod val="75000"/>
                  </a:schemeClr>
                </a:solidFill>
              </a:rPr>
              <a:t>Statistical Courses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SAS Visual Statistics 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Multilevel Modeling of Hierarchical and Longitudinal Data Using SAS 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00" b="1">
                <a:solidFill>
                  <a:schemeClr val="accent6">
                    <a:lumMod val="75000"/>
                  </a:schemeClr>
                </a:solidFill>
              </a:rPr>
              <a:t>Advanced Analytics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Applied Analytics Using SAS Enterprise Miner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Text Analytics Using SAS Text Miner </a:t>
            </a:r>
          </a:p>
          <a:p>
            <a:pPr>
              <a:buClr>
                <a:schemeClr val="bg1"/>
              </a:buClr>
            </a:pPr>
            <a:r>
              <a:rPr lang="en-US" sz="1900">
                <a:solidFill>
                  <a:srgbClr val="FFFFFF"/>
                </a:solidFill>
              </a:rPr>
              <a:t>SAS Visual Data Mining and Machine Learning on Viya: Interactive Machine Learning</a:t>
            </a:r>
          </a:p>
          <a:p>
            <a:pPr>
              <a:buClr>
                <a:schemeClr val="bg1"/>
              </a:buClr>
            </a:pPr>
            <a:endParaRPr lang="en-US" sz="1900">
              <a:solidFill>
                <a:srgbClr val="FFFFFF"/>
              </a:solidFill>
            </a:endParaRP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sz="1600">
              <a:solidFill>
                <a:srgbClr val="FFFFFF"/>
              </a:solidFill>
            </a:endParaRP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sz="1600">
              <a:solidFill>
                <a:srgbClr val="FFFFFF"/>
              </a:solidFill>
            </a:endParaRP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4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42791-4D33-41F1-A4EF-8A24E332E37D}"/>
              </a:ext>
            </a:extLst>
          </p:cNvPr>
          <p:cNvSpPr txBox="1"/>
          <p:nvPr/>
        </p:nvSpPr>
        <p:spPr>
          <a:xfrm>
            <a:off x="245215" y="152954"/>
            <a:ext cx="87824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8"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Helvetica"/>
              </a:rPr>
              <a:t>Free SAS Learning Resources for Academics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C3978-A3DB-4756-8AD6-A6E622DB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239" y="1081851"/>
            <a:ext cx="4970602" cy="3081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F7CED9-3A8F-4AAA-A8CE-D4129D352C0D}"/>
              </a:ext>
            </a:extLst>
          </p:cNvPr>
          <p:cNvSpPr txBox="1"/>
          <p:nvPr/>
        </p:nvSpPr>
        <p:spPr>
          <a:xfrm>
            <a:off x="383318" y="1996372"/>
            <a:ext cx="2912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can now get access to free e-Learning and trainer’s kits online. Go to: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www.sas.com/academic-hub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3DF241-4B02-4348-896B-7FE27840066B}"/>
              </a:ext>
            </a:extLst>
          </p:cNvPr>
          <p:cNvGrpSpPr/>
          <p:nvPr/>
        </p:nvGrpSpPr>
        <p:grpSpPr>
          <a:xfrm>
            <a:off x="383317" y="1247457"/>
            <a:ext cx="2868486" cy="2750252"/>
            <a:chOff x="325582" y="1198293"/>
            <a:chExt cx="3540818" cy="27502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62A201-A242-4B90-B5B1-7B630B855C70}"/>
                </a:ext>
              </a:extLst>
            </p:cNvPr>
            <p:cNvSpPr/>
            <p:nvPr/>
          </p:nvSpPr>
          <p:spPr>
            <a:xfrm>
              <a:off x="325582" y="1209301"/>
              <a:ext cx="3540818" cy="612784"/>
            </a:xfrm>
            <a:prstGeom prst="rect">
              <a:avLst/>
            </a:prstGeom>
            <a:solidFill>
              <a:srgbClr val="04B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Check It Out Today!</a:t>
              </a:r>
              <a:endParaRPr lang="en-US" dirty="0">
                <a:cs typeface="Calibr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AC31E0-695F-41C0-8572-328F65F726B0}"/>
                </a:ext>
              </a:extLst>
            </p:cNvPr>
            <p:cNvSpPr/>
            <p:nvPr/>
          </p:nvSpPr>
          <p:spPr>
            <a:xfrm>
              <a:off x="325582" y="1198293"/>
              <a:ext cx="3540818" cy="2750252"/>
            </a:xfrm>
            <a:prstGeom prst="rect">
              <a:avLst/>
            </a:prstGeom>
            <a:noFill/>
            <a:ln w="25400">
              <a:solidFill>
                <a:srgbClr val="04B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2582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31C62-892F-47A3-AF37-ED3830666EA3}"/>
              </a:ext>
            </a:extLst>
          </p:cNvPr>
          <p:cNvSpPr txBox="1"/>
          <p:nvPr/>
        </p:nvSpPr>
        <p:spPr>
          <a:xfrm>
            <a:off x="128735" y="180905"/>
            <a:ext cx="87824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Helvetica"/>
              </a:rPr>
              <a:t>Academic Access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SAS Teaching Kits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9E4FE5-6C21-44AF-9FE8-D91E6B3811E4}"/>
              </a:ext>
            </a:extLst>
          </p:cNvPr>
          <p:cNvGrpSpPr/>
          <p:nvPr/>
        </p:nvGrpSpPr>
        <p:grpSpPr>
          <a:xfrm>
            <a:off x="1324714" y="843703"/>
            <a:ext cx="6390536" cy="3900684"/>
            <a:chOff x="245214" y="829546"/>
            <a:chExt cx="7184286" cy="4003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A80E47-98D2-40CC-8371-178FB7228492}"/>
                </a:ext>
              </a:extLst>
            </p:cNvPr>
            <p:cNvSpPr/>
            <p:nvPr/>
          </p:nvSpPr>
          <p:spPr>
            <a:xfrm>
              <a:off x="245214" y="829546"/>
              <a:ext cx="7184286" cy="825095"/>
            </a:xfrm>
            <a:prstGeom prst="rect">
              <a:avLst/>
            </a:prstGeom>
            <a:solidFill>
              <a:srgbClr val="04B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What’s Included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6EF8BE-46B9-4E79-B9E0-2BE7E774B03E}"/>
                </a:ext>
              </a:extLst>
            </p:cNvPr>
            <p:cNvSpPr/>
            <p:nvPr/>
          </p:nvSpPr>
          <p:spPr>
            <a:xfrm>
              <a:off x="245214" y="829547"/>
              <a:ext cx="7184286" cy="4003643"/>
            </a:xfrm>
            <a:prstGeom prst="rect">
              <a:avLst/>
            </a:prstGeom>
            <a:noFill/>
            <a:ln w="25400">
              <a:solidFill>
                <a:srgbClr val="04B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4B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EC28D-C0B2-4651-924C-7EC6869A5DCC}"/>
              </a:ext>
            </a:extLst>
          </p:cNvPr>
          <p:cNvSpPr/>
          <p:nvPr/>
        </p:nvSpPr>
        <p:spPr>
          <a:xfrm>
            <a:off x="7367726" y="116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4A973A-A9D3-444D-94C3-05D007CF2BFD}"/>
              </a:ext>
            </a:extLst>
          </p:cNvPr>
          <p:cNvGrpSpPr/>
          <p:nvPr/>
        </p:nvGrpSpPr>
        <p:grpSpPr>
          <a:xfrm>
            <a:off x="2412997" y="1803399"/>
            <a:ext cx="4200637" cy="3023438"/>
            <a:chOff x="3694593" y="1273459"/>
            <a:chExt cx="4559469" cy="35597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40EF0B-FC6B-4E4F-8613-9827CBCDCC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22855" y="2047152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PowerPoints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7EAB902-774A-435B-9ACC-0FA53C64E4D6}"/>
                </a:ext>
              </a:extLst>
            </p:cNvPr>
            <p:cNvGrpSpPr/>
            <p:nvPr/>
          </p:nvGrpSpPr>
          <p:grpSpPr>
            <a:xfrm>
              <a:off x="3694593" y="1273459"/>
              <a:ext cx="4559469" cy="3559732"/>
              <a:chOff x="3694593" y="1273459"/>
              <a:chExt cx="4559469" cy="35597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EDBE81D-545F-4AFA-8FFF-424AF33249E7}"/>
                  </a:ext>
                </a:extLst>
              </p:cNvPr>
              <p:cNvGrpSpPr/>
              <p:nvPr/>
            </p:nvGrpSpPr>
            <p:grpSpPr>
              <a:xfrm>
                <a:off x="3694593" y="1750869"/>
                <a:ext cx="881665" cy="1343323"/>
                <a:chOff x="6387861" y="904922"/>
                <a:chExt cx="1397232" cy="2212817"/>
              </a:xfrm>
            </p:grpSpPr>
            <p:sp>
              <p:nvSpPr>
                <p:cNvPr id="13" name="Freeform 9">
                  <a:extLst>
                    <a:ext uri="{FF2B5EF4-FFF2-40B4-BE49-F238E27FC236}">
                      <a16:creationId xmlns:a16="http://schemas.microsoft.com/office/drawing/2014/main" id="{D5E02449-5D3C-46AF-BC1E-C76AEE612EB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387861" y="904922"/>
                  <a:ext cx="1397232" cy="1081043"/>
                </a:xfrm>
                <a:custGeom>
                  <a:avLst/>
                  <a:gdLst>
                    <a:gd name="T0" fmla="*/ 598 w 4800"/>
                    <a:gd name="T1" fmla="*/ 3002 h 3708"/>
                    <a:gd name="T2" fmla="*/ 598 w 4800"/>
                    <a:gd name="T3" fmla="*/ 3002 h 3708"/>
                    <a:gd name="T4" fmla="*/ 1229 w 4800"/>
                    <a:gd name="T5" fmla="*/ 3002 h 3708"/>
                    <a:gd name="T6" fmla="*/ 1229 w 4800"/>
                    <a:gd name="T7" fmla="*/ 3132 h 3708"/>
                    <a:gd name="T8" fmla="*/ 598 w 4800"/>
                    <a:gd name="T9" fmla="*/ 3132 h 3708"/>
                    <a:gd name="T10" fmla="*/ 598 w 4800"/>
                    <a:gd name="T11" fmla="*/ 3002 h 3708"/>
                    <a:gd name="T12" fmla="*/ 1229 w 4800"/>
                    <a:gd name="T13" fmla="*/ 2407 h 3708"/>
                    <a:gd name="T14" fmla="*/ 1229 w 4800"/>
                    <a:gd name="T15" fmla="*/ 2407 h 3708"/>
                    <a:gd name="T16" fmla="*/ 3738 w 4800"/>
                    <a:gd name="T17" fmla="*/ 2407 h 3708"/>
                    <a:gd name="T18" fmla="*/ 3738 w 4800"/>
                    <a:gd name="T19" fmla="*/ 2537 h 3708"/>
                    <a:gd name="T20" fmla="*/ 1229 w 4800"/>
                    <a:gd name="T21" fmla="*/ 2537 h 3708"/>
                    <a:gd name="T22" fmla="*/ 1229 w 4800"/>
                    <a:gd name="T23" fmla="*/ 2407 h 3708"/>
                    <a:gd name="T24" fmla="*/ 1229 w 4800"/>
                    <a:gd name="T25" fmla="*/ 1812 h 3708"/>
                    <a:gd name="T26" fmla="*/ 1229 w 4800"/>
                    <a:gd name="T27" fmla="*/ 1812 h 3708"/>
                    <a:gd name="T28" fmla="*/ 3738 w 4800"/>
                    <a:gd name="T29" fmla="*/ 1812 h 3708"/>
                    <a:gd name="T30" fmla="*/ 3738 w 4800"/>
                    <a:gd name="T31" fmla="*/ 1942 h 3708"/>
                    <a:gd name="T32" fmla="*/ 1229 w 4800"/>
                    <a:gd name="T33" fmla="*/ 1942 h 3708"/>
                    <a:gd name="T34" fmla="*/ 1229 w 4800"/>
                    <a:gd name="T35" fmla="*/ 1812 h 3708"/>
                    <a:gd name="T36" fmla="*/ 1229 w 4800"/>
                    <a:gd name="T37" fmla="*/ 1216 h 3708"/>
                    <a:gd name="T38" fmla="*/ 1229 w 4800"/>
                    <a:gd name="T39" fmla="*/ 1216 h 3708"/>
                    <a:gd name="T40" fmla="*/ 3020 w 4800"/>
                    <a:gd name="T41" fmla="*/ 1216 h 3708"/>
                    <a:gd name="T42" fmla="*/ 3020 w 4800"/>
                    <a:gd name="T43" fmla="*/ 1346 h 3708"/>
                    <a:gd name="T44" fmla="*/ 1229 w 4800"/>
                    <a:gd name="T45" fmla="*/ 1346 h 3708"/>
                    <a:gd name="T46" fmla="*/ 1229 w 4800"/>
                    <a:gd name="T47" fmla="*/ 1216 h 3708"/>
                    <a:gd name="T48" fmla="*/ 598 w 4800"/>
                    <a:gd name="T49" fmla="*/ 621 h 3708"/>
                    <a:gd name="T50" fmla="*/ 598 w 4800"/>
                    <a:gd name="T51" fmla="*/ 621 h 3708"/>
                    <a:gd name="T52" fmla="*/ 2394 w 4800"/>
                    <a:gd name="T53" fmla="*/ 621 h 3708"/>
                    <a:gd name="T54" fmla="*/ 2394 w 4800"/>
                    <a:gd name="T55" fmla="*/ 751 h 3708"/>
                    <a:gd name="T56" fmla="*/ 598 w 4800"/>
                    <a:gd name="T57" fmla="*/ 751 h 3708"/>
                    <a:gd name="T58" fmla="*/ 598 w 4800"/>
                    <a:gd name="T59" fmla="*/ 621 h 3708"/>
                    <a:gd name="T60" fmla="*/ 4670 w 4800"/>
                    <a:gd name="T61" fmla="*/ 3398 h 3708"/>
                    <a:gd name="T62" fmla="*/ 4670 w 4800"/>
                    <a:gd name="T63" fmla="*/ 3398 h 3708"/>
                    <a:gd name="T64" fmla="*/ 4490 w 4800"/>
                    <a:gd name="T65" fmla="*/ 3578 h 3708"/>
                    <a:gd name="T66" fmla="*/ 309 w 4800"/>
                    <a:gd name="T67" fmla="*/ 3578 h 3708"/>
                    <a:gd name="T68" fmla="*/ 129 w 4800"/>
                    <a:gd name="T69" fmla="*/ 3398 h 3708"/>
                    <a:gd name="T70" fmla="*/ 129 w 4800"/>
                    <a:gd name="T71" fmla="*/ 309 h 3708"/>
                    <a:gd name="T72" fmla="*/ 309 w 4800"/>
                    <a:gd name="T73" fmla="*/ 130 h 3708"/>
                    <a:gd name="T74" fmla="*/ 4490 w 4800"/>
                    <a:gd name="T75" fmla="*/ 130 h 3708"/>
                    <a:gd name="T76" fmla="*/ 4670 w 4800"/>
                    <a:gd name="T77" fmla="*/ 309 h 3708"/>
                    <a:gd name="T78" fmla="*/ 4670 w 4800"/>
                    <a:gd name="T79" fmla="*/ 3398 h 3708"/>
                    <a:gd name="T80" fmla="*/ 4670 w 4800"/>
                    <a:gd name="T81" fmla="*/ 3398 h 3708"/>
                    <a:gd name="T82" fmla="*/ 4490 w 4800"/>
                    <a:gd name="T83" fmla="*/ 0 h 3708"/>
                    <a:gd name="T84" fmla="*/ 4490 w 4800"/>
                    <a:gd name="T85" fmla="*/ 0 h 3708"/>
                    <a:gd name="T86" fmla="*/ 309 w 4800"/>
                    <a:gd name="T87" fmla="*/ 0 h 3708"/>
                    <a:gd name="T88" fmla="*/ 0 w 4800"/>
                    <a:gd name="T89" fmla="*/ 309 h 3708"/>
                    <a:gd name="T90" fmla="*/ 0 w 4800"/>
                    <a:gd name="T91" fmla="*/ 3398 h 3708"/>
                    <a:gd name="T92" fmla="*/ 309 w 4800"/>
                    <a:gd name="T93" fmla="*/ 3708 h 3708"/>
                    <a:gd name="T94" fmla="*/ 4490 w 4800"/>
                    <a:gd name="T95" fmla="*/ 3708 h 3708"/>
                    <a:gd name="T96" fmla="*/ 4800 w 4800"/>
                    <a:gd name="T97" fmla="*/ 3398 h 3708"/>
                    <a:gd name="T98" fmla="*/ 4800 w 4800"/>
                    <a:gd name="T99" fmla="*/ 309 h 3708"/>
                    <a:gd name="T100" fmla="*/ 4490 w 4800"/>
                    <a:gd name="T101" fmla="*/ 0 h 3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800" h="3708">
                      <a:moveTo>
                        <a:pt x="598" y="3002"/>
                      </a:moveTo>
                      <a:lnTo>
                        <a:pt x="598" y="3002"/>
                      </a:lnTo>
                      <a:lnTo>
                        <a:pt x="1229" y="3002"/>
                      </a:lnTo>
                      <a:lnTo>
                        <a:pt x="1229" y="3132"/>
                      </a:lnTo>
                      <a:lnTo>
                        <a:pt x="598" y="3132"/>
                      </a:lnTo>
                      <a:lnTo>
                        <a:pt x="598" y="3002"/>
                      </a:lnTo>
                      <a:close/>
                      <a:moveTo>
                        <a:pt x="1229" y="2407"/>
                      </a:moveTo>
                      <a:lnTo>
                        <a:pt x="1229" y="2407"/>
                      </a:lnTo>
                      <a:lnTo>
                        <a:pt x="3738" y="2407"/>
                      </a:lnTo>
                      <a:lnTo>
                        <a:pt x="3738" y="2537"/>
                      </a:lnTo>
                      <a:lnTo>
                        <a:pt x="1229" y="2537"/>
                      </a:lnTo>
                      <a:lnTo>
                        <a:pt x="1229" y="2407"/>
                      </a:lnTo>
                      <a:close/>
                      <a:moveTo>
                        <a:pt x="1229" y="1812"/>
                      </a:moveTo>
                      <a:lnTo>
                        <a:pt x="1229" y="1812"/>
                      </a:lnTo>
                      <a:lnTo>
                        <a:pt x="3738" y="1812"/>
                      </a:lnTo>
                      <a:lnTo>
                        <a:pt x="3738" y="1942"/>
                      </a:lnTo>
                      <a:lnTo>
                        <a:pt x="1229" y="1942"/>
                      </a:lnTo>
                      <a:lnTo>
                        <a:pt x="1229" y="1812"/>
                      </a:lnTo>
                      <a:close/>
                      <a:moveTo>
                        <a:pt x="1229" y="1216"/>
                      </a:moveTo>
                      <a:lnTo>
                        <a:pt x="1229" y="1216"/>
                      </a:lnTo>
                      <a:lnTo>
                        <a:pt x="3020" y="1216"/>
                      </a:lnTo>
                      <a:lnTo>
                        <a:pt x="3020" y="1346"/>
                      </a:lnTo>
                      <a:lnTo>
                        <a:pt x="1229" y="1346"/>
                      </a:lnTo>
                      <a:lnTo>
                        <a:pt x="1229" y="1216"/>
                      </a:lnTo>
                      <a:close/>
                      <a:moveTo>
                        <a:pt x="598" y="621"/>
                      </a:moveTo>
                      <a:lnTo>
                        <a:pt x="598" y="621"/>
                      </a:lnTo>
                      <a:lnTo>
                        <a:pt x="2394" y="621"/>
                      </a:lnTo>
                      <a:lnTo>
                        <a:pt x="2394" y="751"/>
                      </a:lnTo>
                      <a:lnTo>
                        <a:pt x="598" y="751"/>
                      </a:lnTo>
                      <a:lnTo>
                        <a:pt x="598" y="621"/>
                      </a:lnTo>
                      <a:close/>
                      <a:moveTo>
                        <a:pt x="4670" y="3398"/>
                      </a:moveTo>
                      <a:lnTo>
                        <a:pt x="4670" y="3398"/>
                      </a:lnTo>
                      <a:cubicBezTo>
                        <a:pt x="4670" y="3497"/>
                        <a:pt x="4589" y="3578"/>
                        <a:pt x="4490" y="3578"/>
                      </a:cubicBezTo>
                      <a:lnTo>
                        <a:pt x="309" y="3578"/>
                      </a:lnTo>
                      <a:cubicBezTo>
                        <a:pt x="210" y="3578"/>
                        <a:pt x="129" y="3497"/>
                        <a:pt x="129" y="3398"/>
                      </a:cubicBezTo>
                      <a:lnTo>
                        <a:pt x="129" y="309"/>
                      </a:lnTo>
                      <a:cubicBezTo>
                        <a:pt x="129" y="210"/>
                        <a:pt x="210" y="130"/>
                        <a:pt x="309" y="130"/>
                      </a:cubicBezTo>
                      <a:lnTo>
                        <a:pt x="4490" y="130"/>
                      </a:lnTo>
                      <a:cubicBezTo>
                        <a:pt x="4589" y="130"/>
                        <a:pt x="4670" y="210"/>
                        <a:pt x="4670" y="309"/>
                      </a:cubicBezTo>
                      <a:lnTo>
                        <a:pt x="4670" y="3398"/>
                      </a:lnTo>
                      <a:lnTo>
                        <a:pt x="4670" y="3398"/>
                      </a:lnTo>
                      <a:close/>
                      <a:moveTo>
                        <a:pt x="4490" y="0"/>
                      </a:moveTo>
                      <a:lnTo>
                        <a:pt x="4490" y="0"/>
                      </a:lnTo>
                      <a:lnTo>
                        <a:pt x="309" y="0"/>
                      </a:lnTo>
                      <a:cubicBezTo>
                        <a:pt x="138" y="0"/>
                        <a:pt x="0" y="139"/>
                        <a:pt x="0" y="309"/>
                      </a:cubicBezTo>
                      <a:lnTo>
                        <a:pt x="0" y="3398"/>
                      </a:lnTo>
                      <a:cubicBezTo>
                        <a:pt x="0" y="3569"/>
                        <a:pt x="138" y="3708"/>
                        <a:pt x="309" y="3708"/>
                      </a:cubicBezTo>
                      <a:lnTo>
                        <a:pt x="4490" y="3708"/>
                      </a:lnTo>
                      <a:cubicBezTo>
                        <a:pt x="4661" y="3708"/>
                        <a:pt x="4800" y="3569"/>
                        <a:pt x="4800" y="3398"/>
                      </a:cubicBezTo>
                      <a:lnTo>
                        <a:pt x="4800" y="309"/>
                      </a:lnTo>
                      <a:cubicBezTo>
                        <a:pt x="4800" y="139"/>
                        <a:pt x="4661" y="0"/>
                        <a:pt x="44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BF6B2E-1995-4140-B823-C28322A4D47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440932" y="1953744"/>
                  <a:ext cx="1302039" cy="1163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Programs </a:t>
                  </a:r>
                </a:p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&amp;</a:t>
                  </a:r>
                </a:p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Solutions</a:t>
                  </a: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D40966D-2165-4B59-B714-13BB4C252398}"/>
                  </a:ext>
                </a:extLst>
              </p:cNvPr>
              <p:cNvGrpSpPr/>
              <p:nvPr/>
            </p:nvGrpSpPr>
            <p:grpSpPr>
              <a:xfrm>
                <a:off x="7433448" y="1751382"/>
                <a:ext cx="820614" cy="987450"/>
                <a:chOff x="7079319" y="2529019"/>
                <a:chExt cx="1386817" cy="1415745"/>
              </a:xfrm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55EDF2D8-2728-44CB-B73B-0447653C164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079319" y="2529019"/>
                  <a:ext cx="1386817" cy="1073945"/>
                </a:xfrm>
                <a:custGeom>
                  <a:avLst/>
                  <a:gdLst>
                    <a:gd name="T0" fmla="*/ 129 w 4799"/>
                    <a:gd name="T1" fmla="*/ 3398 h 3708"/>
                    <a:gd name="T2" fmla="*/ 4670 w 4799"/>
                    <a:gd name="T3" fmla="*/ 3398 h 3708"/>
                    <a:gd name="T4" fmla="*/ 0 w 4799"/>
                    <a:gd name="T5" fmla="*/ 309 h 3708"/>
                    <a:gd name="T6" fmla="*/ 4799 w 4799"/>
                    <a:gd name="T7" fmla="*/ 309 h 3708"/>
                    <a:gd name="T8" fmla="*/ 4072 w 4799"/>
                    <a:gd name="T9" fmla="*/ 2986 h 3708"/>
                    <a:gd name="T10" fmla="*/ 4072 w 4799"/>
                    <a:gd name="T11" fmla="*/ 2387 h 3708"/>
                    <a:gd name="T12" fmla="*/ 4072 w 4799"/>
                    <a:gd name="T13" fmla="*/ 2257 h 3708"/>
                    <a:gd name="T14" fmla="*/ 4072 w 4799"/>
                    <a:gd name="T15" fmla="*/ 3116 h 3708"/>
                    <a:gd name="T16" fmla="*/ 3171 w 4799"/>
                    <a:gd name="T17" fmla="*/ 2932 h 3708"/>
                    <a:gd name="T18" fmla="*/ 2572 w 4799"/>
                    <a:gd name="T19" fmla="*/ 2441 h 3708"/>
                    <a:gd name="T20" fmla="*/ 3171 w 4799"/>
                    <a:gd name="T21" fmla="*/ 2932 h 3708"/>
                    <a:gd name="T22" fmla="*/ 2442 w 4799"/>
                    <a:gd name="T23" fmla="*/ 2932 h 3708"/>
                    <a:gd name="T24" fmla="*/ 3117 w 4799"/>
                    <a:gd name="T25" fmla="*/ 2257 h 3708"/>
                    <a:gd name="T26" fmla="*/ 1671 w 4799"/>
                    <a:gd name="T27" fmla="*/ 2986 h 3708"/>
                    <a:gd name="T28" fmla="*/ 2216 w 4799"/>
                    <a:gd name="T29" fmla="*/ 2441 h 3708"/>
                    <a:gd name="T30" fmla="*/ 1671 w 4799"/>
                    <a:gd name="T31" fmla="*/ 2257 h 3708"/>
                    <a:gd name="T32" fmla="*/ 2346 w 4799"/>
                    <a:gd name="T33" fmla="*/ 2932 h 3708"/>
                    <a:gd name="T34" fmla="*/ 1261 w 4799"/>
                    <a:gd name="T35" fmla="*/ 2932 h 3708"/>
                    <a:gd name="T36" fmla="*/ 716 w 4799"/>
                    <a:gd name="T37" fmla="*/ 2387 h 3708"/>
                    <a:gd name="T38" fmla="*/ 1208 w 4799"/>
                    <a:gd name="T39" fmla="*/ 2257 h 3708"/>
                    <a:gd name="T40" fmla="*/ 716 w 4799"/>
                    <a:gd name="T41" fmla="*/ 3116 h 3708"/>
                    <a:gd name="T42" fmla="*/ 1208 w 4799"/>
                    <a:gd name="T43" fmla="*/ 2257 h 3708"/>
                    <a:gd name="T44" fmla="*/ 3527 w 4799"/>
                    <a:gd name="T45" fmla="*/ 2007 h 3708"/>
                    <a:gd name="T46" fmla="*/ 4126 w 4799"/>
                    <a:gd name="T47" fmla="*/ 2007 h 3708"/>
                    <a:gd name="T48" fmla="*/ 3397 w 4799"/>
                    <a:gd name="T49" fmla="*/ 1516 h 3708"/>
                    <a:gd name="T50" fmla="*/ 4256 w 4799"/>
                    <a:gd name="T51" fmla="*/ 1516 h 3708"/>
                    <a:gd name="T52" fmla="*/ 3117 w 4799"/>
                    <a:gd name="T53" fmla="*/ 2061 h 3708"/>
                    <a:gd name="T54" fmla="*/ 3117 w 4799"/>
                    <a:gd name="T55" fmla="*/ 1462 h 3708"/>
                    <a:gd name="T56" fmla="*/ 3117 w 4799"/>
                    <a:gd name="T57" fmla="*/ 1332 h 3708"/>
                    <a:gd name="T58" fmla="*/ 3117 w 4799"/>
                    <a:gd name="T59" fmla="*/ 2191 h 3708"/>
                    <a:gd name="T60" fmla="*/ 2216 w 4799"/>
                    <a:gd name="T61" fmla="*/ 2007 h 3708"/>
                    <a:gd name="T62" fmla="*/ 1617 w 4799"/>
                    <a:gd name="T63" fmla="*/ 1516 h 3708"/>
                    <a:gd name="T64" fmla="*/ 2216 w 4799"/>
                    <a:gd name="T65" fmla="*/ 2007 h 3708"/>
                    <a:gd name="T66" fmla="*/ 1487 w 4799"/>
                    <a:gd name="T67" fmla="*/ 2007 h 3708"/>
                    <a:gd name="T68" fmla="*/ 2162 w 4799"/>
                    <a:gd name="T69" fmla="*/ 1332 h 3708"/>
                    <a:gd name="T70" fmla="*/ 716 w 4799"/>
                    <a:gd name="T71" fmla="*/ 2061 h 3708"/>
                    <a:gd name="T72" fmla="*/ 1261 w 4799"/>
                    <a:gd name="T73" fmla="*/ 1516 h 3708"/>
                    <a:gd name="T74" fmla="*/ 716 w 4799"/>
                    <a:gd name="T75" fmla="*/ 1332 h 3708"/>
                    <a:gd name="T76" fmla="*/ 1391 w 4799"/>
                    <a:gd name="T77" fmla="*/ 2007 h 3708"/>
                    <a:gd name="T78" fmla="*/ 4126 w 4799"/>
                    <a:gd name="T79" fmla="*/ 1082 h 3708"/>
                    <a:gd name="T80" fmla="*/ 3581 w 4799"/>
                    <a:gd name="T81" fmla="*/ 537 h 3708"/>
                    <a:gd name="T82" fmla="*/ 4072 w 4799"/>
                    <a:gd name="T83" fmla="*/ 408 h 3708"/>
                    <a:gd name="T84" fmla="*/ 3581 w 4799"/>
                    <a:gd name="T85" fmla="*/ 1266 h 3708"/>
                    <a:gd name="T86" fmla="*/ 4072 w 4799"/>
                    <a:gd name="T87" fmla="*/ 408 h 3708"/>
                    <a:gd name="T88" fmla="*/ 2572 w 4799"/>
                    <a:gd name="T89" fmla="*/ 1082 h 3708"/>
                    <a:gd name="T90" fmla="*/ 3171 w 4799"/>
                    <a:gd name="T91" fmla="*/ 1082 h 3708"/>
                    <a:gd name="T92" fmla="*/ 2442 w 4799"/>
                    <a:gd name="T93" fmla="*/ 591 h 3708"/>
                    <a:gd name="T94" fmla="*/ 3301 w 4799"/>
                    <a:gd name="T95" fmla="*/ 591 h 3708"/>
                    <a:gd name="T96" fmla="*/ 2162 w 4799"/>
                    <a:gd name="T97" fmla="*/ 1136 h 3708"/>
                    <a:gd name="T98" fmla="*/ 2162 w 4799"/>
                    <a:gd name="T99" fmla="*/ 537 h 3708"/>
                    <a:gd name="T100" fmla="*/ 2162 w 4799"/>
                    <a:gd name="T101" fmla="*/ 408 h 3708"/>
                    <a:gd name="T102" fmla="*/ 2162 w 4799"/>
                    <a:gd name="T103" fmla="*/ 1266 h 3708"/>
                    <a:gd name="T104" fmla="*/ 1261 w 4799"/>
                    <a:gd name="T105" fmla="*/ 1082 h 3708"/>
                    <a:gd name="T106" fmla="*/ 662 w 4799"/>
                    <a:gd name="T107" fmla="*/ 591 h 3708"/>
                    <a:gd name="T108" fmla="*/ 1261 w 4799"/>
                    <a:gd name="T109" fmla="*/ 1082 h 3708"/>
                    <a:gd name="T110" fmla="*/ 533 w 4799"/>
                    <a:gd name="T111" fmla="*/ 1082 h 3708"/>
                    <a:gd name="T112" fmla="*/ 1208 w 4799"/>
                    <a:gd name="T113" fmla="*/ 408 h 3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799" h="3708">
                      <a:moveTo>
                        <a:pt x="4670" y="3398"/>
                      </a:moveTo>
                      <a:lnTo>
                        <a:pt x="4670" y="3398"/>
                      </a:lnTo>
                      <a:cubicBezTo>
                        <a:pt x="4670" y="3497"/>
                        <a:pt x="4589" y="3578"/>
                        <a:pt x="4490" y="3578"/>
                      </a:cubicBezTo>
                      <a:lnTo>
                        <a:pt x="309" y="3578"/>
                      </a:lnTo>
                      <a:cubicBezTo>
                        <a:pt x="210" y="3578"/>
                        <a:pt x="129" y="3497"/>
                        <a:pt x="129" y="3398"/>
                      </a:cubicBezTo>
                      <a:lnTo>
                        <a:pt x="129" y="309"/>
                      </a:lnTo>
                      <a:cubicBezTo>
                        <a:pt x="129" y="210"/>
                        <a:pt x="210" y="129"/>
                        <a:pt x="309" y="129"/>
                      </a:cubicBezTo>
                      <a:lnTo>
                        <a:pt x="4490" y="129"/>
                      </a:lnTo>
                      <a:cubicBezTo>
                        <a:pt x="4589" y="129"/>
                        <a:pt x="4670" y="210"/>
                        <a:pt x="4670" y="309"/>
                      </a:cubicBezTo>
                      <a:lnTo>
                        <a:pt x="4670" y="3398"/>
                      </a:lnTo>
                      <a:lnTo>
                        <a:pt x="4670" y="3398"/>
                      </a:lnTo>
                      <a:close/>
                      <a:moveTo>
                        <a:pt x="4490" y="0"/>
                      </a:moveTo>
                      <a:lnTo>
                        <a:pt x="4490" y="0"/>
                      </a:lnTo>
                      <a:lnTo>
                        <a:pt x="309" y="0"/>
                      </a:lnTo>
                      <a:cubicBezTo>
                        <a:pt x="138" y="0"/>
                        <a:pt x="0" y="139"/>
                        <a:pt x="0" y="309"/>
                      </a:cubicBezTo>
                      <a:lnTo>
                        <a:pt x="0" y="3398"/>
                      </a:lnTo>
                      <a:cubicBezTo>
                        <a:pt x="0" y="3569"/>
                        <a:pt x="138" y="3708"/>
                        <a:pt x="309" y="3708"/>
                      </a:cubicBezTo>
                      <a:lnTo>
                        <a:pt x="4490" y="3708"/>
                      </a:lnTo>
                      <a:cubicBezTo>
                        <a:pt x="4661" y="3708"/>
                        <a:pt x="4799" y="3569"/>
                        <a:pt x="4799" y="3398"/>
                      </a:cubicBezTo>
                      <a:lnTo>
                        <a:pt x="4799" y="309"/>
                      </a:lnTo>
                      <a:cubicBezTo>
                        <a:pt x="4799" y="139"/>
                        <a:pt x="4661" y="0"/>
                        <a:pt x="4490" y="0"/>
                      </a:cubicBezTo>
                      <a:lnTo>
                        <a:pt x="4490" y="0"/>
                      </a:lnTo>
                      <a:close/>
                      <a:moveTo>
                        <a:pt x="4126" y="2932"/>
                      </a:moveTo>
                      <a:lnTo>
                        <a:pt x="4126" y="2932"/>
                      </a:lnTo>
                      <a:cubicBezTo>
                        <a:pt x="4126" y="2962"/>
                        <a:pt x="4102" y="2986"/>
                        <a:pt x="4072" y="2986"/>
                      </a:cubicBezTo>
                      <a:lnTo>
                        <a:pt x="3581" y="2986"/>
                      </a:lnTo>
                      <a:cubicBezTo>
                        <a:pt x="3551" y="2986"/>
                        <a:pt x="3527" y="2962"/>
                        <a:pt x="3527" y="2932"/>
                      </a:cubicBezTo>
                      <a:lnTo>
                        <a:pt x="3527" y="2441"/>
                      </a:lnTo>
                      <a:cubicBezTo>
                        <a:pt x="3527" y="2411"/>
                        <a:pt x="3551" y="2387"/>
                        <a:pt x="3581" y="2387"/>
                      </a:cubicBezTo>
                      <a:lnTo>
                        <a:pt x="4072" y="2387"/>
                      </a:lnTo>
                      <a:cubicBezTo>
                        <a:pt x="4102" y="2387"/>
                        <a:pt x="4126" y="2411"/>
                        <a:pt x="4126" y="2441"/>
                      </a:cubicBezTo>
                      <a:lnTo>
                        <a:pt x="4126" y="2932"/>
                      </a:lnTo>
                      <a:lnTo>
                        <a:pt x="4126" y="2932"/>
                      </a:lnTo>
                      <a:close/>
                      <a:moveTo>
                        <a:pt x="4072" y="2257"/>
                      </a:moveTo>
                      <a:lnTo>
                        <a:pt x="4072" y="2257"/>
                      </a:lnTo>
                      <a:lnTo>
                        <a:pt x="3581" y="2257"/>
                      </a:lnTo>
                      <a:cubicBezTo>
                        <a:pt x="3479" y="2257"/>
                        <a:pt x="3397" y="2340"/>
                        <a:pt x="3397" y="2441"/>
                      </a:cubicBezTo>
                      <a:lnTo>
                        <a:pt x="3397" y="2932"/>
                      </a:lnTo>
                      <a:cubicBezTo>
                        <a:pt x="3397" y="3033"/>
                        <a:pt x="3479" y="3116"/>
                        <a:pt x="3581" y="3116"/>
                      </a:cubicBezTo>
                      <a:lnTo>
                        <a:pt x="4072" y="3116"/>
                      </a:lnTo>
                      <a:cubicBezTo>
                        <a:pt x="4173" y="3116"/>
                        <a:pt x="4256" y="3033"/>
                        <a:pt x="4256" y="2932"/>
                      </a:cubicBezTo>
                      <a:lnTo>
                        <a:pt x="4256" y="2441"/>
                      </a:lnTo>
                      <a:cubicBezTo>
                        <a:pt x="4256" y="2340"/>
                        <a:pt x="4173" y="2257"/>
                        <a:pt x="4072" y="2257"/>
                      </a:cubicBezTo>
                      <a:lnTo>
                        <a:pt x="4072" y="2257"/>
                      </a:lnTo>
                      <a:close/>
                      <a:moveTo>
                        <a:pt x="3171" y="2932"/>
                      </a:moveTo>
                      <a:lnTo>
                        <a:pt x="3171" y="2932"/>
                      </a:lnTo>
                      <a:cubicBezTo>
                        <a:pt x="3171" y="2962"/>
                        <a:pt x="3147" y="2986"/>
                        <a:pt x="3117" y="2986"/>
                      </a:cubicBezTo>
                      <a:lnTo>
                        <a:pt x="2626" y="2986"/>
                      </a:lnTo>
                      <a:cubicBezTo>
                        <a:pt x="2596" y="2986"/>
                        <a:pt x="2572" y="2962"/>
                        <a:pt x="2572" y="2932"/>
                      </a:cubicBezTo>
                      <a:lnTo>
                        <a:pt x="2572" y="2441"/>
                      </a:lnTo>
                      <a:cubicBezTo>
                        <a:pt x="2572" y="2411"/>
                        <a:pt x="2596" y="2387"/>
                        <a:pt x="2626" y="2387"/>
                      </a:cubicBezTo>
                      <a:lnTo>
                        <a:pt x="3117" y="2387"/>
                      </a:lnTo>
                      <a:cubicBezTo>
                        <a:pt x="3147" y="2387"/>
                        <a:pt x="3171" y="2411"/>
                        <a:pt x="3171" y="2441"/>
                      </a:cubicBezTo>
                      <a:lnTo>
                        <a:pt x="3171" y="2932"/>
                      </a:lnTo>
                      <a:lnTo>
                        <a:pt x="3171" y="2932"/>
                      </a:lnTo>
                      <a:close/>
                      <a:moveTo>
                        <a:pt x="3117" y="2257"/>
                      </a:moveTo>
                      <a:lnTo>
                        <a:pt x="3117" y="2257"/>
                      </a:lnTo>
                      <a:lnTo>
                        <a:pt x="2626" y="2257"/>
                      </a:lnTo>
                      <a:cubicBezTo>
                        <a:pt x="2525" y="2257"/>
                        <a:pt x="2442" y="2340"/>
                        <a:pt x="2442" y="2441"/>
                      </a:cubicBezTo>
                      <a:lnTo>
                        <a:pt x="2442" y="2932"/>
                      </a:lnTo>
                      <a:cubicBezTo>
                        <a:pt x="2442" y="3033"/>
                        <a:pt x="2525" y="3116"/>
                        <a:pt x="2626" y="3116"/>
                      </a:cubicBezTo>
                      <a:lnTo>
                        <a:pt x="3117" y="3116"/>
                      </a:lnTo>
                      <a:cubicBezTo>
                        <a:pt x="3218" y="3116"/>
                        <a:pt x="3301" y="3033"/>
                        <a:pt x="3301" y="2932"/>
                      </a:cubicBezTo>
                      <a:lnTo>
                        <a:pt x="3301" y="2441"/>
                      </a:lnTo>
                      <a:cubicBezTo>
                        <a:pt x="3301" y="2340"/>
                        <a:pt x="3218" y="2257"/>
                        <a:pt x="3117" y="2257"/>
                      </a:cubicBezTo>
                      <a:lnTo>
                        <a:pt x="3117" y="2257"/>
                      </a:lnTo>
                      <a:close/>
                      <a:moveTo>
                        <a:pt x="2216" y="2932"/>
                      </a:moveTo>
                      <a:lnTo>
                        <a:pt x="2216" y="2932"/>
                      </a:lnTo>
                      <a:cubicBezTo>
                        <a:pt x="2216" y="2962"/>
                        <a:pt x="2192" y="2986"/>
                        <a:pt x="2162" y="2986"/>
                      </a:cubicBezTo>
                      <a:lnTo>
                        <a:pt x="1671" y="2986"/>
                      </a:lnTo>
                      <a:cubicBezTo>
                        <a:pt x="1641" y="2986"/>
                        <a:pt x="1617" y="2962"/>
                        <a:pt x="1617" y="2932"/>
                      </a:cubicBezTo>
                      <a:lnTo>
                        <a:pt x="1617" y="2441"/>
                      </a:lnTo>
                      <a:cubicBezTo>
                        <a:pt x="1617" y="2411"/>
                        <a:pt x="1641" y="2387"/>
                        <a:pt x="1671" y="2387"/>
                      </a:cubicBezTo>
                      <a:lnTo>
                        <a:pt x="2162" y="2387"/>
                      </a:lnTo>
                      <a:cubicBezTo>
                        <a:pt x="2192" y="2387"/>
                        <a:pt x="2216" y="2411"/>
                        <a:pt x="2216" y="2441"/>
                      </a:cubicBezTo>
                      <a:lnTo>
                        <a:pt x="2216" y="2932"/>
                      </a:lnTo>
                      <a:lnTo>
                        <a:pt x="2216" y="2932"/>
                      </a:lnTo>
                      <a:close/>
                      <a:moveTo>
                        <a:pt x="2162" y="2257"/>
                      </a:moveTo>
                      <a:lnTo>
                        <a:pt x="2162" y="2257"/>
                      </a:lnTo>
                      <a:lnTo>
                        <a:pt x="1671" y="2257"/>
                      </a:lnTo>
                      <a:cubicBezTo>
                        <a:pt x="1570" y="2257"/>
                        <a:pt x="1487" y="2340"/>
                        <a:pt x="1487" y="2441"/>
                      </a:cubicBezTo>
                      <a:lnTo>
                        <a:pt x="1487" y="2932"/>
                      </a:lnTo>
                      <a:cubicBezTo>
                        <a:pt x="1487" y="3033"/>
                        <a:pt x="1570" y="3116"/>
                        <a:pt x="1671" y="3116"/>
                      </a:cubicBezTo>
                      <a:lnTo>
                        <a:pt x="2162" y="3116"/>
                      </a:lnTo>
                      <a:cubicBezTo>
                        <a:pt x="2264" y="3116"/>
                        <a:pt x="2346" y="3033"/>
                        <a:pt x="2346" y="2932"/>
                      </a:cubicBezTo>
                      <a:lnTo>
                        <a:pt x="2346" y="2441"/>
                      </a:lnTo>
                      <a:cubicBezTo>
                        <a:pt x="2346" y="2340"/>
                        <a:pt x="2264" y="2257"/>
                        <a:pt x="2162" y="2257"/>
                      </a:cubicBezTo>
                      <a:lnTo>
                        <a:pt x="2162" y="2257"/>
                      </a:lnTo>
                      <a:close/>
                      <a:moveTo>
                        <a:pt x="1261" y="2932"/>
                      </a:moveTo>
                      <a:lnTo>
                        <a:pt x="1261" y="2932"/>
                      </a:lnTo>
                      <a:cubicBezTo>
                        <a:pt x="1261" y="2962"/>
                        <a:pt x="1237" y="2986"/>
                        <a:pt x="1208" y="2986"/>
                      </a:cubicBezTo>
                      <a:lnTo>
                        <a:pt x="716" y="2986"/>
                      </a:lnTo>
                      <a:cubicBezTo>
                        <a:pt x="686" y="2986"/>
                        <a:pt x="662" y="2962"/>
                        <a:pt x="662" y="2932"/>
                      </a:cubicBezTo>
                      <a:lnTo>
                        <a:pt x="662" y="2441"/>
                      </a:lnTo>
                      <a:cubicBezTo>
                        <a:pt x="662" y="2411"/>
                        <a:pt x="686" y="2387"/>
                        <a:pt x="716" y="2387"/>
                      </a:cubicBezTo>
                      <a:lnTo>
                        <a:pt x="1208" y="2387"/>
                      </a:lnTo>
                      <a:cubicBezTo>
                        <a:pt x="1237" y="2387"/>
                        <a:pt x="1261" y="2411"/>
                        <a:pt x="1261" y="2441"/>
                      </a:cubicBezTo>
                      <a:lnTo>
                        <a:pt x="1261" y="2932"/>
                      </a:lnTo>
                      <a:lnTo>
                        <a:pt x="1261" y="2932"/>
                      </a:lnTo>
                      <a:close/>
                      <a:moveTo>
                        <a:pt x="1208" y="2257"/>
                      </a:moveTo>
                      <a:lnTo>
                        <a:pt x="1208" y="2257"/>
                      </a:lnTo>
                      <a:lnTo>
                        <a:pt x="716" y="2257"/>
                      </a:lnTo>
                      <a:cubicBezTo>
                        <a:pt x="615" y="2257"/>
                        <a:pt x="533" y="2340"/>
                        <a:pt x="533" y="2441"/>
                      </a:cubicBezTo>
                      <a:lnTo>
                        <a:pt x="533" y="2932"/>
                      </a:lnTo>
                      <a:cubicBezTo>
                        <a:pt x="533" y="3033"/>
                        <a:pt x="615" y="3116"/>
                        <a:pt x="716" y="3116"/>
                      </a:cubicBezTo>
                      <a:lnTo>
                        <a:pt x="1208" y="3116"/>
                      </a:lnTo>
                      <a:cubicBezTo>
                        <a:pt x="1309" y="3116"/>
                        <a:pt x="1391" y="3033"/>
                        <a:pt x="1391" y="2932"/>
                      </a:cubicBezTo>
                      <a:lnTo>
                        <a:pt x="1391" y="2441"/>
                      </a:lnTo>
                      <a:cubicBezTo>
                        <a:pt x="1391" y="2340"/>
                        <a:pt x="1309" y="2257"/>
                        <a:pt x="1208" y="2257"/>
                      </a:cubicBezTo>
                      <a:lnTo>
                        <a:pt x="1208" y="2257"/>
                      </a:lnTo>
                      <a:close/>
                      <a:moveTo>
                        <a:pt x="4126" y="2007"/>
                      </a:moveTo>
                      <a:lnTo>
                        <a:pt x="4126" y="2007"/>
                      </a:lnTo>
                      <a:cubicBezTo>
                        <a:pt x="4126" y="2037"/>
                        <a:pt x="4102" y="2061"/>
                        <a:pt x="4072" y="2061"/>
                      </a:cubicBezTo>
                      <a:lnTo>
                        <a:pt x="3581" y="2061"/>
                      </a:lnTo>
                      <a:cubicBezTo>
                        <a:pt x="3551" y="2061"/>
                        <a:pt x="3527" y="2037"/>
                        <a:pt x="3527" y="2007"/>
                      </a:cubicBezTo>
                      <a:lnTo>
                        <a:pt x="3527" y="1516"/>
                      </a:lnTo>
                      <a:cubicBezTo>
                        <a:pt x="3527" y="1486"/>
                        <a:pt x="3551" y="1462"/>
                        <a:pt x="3581" y="1462"/>
                      </a:cubicBezTo>
                      <a:lnTo>
                        <a:pt x="4072" y="1462"/>
                      </a:lnTo>
                      <a:cubicBezTo>
                        <a:pt x="4102" y="1462"/>
                        <a:pt x="4126" y="1486"/>
                        <a:pt x="4126" y="1516"/>
                      </a:cubicBezTo>
                      <a:lnTo>
                        <a:pt x="4126" y="2007"/>
                      </a:lnTo>
                      <a:lnTo>
                        <a:pt x="4126" y="2007"/>
                      </a:lnTo>
                      <a:close/>
                      <a:moveTo>
                        <a:pt x="4072" y="1332"/>
                      </a:moveTo>
                      <a:lnTo>
                        <a:pt x="4072" y="1332"/>
                      </a:lnTo>
                      <a:lnTo>
                        <a:pt x="3581" y="1332"/>
                      </a:lnTo>
                      <a:cubicBezTo>
                        <a:pt x="3479" y="1332"/>
                        <a:pt x="3397" y="1415"/>
                        <a:pt x="3397" y="1516"/>
                      </a:cubicBezTo>
                      <a:lnTo>
                        <a:pt x="3397" y="2007"/>
                      </a:lnTo>
                      <a:cubicBezTo>
                        <a:pt x="3397" y="2108"/>
                        <a:pt x="3479" y="2191"/>
                        <a:pt x="3581" y="2191"/>
                      </a:cubicBezTo>
                      <a:lnTo>
                        <a:pt x="4072" y="2191"/>
                      </a:lnTo>
                      <a:cubicBezTo>
                        <a:pt x="4173" y="2191"/>
                        <a:pt x="4256" y="2108"/>
                        <a:pt x="4256" y="2007"/>
                      </a:cubicBezTo>
                      <a:lnTo>
                        <a:pt x="4256" y="1516"/>
                      </a:lnTo>
                      <a:cubicBezTo>
                        <a:pt x="4256" y="1415"/>
                        <a:pt x="4173" y="1332"/>
                        <a:pt x="4072" y="1332"/>
                      </a:cubicBezTo>
                      <a:lnTo>
                        <a:pt x="4072" y="1332"/>
                      </a:lnTo>
                      <a:close/>
                      <a:moveTo>
                        <a:pt x="3171" y="2007"/>
                      </a:moveTo>
                      <a:lnTo>
                        <a:pt x="3171" y="2007"/>
                      </a:lnTo>
                      <a:cubicBezTo>
                        <a:pt x="3171" y="2037"/>
                        <a:pt x="3147" y="2061"/>
                        <a:pt x="3117" y="2061"/>
                      </a:cubicBezTo>
                      <a:lnTo>
                        <a:pt x="2626" y="2061"/>
                      </a:lnTo>
                      <a:cubicBezTo>
                        <a:pt x="2596" y="2061"/>
                        <a:pt x="2572" y="2037"/>
                        <a:pt x="2572" y="2007"/>
                      </a:cubicBezTo>
                      <a:lnTo>
                        <a:pt x="2572" y="1516"/>
                      </a:lnTo>
                      <a:cubicBezTo>
                        <a:pt x="2572" y="1486"/>
                        <a:pt x="2596" y="1462"/>
                        <a:pt x="2626" y="1462"/>
                      </a:cubicBezTo>
                      <a:lnTo>
                        <a:pt x="3117" y="1462"/>
                      </a:lnTo>
                      <a:cubicBezTo>
                        <a:pt x="3147" y="1462"/>
                        <a:pt x="3171" y="1486"/>
                        <a:pt x="3171" y="1516"/>
                      </a:cubicBezTo>
                      <a:lnTo>
                        <a:pt x="3171" y="2007"/>
                      </a:lnTo>
                      <a:lnTo>
                        <a:pt x="3171" y="2007"/>
                      </a:lnTo>
                      <a:close/>
                      <a:moveTo>
                        <a:pt x="3117" y="1332"/>
                      </a:moveTo>
                      <a:lnTo>
                        <a:pt x="3117" y="1332"/>
                      </a:lnTo>
                      <a:lnTo>
                        <a:pt x="2626" y="1332"/>
                      </a:lnTo>
                      <a:cubicBezTo>
                        <a:pt x="2525" y="1332"/>
                        <a:pt x="2442" y="1415"/>
                        <a:pt x="2442" y="1516"/>
                      </a:cubicBezTo>
                      <a:lnTo>
                        <a:pt x="2442" y="2007"/>
                      </a:lnTo>
                      <a:cubicBezTo>
                        <a:pt x="2442" y="2108"/>
                        <a:pt x="2525" y="2191"/>
                        <a:pt x="2626" y="2191"/>
                      </a:cubicBezTo>
                      <a:lnTo>
                        <a:pt x="3117" y="2191"/>
                      </a:lnTo>
                      <a:cubicBezTo>
                        <a:pt x="3218" y="2191"/>
                        <a:pt x="3301" y="2108"/>
                        <a:pt x="3301" y="2007"/>
                      </a:cubicBezTo>
                      <a:lnTo>
                        <a:pt x="3301" y="1516"/>
                      </a:lnTo>
                      <a:cubicBezTo>
                        <a:pt x="3301" y="1415"/>
                        <a:pt x="3218" y="1332"/>
                        <a:pt x="3117" y="1332"/>
                      </a:cubicBezTo>
                      <a:lnTo>
                        <a:pt x="3117" y="1332"/>
                      </a:lnTo>
                      <a:close/>
                      <a:moveTo>
                        <a:pt x="2216" y="2007"/>
                      </a:moveTo>
                      <a:lnTo>
                        <a:pt x="2216" y="2007"/>
                      </a:lnTo>
                      <a:cubicBezTo>
                        <a:pt x="2216" y="2037"/>
                        <a:pt x="2192" y="2061"/>
                        <a:pt x="2162" y="2061"/>
                      </a:cubicBezTo>
                      <a:lnTo>
                        <a:pt x="1671" y="2061"/>
                      </a:lnTo>
                      <a:cubicBezTo>
                        <a:pt x="1641" y="2061"/>
                        <a:pt x="1617" y="2037"/>
                        <a:pt x="1617" y="2007"/>
                      </a:cubicBezTo>
                      <a:lnTo>
                        <a:pt x="1617" y="1516"/>
                      </a:lnTo>
                      <a:cubicBezTo>
                        <a:pt x="1617" y="1486"/>
                        <a:pt x="1641" y="1462"/>
                        <a:pt x="1671" y="1462"/>
                      </a:cubicBezTo>
                      <a:lnTo>
                        <a:pt x="2162" y="1462"/>
                      </a:lnTo>
                      <a:cubicBezTo>
                        <a:pt x="2192" y="1462"/>
                        <a:pt x="2216" y="1486"/>
                        <a:pt x="2216" y="1516"/>
                      </a:cubicBezTo>
                      <a:lnTo>
                        <a:pt x="2216" y="2007"/>
                      </a:lnTo>
                      <a:lnTo>
                        <a:pt x="2216" y="2007"/>
                      </a:lnTo>
                      <a:close/>
                      <a:moveTo>
                        <a:pt x="2162" y="1332"/>
                      </a:moveTo>
                      <a:lnTo>
                        <a:pt x="2162" y="1332"/>
                      </a:lnTo>
                      <a:lnTo>
                        <a:pt x="1671" y="1332"/>
                      </a:lnTo>
                      <a:cubicBezTo>
                        <a:pt x="1570" y="1332"/>
                        <a:pt x="1487" y="1415"/>
                        <a:pt x="1487" y="1516"/>
                      </a:cubicBezTo>
                      <a:lnTo>
                        <a:pt x="1487" y="2007"/>
                      </a:lnTo>
                      <a:cubicBezTo>
                        <a:pt x="1487" y="2108"/>
                        <a:pt x="1570" y="2191"/>
                        <a:pt x="1671" y="2191"/>
                      </a:cubicBezTo>
                      <a:lnTo>
                        <a:pt x="2162" y="2191"/>
                      </a:lnTo>
                      <a:cubicBezTo>
                        <a:pt x="2264" y="2191"/>
                        <a:pt x="2346" y="2108"/>
                        <a:pt x="2346" y="2007"/>
                      </a:cubicBezTo>
                      <a:lnTo>
                        <a:pt x="2346" y="1516"/>
                      </a:lnTo>
                      <a:cubicBezTo>
                        <a:pt x="2346" y="1415"/>
                        <a:pt x="2264" y="1332"/>
                        <a:pt x="2162" y="1332"/>
                      </a:cubicBezTo>
                      <a:lnTo>
                        <a:pt x="2162" y="1332"/>
                      </a:lnTo>
                      <a:close/>
                      <a:moveTo>
                        <a:pt x="1261" y="2007"/>
                      </a:moveTo>
                      <a:lnTo>
                        <a:pt x="1261" y="2007"/>
                      </a:lnTo>
                      <a:cubicBezTo>
                        <a:pt x="1261" y="2037"/>
                        <a:pt x="1237" y="2061"/>
                        <a:pt x="1208" y="2061"/>
                      </a:cubicBezTo>
                      <a:lnTo>
                        <a:pt x="716" y="2061"/>
                      </a:lnTo>
                      <a:cubicBezTo>
                        <a:pt x="686" y="2061"/>
                        <a:pt x="662" y="2037"/>
                        <a:pt x="662" y="2007"/>
                      </a:cubicBezTo>
                      <a:lnTo>
                        <a:pt x="662" y="1516"/>
                      </a:lnTo>
                      <a:cubicBezTo>
                        <a:pt x="662" y="1486"/>
                        <a:pt x="686" y="1462"/>
                        <a:pt x="716" y="1462"/>
                      </a:cubicBezTo>
                      <a:lnTo>
                        <a:pt x="1208" y="1462"/>
                      </a:lnTo>
                      <a:cubicBezTo>
                        <a:pt x="1237" y="1462"/>
                        <a:pt x="1261" y="1486"/>
                        <a:pt x="1261" y="1516"/>
                      </a:cubicBezTo>
                      <a:lnTo>
                        <a:pt x="1261" y="2007"/>
                      </a:lnTo>
                      <a:lnTo>
                        <a:pt x="1261" y="2007"/>
                      </a:lnTo>
                      <a:close/>
                      <a:moveTo>
                        <a:pt x="1208" y="1332"/>
                      </a:moveTo>
                      <a:lnTo>
                        <a:pt x="1208" y="1332"/>
                      </a:lnTo>
                      <a:lnTo>
                        <a:pt x="716" y="1332"/>
                      </a:lnTo>
                      <a:cubicBezTo>
                        <a:pt x="615" y="1332"/>
                        <a:pt x="533" y="1415"/>
                        <a:pt x="533" y="1516"/>
                      </a:cubicBezTo>
                      <a:lnTo>
                        <a:pt x="533" y="2007"/>
                      </a:lnTo>
                      <a:cubicBezTo>
                        <a:pt x="533" y="2108"/>
                        <a:pt x="615" y="2191"/>
                        <a:pt x="716" y="2191"/>
                      </a:cubicBezTo>
                      <a:lnTo>
                        <a:pt x="1208" y="2191"/>
                      </a:lnTo>
                      <a:cubicBezTo>
                        <a:pt x="1309" y="2191"/>
                        <a:pt x="1391" y="2108"/>
                        <a:pt x="1391" y="2007"/>
                      </a:cubicBezTo>
                      <a:lnTo>
                        <a:pt x="1391" y="1516"/>
                      </a:lnTo>
                      <a:cubicBezTo>
                        <a:pt x="1391" y="1415"/>
                        <a:pt x="1309" y="1332"/>
                        <a:pt x="1208" y="1332"/>
                      </a:cubicBezTo>
                      <a:lnTo>
                        <a:pt x="1208" y="1332"/>
                      </a:lnTo>
                      <a:close/>
                      <a:moveTo>
                        <a:pt x="4126" y="1082"/>
                      </a:moveTo>
                      <a:lnTo>
                        <a:pt x="4126" y="1082"/>
                      </a:lnTo>
                      <a:cubicBezTo>
                        <a:pt x="4126" y="1112"/>
                        <a:pt x="4102" y="1136"/>
                        <a:pt x="4072" y="1136"/>
                      </a:cubicBezTo>
                      <a:lnTo>
                        <a:pt x="3581" y="1136"/>
                      </a:lnTo>
                      <a:cubicBezTo>
                        <a:pt x="3551" y="1136"/>
                        <a:pt x="3527" y="1112"/>
                        <a:pt x="3527" y="1082"/>
                      </a:cubicBezTo>
                      <a:lnTo>
                        <a:pt x="3527" y="591"/>
                      </a:lnTo>
                      <a:cubicBezTo>
                        <a:pt x="3527" y="561"/>
                        <a:pt x="3551" y="537"/>
                        <a:pt x="3581" y="537"/>
                      </a:cubicBezTo>
                      <a:lnTo>
                        <a:pt x="4072" y="537"/>
                      </a:lnTo>
                      <a:cubicBezTo>
                        <a:pt x="4102" y="537"/>
                        <a:pt x="4126" y="561"/>
                        <a:pt x="4126" y="591"/>
                      </a:cubicBezTo>
                      <a:lnTo>
                        <a:pt x="4126" y="1082"/>
                      </a:lnTo>
                      <a:lnTo>
                        <a:pt x="4126" y="1082"/>
                      </a:lnTo>
                      <a:close/>
                      <a:moveTo>
                        <a:pt x="4072" y="408"/>
                      </a:moveTo>
                      <a:lnTo>
                        <a:pt x="4072" y="408"/>
                      </a:lnTo>
                      <a:lnTo>
                        <a:pt x="3581" y="408"/>
                      </a:lnTo>
                      <a:cubicBezTo>
                        <a:pt x="3479" y="408"/>
                        <a:pt x="3397" y="490"/>
                        <a:pt x="3397" y="591"/>
                      </a:cubicBezTo>
                      <a:lnTo>
                        <a:pt x="3397" y="1082"/>
                      </a:lnTo>
                      <a:cubicBezTo>
                        <a:pt x="3397" y="1184"/>
                        <a:pt x="3479" y="1266"/>
                        <a:pt x="3581" y="1266"/>
                      </a:cubicBezTo>
                      <a:lnTo>
                        <a:pt x="4072" y="1266"/>
                      </a:lnTo>
                      <a:cubicBezTo>
                        <a:pt x="4173" y="1266"/>
                        <a:pt x="4256" y="1184"/>
                        <a:pt x="4256" y="1082"/>
                      </a:cubicBezTo>
                      <a:lnTo>
                        <a:pt x="4256" y="591"/>
                      </a:lnTo>
                      <a:cubicBezTo>
                        <a:pt x="4256" y="490"/>
                        <a:pt x="4173" y="408"/>
                        <a:pt x="4072" y="408"/>
                      </a:cubicBezTo>
                      <a:lnTo>
                        <a:pt x="4072" y="408"/>
                      </a:lnTo>
                      <a:close/>
                      <a:moveTo>
                        <a:pt x="3171" y="1082"/>
                      </a:moveTo>
                      <a:lnTo>
                        <a:pt x="3171" y="1082"/>
                      </a:lnTo>
                      <a:cubicBezTo>
                        <a:pt x="3171" y="1112"/>
                        <a:pt x="3147" y="1136"/>
                        <a:pt x="3117" y="1136"/>
                      </a:cubicBezTo>
                      <a:lnTo>
                        <a:pt x="2626" y="1136"/>
                      </a:lnTo>
                      <a:cubicBezTo>
                        <a:pt x="2596" y="1136"/>
                        <a:pt x="2572" y="1112"/>
                        <a:pt x="2572" y="1082"/>
                      </a:cubicBezTo>
                      <a:lnTo>
                        <a:pt x="2572" y="591"/>
                      </a:lnTo>
                      <a:cubicBezTo>
                        <a:pt x="2572" y="561"/>
                        <a:pt x="2596" y="537"/>
                        <a:pt x="2626" y="537"/>
                      </a:cubicBezTo>
                      <a:lnTo>
                        <a:pt x="3117" y="537"/>
                      </a:lnTo>
                      <a:cubicBezTo>
                        <a:pt x="3147" y="537"/>
                        <a:pt x="3171" y="561"/>
                        <a:pt x="3171" y="591"/>
                      </a:cubicBezTo>
                      <a:lnTo>
                        <a:pt x="3171" y="1082"/>
                      </a:lnTo>
                      <a:lnTo>
                        <a:pt x="3171" y="1082"/>
                      </a:lnTo>
                      <a:close/>
                      <a:moveTo>
                        <a:pt x="3117" y="408"/>
                      </a:moveTo>
                      <a:lnTo>
                        <a:pt x="3117" y="408"/>
                      </a:lnTo>
                      <a:lnTo>
                        <a:pt x="2626" y="408"/>
                      </a:lnTo>
                      <a:cubicBezTo>
                        <a:pt x="2525" y="408"/>
                        <a:pt x="2442" y="490"/>
                        <a:pt x="2442" y="591"/>
                      </a:cubicBezTo>
                      <a:lnTo>
                        <a:pt x="2442" y="1082"/>
                      </a:lnTo>
                      <a:cubicBezTo>
                        <a:pt x="2442" y="1184"/>
                        <a:pt x="2525" y="1266"/>
                        <a:pt x="2626" y="1266"/>
                      </a:cubicBezTo>
                      <a:lnTo>
                        <a:pt x="3117" y="1266"/>
                      </a:lnTo>
                      <a:cubicBezTo>
                        <a:pt x="3218" y="1266"/>
                        <a:pt x="3301" y="1184"/>
                        <a:pt x="3301" y="1082"/>
                      </a:cubicBezTo>
                      <a:lnTo>
                        <a:pt x="3301" y="591"/>
                      </a:lnTo>
                      <a:cubicBezTo>
                        <a:pt x="3301" y="490"/>
                        <a:pt x="3218" y="408"/>
                        <a:pt x="3117" y="408"/>
                      </a:cubicBezTo>
                      <a:lnTo>
                        <a:pt x="3117" y="408"/>
                      </a:lnTo>
                      <a:close/>
                      <a:moveTo>
                        <a:pt x="2216" y="1082"/>
                      </a:moveTo>
                      <a:lnTo>
                        <a:pt x="2216" y="1082"/>
                      </a:lnTo>
                      <a:cubicBezTo>
                        <a:pt x="2216" y="1112"/>
                        <a:pt x="2192" y="1136"/>
                        <a:pt x="2162" y="1136"/>
                      </a:cubicBezTo>
                      <a:lnTo>
                        <a:pt x="1671" y="1136"/>
                      </a:lnTo>
                      <a:cubicBezTo>
                        <a:pt x="1641" y="1136"/>
                        <a:pt x="1617" y="1112"/>
                        <a:pt x="1617" y="1082"/>
                      </a:cubicBezTo>
                      <a:lnTo>
                        <a:pt x="1617" y="591"/>
                      </a:lnTo>
                      <a:cubicBezTo>
                        <a:pt x="1617" y="561"/>
                        <a:pt x="1641" y="537"/>
                        <a:pt x="1671" y="537"/>
                      </a:cubicBezTo>
                      <a:lnTo>
                        <a:pt x="2162" y="537"/>
                      </a:lnTo>
                      <a:cubicBezTo>
                        <a:pt x="2192" y="537"/>
                        <a:pt x="2216" y="561"/>
                        <a:pt x="2216" y="591"/>
                      </a:cubicBezTo>
                      <a:lnTo>
                        <a:pt x="2216" y="1082"/>
                      </a:lnTo>
                      <a:lnTo>
                        <a:pt x="2216" y="1082"/>
                      </a:lnTo>
                      <a:close/>
                      <a:moveTo>
                        <a:pt x="2162" y="408"/>
                      </a:moveTo>
                      <a:lnTo>
                        <a:pt x="2162" y="408"/>
                      </a:lnTo>
                      <a:lnTo>
                        <a:pt x="1671" y="408"/>
                      </a:lnTo>
                      <a:cubicBezTo>
                        <a:pt x="1570" y="408"/>
                        <a:pt x="1487" y="490"/>
                        <a:pt x="1487" y="591"/>
                      </a:cubicBezTo>
                      <a:lnTo>
                        <a:pt x="1487" y="1082"/>
                      </a:lnTo>
                      <a:cubicBezTo>
                        <a:pt x="1487" y="1184"/>
                        <a:pt x="1570" y="1266"/>
                        <a:pt x="1671" y="1266"/>
                      </a:cubicBezTo>
                      <a:lnTo>
                        <a:pt x="2162" y="1266"/>
                      </a:lnTo>
                      <a:cubicBezTo>
                        <a:pt x="2264" y="1266"/>
                        <a:pt x="2346" y="1184"/>
                        <a:pt x="2346" y="1082"/>
                      </a:cubicBezTo>
                      <a:lnTo>
                        <a:pt x="2346" y="591"/>
                      </a:lnTo>
                      <a:cubicBezTo>
                        <a:pt x="2346" y="490"/>
                        <a:pt x="2264" y="408"/>
                        <a:pt x="2162" y="408"/>
                      </a:cubicBezTo>
                      <a:lnTo>
                        <a:pt x="2162" y="408"/>
                      </a:lnTo>
                      <a:close/>
                      <a:moveTo>
                        <a:pt x="1261" y="1082"/>
                      </a:moveTo>
                      <a:lnTo>
                        <a:pt x="1261" y="1082"/>
                      </a:lnTo>
                      <a:cubicBezTo>
                        <a:pt x="1261" y="1112"/>
                        <a:pt x="1237" y="1136"/>
                        <a:pt x="1208" y="1136"/>
                      </a:cubicBezTo>
                      <a:lnTo>
                        <a:pt x="716" y="1136"/>
                      </a:lnTo>
                      <a:cubicBezTo>
                        <a:pt x="686" y="1136"/>
                        <a:pt x="662" y="1112"/>
                        <a:pt x="662" y="1082"/>
                      </a:cubicBezTo>
                      <a:lnTo>
                        <a:pt x="662" y="591"/>
                      </a:lnTo>
                      <a:cubicBezTo>
                        <a:pt x="662" y="561"/>
                        <a:pt x="686" y="537"/>
                        <a:pt x="716" y="537"/>
                      </a:cubicBezTo>
                      <a:lnTo>
                        <a:pt x="1208" y="537"/>
                      </a:lnTo>
                      <a:cubicBezTo>
                        <a:pt x="1237" y="537"/>
                        <a:pt x="1261" y="561"/>
                        <a:pt x="1261" y="591"/>
                      </a:cubicBezTo>
                      <a:lnTo>
                        <a:pt x="1261" y="1082"/>
                      </a:lnTo>
                      <a:lnTo>
                        <a:pt x="1261" y="1082"/>
                      </a:lnTo>
                      <a:close/>
                      <a:moveTo>
                        <a:pt x="1208" y="408"/>
                      </a:moveTo>
                      <a:lnTo>
                        <a:pt x="1208" y="408"/>
                      </a:lnTo>
                      <a:lnTo>
                        <a:pt x="716" y="408"/>
                      </a:lnTo>
                      <a:cubicBezTo>
                        <a:pt x="615" y="408"/>
                        <a:pt x="533" y="490"/>
                        <a:pt x="533" y="591"/>
                      </a:cubicBezTo>
                      <a:lnTo>
                        <a:pt x="533" y="1082"/>
                      </a:lnTo>
                      <a:cubicBezTo>
                        <a:pt x="533" y="1184"/>
                        <a:pt x="615" y="1266"/>
                        <a:pt x="716" y="1266"/>
                      </a:cubicBezTo>
                      <a:lnTo>
                        <a:pt x="1208" y="1266"/>
                      </a:lnTo>
                      <a:cubicBezTo>
                        <a:pt x="1309" y="1266"/>
                        <a:pt x="1391" y="1184"/>
                        <a:pt x="1391" y="1082"/>
                      </a:cubicBezTo>
                      <a:lnTo>
                        <a:pt x="1391" y="591"/>
                      </a:lnTo>
                      <a:cubicBezTo>
                        <a:pt x="1391" y="490"/>
                        <a:pt x="1309" y="408"/>
                        <a:pt x="1208" y="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601ECA-19B3-4F8C-8289-4A4B1BD39F5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27004" y="3503152"/>
                  <a:ext cx="1291444" cy="441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Data sets</a:t>
                  </a:r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2" name="Graphic 21" descr="Open folder">
                <a:extLst>
                  <a:ext uri="{FF2B5EF4-FFF2-40B4-BE49-F238E27FC236}">
                    <a16:creationId xmlns:a16="http://schemas.microsoft.com/office/drawing/2014/main" id="{39C9AFB1-B18B-43EC-AB79-718B7F243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61958" y="2633841"/>
                <a:ext cx="2199350" cy="219935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313F7C-3A29-4947-A74B-916BC018610A}"/>
                  </a:ext>
                </a:extLst>
              </p:cNvPr>
              <p:cNvSpPr txBox="1"/>
              <p:nvPr/>
            </p:nvSpPr>
            <p:spPr>
              <a:xfrm>
                <a:off x="5617029" y="3786488"/>
                <a:ext cx="9703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/>
                  <a:t>Teaching Kit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22057BB-4EAD-4245-B46B-DFFFA9A1FF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36460" y="2649182"/>
                <a:ext cx="786440" cy="1027468"/>
              </a:xfrm>
              <a:prstGeom prst="straightConnector1">
                <a:avLst/>
              </a:prstGeom>
              <a:ln>
                <a:solidFill>
                  <a:srgbClr val="19BB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D401BE3-792A-4A07-8A27-FCC52F029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4911" y="2407132"/>
                <a:ext cx="129366" cy="1080656"/>
              </a:xfrm>
              <a:prstGeom prst="straightConnector1">
                <a:avLst/>
              </a:prstGeom>
              <a:ln>
                <a:solidFill>
                  <a:srgbClr val="19BB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2659B4E-1382-4656-94B5-C0A846BD9C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0900" y="2625190"/>
                <a:ext cx="580355" cy="856247"/>
              </a:xfrm>
              <a:prstGeom prst="straightConnector1">
                <a:avLst/>
              </a:prstGeom>
              <a:ln>
                <a:solidFill>
                  <a:srgbClr val="19BB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Graphic 36" descr="Presentation with checklist">
                <a:extLst>
                  <a:ext uri="{FF2B5EF4-FFF2-40B4-BE49-F238E27FC236}">
                    <a16:creationId xmlns:a16="http://schemas.microsoft.com/office/drawing/2014/main" id="{BE56FC38-1E06-41C3-8853-EEC7C1D3E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83303" y="1372811"/>
                <a:ext cx="775505" cy="775505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281E583-16C2-41F2-A0D4-F2CC0BF4F7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1800" y="2419350"/>
                <a:ext cx="313634" cy="1062086"/>
              </a:xfrm>
              <a:prstGeom prst="straightConnector1">
                <a:avLst/>
              </a:prstGeom>
              <a:ln>
                <a:solidFill>
                  <a:srgbClr val="19BB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674533E-74EF-4B73-82DE-3451363E9BE0}"/>
                  </a:ext>
                </a:extLst>
              </p:cNvPr>
              <p:cNvGrpSpPr/>
              <p:nvPr/>
            </p:nvGrpSpPr>
            <p:grpSpPr>
              <a:xfrm>
                <a:off x="4917371" y="1273459"/>
                <a:ext cx="944489" cy="1047051"/>
                <a:chOff x="7330145" y="1456790"/>
                <a:chExt cx="944489" cy="1047051"/>
              </a:xfrm>
            </p:grpSpPr>
            <p:pic>
              <p:nvPicPr>
                <p:cNvPr id="43" name="Graphic 42" descr="List">
                  <a:extLst>
                    <a:ext uri="{FF2B5EF4-FFF2-40B4-BE49-F238E27FC236}">
                      <a16:creationId xmlns:a16="http://schemas.microsoft.com/office/drawing/2014/main" id="{AFC53C30-889B-4D43-867F-8E71221B8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0145" y="145679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85F11F2-1EFE-4FBB-A27C-72391BDDE30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330145" y="2242231"/>
                  <a:ext cx="94448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Course Notes</a:t>
                  </a:r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203231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85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477"/>
            <a:ext cx="9184793" cy="5387492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3096" y="278187"/>
            <a:ext cx="6066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+mj-lt"/>
              </a:rPr>
              <a:t>Support for Educators and Learners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6773" y="1537581"/>
            <a:ext cx="1969082" cy="2302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8754" y="1543417"/>
            <a:ext cx="1969082" cy="23024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4896" y="1574683"/>
            <a:ext cx="1969082" cy="23024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5069" y="1246820"/>
            <a:ext cx="736599" cy="736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80382" y="1280876"/>
            <a:ext cx="736599" cy="7365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4136" y="1263402"/>
            <a:ext cx="736599" cy="7365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50863" y="2047571"/>
            <a:ext cx="11314" cy="116924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1121" y="1987129"/>
            <a:ext cx="11314" cy="116924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0576" y="3216812"/>
            <a:ext cx="203201" cy="203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43798" y="3140537"/>
            <a:ext cx="203201" cy="2032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69520" y="3096146"/>
            <a:ext cx="203201" cy="2032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985" y="3484603"/>
            <a:ext cx="203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Academic Programs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4448" y="3794765"/>
            <a:ext cx="189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SAS Specialization Programs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Academic Badging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7045DA-3BAD-4D2F-8F7C-3CB3FF142971}"/>
              </a:ext>
            </a:extLst>
          </p:cNvPr>
          <p:cNvCxnSpPr/>
          <p:nvPr/>
        </p:nvCxnSpPr>
        <p:spPr>
          <a:xfrm>
            <a:off x="3745399" y="2008499"/>
            <a:ext cx="11314" cy="116924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F0D239-0595-492F-9D0D-93809636EAFA}"/>
              </a:ext>
            </a:extLst>
          </p:cNvPr>
          <p:cNvSpPr txBox="1"/>
          <p:nvPr/>
        </p:nvSpPr>
        <p:spPr>
          <a:xfrm>
            <a:off x="5658382" y="3444542"/>
            <a:ext cx="287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SAS Software Promotion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354305-1414-41F6-A81B-64E60630E273}"/>
              </a:ext>
            </a:extLst>
          </p:cNvPr>
          <p:cNvSpPr txBox="1"/>
          <p:nvPr/>
        </p:nvSpPr>
        <p:spPr>
          <a:xfrm>
            <a:off x="5658382" y="3807998"/>
            <a:ext cx="2052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SAS OnDemand for Academics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SAS Viya for Learners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SAS University Edition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135097-14A9-4574-BD25-AA328D201A95}"/>
              </a:ext>
            </a:extLst>
          </p:cNvPr>
          <p:cNvSpPr txBox="1"/>
          <p:nvPr/>
        </p:nvSpPr>
        <p:spPr>
          <a:xfrm>
            <a:off x="3013585" y="3444542"/>
            <a:ext cx="21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Education Resources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0BE67-59EF-467E-B879-71E36BB89C1D}"/>
              </a:ext>
            </a:extLst>
          </p:cNvPr>
          <p:cNvSpPr txBox="1"/>
          <p:nvPr/>
        </p:nvSpPr>
        <p:spPr>
          <a:xfrm>
            <a:off x="3033809" y="3794765"/>
            <a:ext cx="2108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Academic Workshops/SAS Days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Teaching Materials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e-Learning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e-Textbooks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Tutorials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Curriculum Consulting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</a:rPr>
              <a:t>Guest Speakers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D12C0C42-E974-45E8-9538-AD5F1211C7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9411" y="1427352"/>
            <a:ext cx="445532" cy="421249"/>
          </a:xfrm>
          <a:custGeom>
            <a:avLst/>
            <a:gdLst>
              <a:gd name="T0" fmla="*/ 2313 w 4799"/>
              <a:gd name="T1" fmla="*/ 3312 h 3979"/>
              <a:gd name="T2" fmla="*/ 2562 w 4799"/>
              <a:gd name="T3" fmla="*/ 3312 h 3979"/>
              <a:gd name="T4" fmla="*/ 2399 w 4799"/>
              <a:gd name="T5" fmla="*/ 3149 h 3979"/>
              <a:gd name="T6" fmla="*/ 4322 w 4799"/>
              <a:gd name="T7" fmla="*/ 621 h 3979"/>
              <a:gd name="T8" fmla="*/ 473 w 4799"/>
              <a:gd name="T9" fmla="*/ 2817 h 3979"/>
              <a:gd name="T10" fmla="*/ 4322 w 4799"/>
              <a:gd name="T11" fmla="*/ 621 h 3979"/>
              <a:gd name="T12" fmla="*/ 4452 w 4799"/>
              <a:gd name="T13" fmla="*/ 2817 h 3979"/>
              <a:gd name="T14" fmla="*/ 343 w 4799"/>
              <a:gd name="T15" fmla="*/ 621 h 3979"/>
              <a:gd name="T16" fmla="*/ 4452 w 4799"/>
              <a:gd name="T17" fmla="*/ 621 h 3979"/>
              <a:gd name="T18" fmla="*/ 1091 w 4799"/>
              <a:gd name="T19" fmla="*/ 3914 h 3979"/>
              <a:gd name="T20" fmla="*/ 3565 w 4799"/>
              <a:gd name="T21" fmla="*/ 3849 h 3979"/>
              <a:gd name="T22" fmla="*/ 4489 w 4799"/>
              <a:gd name="T23" fmla="*/ 131 h 3979"/>
              <a:gd name="T24" fmla="*/ 310 w 4799"/>
              <a:gd name="T25" fmla="*/ 3583 h 3979"/>
              <a:gd name="T26" fmla="*/ 4669 w 4799"/>
              <a:gd name="T27" fmla="*/ 310 h 3979"/>
              <a:gd name="T28" fmla="*/ 4489 w 4799"/>
              <a:gd name="T29" fmla="*/ 3713 h 3979"/>
              <a:gd name="T30" fmla="*/ 310 w 4799"/>
              <a:gd name="T31" fmla="*/ 0 h 3979"/>
              <a:gd name="T32" fmla="*/ 3663 w 4799"/>
              <a:gd name="T33" fmla="*/ 2337 h 3979"/>
              <a:gd name="T34" fmla="*/ 2173 w 4799"/>
              <a:gd name="T35" fmla="*/ 2420 h 3979"/>
              <a:gd name="T36" fmla="*/ 3663 w 4799"/>
              <a:gd name="T37" fmla="*/ 2337 h 3979"/>
              <a:gd name="T38" fmla="*/ 1716 w 4799"/>
              <a:gd name="T39" fmla="*/ 2420 h 3979"/>
              <a:gd name="T40" fmla="*/ 1716 w 4799"/>
              <a:gd name="T41" fmla="*/ 2337 h 3979"/>
              <a:gd name="T42" fmla="*/ 2127 w 4799"/>
              <a:gd name="T43" fmla="*/ 2356 h 3979"/>
              <a:gd name="T44" fmla="*/ 1933 w 4799"/>
              <a:gd name="T45" fmla="*/ 2379 h 3979"/>
              <a:gd name="T46" fmla="*/ 1943 w 4799"/>
              <a:gd name="T47" fmla="*/ 2420 h 3979"/>
              <a:gd name="T48" fmla="*/ 2120 w 4799"/>
              <a:gd name="T49" fmla="*/ 2420 h 3979"/>
              <a:gd name="T50" fmla="*/ 2130 w 4799"/>
              <a:gd name="T51" fmla="*/ 2379 h 3979"/>
              <a:gd name="T52" fmla="*/ 2511 w 4799"/>
              <a:gd name="T53" fmla="*/ 2151 h 3979"/>
              <a:gd name="T54" fmla="*/ 2967 w 4799"/>
              <a:gd name="T55" fmla="*/ 1712 h 3979"/>
              <a:gd name="T56" fmla="*/ 2501 w 4799"/>
              <a:gd name="T57" fmla="*/ 1286 h 3979"/>
              <a:gd name="T58" fmla="*/ 3912 w 4799"/>
              <a:gd name="T59" fmla="*/ 873 h 3979"/>
              <a:gd name="T60" fmla="*/ 1480 w 4799"/>
              <a:gd name="T61" fmla="*/ 873 h 3979"/>
              <a:gd name="T62" fmla="*/ 1920 w 4799"/>
              <a:gd name="T63" fmla="*/ 1260 h 3979"/>
              <a:gd name="T64" fmla="*/ 1480 w 4799"/>
              <a:gd name="T65" fmla="*/ 2551 h 3979"/>
              <a:gd name="T66" fmla="*/ 3912 w 4799"/>
              <a:gd name="T67" fmla="*/ 873 h 3979"/>
              <a:gd name="T68" fmla="*/ 1801 w 4799"/>
              <a:gd name="T69" fmla="*/ 1529 h 3979"/>
              <a:gd name="T70" fmla="*/ 1069 w 4799"/>
              <a:gd name="T71" fmla="*/ 1501 h 3979"/>
              <a:gd name="T72" fmla="*/ 878 w 4799"/>
              <a:gd name="T73" fmla="*/ 1577 h 3979"/>
              <a:gd name="T74" fmla="*/ 992 w 4799"/>
              <a:gd name="T75" fmla="*/ 1374 h 3979"/>
              <a:gd name="T76" fmla="*/ 1843 w 4799"/>
              <a:gd name="T77" fmla="*/ 1004 h 3979"/>
              <a:gd name="T78" fmla="*/ 878 w 4799"/>
              <a:gd name="T79" fmla="*/ 1118 h 3979"/>
              <a:gd name="T80" fmla="*/ 878 w 4799"/>
              <a:gd name="T81" fmla="*/ 1577 h 3979"/>
              <a:gd name="T82" fmla="*/ 3827 w 4799"/>
              <a:gd name="T83" fmla="*/ 2728 h 3979"/>
              <a:gd name="T84" fmla="*/ 1374 w 4799"/>
              <a:gd name="T85" fmla="*/ 2033 h 3979"/>
              <a:gd name="T86" fmla="*/ 726 w 4799"/>
              <a:gd name="T87" fmla="*/ 1194 h 3979"/>
              <a:gd name="T88" fmla="*/ 1388 w 4799"/>
              <a:gd name="T89" fmla="*/ 873 h 3979"/>
              <a:gd name="T90" fmla="*/ 4004 w 4799"/>
              <a:gd name="T91" fmla="*/ 873 h 3979"/>
              <a:gd name="T92" fmla="*/ 1576 w 4799"/>
              <a:gd name="T93" fmla="*/ 1610 h 3979"/>
              <a:gd name="T94" fmla="*/ 1376 w 4799"/>
              <a:gd name="T95" fmla="*/ 1555 h 3979"/>
              <a:gd name="T96" fmla="*/ 1322 w 4799"/>
              <a:gd name="T97" fmla="*/ 1501 h 3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99" h="3979">
                <a:moveTo>
                  <a:pt x="2485" y="3312"/>
                </a:moveTo>
                <a:lnTo>
                  <a:pt x="2485" y="3312"/>
                </a:lnTo>
                <a:cubicBezTo>
                  <a:pt x="2485" y="3264"/>
                  <a:pt x="2447" y="3225"/>
                  <a:pt x="2399" y="3225"/>
                </a:cubicBezTo>
                <a:cubicBezTo>
                  <a:pt x="2352" y="3225"/>
                  <a:pt x="2313" y="3264"/>
                  <a:pt x="2313" y="3312"/>
                </a:cubicBezTo>
                <a:cubicBezTo>
                  <a:pt x="2313" y="3359"/>
                  <a:pt x="2352" y="3398"/>
                  <a:pt x="2399" y="3398"/>
                </a:cubicBezTo>
                <a:cubicBezTo>
                  <a:pt x="2447" y="3398"/>
                  <a:pt x="2485" y="3359"/>
                  <a:pt x="2485" y="3312"/>
                </a:cubicBezTo>
                <a:lnTo>
                  <a:pt x="2485" y="3312"/>
                </a:lnTo>
                <a:close/>
                <a:moveTo>
                  <a:pt x="2562" y="3312"/>
                </a:moveTo>
                <a:lnTo>
                  <a:pt x="2562" y="3312"/>
                </a:lnTo>
                <a:cubicBezTo>
                  <a:pt x="2562" y="3401"/>
                  <a:pt x="2489" y="3474"/>
                  <a:pt x="2399" y="3474"/>
                </a:cubicBezTo>
                <a:cubicBezTo>
                  <a:pt x="2309" y="3474"/>
                  <a:pt x="2236" y="3401"/>
                  <a:pt x="2236" y="3312"/>
                </a:cubicBezTo>
                <a:cubicBezTo>
                  <a:pt x="2236" y="3222"/>
                  <a:pt x="2309" y="3149"/>
                  <a:pt x="2399" y="3149"/>
                </a:cubicBezTo>
                <a:cubicBezTo>
                  <a:pt x="2489" y="3149"/>
                  <a:pt x="2562" y="3222"/>
                  <a:pt x="2562" y="3312"/>
                </a:cubicBezTo>
                <a:lnTo>
                  <a:pt x="2562" y="3312"/>
                </a:lnTo>
                <a:close/>
                <a:moveTo>
                  <a:pt x="4322" y="621"/>
                </a:moveTo>
                <a:lnTo>
                  <a:pt x="4322" y="621"/>
                </a:lnTo>
                <a:cubicBezTo>
                  <a:pt x="4322" y="551"/>
                  <a:pt x="4265" y="494"/>
                  <a:pt x="4195" y="494"/>
                </a:cubicBezTo>
                <a:lnTo>
                  <a:pt x="600" y="494"/>
                </a:lnTo>
                <a:cubicBezTo>
                  <a:pt x="530" y="494"/>
                  <a:pt x="473" y="551"/>
                  <a:pt x="473" y="621"/>
                </a:cubicBezTo>
                <a:lnTo>
                  <a:pt x="473" y="2817"/>
                </a:lnTo>
                <a:cubicBezTo>
                  <a:pt x="473" y="2887"/>
                  <a:pt x="530" y="2944"/>
                  <a:pt x="600" y="2944"/>
                </a:cubicBezTo>
                <a:lnTo>
                  <a:pt x="4195" y="2944"/>
                </a:lnTo>
                <a:cubicBezTo>
                  <a:pt x="4265" y="2944"/>
                  <a:pt x="4322" y="2887"/>
                  <a:pt x="4322" y="2817"/>
                </a:cubicBezTo>
                <a:lnTo>
                  <a:pt x="4322" y="621"/>
                </a:lnTo>
                <a:lnTo>
                  <a:pt x="4322" y="621"/>
                </a:lnTo>
                <a:close/>
                <a:moveTo>
                  <a:pt x="4452" y="621"/>
                </a:moveTo>
                <a:lnTo>
                  <a:pt x="4452" y="621"/>
                </a:lnTo>
                <a:lnTo>
                  <a:pt x="4452" y="2817"/>
                </a:lnTo>
                <a:cubicBezTo>
                  <a:pt x="4452" y="2959"/>
                  <a:pt x="4336" y="3074"/>
                  <a:pt x="4195" y="3074"/>
                </a:cubicBezTo>
                <a:lnTo>
                  <a:pt x="600" y="3074"/>
                </a:lnTo>
                <a:cubicBezTo>
                  <a:pt x="459" y="3074"/>
                  <a:pt x="343" y="2959"/>
                  <a:pt x="343" y="2817"/>
                </a:cubicBezTo>
                <a:lnTo>
                  <a:pt x="343" y="621"/>
                </a:lnTo>
                <a:cubicBezTo>
                  <a:pt x="343" y="479"/>
                  <a:pt x="459" y="364"/>
                  <a:pt x="600" y="364"/>
                </a:cubicBezTo>
                <a:lnTo>
                  <a:pt x="4195" y="364"/>
                </a:lnTo>
                <a:cubicBezTo>
                  <a:pt x="4336" y="364"/>
                  <a:pt x="4452" y="479"/>
                  <a:pt x="4452" y="621"/>
                </a:cubicBezTo>
                <a:lnTo>
                  <a:pt x="4452" y="621"/>
                </a:lnTo>
                <a:close/>
                <a:moveTo>
                  <a:pt x="3565" y="3849"/>
                </a:moveTo>
                <a:lnTo>
                  <a:pt x="3565" y="3849"/>
                </a:lnTo>
                <a:lnTo>
                  <a:pt x="1156" y="3849"/>
                </a:lnTo>
                <a:cubicBezTo>
                  <a:pt x="1120" y="3849"/>
                  <a:pt x="1091" y="3879"/>
                  <a:pt x="1091" y="3914"/>
                </a:cubicBezTo>
                <a:cubicBezTo>
                  <a:pt x="1091" y="3950"/>
                  <a:pt x="1120" y="3979"/>
                  <a:pt x="1156" y="3979"/>
                </a:cubicBezTo>
                <a:lnTo>
                  <a:pt x="3565" y="3979"/>
                </a:lnTo>
                <a:cubicBezTo>
                  <a:pt x="3601" y="3979"/>
                  <a:pt x="3630" y="3950"/>
                  <a:pt x="3630" y="3914"/>
                </a:cubicBezTo>
                <a:cubicBezTo>
                  <a:pt x="3630" y="3879"/>
                  <a:pt x="3601" y="3849"/>
                  <a:pt x="3565" y="3849"/>
                </a:cubicBezTo>
                <a:lnTo>
                  <a:pt x="3565" y="3849"/>
                </a:lnTo>
                <a:close/>
                <a:moveTo>
                  <a:pt x="4669" y="310"/>
                </a:moveTo>
                <a:lnTo>
                  <a:pt x="4669" y="310"/>
                </a:lnTo>
                <a:cubicBezTo>
                  <a:pt x="4669" y="211"/>
                  <a:pt x="4589" y="131"/>
                  <a:pt x="4489" y="131"/>
                </a:cubicBezTo>
                <a:lnTo>
                  <a:pt x="310" y="131"/>
                </a:lnTo>
                <a:cubicBezTo>
                  <a:pt x="210" y="131"/>
                  <a:pt x="130" y="211"/>
                  <a:pt x="130" y="310"/>
                </a:cubicBezTo>
                <a:lnTo>
                  <a:pt x="130" y="3403"/>
                </a:lnTo>
                <a:cubicBezTo>
                  <a:pt x="130" y="3503"/>
                  <a:pt x="210" y="3583"/>
                  <a:pt x="310" y="3583"/>
                </a:cubicBezTo>
                <a:lnTo>
                  <a:pt x="4489" y="3583"/>
                </a:lnTo>
                <a:cubicBezTo>
                  <a:pt x="4589" y="3583"/>
                  <a:pt x="4669" y="3503"/>
                  <a:pt x="4669" y="3403"/>
                </a:cubicBezTo>
                <a:lnTo>
                  <a:pt x="4669" y="310"/>
                </a:lnTo>
                <a:lnTo>
                  <a:pt x="4669" y="310"/>
                </a:lnTo>
                <a:close/>
                <a:moveTo>
                  <a:pt x="4799" y="310"/>
                </a:moveTo>
                <a:lnTo>
                  <a:pt x="4799" y="310"/>
                </a:lnTo>
                <a:lnTo>
                  <a:pt x="4799" y="3403"/>
                </a:lnTo>
                <a:cubicBezTo>
                  <a:pt x="4799" y="3574"/>
                  <a:pt x="4660" y="3713"/>
                  <a:pt x="4489" y="3713"/>
                </a:cubicBezTo>
                <a:lnTo>
                  <a:pt x="310" y="3713"/>
                </a:lnTo>
                <a:cubicBezTo>
                  <a:pt x="139" y="3713"/>
                  <a:pt x="0" y="3574"/>
                  <a:pt x="0" y="3403"/>
                </a:cubicBezTo>
                <a:lnTo>
                  <a:pt x="0" y="310"/>
                </a:lnTo>
                <a:cubicBezTo>
                  <a:pt x="0" y="140"/>
                  <a:pt x="139" y="0"/>
                  <a:pt x="310" y="0"/>
                </a:cubicBezTo>
                <a:lnTo>
                  <a:pt x="4489" y="0"/>
                </a:lnTo>
                <a:cubicBezTo>
                  <a:pt x="4660" y="0"/>
                  <a:pt x="4799" y="140"/>
                  <a:pt x="4799" y="310"/>
                </a:cubicBezTo>
                <a:lnTo>
                  <a:pt x="4799" y="310"/>
                </a:lnTo>
                <a:close/>
                <a:moveTo>
                  <a:pt x="3663" y="2337"/>
                </a:moveTo>
                <a:lnTo>
                  <a:pt x="3663" y="2337"/>
                </a:lnTo>
                <a:lnTo>
                  <a:pt x="2173" y="2337"/>
                </a:lnTo>
                <a:cubicBezTo>
                  <a:pt x="2177" y="2350"/>
                  <a:pt x="2180" y="2364"/>
                  <a:pt x="2180" y="2379"/>
                </a:cubicBezTo>
                <a:cubicBezTo>
                  <a:pt x="2180" y="2393"/>
                  <a:pt x="2177" y="2407"/>
                  <a:pt x="2173" y="2420"/>
                </a:cubicBezTo>
                <a:lnTo>
                  <a:pt x="3663" y="2420"/>
                </a:lnTo>
                <a:cubicBezTo>
                  <a:pt x="3686" y="2420"/>
                  <a:pt x="3704" y="2401"/>
                  <a:pt x="3704" y="2379"/>
                </a:cubicBezTo>
                <a:cubicBezTo>
                  <a:pt x="3704" y="2356"/>
                  <a:pt x="3686" y="2337"/>
                  <a:pt x="3663" y="2337"/>
                </a:cubicBezTo>
                <a:lnTo>
                  <a:pt x="3663" y="2337"/>
                </a:lnTo>
                <a:close/>
                <a:moveTo>
                  <a:pt x="1716" y="2337"/>
                </a:moveTo>
                <a:lnTo>
                  <a:pt x="1716" y="2337"/>
                </a:lnTo>
                <a:cubicBezTo>
                  <a:pt x="1693" y="2337"/>
                  <a:pt x="1674" y="2356"/>
                  <a:pt x="1674" y="2379"/>
                </a:cubicBezTo>
                <a:cubicBezTo>
                  <a:pt x="1674" y="2401"/>
                  <a:pt x="1693" y="2420"/>
                  <a:pt x="1716" y="2420"/>
                </a:cubicBezTo>
                <a:lnTo>
                  <a:pt x="1890" y="2420"/>
                </a:lnTo>
                <a:cubicBezTo>
                  <a:pt x="1886" y="2407"/>
                  <a:pt x="1883" y="2393"/>
                  <a:pt x="1883" y="2379"/>
                </a:cubicBezTo>
                <a:cubicBezTo>
                  <a:pt x="1883" y="2364"/>
                  <a:pt x="1886" y="2350"/>
                  <a:pt x="1890" y="2337"/>
                </a:cubicBezTo>
                <a:lnTo>
                  <a:pt x="1716" y="2337"/>
                </a:lnTo>
                <a:lnTo>
                  <a:pt x="1716" y="2337"/>
                </a:lnTo>
                <a:close/>
                <a:moveTo>
                  <a:pt x="2127" y="2357"/>
                </a:moveTo>
                <a:lnTo>
                  <a:pt x="2127" y="2357"/>
                </a:lnTo>
                <a:cubicBezTo>
                  <a:pt x="2127" y="2357"/>
                  <a:pt x="2127" y="2357"/>
                  <a:pt x="2127" y="2356"/>
                </a:cubicBezTo>
                <a:cubicBezTo>
                  <a:pt x="2117" y="2313"/>
                  <a:pt x="2078" y="2280"/>
                  <a:pt x="2032" y="2280"/>
                </a:cubicBezTo>
                <a:cubicBezTo>
                  <a:pt x="1985" y="2280"/>
                  <a:pt x="1946" y="2313"/>
                  <a:pt x="1936" y="2356"/>
                </a:cubicBezTo>
                <a:cubicBezTo>
                  <a:pt x="1936" y="2357"/>
                  <a:pt x="1936" y="2357"/>
                  <a:pt x="1936" y="2357"/>
                </a:cubicBezTo>
                <a:cubicBezTo>
                  <a:pt x="1934" y="2364"/>
                  <a:pt x="1933" y="2371"/>
                  <a:pt x="1933" y="2379"/>
                </a:cubicBezTo>
                <a:lnTo>
                  <a:pt x="1933" y="2379"/>
                </a:lnTo>
                <a:cubicBezTo>
                  <a:pt x="1933" y="2386"/>
                  <a:pt x="1934" y="2393"/>
                  <a:pt x="1936" y="2400"/>
                </a:cubicBezTo>
                <a:cubicBezTo>
                  <a:pt x="1936" y="2400"/>
                  <a:pt x="1936" y="2401"/>
                  <a:pt x="1936" y="2401"/>
                </a:cubicBezTo>
                <a:cubicBezTo>
                  <a:pt x="1938" y="2407"/>
                  <a:pt x="1940" y="2414"/>
                  <a:pt x="1943" y="2420"/>
                </a:cubicBezTo>
                <a:lnTo>
                  <a:pt x="1943" y="2420"/>
                </a:lnTo>
                <a:cubicBezTo>
                  <a:pt x="1958" y="2453"/>
                  <a:pt x="1992" y="2477"/>
                  <a:pt x="2032" y="2477"/>
                </a:cubicBezTo>
                <a:cubicBezTo>
                  <a:pt x="2071" y="2477"/>
                  <a:pt x="2105" y="2453"/>
                  <a:pt x="2120" y="2420"/>
                </a:cubicBezTo>
                <a:lnTo>
                  <a:pt x="2120" y="2420"/>
                </a:lnTo>
                <a:cubicBezTo>
                  <a:pt x="2123" y="2414"/>
                  <a:pt x="2126" y="2407"/>
                  <a:pt x="2127" y="2401"/>
                </a:cubicBezTo>
                <a:cubicBezTo>
                  <a:pt x="2127" y="2401"/>
                  <a:pt x="2127" y="2400"/>
                  <a:pt x="2127" y="2400"/>
                </a:cubicBezTo>
                <a:cubicBezTo>
                  <a:pt x="2129" y="2393"/>
                  <a:pt x="2130" y="2386"/>
                  <a:pt x="2130" y="2379"/>
                </a:cubicBezTo>
                <a:lnTo>
                  <a:pt x="2130" y="2379"/>
                </a:lnTo>
                <a:cubicBezTo>
                  <a:pt x="2130" y="2371"/>
                  <a:pt x="2129" y="2364"/>
                  <a:pt x="2127" y="2357"/>
                </a:cubicBezTo>
                <a:lnTo>
                  <a:pt x="2127" y="2357"/>
                </a:lnTo>
                <a:close/>
                <a:moveTo>
                  <a:pt x="2511" y="2151"/>
                </a:moveTo>
                <a:lnTo>
                  <a:pt x="2511" y="2151"/>
                </a:lnTo>
                <a:cubicBezTo>
                  <a:pt x="2513" y="2151"/>
                  <a:pt x="2516" y="2152"/>
                  <a:pt x="2518" y="2152"/>
                </a:cubicBezTo>
                <a:cubicBezTo>
                  <a:pt x="2522" y="2152"/>
                  <a:pt x="2526" y="2150"/>
                  <a:pt x="2529" y="2147"/>
                </a:cubicBezTo>
                <a:lnTo>
                  <a:pt x="2962" y="1724"/>
                </a:lnTo>
                <a:cubicBezTo>
                  <a:pt x="2965" y="1721"/>
                  <a:pt x="2967" y="1717"/>
                  <a:pt x="2967" y="1712"/>
                </a:cubicBezTo>
                <a:cubicBezTo>
                  <a:pt x="2967" y="1708"/>
                  <a:pt x="2965" y="1703"/>
                  <a:pt x="2962" y="1700"/>
                </a:cubicBezTo>
                <a:lnTo>
                  <a:pt x="2529" y="1274"/>
                </a:lnTo>
                <a:cubicBezTo>
                  <a:pt x="2525" y="1269"/>
                  <a:pt x="2517" y="1268"/>
                  <a:pt x="2511" y="1271"/>
                </a:cubicBezTo>
                <a:cubicBezTo>
                  <a:pt x="2505" y="1273"/>
                  <a:pt x="2501" y="1279"/>
                  <a:pt x="2501" y="1286"/>
                </a:cubicBezTo>
                <a:lnTo>
                  <a:pt x="2501" y="2135"/>
                </a:lnTo>
                <a:cubicBezTo>
                  <a:pt x="2501" y="2142"/>
                  <a:pt x="2505" y="2148"/>
                  <a:pt x="2511" y="2151"/>
                </a:cubicBezTo>
                <a:lnTo>
                  <a:pt x="2511" y="2151"/>
                </a:lnTo>
                <a:close/>
                <a:moveTo>
                  <a:pt x="3912" y="873"/>
                </a:moveTo>
                <a:lnTo>
                  <a:pt x="3912" y="873"/>
                </a:lnTo>
                <a:cubicBezTo>
                  <a:pt x="3912" y="826"/>
                  <a:pt x="3874" y="788"/>
                  <a:pt x="3827" y="788"/>
                </a:cubicBezTo>
                <a:lnTo>
                  <a:pt x="1565" y="788"/>
                </a:lnTo>
                <a:cubicBezTo>
                  <a:pt x="1518" y="788"/>
                  <a:pt x="1480" y="826"/>
                  <a:pt x="1480" y="873"/>
                </a:cubicBezTo>
                <a:lnTo>
                  <a:pt x="1480" y="927"/>
                </a:lnTo>
                <a:lnTo>
                  <a:pt x="1878" y="927"/>
                </a:lnTo>
                <a:cubicBezTo>
                  <a:pt x="1899" y="927"/>
                  <a:pt x="1920" y="947"/>
                  <a:pt x="1920" y="969"/>
                </a:cubicBezTo>
                <a:lnTo>
                  <a:pt x="1920" y="1260"/>
                </a:lnTo>
                <a:cubicBezTo>
                  <a:pt x="1920" y="1311"/>
                  <a:pt x="1894" y="1357"/>
                  <a:pt x="1855" y="1384"/>
                </a:cubicBezTo>
                <a:cubicBezTo>
                  <a:pt x="1869" y="1431"/>
                  <a:pt x="1878" y="1480"/>
                  <a:pt x="1878" y="1529"/>
                </a:cubicBezTo>
                <a:cubicBezTo>
                  <a:pt x="1878" y="1771"/>
                  <a:pt x="1707" y="1973"/>
                  <a:pt x="1480" y="2022"/>
                </a:cubicBezTo>
                <a:lnTo>
                  <a:pt x="1480" y="2551"/>
                </a:lnTo>
                <a:cubicBezTo>
                  <a:pt x="1480" y="2598"/>
                  <a:pt x="1518" y="2636"/>
                  <a:pt x="1565" y="2636"/>
                </a:cubicBezTo>
                <a:lnTo>
                  <a:pt x="3827" y="2636"/>
                </a:lnTo>
                <a:cubicBezTo>
                  <a:pt x="3874" y="2636"/>
                  <a:pt x="3912" y="2598"/>
                  <a:pt x="3912" y="2551"/>
                </a:cubicBezTo>
                <a:lnTo>
                  <a:pt x="3912" y="873"/>
                </a:lnTo>
                <a:lnTo>
                  <a:pt x="3912" y="873"/>
                </a:lnTo>
                <a:close/>
                <a:moveTo>
                  <a:pt x="1374" y="1956"/>
                </a:moveTo>
                <a:lnTo>
                  <a:pt x="1374" y="1956"/>
                </a:lnTo>
                <a:cubicBezTo>
                  <a:pt x="1609" y="1956"/>
                  <a:pt x="1801" y="1765"/>
                  <a:pt x="1801" y="1529"/>
                </a:cubicBezTo>
                <a:cubicBezTo>
                  <a:pt x="1801" y="1489"/>
                  <a:pt x="1794" y="1449"/>
                  <a:pt x="1783" y="1411"/>
                </a:cubicBezTo>
                <a:cubicBezTo>
                  <a:pt x="1778" y="1411"/>
                  <a:pt x="1773" y="1412"/>
                  <a:pt x="1768" y="1412"/>
                </a:cubicBezTo>
                <a:lnTo>
                  <a:pt x="1069" y="1412"/>
                </a:lnTo>
                <a:lnTo>
                  <a:pt x="1069" y="1501"/>
                </a:lnTo>
                <a:cubicBezTo>
                  <a:pt x="1069" y="1569"/>
                  <a:pt x="1025" y="1625"/>
                  <a:pt x="964" y="1645"/>
                </a:cubicBezTo>
                <a:cubicBezTo>
                  <a:pt x="1016" y="1827"/>
                  <a:pt x="1182" y="1956"/>
                  <a:pt x="1374" y="1956"/>
                </a:cubicBezTo>
                <a:lnTo>
                  <a:pt x="1374" y="1956"/>
                </a:lnTo>
                <a:close/>
                <a:moveTo>
                  <a:pt x="878" y="1577"/>
                </a:moveTo>
                <a:lnTo>
                  <a:pt x="878" y="1577"/>
                </a:lnTo>
                <a:lnTo>
                  <a:pt x="917" y="1577"/>
                </a:lnTo>
                <a:cubicBezTo>
                  <a:pt x="958" y="1577"/>
                  <a:pt x="992" y="1543"/>
                  <a:pt x="992" y="1501"/>
                </a:cubicBezTo>
                <a:lnTo>
                  <a:pt x="992" y="1374"/>
                </a:lnTo>
                <a:cubicBezTo>
                  <a:pt x="992" y="1353"/>
                  <a:pt x="1009" y="1335"/>
                  <a:pt x="1030" y="1335"/>
                </a:cubicBezTo>
                <a:lnTo>
                  <a:pt x="1768" y="1335"/>
                </a:lnTo>
                <a:cubicBezTo>
                  <a:pt x="1809" y="1335"/>
                  <a:pt x="1843" y="1302"/>
                  <a:pt x="1843" y="1260"/>
                </a:cubicBezTo>
                <a:lnTo>
                  <a:pt x="1843" y="1004"/>
                </a:lnTo>
                <a:lnTo>
                  <a:pt x="1007" y="1004"/>
                </a:lnTo>
                <a:cubicBezTo>
                  <a:pt x="965" y="1004"/>
                  <a:pt x="932" y="1038"/>
                  <a:pt x="932" y="1079"/>
                </a:cubicBezTo>
                <a:cubicBezTo>
                  <a:pt x="932" y="1100"/>
                  <a:pt x="914" y="1118"/>
                  <a:pt x="893" y="1118"/>
                </a:cubicBezTo>
                <a:lnTo>
                  <a:pt x="878" y="1118"/>
                </a:lnTo>
                <a:cubicBezTo>
                  <a:pt x="836" y="1118"/>
                  <a:pt x="802" y="1152"/>
                  <a:pt x="802" y="1194"/>
                </a:cubicBezTo>
                <a:lnTo>
                  <a:pt x="802" y="1501"/>
                </a:lnTo>
                <a:cubicBezTo>
                  <a:pt x="802" y="1543"/>
                  <a:pt x="836" y="1577"/>
                  <a:pt x="878" y="1577"/>
                </a:cubicBezTo>
                <a:lnTo>
                  <a:pt x="878" y="1577"/>
                </a:lnTo>
                <a:close/>
                <a:moveTo>
                  <a:pt x="4004" y="873"/>
                </a:moveTo>
                <a:lnTo>
                  <a:pt x="4004" y="873"/>
                </a:lnTo>
                <a:lnTo>
                  <a:pt x="4004" y="2551"/>
                </a:lnTo>
                <a:cubicBezTo>
                  <a:pt x="4004" y="2648"/>
                  <a:pt x="3925" y="2728"/>
                  <a:pt x="3827" y="2728"/>
                </a:cubicBezTo>
                <a:lnTo>
                  <a:pt x="1565" y="2728"/>
                </a:lnTo>
                <a:cubicBezTo>
                  <a:pt x="1467" y="2728"/>
                  <a:pt x="1388" y="2648"/>
                  <a:pt x="1388" y="2551"/>
                </a:cubicBezTo>
                <a:lnTo>
                  <a:pt x="1388" y="2033"/>
                </a:lnTo>
                <a:cubicBezTo>
                  <a:pt x="1383" y="2033"/>
                  <a:pt x="1379" y="2033"/>
                  <a:pt x="1374" y="2033"/>
                </a:cubicBezTo>
                <a:cubicBezTo>
                  <a:pt x="1143" y="2033"/>
                  <a:pt x="942" y="1875"/>
                  <a:pt x="886" y="1654"/>
                </a:cubicBezTo>
                <a:lnTo>
                  <a:pt x="878" y="1654"/>
                </a:lnTo>
                <a:cubicBezTo>
                  <a:pt x="794" y="1654"/>
                  <a:pt x="726" y="1585"/>
                  <a:pt x="726" y="1501"/>
                </a:cubicBezTo>
                <a:lnTo>
                  <a:pt x="726" y="1194"/>
                </a:lnTo>
                <a:cubicBezTo>
                  <a:pt x="726" y="1116"/>
                  <a:pt x="784" y="1052"/>
                  <a:pt x="859" y="1043"/>
                </a:cubicBezTo>
                <a:cubicBezTo>
                  <a:pt x="876" y="976"/>
                  <a:pt x="936" y="927"/>
                  <a:pt x="1007" y="927"/>
                </a:cubicBezTo>
                <a:lnTo>
                  <a:pt x="1388" y="927"/>
                </a:lnTo>
                <a:lnTo>
                  <a:pt x="1388" y="873"/>
                </a:lnTo>
                <a:cubicBezTo>
                  <a:pt x="1388" y="775"/>
                  <a:pt x="1467" y="696"/>
                  <a:pt x="1565" y="696"/>
                </a:cubicBezTo>
                <a:lnTo>
                  <a:pt x="3827" y="696"/>
                </a:lnTo>
                <a:cubicBezTo>
                  <a:pt x="3925" y="696"/>
                  <a:pt x="4004" y="775"/>
                  <a:pt x="4004" y="873"/>
                </a:cubicBezTo>
                <a:lnTo>
                  <a:pt x="4004" y="873"/>
                </a:lnTo>
                <a:close/>
                <a:moveTo>
                  <a:pt x="1576" y="1501"/>
                </a:moveTo>
                <a:lnTo>
                  <a:pt x="1576" y="1501"/>
                </a:lnTo>
                <a:cubicBezTo>
                  <a:pt x="1546" y="1501"/>
                  <a:pt x="1521" y="1525"/>
                  <a:pt x="1521" y="1555"/>
                </a:cubicBezTo>
                <a:cubicBezTo>
                  <a:pt x="1521" y="1586"/>
                  <a:pt x="1546" y="1610"/>
                  <a:pt x="1576" y="1610"/>
                </a:cubicBezTo>
                <a:cubicBezTo>
                  <a:pt x="1606" y="1610"/>
                  <a:pt x="1630" y="1586"/>
                  <a:pt x="1630" y="1555"/>
                </a:cubicBezTo>
                <a:cubicBezTo>
                  <a:pt x="1630" y="1525"/>
                  <a:pt x="1606" y="1501"/>
                  <a:pt x="1576" y="1501"/>
                </a:cubicBezTo>
                <a:lnTo>
                  <a:pt x="1576" y="1501"/>
                </a:lnTo>
                <a:close/>
                <a:moveTo>
                  <a:pt x="1376" y="1555"/>
                </a:moveTo>
                <a:lnTo>
                  <a:pt x="1376" y="1555"/>
                </a:lnTo>
                <a:cubicBezTo>
                  <a:pt x="1376" y="1586"/>
                  <a:pt x="1352" y="1610"/>
                  <a:pt x="1322" y="1610"/>
                </a:cubicBezTo>
                <a:cubicBezTo>
                  <a:pt x="1292" y="1610"/>
                  <a:pt x="1267" y="1586"/>
                  <a:pt x="1267" y="1555"/>
                </a:cubicBezTo>
                <a:cubicBezTo>
                  <a:pt x="1267" y="1525"/>
                  <a:pt x="1292" y="1501"/>
                  <a:pt x="1322" y="1501"/>
                </a:cubicBezTo>
                <a:cubicBezTo>
                  <a:pt x="1352" y="1501"/>
                  <a:pt x="1376" y="1525"/>
                  <a:pt x="1376" y="155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DDD1C6D-13D7-4BB0-9D6F-E27163543A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0770" y="1414984"/>
            <a:ext cx="434264" cy="475441"/>
          </a:xfrm>
          <a:custGeom>
            <a:avLst/>
            <a:gdLst>
              <a:gd name="T0" fmla="*/ 2501 w 3315"/>
              <a:gd name="T1" fmla="*/ 2428 h 4799"/>
              <a:gd name="T2" fmla="*/ 2341 w 3315"/>
              <a:gd name="T3" fmla="*/ 1865 h 4799"/>
              <a:gd name="T4" fmla="*/ 2501 w 3315"/>
              <a:gd name="T5" fmla="*/ 2428 h 4799"/>
              <a:gd name="T6" fmla="*/ 2500 w 3315"/>
              <a:gd name="T7" fmla="*/ 3614 h 4799"/>
              <a:gd name="T8" fmla="*/ 1311 w 3315"/>
              <a:gd name="T9" fmla="*/ 4680 h 4799"/>
              <a:gd name="T10" fmla="*/ 118 w 3315"/>
              <a:gd name="T11" fmla="*/ 1990 h 4799"/>
              <a:gd name="T12" fmla="*/ 845 w 3315"/>
              <a:gd name="T13" fmla="*/ 3425 h 4799"/>
              <a:gd name="T14" fmla="*/ 1774 w 3315"/>
              <a:gd name="T15" fmla="*/ 3425 h 4799"/>
              <a:gd name="T16" fmla="*/ 1774 w 3315"/>
              <a:gd name="T17" fmla="*/ 3045 h 4799"/>
              <a:gd name="T18" fmla="*/ 2500 w 3315"/>
              <a:gd name="T19" fmla="*/ 2547 h 4799"/>
              <a:gd name="T20" fmla="*/ 2500 w 3315"/>
              <a:gd name="T21" fmla="*/ 3614 h 4799"/>
              <a:gd name="T22" fmla="*/ 1931 w 3315"/>
              <a:gd name="T23" fmla="*/ 1675 h 4799"/>
              <a:gd name="T24" fmla="*/ 1774 w 3315"/>
              <a:gd name="T25" fmla="*/ 2428 h 4799"/>
              <a:gd name="T26" fmla="*/ 1931 w 3315"/>
              <a:gd name="T27" fmla="*/ 1675 h 4799"/>
              <a:gd name="T28" fmla="*/ 2221 w 3315"/>
              <a:gd name="T29" fmla="*/ 1839 h 4799"/>
              <a:gd name="T30" fmla="*/ 2221 w 3315"/>
              <a:gd name="T31" fmla="*/ 2428 h 4799"/>
              <a:gd name="T32" fmla="*/ 2051 w 3315"/>
              <a:gd name="T33" fmla="*/ 1664 h 4799"/>
              <a:gd name="T34" fmla="*/ 2221 w 3315"/>
              <a:gd name="T35" fmla="*/ 1839 h 4799"/>
              <a:gd name="T36" fmla="*/ 3292 w 3315"/>
              <a:gd name="T37" fmla="*/ 847 h 4799"/>
              <a:gd name="T38" fmla="*/ 2619 w 3315"/>
              <a:gd name="T39" fmla="*/ 1426 h 4799"/>
              <a:gd name="T40" fmla="*/ 2560 w 3315"/>
              <a:gd name="T41" fmla="*/ 0 h 4799"/>
              <a:gd name="T42" fmla="*/ 2501 w 3315"/>
              <a:gd name="T43" fmla="*/ 1542 h 4799"/>
              <a:gd name="T44" fmla="*/ 2341 w 3315"/>
              <a:gd name="T45" fmla="*/ 716 h 4799"/>
              <a:gd name="T46" fmla="*/ 2221 w 3315"/>
              <a:gd name="T47" fmla="*/ 716 h 4799"/>
              <a:gd name="T48" fmla="*/ 2051 w 3315"/>
              <a:gd name="T49" fmla="*/ 1493 h 4799"/>
              <a:gd name="T50" fmla="*/ 1991 w 3315"/>
              <a:gd name="T51" fmla="*/ 944 h 4799"/>
              <a:gd name="T52" fmla="*/ 1931 w 3315"/>
              <a:gd name="T53" fmla="*/ 1509 h 4799"/>
              <a:gd name="T54" fmla="*/ 1774 w 3315"/>
              <a:gd name="T55" fmla="*/ 1440 h 4799"/>
              <a:gd name="T56" fmla="*/ 1655 w 3315"/>
              <a:gd name="T57" fmla="*/ 1440 h 4799"/>
              <a:gd name="T58" fmla="*/ 1191 w 3315"/>
              <a:gd name="T59" fmla="*/ 2238 h 4799"/>
              <a:gd name="T60" fmla="*/ 1233 w 3315"/>
              <a:gd name="T61" fmla="*/ 2340 h 4799"/>
              <a:gd name="T62" fmla="*/ 1655 w 3315"/>
              <a:gd name="T63" fmla="*/ 1947 h 4799"/>
              <a:gd name="T64" fmla="*/ 1655 w 3315"/>
              <a:gd name="T65" fmla="*/ 3047 h 4799"/>
              <a:gd name="T66" fmla="*/ 1315 w 3315"/>
              <a:gd name="T67" fmla="*/ 3996 h 4799"/>
              <a:gd name="T68" fmla="*/ 963 w 3315"/>
              <a:gd name="T69" fmla="*/ 1931 h 4799"/>
              <a:gd name="T70" fmla="*/ 59 w 3315"/>
              <a:gd name="T71" fmla="*/ 1872 h 4799"/>
              <a:gd name="T72" fmla="*/ 0 w 3315"/>
              <a:gd name="T73" fmla="*/ 3614 h 4799"/>
              <a:gd name="T74" fmla="*/ 2619 w 3315"/>
              <a:gd name="T75" fmla="*/ 3614 h 4799"/>
              <a:gd name="T76" fmla="*/ 2619 w 3315"/>
              <a:gd name="T77" fmla="*/ 3067 h 4799"/>
              <a:gd name="T78" fmla="*/ 3292 w 3315"/>
              <a:gd name="T79" fmla="*/ 93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15" h="4799">
                <a:moveTo>
                  <a:pt x="2501" y="2428"/>
                </a:moveTo>
                <a:lnTo>
                  <a:pt x="2501" y="2428"/>
                </a:lnTo>
                <a:lnTo>
                  <a:pt x="2341" y="2428"/>
                </a:lnTo>
                <a:lnTo>
                  <a:pt x="2341" y="1865"/>
                </a:lnTo>
                <a:lnTo>
                  <a:pt x="2501" y="1708"/>
                </a:lnTo>
                <a:lnTo>
                  <a:pt x="2501" y="2428"/>
                </a:lnTo>
                <a:lnTo>
                  <a:pt x="2501" y="2428"/>
                </a:lnTo>
                <a:close/>
                <a:moveTo>
                  <a:pt x="2500" y="3614"/>
                </a:moveTo>
                <a:lnTo>
                  <a:pt x="2500" y="3614"/>
                </a:lnTo>
                <a:cubicBezTo>
                  <a:pt x="2500" y="4341"/>
                  <a:pt x="2122" y="4680"/>
                  <a:pt x="1311" y="4680"/>
                </a:cubicBezTo>
                <a:cubicBezTo>
                  <a:pt x="497" y="4680"/>
                  <a:pt x="118" y="4341"/>
                  <a:pt x="118" y="3614"/>
                </a:cubicBezTo>
                <a:lnTo>
                  <a:pt x="118" y="1990"/>
                </a:lnTo>
                <a:lnTo>
                  <a:pt x="845" y="1990"/>
                </a:lnTo>
                <a:lnTo>
                  <a:pt x="845" y="3425"/>
                </a:lnTo>
                <a:cubicBezTo>
                  <a:pt x="845" y="3700"/>
                  <a:pt x="845" y="4115"/>
                  <a:pt x="1315" y="4115"/>
                </a:cubicBezTo>
                <a:cubicBezTo>
                  <a:pt x="1774" y="4115"/>
                  <a:pt x="1774" y="3700"/>
                  <a:pt x="1774" y="3425"/>
                </a:cubicBezTo>
                <a:lnTo>
                  <a:pt x="1774" y="3047"/>
                </a:lnTo>
                <a:cubicBezTo>
                  <a:pt x="1774" y="3046"/>
                  <a:pt x="1774" y="3046"/>
                  <a:pt x="1774" y="3045"/>
                </a:cubicBezTo>
                <a:lnTo>
                  <a:pt x="1774" y="2547"/>
                </a:lnTo>
                <a:lnTo>
                  <a:pt x="2500" y="2547"/>
                </a:lnTo>
                <a:lnTo>
                  <a:pt x="2500" y="3614"/>
                </a:lnTo>
                <a:lnTo>
                  <a:pt x="2500" y="3614"/>
                </a:lnTo>
                <a:close/>
                <a:moveTo>
                  <a:pt x="1931" y="1675"/>
                </a:moveTo>
                <a:lnTo>
                  <a:pt x="1931" y="1675"/>
                </a:lnTo>
                <a:lnTo>
                  <a:pt x="1931" y="2428"/>
                </a:lnTo>
                <a:lnTo>
                  <a:pt x="1774" y="2428"/>
                </a:lnTo>
                <a:lnTo>
                  <a:pt x="1774" y="1830"/>
                </a:lnTo>
                <a:lnTo>
                  <a:pt x="1931" y="1675"/>
                </a:lnTo>
                <a:lnTo>
                  <a:pt x="1931" y="1675"/>
                </a:lnTo>
                <a:close/>
                <a:moveTo>
                  <a:pt x="2221" y="1839"/>
                </a:moveTo>
                <a:lnTo>
                  <a:pt x="2221" y="1839"/>
                </a:lnTo>
                <a:lnTo>
                  <a:pt x="2221" y="2428"/>
                </a:lnTo>
                <a:lnTo>
                  <a:pt x="2051" y="2428"/>
                </a:lnTo>
                <a:lnTo>
                  <a:pt x="2051" y="1664"/>
                </a:lnTo>
                <a:lnTo>
                  <a:pt x="2221" y="1839"/>
                </a:lnTo>
                <a:lnTo>
                  <a:pt x="2221" y="1839"/>
                </a:lnTo>
                <a:close/>
                <a:moveTo>
                  <a:pt x="3292" y="847"/>
                </a:moveTo>
                <a:lnTo>
                  <a:pt x="3292" y="847"/>
                </a:lnTo>
                <a:cubicBezTo>
                  <a:pt x="3269" y="823"/>
                  <a:pt x="3232" y="823"/>
                  <a:pt x="3209" y="846"/>
                </a:cubicBezTo>
                <a:lnTo>
                  <a:pt x="2619" y="1426"/>
                </a:lnTo>
                <a:lnTo>
                  <a:pt x="2619" y="56"/>
                </a:lnTo>
                <a:cubicBezTo>
                  <a:pt x="2619" y="24"/>
                  <a:pt x="2592" y="0"/>
                  <a:pt x="2560" y="0"/>
                </a:cubicBezTo>
                <a:cubicBezTo>
                  <a:pt x="2527" y="0"/>
                  <a:pt x="2501" y="24"/>
                  <a:pt x="2501" y="56"/>
                </a:cubicBezTo>
                <a:lnTo>
                  <a:pt x="2501" y="1542"/>
                </a:lnTo>
                <a:lnTo>
                  <a:pt x="2341" y="1699"/>
                </a:lnTo>
                <a:lnTo>
                  <a:pt x="2341" y="716"/>
                </a:lnTo>
                <a:cubicBezTo>
                  <a:pt x="2341" y="686"/>
                  <a:pt x="2314" y="662"/>
                  <a:pt x="2281" y="662"/>
                </a:cubicBezTo>
                <a:cubicBezTo>
                  <a:pt x="2248" y="662"/>
                  <a:pt x="2221" y="686"/>
                  <a:pt x="2221" y="716"/>
                </a:cubicBezTo>
                <a:lnTo>
                  <a:pt x="2221" y="1668"/>
                </a:lnTo>
                <a:lnTo>
                  <a:pt x="2051" y="1493"/>
                </a:lnTo>
                <a:lnTo>
                  <a:pt x="2051" y="999"/>
                </a:lnTo>
                <a:cubicBezTo>
                  <a:pt x="2051" y="969"/>
                  <a:pt x="2024" y="944"/>
                  <a:pt x="1991" y="944"/>
                </a:cubicBezTo>
                <a:cubicBezTo>
                  <a:pt x="1958" y="944"/>
                  <a:pt x="1931" y="969"/>
                  <a:pt x="1931" y="999"/>
                </a:cubicBezTo>
                <a:lnTo>
                  <a:pt x="1931" y="1509"/>
                </a:lnTo>
                <a:lnTo>
                  <a:pt x="1774" y="1663"/>
                </a:lnTo>
                <a:lnTo>
                  <a:pt x="1774" y="1440"/>
                </a:lnTo>
                <a:cubicBezTo>
                  <a:pt x="1774" y="1406"/>
                  <a:pt x="1747" y="1378"/>
                  <a:pt x="1714" y="1378"/>
                </a:cubicBezTo>
                <a:cubicBezTo>
                  <a:pt x="1682" y="1378"/>
                  <a:pt x="1655" y="1406"/>
                  <a:pt x="1655" y="1440"/>
                </a:cubicBezTo>
                <a:lnTo>
                  <a:pt x="1655" y="1781"/>
                </a:lnTo>
                <a:lnTo>
                  <a:pt x="1191" y="2238"/>
                </a:lnTo>
                <a:cubicBezTo>
                  <a:pt x="1168" y="2261"/>
                  <a:pt x="1168" y="2299"/>
                  <a:pt x="1190" y="2322"/>
                </a:cubicBezTo>
                <a:cubicBezTo>
                  <a:pt x="1202" y="2334"/>
                  <a:pt x="1217" y="2340"/>
                  <a:pt x="1233" y="2340"/>
                </a:cubicBezTo>
                <a:cubicBezTo>
                  <a:pt x="1248" y="2340"/>
                  <a:pt x="1263" y="2334"/>
                  <a:pt x="1274" y="2323"/>
                </a:cubicBezTo>
                <a:lnTo>
                  <a:pt x="1655" y="1947"/>
                </a:lnTo>
                <a:lnTo>
                  <a:pt x="1655" y="3045"/>
                </a:lnTo>
                <a:cubicBezTo>
                  <a:pt x="1655" y="3046"/>
                  <a:pt x="1655" y="3046"/>
                  <a:pt x="1655" y="3047"/>
                </a:cubicBezTo>
                <a:lnTo>
                  <a:pt x="1655" y="3425"/>
                </a:lnTo>
                <a:cubicBezTo>
                  <a:pt x="1655" y="3760"/>
                  <a:pt x="1631" y="3996"/>
                  <a:pt x="1315" y="3996"/>
                </a:cubicBezTo>
                <a:cubicBezTo>
                  <a:pt x="988" y="3996"/>
                  <a:pt x="963" y="3760"/>
                  <a:pt x="963" y="3425"/>
                </a:cubicBezTo>
                <a:lnTo>
                  <a:pt x="963" y="1931"/>
                </a:lnTo>
                <a:cubicBezTo>
                  <a:pt x="963" y="1898"/>
                  <a:pt x="937" y="1872"/>
                  <a:pt x="904" y="1872"/>
                </a:cubicBezTo>
                <a:lnTo>
                  <a:pt x="59" y="1872"/>
                </a:lnTo>
                <a:cubicBezTo>
                  <a:pt x="26" y="1872"/>
                  <a:pt x="0" y="1898"/>
                  <a:pt x="0" y="1931"/>
                </a:cubicBezTo>
                <a:lnTo>
                  <a:pt x="0" y="3614"/>
                </a:lnTo>
                <a:cubicBezTo>
                  <a:pt x="0" y="4400"/>
                  <a:pt x="441" y="4799"/>
                  <a:pt x="1311" y="4799"/>
                </a:cubicBezTo>
                <a:cubicBezTo>
                  <a:pt x="2179" y="4799"/>
                  <a:pt x="2619" y="4400"/>
                  <a:pt x="2619" y="3614"/>
                </a:cubicBezTo>
                <a:lnTo>
                  <a:pt x="2619" y="3068"/>
                </a:lnTo>
                <a:cubicBezTo>
                  <a:pt x="2619" y="3068"/>
                  <a:pt x="2619" y="3068"/>
                  <a:pt x="2619" y="3067"/>
                </a:cubicBezTo>
                <a:lnTo>
                  <a:pt x="2619" y="1592"/>
                </a:lnTo>
                <a:lnTo>
                  <a:pt x="3292" y="931"/>
                </a:lnTo>
                <a:cubicBezTo>
                  <a:pt x="3315" y="908"/>
                  <a:pt x="3315" y="870"/>
                  <a:pt x="3292" y="84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B50B9A50-EDF6-4CA6-866D-5CC020B011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59091" y="1501025"/>
            <a:ext cx="424058" cy="296299"/>
          </a:xfrm>
          <a:custGeom>
            <a:avLst/>
            <a:gdLst>
              <a:gd name="T0" fmla="*/ 2539 w 4803"/>
              <a:gd name="T1" fmla="*/ 1215 h 2890"/>
              <a:gd name="T2" fmla="*/ 2379 w 4803"/>
              <a:gd name="T3" fmla="*/ 1227 h 2890"/>
              <a:gd name="T4" fmla="*/ 2342 w 4803"/>
              <a:gd name="T5" fmla="*/ 1216 h 2890"/>
              <a:gd name="T6" fmla="*/ 262 w 4803"/>
              <a:gd name="T7" fmla="*/ 621 h 2890"/>
              <a:gd name="T8" fmla="*/ 2527 w 4803"/>
              <a:gd name="T9" fmla="*/ 153 h 2890"/>
              <a:gd name="T10" fmla="*/ 4637 w 4803"/>
              <a:gd name="T11" fmla="*/ 662 h 2890"/>
              <a:gd name="T12" fmla="*/ 2539 w 4803"/>
              <a:gd name="T13" fmla="*/ 1215 h 2890"/>
              <a:gd name="T14" fmla="*/ 3936 w 4803"/>
              <a:gd name="T15" fmla="*/ 1660 h 2890"/>
              <a:gd name="T16" fmla="*/ 2413 w 4803"/>
              <a:gd name="T17" fmla="*/ 2325 h 2890"/>
              <a:gd name="T18" fmla="*/ 946 w 4803"/>
              <a:gd name="T19" fmla="*/ 1660 h 2890"/>
              <a:gd name="T20" fmla="*/ 2308 w 4803"/>
              <a:gd name="T21" fmla="*/ 1346 h 2890"/>
              <a:gd name="T22" fmla="*/ 2427 w 4803"/>
              <a:gd name="T23" fmla="*/ 1373 h 2890"/>
              <a:gd name="T24" fmla="*/ 2570 w 4803"/>
              <a:gd name="T25" fmla="*/ 1347 h 2890"/>
              <a:gd name="T26" fmla="*/ 3936 w 4803"/>
              <a:gd name="T27" fmla="*/ 1660 h 2890"/>
              <a:gd name="T28" fmla="*/ 4800 w 4803"/>
              <a:gd name="T29" fmla="*/ 660 h 2890"/>
              <a:gd name="T30" fmla="*/ 4556 w 4803"/>
              <a:gd name="T31" fmla="*/ 486 h 2890"/>
              <a:gd name="T32" fmla="*/ 2260 w 4803"/>
              <a:gd name="T33" fmla="*/ 22 h 2890"/>
              <a:gd name="T34" fmla="*/ 1 w 4803"/>
              <a:gd name="T35" fmla="*/ 663 h 2890"/>
              <a:gd name="T36" fmla="*/ 83 w 4803"/>
              <a:gd name="T37" fmla="*/ 783 h 2890"/>
              <a:gd name="T38" fmla="*/ 811 w 4803"/>
              <a:gd name="T39" fmla="*/ 1660 h 2890"/>
              <a:gd name="T40" fmla="*/ 2413 w 4803"/>
              <a:gd name="T41" fmla="*/ 2460 h 2890"/>
              <a:gd name="T42" fmla="*/ 4071 w 4803"/>
              <a:gd name="T43" fmla="*/ 1660 h 2890"/>
              <a:gd name="T44" fmla="*/ 4298 w 4803"/>
              <a:gd name="T45" fmla="*/ 891 h 2890"/>
              <a:gd name="T46" fmla="*/ 4181 w 4803"/>
              <a:gd name="T47" fmla="*/ 1935 h 2890"/>
              <a:gd name="T48" fmla="*/ 4262 w 4803"/>
              <a:gd name="T49" fmla="*/ 2272 h 2890"/>
              <a:gd name="T50" fmla="*/ 4041 w 4803"/>
              <a:gd name="T51" fmla="*/ 2759 h 2890"/>
              <a:gd name="T52" fmla="*/ 4128 w 4803"/>
              <a:gd name="T53" fmla="*/ 2799 h 2890"/>
              <a:gd name="T54" fmla="*/ 4298 w 4803"/>
              <a:gd name="T55" fmla="*/ 2703 h 2890"/>
              <a:gd name="T56" fmla="*/ 4424 w 4803"/>
              <a:gd name="T57" fmla="*/ 2733 h 2890"/>
              <a:gd name="T58" fmla="*/ 4582 w 4803"/>
              <a:gd name="T59" fmla="*/ 2890 h 2890"/>
              <a:gd name="T60" fmla="*/ 4625 w 4803"/>
              <a:gd name="T61" fmla="*/ 2770 h 2890"/>
              <a:gd name="T62" fmla="*/ 4433 w 4803"/>
              <a:gd name="T63" fmla="*/ 2279 h 2890"/>
              <a:gd name="T64" fmla="*/ 4550 w 4803"/>
              <a:gd name="T65" fmla="*/ 1935 h 2890"/>
              <a:gd name="T66" fmla="*/ 4433 w 4803"/>
              <a:gd name="T67" fmla="*/ 855 h 2890"/>
              <a:gd name="T68" fmla="*/ 4741 w 4803"/>
              <a:gd name="T69" fmla="*/ 771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3" h="2890">
                <a:moveTo>
                  <a:pt x="2539" y="1215"/>
                </a:moveTo>
                <a:lnTo>
                  <a:pt x="2539" y="1215"/>
                </a:lnTo>
                <a:lnTo>
                  <a:pt x="2487" y="1227"/>
                </a:lnTo>
                <a:cubicBezTo>
                  <a:pt x="2427" y="1240"/>
                  <a:pt x="2427" y="1240"/>
                  <a:pt x="2379" y="1227"/>
                </a:cubicBezTo>
                <a:lnTo>
                  <a:pt x="2343" y="1216"/>
                </a:lnTo>
                <a:cubicBezTo>
                  <a:pt x="2343" y="1216"/>
                  <a:pt x="2342" y="1216"/>
                  <a:pt x="2342" y="1216"/>
                </a:cubicBezTo>
                <a:lnTo>
                  <a:pt x="160" y="664"/>
                </a:lnTo>
                <a:cubicBezTo>
                  <a:pt x="180" y="651"/>
                  <a:pt x="213" y="635"/>
                  <a:pt x="262" y="621"/>
                </a:cubicBezTo>
                <a:lnTo>
                  <a:pt x="2288" y="154"/>
                </a:lnTo>
                <a:cubicBezTo>
                  <a:pt x="2382" y="135"/>
                  <a:pt x="2457" y="144"/>
                  <a:pt x="2527" y="153"/>
                </a:cubicBezTo>
                <a:lnTo>
                  <a:pt x="4523" y="617"/>
                </a:lnTo>
                <a:cubicBezTo>
                  <a:pt x="4578" y="632"/>
                  <a:pt x="4614" y="648"/>
                  <a:pt x="4637" y="662"/>
                </a:cubicBezTo>
                <a:lnTo>
                  <a:pt x="2539" y="1215"/>
                </a:lnTo>
                <a:lnTo>
                  <a:pt x="2539" y="1215"/>
                </a:lnTo>
                <a:close/>
                <a:moveTo>
                  <a:pt x="3936" y="1660"/>
                </a:moveTo>
                <a:lnTo>
                  <a:pt x="3936" y="1660"/>
                </a:lnTo>
                <a:cubicBezTo>
                  <a:pt x="3936" y="1923"/>
                  <a:pt x="3758" y="2096"/>
                  <a:pt x="3362" y="2220"/>
                </a:cubicBezTo>
                <a:cubicBezTo>
                  <a:pt x="3358" y="2221"/>
                  <a:pt x="2932" y="2325"/>
                  <a:pt x="2413" y="2325"/>
                </a:cubicBezTo>
                <a:cubicBezTo>
                  <a:pt x="1895" y="2325"/>
                  <a:pt x="1526" y="2222"/>
                  <a:pt x="1522" y="2221"/>
                </a:cubicBezTo>
                <a:cubicBezTo>
                  <a:pt x="1124" y="2104"/>
                  <a:pt x="946" y="1932"/>
                  <a:pt x="946" y="1660"/>
                </a:cubicBezTo>
                <a:lnTo>
                  <a:pt x="946" y="1002"/>
                </a:lnTo>
                <a:lnTo>
                  <a:pt x="2308" y="1346"/>
                </a:lnTo>
                <a:lnTo>
                  <a:pt x="2342" y="1356"/>
                </a:lnTo>
                <a:cubicBezTo>
                  <a:pt x="2381" y="1367"/>
                  <a:pt x="2403" y="1373"/>
                  <a:pt x="2427" y="1373"/>
                </a:cubicBezTo>
                <a:cubicBezTo>
                  <a:pt x="2450" y="1373"/>
                  <a:pt x="2474" y="1368"/>
                  <a:pt x="2516" y="1358"/>
                </a:cubicBezTo>
                <a:lnTo>
                  <a:pt x="2570" y="1347"/>
                </a:lnTo>
                <a:lnTo>
                  <a:pt x="3936" y="986"/>
                </a:lnTo>
                <a:lnTo>
                  <a:pt x="3936" y="1660"/>
                </a:lnTo>
                <a:lnTo>
                  <a:pt x="3936" y="1660"/>
                </a:lnTo>
                <a:close/>
                <a:moveTo>
                  <a:pt x="4800" y="660"/>
                </a:moveTo>
                <a:lnTo>
                  <a:pt x="4800" y="660"/>
                </a:lnTo>
                <a:cubicBezTo>
                  <a:pt x="4787" y="568"/>
                  <a:pt x="4662" y="515"/>
                  <a:pt x="4556" y="486"/>
                </a:cubicBezTo>
                <a:lnTo>
                  <a:pt x="2552" y="21"/>
                </a:lnTo>
                <a:cubicBezTo>
                  <a:pt x="2468" y="9"/>
                  <a:pt x="2377" y="0"/>
                  <a:pt x="2260" y="22"/>
                </a:cubicBezTo>
                <a:lnTo>
                  <a:pt x="228" y="491"/>
                </a:lnTo>
                <a:cubicBezTo>
                  <a:pt x="130" y="519"/>
                  <a:pt x="12" y="572"/>
                  <a:pt x="1" y="663"/>
                </a:cubicBezTo>
                <a:cubicBezTo>
                  <a:pt x="0" y="684"/>
                  <a:pt x="1" y="738"/>
                  <a:pt x="66" y="777"/>
                </a:cubicBezTo>
                <a:cubicBezTo>
                  <a:pt x="72" y="780"/>
                  <a:pt x="77" y="782"/>
                  <a:pt x="83" y="783"/>
                </a:cubicBezTo>
                <a:lnTo>
                  <a:pt x="811" y="968"/>
                </a:lnTo>
                <a:lnTo>
                  <a:pt x="811" y="1660"/>
                </a:lnTo>
                <a:cubicBezTo>
                  <a:pt x="811" y="2102"/>
                  <a:pt x="1196" y="2266"/>
                  <a:pt x="1485" y="2350"/>
                </a:cubicBezTo>
                <a:cubicBezTo>
                  <a:pt x="1501" y="2355"/>
                  <a:pt x="1875" y="2460"/>
                  <a:pt x="2413" y="2460"/>
                </a:cubicBezTo>
                <a:cubicBezTo>
                  <a:pt x="2949" y="2460"/>
                  <a:pt x="3377" y="2355"/>
                  <a:pt x="3399" y="2350"/>
                </a:cubicBezTo>
                <a:cubicBezTo>
                  <a:pt x="3687" y="2259"/>
                  <a:pt x="4071" y="2089"/>
                  <a:pt x="4071" y="1660"/>
                </a:cubicBezTo>
                <a:lnTo>
                  <a:pt x="4071" y="951"/>
                </a:lnTo>
                <a:lnTo>
                  <a:pt x="4298" y="891"/>
                </a:lnTo>
                <a:lnTo>
                  <a:pt x="4298" y="1813"/>
                </a:lnTo>
                <a:cubicBezTo>
                  <a:pt x="4233" y="1816"/>
                  <a:pt x="4181" y="1869"/>
                  <a:pt x="4181" y="1935"/>
                </a:cubicBezTo>
                <a:lnTo>
                  <a:pt x="4181" y="2158"/>
                </a:lnTo>
                <a:cubicBezTo>
                  <a:pt x="4181" y="2211"/>
                  <a:pt x="4215" y="2256"/>
                  <a:pt x="4262" y="2272"/>
                </a:cubicBezTo>
                <a:cubicBezTo>
                  <a:pt x="4237" y="2431"/>
                  <a:pt x="4179" y="2636"/>
                  <a:pt x="4081" y="2672"/>
                </a:cubicBezTo>
                <a:cubicBezTo>
                  <a:pt x="4046" y="2685"/>
                  <a:pt x="4029" y="2724"/>
                  <a:pt x="4041" y="2759"/>
                </a:cubicBezTo>
                <a:cubicBezTo>
                  <a:pt x="4052" y="2786"/>
                  <a:pt x="4077" y="2803"/>
                  <a:pt x="4105" y="2803"/>
                </a:cubicBezTo>
                <a:cubicBezTo>
                  <a:pt x="4112" y="2803"/>
                  <a:pt x="4120" y="2801"/>
                  <a:pt x="4128" y="2799"/>
                </a:cubicBezTo>
                <a:cubicBezTo>
                  <a:pt x="4202" y="2771"/>
                  <a:pt x="4257" y="2706"/>
                  <a:pt x="4298" y="2626"/>
                </a:cubicBezTo>
                <a:lnTo>
                  <a:pt x="4298" y="2703"/>
                </a:lnTo>
                <a:cubicBezTo>
                  <a:pt x="4298" y="2740"/>
                  <a:pt x="4328" y="2770"/>
                  <a:pt x="4365" y="2770"/>
                </a:cubicBezTo>
                <a:cubicBezTo>
                  <a:pt x="4391" y="2770"/>
                  <a:pt x="4413" y="2755"/>
                  <a:pt x="4424" y="2733"/>
                </a:cubicBezTo>
                <a:cubicBezTo>
                  <a:pt x="4456" y="2787"/>
                  <a:pt x="4494" y="2837"/>
                  <a:pt x="4539" y="2874"/>
                </a:cubicBezTo>
                <a:cubicBezTo>
                  <a:pt x="4552" y="2884"/>
                  <a:pt x="4567" y="2890"/>
                  <a:pt x="4582" y="2890"/>
                </a:cubicBezTo>
                <a:cubicBezTo>
                  <a:pt x="4602" y="2890"/>
                  <a:pt x="4621" y="2881"/>
                  <a:pt x="4634" y="2865"/>
                </a:cubicBezTo>
                <a:cubicBezTo>
                  <a:pt x="4658" y="2836"/>
                  <a:pt x="4654" y="2794"/>
                  <a:pt x="4625" y="2770"/>
                </a:cubicBezTo>
                <a:cubicBezTo>
                  <a:pt x="4526" y="2689"/>
                  <a:pt x="4464" y="2511"/>
                  <a:pt x="4433" y="2382"/>
                </a:cubicBezTo>
                <a:lnTo>
                  <a:pt x="4433" y="2279"/>
                </a:lnTo>
                <a:cubicBezTo>
                  <a:pt x="4497" y="2277"/>
                  <a:pt x="4550" y="2223"/>
                  <a:pt x="4550" y="2158"/>
                </a:cubicBezTo>
                <a:lnTo>
                  <a:pt x="4550" y="1935"/>
                </a:lnTo>
                <a:cubicBezTo>
                  <a:pt x="4550" y="1869"/>
                  <a:pt x="4497" y="1816"/>
                  <a:pt x="4433" y="1813"/>
                </a:cubicBezTo>
                <a:lnTo>
                  <a:pt x="4433" y="855"/>
                </a:lnTo>
                <a:lnTo>
                  <a:pt x="4723" y="778"/>
                </a:lnTo>
                <a:cubicBezTo>
                  <a:pt x="4729" y="777"/>
                  <a:pt x="4735" y="774"/>
                  <a:pt x="4741" y="771"/>
                </a:cubicBezTo>
                <a:cubicBezTo>
                  <a:pt x="4803" y="733"/>
                  <a:pt x="4802" y="681"/>
                  <a:pt x="4800" y="66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3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S Master,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FFA566C9-D4FB-D64B-9137-837611523DD4}"/>
    </a:ext>
  </a:extLst>
</a:theme>
</file>

<file path=ppt/theme/theme2.xml><?xml version="1.0" encoding="utf-8"?>
<a:theme xmlns:a="http://schemas.openxmlformats.org/drawingml/2006/main" name="SAS - Blue Master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AA045A88-3190-B348-B653-3851E888E997}"/>
    </a:ext>
  </a:extLst>
</a:theme>
</file>

<file path=ppt/theme/theme3.xml><?xml version="1.0" encoding="utf-8"?>
<a:theme xmlns:a="http://schemas.openxmlformats.org/drawingml/2006/main" name="SAS Viya Master -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77E655EF-E6C4-7447-B06A-102074CEF917}"/>
    </a:ext>
  </a:extLst>
</a:theme>
</file>

<file path=ppt/theme/theme4.xml><?xml version="1.0" encoding="utf-8"?>
<a:theme xmlns:a="http://schemas.openxmlformats.org/drawingml/2006/main" name="Viya Master - Blu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C76C9DD6-4155-2448-8C12-D5F3FC7D4600}"/>
    </a:ext>
  </a:extLst>
</a:theme>
</file>

<file path=ppt/theme/theme5.xml><?xml version="1.0" encoding="utf-8"?>
<a:theme xmlns:a="http://schemas.openxmlformats.org/drawingml/2006/main" name="Confidential Master -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1DC2788A-BA16-B74F-BB0A-500A0DC9DCDA}"/>
    </a:ext>
  </a:extLst>
</a:theme>
</file>

<file path=ppt/theme/theme6.xml><?xml version="1.0" encoding="utf-8"?>
<a:theme xmlns:a="http://schemas.openxmlformats.org/drawingml/2006/main" name="Confidential - Blue Master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A55BF615-7CE4-1045-9CDE-3EF107BE83AB}" vid="{D76E88E4-AFB3-4140-83E0-978D43C4954F}"/>
    </a:ext>
  </a:extLst>
</a:theme>
</file>

<file path=ppt/theme/theme7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E499D5CDBB64CABD956DAB8ACF293" ma:contentTypeVersion="2" ma:contentTypeDescription="Create a new document." ma:contentTypeScope="" ma:versionID="cce617535e64363635c048626b4c10ba">
  <xsd:schema xmlns:xsd="http://www.w3.org/2001/XMLSchema" xmlns:xs="http://www.w3.org/2001/XMLSchema" xmlns:p="http://schemas.microsoft.com/office/2006/metadata/properties" xmlns:ns2="58a6eb11-1ba8-46eb-b470-f4ccd24d2b01" targetNamespace="http://schemas.microsoft.com/office/2006/metadata/properties" ma:root="true" ma:fieldsID="98ef1c9cf0c652b12a998842be5fa837" ns2:_="">
    <xsd:import namespace="58a6eb11-1ba8-46eb-b470-f4ccd24d2b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6eb11-1ba8-46eb-b470-f4ccd24d2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46841D-BDBF-4A44-B969-979F182F1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6eb11-1ba8-46eb-b470-f4ccd24d2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9FFAD7-AEAC-4092-B3A0-4E6224950B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E8351-0CBC-418B-A366-CF8331160122}">
  <ds:schemaRefs>
    <ds:schemaRef ds:uri="http://purl.org/dc/elements/1.1/"/>
    <ds:schemaRef ds:uri="http://schemas.microsoft.com/office/2006/metadata/properties"/>
    <ds:schemaRef ds:uri="58a6eb11-1ba8-46eb-b470-f4ccd24d2b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SAS-External-16x9</Template>
  <TotalTime>0</TotalTime>
  <Words>1106</Words>
  <Application>Microsoft Macintosh PowerPoint</Application>
  <PresentationFormat>On-screen Show (16:9)</PresentationFormat>
  <Paragraphs>194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Segoe UI</vt:lpstr>
      <vt:lpstr>Arial</vt:lpstr>
      <vt:lpstr>Calibri</vt:lpstr>
      <vt:lpstr>Calibri Light</vt:lpstr>
      <vt:lpstr>Times New Roman</vt:lpstr>
      <vt:lpstr>SAS Master, White</vt:lpstr>
      <vt:lpstr>SAS - Blue Master</vt:lpstr>
      <vt:lpstr>SAS Viya Master - white</vt:lpstr>
      <vt:lpstr>Viya Master - Blue</vt:lpstr>
      <vt:lpstr>Confidential Master - White</vt:lpstr>
      <vt:lpstr>Confidential - Blue Master</vt:lpstr>
      <vt:lpstr>It's as Easy As SASPy to Combine SAS® and Python in Teaching the Data Sciences</vt:lpstr>
      <vt:lpstr>Broadcasting from My Kitchen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Attending!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Academic Program</dc:title>
  <dc:creator/>
  <cp:lastModifiedBy/>
  <cp:revision>16</cp:revision>
  <dcterms:created xsi:type="dcterms:W3CDTF">2018-09-07T18:14:38Z</dcterms:created>
  <dcterms:modified xsi:type="dcterms:W3CDTF">2020-05-21T12:57:42Z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0x010100635E499D5CDBB64CABD956DAB8ACF293</vt:lpwstr>
  </property>
  <property fmtid="{D5CDD505-2E9C-101B-9397-08002B2CF9AE}" pid="3" name="AuthorIds_UIVersion_13824">
    <vt:lpwstr>13</vt:lpwstr>
  </property>
</Properties>
</file>