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B06B4-FC7F-42A2-8E88-3B655CD173E1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89DB-46BD-43AE-A122-3E6DFE310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Flipping the Statistics Classroom: Enhancing Course Redesign with </a:t>
            </a:r>
            <a:r>
              <a:rPr lang="en-US" smtClean="0"/>
              <a:t>the </a:t>
            </a:r>
            <a:r>
              <a:rPr lang="en-US" smtClean="0"/>
              <a:t>Flipped Classroom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Melissa M. </a:t>
            </a:r>
            <a:r>
              <a:rPr lang="en-US" dirty="0" err="1" smtClean="0"/>
              <a:t>Sovak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California University of Pennsylvania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seem to like this method; they get help when they need it!</a:t>
            </a:r>
          </a:p>
          <a:p>
            <a:r>
              <a:rPr lang="en-US" dirty="0" smtClean="0"/>
              <a:t>Test scores have improved dramatically</a:t>
            </a:r>
          </a:p>
          <a:p>
            <a:r>
              <a:rPr lang="en-US" dirty="0" smtClean="0"/>
              <a:t>Number of questions to instructor during office hours or via email has </a:t>
            </a:r>
            <a:r>
              <a:rPr lang="en-US" smtClean="0"/>
              <a:t>reduced dramatically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checking out my poster.  If you have any questions, please leave them in the comments section!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Course Redesign?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Course Redesign</a:t>
            </a:r>
            <a:r>
              <a:rPr lang="en-US" dirty="0" smtClean="0"/>
              <a:t> is a systematic way of improving student learning while cutting instructional costs. The basic philosophy of </a:t>
            </a:r>
            <a:r>
              <a:rPr lang="en-US" b="1" dirty="0" smtClean="0"/>
              <a:t>Course Redesign</a:t>
            </a:r>
            <a:r>
              <a:rPr lang="en-US" dirty="0" smtClean="0"/>
              <a:t> is that the traditional large lecture format has proven to be one of the least effective and efficient ways to produce measurable results in student learning.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Flipped Classroom?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flipped classroom</a:t>
            </a:r>
            <a:r>
              <a:rPr lang="en-US" dirty="0" smtClean="0"/>
              <a:t> is a pedagogical model in which the typical lecture and homework elements of a course are reversed. Short video lectures are viewed by students at home before the class session, while in-class time is devoted to exercises, projects, or discussions.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 U’s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 meet Tuesday/Thursday for 1 hour and 15 minutes</a:t>
            </a:r>
          </a:p>
          <a:p>
            <a:r>
              <a:rPr lang="en-US" dirty="0" smtClean="0"/>
              <a:t>Students complete lectures before Tuesday class</a:t>
            </a:r>
          </a:p>
          <a:p>
            <a:r>
              <a:rPr lang="en-US" dirty="0" smtClean="0"/>
              <a:t>Tuesday class is devoted to limited lecture and skill-building activities</a:t>
            </a:r>
          </a:p>
          <a:p>
            <a:r>
              <a:rPr lang="en-US" dirty="0" smtClean="0"/>
              <a:t>Thursday class is devoted to homework sessions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 215 Statistics Course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Students complete a guided lecture using videos from the instructor and the authors of the text. </a:t>
            </a:r>
          </a:p>
          <a:p>
            <a:r>
              <a:rPr lang="en-US" dirty="0" smtClean="0"/>
              <a:t>Assigned videos are accompanied by an outline of notes for students to fill in</a:t>
            </a:r>
          </a:p>
          <a:p>
            <a:r>
              <a:rPr lang="en-US" dirty="0" smtClean="0"/>
              <a:t>Video check questions are also assigned for students</a:t>
            </a:r>
          </a:p>
          <a:p>
            <a:r>
              <a:rPr lang="en-US" dirty="0" smtClean="0"/>
              <a:t>Activities teach students how to use statistical software for analysis</a:t>
            </a:r>
          </a:p>
          <a:p>
            <a:r>
              <a:rPr lang="en-US" dirty="0" smtClean="0"/>
              <a:t>Homework sessions give students practice on concepts</a:t>
            </a:r>
          </a:p>
          <a:p>
            <a:r>
              <a:rPr lang="en-US" dirty="0" smtClean="0"/>
              <a:t>Quizzes assess student knowledge at the end of each week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Notes Example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0228"/>
            <a:ext cx="8229600" cy="438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Example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0228"/>
            <a:ext cx="8229600" cy="438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Example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0228"/>
            <a:ext cx="8229600" cy="438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this redesign has spanned two semesters (Fall 2013 and Spring 2014)</a:t>
            </a:r>
          </a:p>
          <a:p>
            <a:r>
              <a:rPr lang="en-US" dirty="0" smtClean="0"/>
              <a:t>Several changes were made</a:t>
            </a:r>
          </a:p>
          <a:p>
            <a:pPr lvl="1"/>
            <a:r>
              <a:rPr lang="en-US" dirty="0" smtClean="0"/>
              <a:t>Notes are no longer graded in Spring 2014</a:t>
            </a:r>
          </a:p>
          <a:p>
            <a:pPr lvl="1"/>
            <a:r>
              <a:rPr lang="en-US" dirty="0" smtClean="0"/>
              <a:t>Instructor-led lectures were added in Spring 2014</a:t>
            </a:r>
          </a:p>
          <a:p>
            <a:r>
              <a:rPr lang="en-US" dirty="0" smtClean="0"/>
              <a:t>These changes have resulted in a higher level of achievement for students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346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Flipping the Statistics Classroom: Enhancing Course Redesign with the Flipped Classroom</vt:lpstr>
      <vt:lpstr>What is Course Redesign?</vt:lpstr>
      <vt:lpstr>What is Flipped Classroom?</vt:lpstr>
      <vt:lpstr>Cal U’s Implementation</vt:lpstr>
      <vt:lpstr>MAT 215 Statistics Course Implementation</vt:lpstr>
      <vt:lpstr>Video Notes Example</vt:lpstr>
      <vt:lpstr>Lecture Example</vt:lpstr>
      <vt:lpstr>Activity Example</vt:lpstr>
      <vt:lpstr>Changes Made</vt:lpstr>
      <vt:lpstr>Student Reception</vt:lpstr>
      <vt:lpstr>Thank you!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the Statistics Classroom: Enhancing Course Redesign with the FlippedClassroom</dc:title>
  <dc:creator>Melissa</dc:creator>
  <cp:lastModifiedBy>Melissa</cp:lastModifiedBy>
  <cp:revision>8</cp:revision>
  <dcterms:created xsi:type="dcterms:W3CDTF">2014-05-03T15:24:21Z</dcterms:created>
  <dcterms:modified xsi:type="dcterms:W3CDTF">2014-05-05T12:51:36Z</dcterms:modified>
</cp:coreProperties>
</file>