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7010400" cy="9296400"/>
  <p:custDataLst>
    <p:tags r:id="rId18"/>
  </p:custData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402C94E-537E-411D-9942-56A123929A70}">
  <a:tblStyle styleId="{2402C94E-537E-411D-9942-56A123929A70}" styleName="Table_0">
    <a:wholeTbl>
      <a:tcTxStyle b="off" i="off">
        <a:font>
          <a:latin typeface="Century Gothic"/>
          <a:ea typeface="Century Gothic"/>
          <a:cs typeface="Century Gothic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5F9E7"/>
          </a:solidFill>
        </a:fill>
      </a:tcStyle>
    </a:wholeTbl>
    <a:band1H>
      <a:tcStyle>
        <a:tcBdr/>
        <a:fill>
          <a:solidFill>
            <a:srgbClr val="E9F3CB"/>
          </a:solidFill>
        </a:fill>
      </a:tcStyle>
    </a:band1H>
    <a:band1V>
      <a:tcStyle>
        <a:tcBdr/>
        <a:fill>
          <a:solidFill>
            <a:srgbClr val="E9F3CB"/>
          </a:solidFill>
        </a:fill>
      </a:tcStyle>
    </a:band1V>
    <a:la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210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970937" y="0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81100" y="696912"/>
            <a:ext cx="4648199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8117806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9" name="Shape 259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sz="1800" dirty="0"/>
          </a:p>
        </p:txBody>
      </p:sp>
      <p:sp>
        <p:nvSpPr>
          <p:cNvPr id="260" name="Shape 260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21" name="Shape 321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sz="1800" b="0" i="0" u="none" strike="noStrike" cap="none" baseline="0" dirty="0"/>
          </a:p>
        </p:txBody>
      </p:sp>
      <p:sp>
        <p:nvSpPr>
          <p:cNvPr id="322" name="Shape 322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28" name="Shape 328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sz="1800" dirty="0"/>
          </a:p>
        </p:txBody>
      </p:sp>
      <p:sp>
        <p:nvSpPr>
          <p:cNvPr id="329" name="Shape 329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6" name="Shape 336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sz="1800" dirty="0"/>
          </a:p>
        </p:txBody>
      </p:sp>
      <p:sp>
        <p:nvSpPr>
          <p:cNvPr id="337" name="Shape 337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3" name="Shape 343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-US" sz="1800" dirty="0"/>
          </a:p>
        </p:txBody>
      </p:sp>
      <p:sp>
        <p:nvSpPr>
          <p:cNvPr id="344" name="Shape 344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799" cy="46469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50" name="Shape 350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-US" sz="1800" dirty="0"/>
          </a:p>
        </p:txBody>
      </p:sp>
      <p:sp>
        <p:nvSpPr>
          <p:cNvPr id="351" name="Shape 351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799" cy="46469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57" name="Shape 357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sz="1800" dirty="0"/>
          </a:p>
        </p:txBody>
      </p:sp>
      <p:sp>
        <p:nvSpPr>
          <p:cNvPr id="358" name="Shape 358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200" cy="4183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1" name="Shape 271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sz="1800" dirty="0"/>
          </a:p>
        </p:txBody>
      </p:sp>
      <p:sp>
        <p:nvSpPr>
          <p:cNvPr id="272" name="Shape 272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sz="1800" dirty="0"/>
          </a:p>
        </p:txBody>
      </p:sp>
      <p:sp>
        <p:nvSpPr>
          <p:cNvPr id="279" name="Shape 279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5" name="Shape 285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sz="1800" dirty="0"/>
          </a:p>
        </p:txBody>
      </p:sp>
      <p:sp>
        <p:nvSpPr>
          <p:cNvPr id="286" name="Shape 286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sz="1800" dirty="0"/>
          </a:p>
        </p:txBody>
      </p:sp>
      <p:sp>
        <p:nvSpPr>
          <p:cNvPr id="293" name="Shape 293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99" name="Shape 299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sz="1800" dirty="0"/>
          </a:p>
        </p:txBody>
      </p:sp>
      <p:sp>
        <p:nvSpPr>
          <p:cNvPr id="300" name="Shape 300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sz="1800" dirty="0"/>
          </a:p>
        </p:txBody>
      </p:sp>
      <p:sp>
        <p:nvSpPr>
          <p:cNvPr id="308" name="Shape 308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14" name="Shape 314"/>
          <p:cNvSpPr txBox="1">
            <a:spLocks noGrp="1"/>
          </p:cNvSpPr>
          <p:nvPr>
            <p:ph type="body" idx="1"/>
          </p:nvPr>
        </p:nvSpPr>
        <p:spPr>
          <a:xfrm>
            <a:off x="701039" y="4415789"/>
            <a:ext cx="5608319" cy="418337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sz="1800" b="0" i="0" u="none" strike="noStrike" cap="none" baseline="0" dirty="0"/>
          </a:p>
        </p:txBody>
      </p:sp>
      <p:sp>
        <p:nvSpPr>
          <p:cNvPr id="315" name="Shape 315"/>
          <p:cNvSpPr txBox="1">
            <a:spLocks noGrp="1"/>
          </p:cNvSpPr>
          <p:nvPr>
            <p:ph type="sldNum" idx="12"/>
          </p:nvPr>
        </p:nvSpPr>
        <p:spPr>
          <a:xfrm>
            <a:off x="3970937" y="8829967"/>
            <a:ext cx="3037839" cy="464819"/>
          </a:xfrm>
          <a:prstGeom prst="rect">
            <a:avLst/>
          </a:prstGeom>
          <a:noFill/>
          <a:ln>
            <a:noFill/>
          </a:ln>
        </p:spPr>
        <p:txBody>
          <a:bodyPr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Shape 57"/>
          <p:cNvGrpSpPr/>
          <p:nvPr/>
        </p:nvGrpSpPr>
        <p:grpSpPr>
          <a:xfrm>
            <a:off x="-644958" y="0"/>
            <a:ext cx="10458653" cy="7117070"/>
            <a:chOff x="-644958" y="0"/>
            <a:chExt cx="10458653" cy="7117070"/>
          </a:xfrm>
        </p:grpSpPr>
        <p:grpSp>
          <p:nvGrpSpPr>
            <p:cNvPr id="58" name="Shape 58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59" name="Shape 59"/>
              <p:cNvGrpSpPr/>
              <p:nvPr/>
            </p:nvGrpSpPr>
            <p:grpSpPr>
              <a:xfrm>
                <a:off x="0" y="0"/>
                <a:ext cx="2514599" cy="6858000"/>
                <a:chOff x="0" y="0"/>
                <a:chExt cx="2514599" cy="6858000"/>
              </a:xfrm>
            </p:grpSpPr>
            <p:sp>
              <p:nvSpPr>
                <p:cNvPr id="60" name="Shape 60"/>
                <p:cNvSpPr/>
                <p:nvPr/>
              </p:nvSpPr>
              <p:spPr>
                <a:xfrm>
                  <a:off x="914400" y="0"/>
                  <a:ext cx="1600199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61" name="Shape 6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62" name="Shape 6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grpSp>
            <p:nvGrpSpPr>
              <p:cNvPr id="63" name="Shape 63"/>
              <p:cNvGrpSpPr/>
              <p:nvPr/>
            </p:nvGrpSpPr>
            <p:grpSpPr>
              <a:xfrm>
                <a:off x="422910" y="0"/>
                <a:ext cx="2514599" cy="6858000"/>
                <a:chOff x="0" y="0"/>
                <a:chExt cx="2514599" cy="6858000"/>
              </a:xfrm>
            </p:grpSpPr>
            <p:sp>
              <p:nvSpPr>
                <p:cNvPr id="64" name="Shape 64"/>
                <p:cNvSpPr/>
                <p:nvPr/>
              </p:nvSpPr>
              <p:spPr>
                <a:xfrm>
                  <a:off x="914400" y="0"/>
                  <a:ext cx="1600199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65" name="Shape 6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66" name="Shape 66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grpSp>
            <p:nvGrpSpPr>
              <p:cNvPr id="67" name="Shape 67"/>
              <p:cNvGrpSpPr/>
              <p:nvPr/>
            </p:nvGrpSpPr>
            <p:grpSpPr>
              <a:xfrm rot="10800000">
                <a:off x="6629400" y="0"/>
                <a:ext cx="2514599" cy="6858000"/>
                <a:chOff x="0" y="0"/>
                <a:chExt cx="2514599" cy="6858000"/>
              </a:xfrm>
            </p:grpSpPr>
            <p:sp>
              <p:nvSpPr>
                <p:cNvPr id="68" name="Shape 68"/>
                <p:cNvSpPr/>
                <p:nvPr/>
              </p:nvSpPr>
              <p:spPr>
                <a:xfrm>
                  <a:off x="914400" y="0"/>
                  <a:ext cx="1600199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69" name="Shape 69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70" name="Shape 7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sp>
            <p:nvSpPr>
              <p:cNvPr id="71" name="Shape 71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  <p:sp>
            <p:nvSpPr>
              <p:cNvPr id="72" name="Shape 72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  <p:sp>
            <p:nvSpPr>
              <p:cNvPr id="73" name="Shape 73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</p:grpSp>
        <p:sp>
          <p:nvSpPr>
            <p:cNvPr id="74" name="Shape 74"/>
            <p:cNvSpPr/>
            <p:nvPr/>
          </p:nvSpPr>
          <p:spPr>
            <a:xfrm>
              <a:off x="-11875" y="5035137"/>
              <a:ext cx="9143999" cy="1175654"/>
            </a:xfrm>
            <a:custGeom>
              <a:avLst/>
              <a:gdLst/>
              <a:ahLst/>
              <a:cxnLst/>
              <a:rect l="0" t="0" r="0" b="0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>
              <a:solidFill>
                <a:schemeClr val="lt1">
                  <a:alpha val="2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5" name="Shape 75"/>
            <p:cNvSpPr/>
            <p:nvPr/>
          </p:nvSpPr>
          <p:spPr>
            <a:xfrm>
              <a:off x="-11875" y="3467594"/>
              <a:ext cx="9143999" cy="890649"/>
            </a:xfrm>
            <a:custGeom>
              <a:avLst/>
              <a:gdLst/>
              <a:ahLst/>
              <a:cxnLst/>
              <a:rect l="0" t="0" r="0" b="0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>
              <a:solidFill>
                <a:schemeClr val="lt1">
                  <a:alpha val="2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6" name="Shape 76"/>
            <p:cNvSpPr/>
            <p:nvPr/>
          </p:nvSpPr>
          <p:spPr>
            <a:xfrm>
              <a:off x="-23750" y="5640778"/>
              <a:ext cx="3004456" cy="1211282"/>
            </a:xfrm>
            <a:custGeom>
              <a:avLst/>
              <a:gdLst/>
              <a:ahLst/>
              <a:cxnLst/>
              <a:rect l="0" t="0" r="0" b="0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>
              <a:solidFill>
                <a:schemeClr val="lt1">
                  <a:alpha val="2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7" name="Shape 77"/>
            <p:cNvSpPr/>
            <p:nvPr/>
          </p:nvSpPr>
          <p:spPr>
            <a:xfrm>
              <a:off x="-11875" y="5284519"/>
              <a:ext cx="9143999" cy="1478477"/>
            </a:xfrm>
            <a:custGeom>
              <a:avLst/>
              <a:gdLst/>
              <a:ahLst/>
              <a:cxnLst/>
              <a:rect l="0" t="0" r="0" b="0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>
              <a:solidFill>
                <a:schemeClr val="lt1">
                  <a:alpha val="2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8" name="Shape 78"/>
            <p:cNvSpPr/>
            <p:nvPr/>
          </p:nvSpPr>
          <p:spPr>
            <a:xfrm>
              <a:off x="2137558" y="5132119"/>
              <a:ext cx="6982690" cy="1719941"/>
            </a:xfrm>
            <a:custGeom>
              <a:avLst/>
              <a:gdLst/>
              <a:ahLst/>
              <a:cxnLst/>
              <a:rect l="0" t="0" r="0" b="0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>
              <a:solidFill>
                <a:schemeClr val="lt1">
                  <a:alpha val="2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79" name="Shape 79"/>
            <p:cNvSpPr/>
            <p:nvPr/>
          </p:nvSpPr>
          <p:spPr>
            <a:xfrm rot="1800000">
              <a:off x="2996164" y="2859251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0" name="Shape 80"/>
            <p:cNvSpPr/>
            <p:nvPr/>
          </p:nvSpPr>
          <p:spPr>
            <a:xfrm rot="1800000">
              <a:off x="3720064" y="412607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1" name="Shape 81"/>
            <p:cNvSpPr/>
            <p:nvPr/>
          </p:nvSpPr>
          <p:spPr>
            <a:xfrm rot="1800000">
              <a:off x="3729590" y="1592427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>
              <a:solidFill>
                <a:schemeClr val="lt1">
                  <a:alpha val="7843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2" name="Shape 82"/>
            <p:cNvSpPr/>
            <p:nvPr/>
          </p:nvSpPr>
          <p:spPr>
            <a:xfrm rot="1800000">
              <a:off x="2977114" y="325603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3921"/>
              </a:schemeClr>
            </a:solidFill>
            <a:ln w="12700" cap="flat">
              <a:solidFill>
                <a:schemeClr val="lt1">
                  <a:alpha val="7843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3" name="Shape 83"/>
            <p:cNvSpPr/>
            <p:nvPr/>
          </p:nvSpPr>
          <p:spPr>
            <a:xfrm rot="1800000">
              <a:off x="4463014" y="538337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5882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4" name="Shape 84"/>
            <p:cNvSpPr/>
            <p:nvPr/>
          </p:nvSpPr>
          <p:spPr>
            <a:xfrm rot="1799999">
              <a:off x="-382403" y="4201527"/>
              <a:ext cx="1261498" cy="1388235"/>
            </a:xfrm>
            <a:custGeom>
              <a:avLst/>
              <a:gdLst/>
              <a:ahLst/>
              <a:cxnLst/>
              <a:rect l="0" t="0" r="0" b="0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5" name="Shape 85"/>
            <p:cNvSpPr/>
            <p:nvPr/>
          </p:nvSpPr>
          <p:spPr>
            <a:xfrm rot="1800000">
              <a:off x="24364" y="540242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6" name="Shape 86"/>
            <p:cNvSpPr/>
            <p:nvPr/>
          </p:nvSpPr>
          <p:spPr>
            <a:xfrm rot="1800000">
              <a:off x="52940" y="284972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>
              <a:solidFill>
                <a:schemeClr val="lt1">
                  <a:alpha val="7843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7" name="Shape 87"/>
            <p:cNvSpPr/>
            <p:nvPr/>
          </p:nvSpPr>
          <p:spPr>
            <a:xfrm rot="1800000">
              <a:off x="776839" y="4126076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8" name="Shape 88"/>
            <p:cNvSpPr/>
            <p:nvPr/>
          </p:nvSpPr>
          <p:spPr>
            <a:xfrm rot="1800000">
              <a:off x="1510264" y="5411953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9" name="Shape 89"/>
            <p:cNvSpPr/>
            <p:nvPr/>
          </p:nvSpPr>
          <p:spPr>
            <a:xfrm rot="1800000">
              <a:off x="1529315" y="2859251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>
              <a:solidFill>
                <a:schemeClr val="lt1">
                  <a:alpha val="7843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0" name="Shape 90"/>
            <p:cNvSpPr/>
            <p:nvPr/>
          </p:nvSpPr>
          <p:spPr>
            <a:xfrm rot="1800000">
              <a:off x="795889" y="1563852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1" name="Shape 91"/>
            <p:cNvSpPr/>
            <p:nvPr/>
          </p:nvSpPr>
          <p:spPr>
            <a:xfrm rot="1800000">
              <a:off x="6806165" y="414512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2" name="Shape 92"/>
            <p:cNvSpPr/>
            <p:nvPr/>
          </p:nvSpPr>
          <p:spPr>
            <a:xfrm rot="1800000">
              <a:off x="7549115" y="542147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3" name="Shape 93"/>
            <p:cNvSpPr/>
            <p:nvPr/>
          </p:nvSpPr>
          <p:spPr>
            <a:xfrm rot="1800000">
              <a:off x="7549116" y="286877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>
              <a:solidFill>
                <a:schemeClr val="lt1">
                  <a:alpha val="7843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4" name="Shape 94"/>
            <p:cNvSpPr/>
            <p:nvPr/>
          </p:nvSpPr>
          <p:spPr>
            <a:xfrm rot="1799999">
              <a:off x="8306521" y="4055629"/>
              <a:ext cx="1243406" cy="1388235"/>
            </a:xfrm>
            <a:custGeom>
              <a:avLst/>
              <a:gdLst/>
              <a:ahLst/>
              <a:cxnLst/>
              <a:rect l="0" t="0" r="0" b="0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95" name="Shape 95"/>
            <p:cNvSpPr/>
            <p:nvPr/>
          </p:nvSpPr>
          <p:spPr>
            <a:xfrm rot="1799999">
              <a:off x="8306771" y="1511523"/>
              <a:ext cx="1241870" cy="1388821"/>
            </a:xfrm>
            <a:custGeom>
              <a:avLst/>
              <a:gdLst/>
              <a:ahLst/>
              <a:cxnLst/>
              <a:rect l="0" t="0" r="0" b="0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96" name="Shape 96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 w="9525" cap="flat">
            <a:solidFill>
              <a:srgbClr val="74A50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7" name="Shape 97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4733364" y="2708475"/>
            <a:ext cx="3313354" cy="17021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chemeClr val="accent1"/>
              </a:buClr>
              <a:buFont typeface="Questria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xfrm>
            <a:off x="4733364" y="4421080"/>
            <a:ext cx="3309803" cy="126062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360"/>
              </a:spcBef>
              <a:buClr>
                <a:schemeClr val="accent1"/>
              </a:buClr>
              <a:buFont typeface="Questrial"/>
              <a:buNone/>
              <a:defRPr/>
            </a:lvl1pPr>
            <a:lvl2pPr marL="457200" marR="0" indent="0" algn="ctr" rtl="0">
              <a:spcBef>
                <a:spcPts val="440"/>
              </a:spcBef>
              <a:buClr>
                <a:schemeClr val="accent1"/>
              </a:buClr>
              <a:buFont typeface="Questrial"/>
              <a:buNone/>
              <a:defRPr/>
            </a:lvl2pPr>
            <a:lvl3pPr marL="914400" marR="0" indent="0" algn="ctr" rtl="0">
              <a:spcBef>
                <a:spcPts val="400"/>
              </a:spcBef>
              <a:buClr>
                <a:schemeClr val="accent1"/>
              </a:buClr>
              <a:buFont typeface="Questrial"/>
              <a:buNone/>
              <a:defRPr/>
            </a:lvl3pPr>
            <a:lvl4pPr marL="1371600" marR="0" indent="0" algn="ctr" rtl="0">
              <a:spcBef>
                <a:spcPts val="360"/>
              </a:spcBef>
              <a:buClr>
                <a:schemeClr val="accent1"/>
              </a:buClr>
              <a:buFont typeface="Questrial"/>
              <a:buNone/>
              <a:defRPr/>
            </a:lvl4pPr>
            <a:lvl5pPr marL="1828800" marR="0" indent="0" algn="ctr" rtl="0">
              <a:spcBef>
                <a:spcPts val="320"/>
              </a:spcBef>
              <a:buClr>
                <a:schemeClr val="accent1"/>
              </a:buClr>
              <a:buFont typeface="Questrial"/>
              <a:buNone/>
              <a:defRPr/>
            </a:lvl5pPr>
            <a:lvl6pPr marL="2286000" marR="0" indent="0" algn="ctr" rtl="0">
              <a:spcBef>
                <a:spcPts val="280"/>
              </a:spcBef>
              <a:buClr>
                <a:schemeClr val="accent1"/>
              </a:buClr>
              <a:buFont typeface="Questrial"/>
              <a:buNone/>
              <a:defRPr/>
            </a:lvl6pPr>
            <a:lvl7pPr marL="2743200" marR="0" indent="0" algn="ctr" rtl="0">
              <a:spcBef>
                <a:spcPts val="280"/>
              </a:spcBef>
              <a:buClr>
                <a:schemeClr val="accent1"/>
              </a:buClr>
              <a:buFont typeface="Questrial"/>
              <a:buNone/>
              <a:defRPr/>
            </a:lvl7pPr>
            <a:lvl8pPr marL="3200400" marR="0" indent="0" algn="ctr" rtl="0">
              <a:spcBef>
                <a:spcPts val="280"/>
              </a:spcBef>
              <a:buClr>
                <a:schemeClr val="accent1"/>
              </a:buClr>
              <a:buFont typeface="Questrial"/>
              <a:buNone/>
              <a:defRPr/>
            </a:lvl8pPr>
            <a:lvl9pPr marL="3657600" marR="0" indent="0" algn="ctr" rtl="0">
              <a:spcBef>
                <a:spcPts val="280"/>
              </a:spcBef>
              <a:buClr>
                <a:schemeClr val="accent1"/>
              </a:buClr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dt" idx="10"/>
          </p:nvPr>
        </p:nvSpPr>
        <p:spPr>
          <a:xfrm>
            <a:off x="4738744" y="1516828"/>
            <a:ext cx="2133599" cy="7509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1" name="Shape 101"/>
          <p:cNvSpPr/>
          <p:nvPr/>
        </p:nvSpPr>
        <p:spPr>
          <a:xfrm>
            <a:off x="4650889" y="6088283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02" name="Shape 102"/>
          <p:cNvSpPr txBox="1">
            <a:spLocks noGrp="1"/>
          </p:cNvSpPr>
          <p:nvPr>
            <p:ph type="ftr" idx="11"/>
          </p:nvPr>
        </p:nvSpPr>
        <p:spPr>
          <a:xfrm>
            <a:off x="5303519" y="5719966"/>
            <a:ext cx="2831591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sldNum" idx="12"/>
          </p:nvPr>
        </p:nvSpPr>
        <p:spPr>
          <a:xfrm>
            <a:off x="4649096" y="5719966"/>
            <a:ext cx="64366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4650889" y="6088283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title"/>
          </p:nvPr>
        </p:nvSpPr>
        <p:spPr>
          <a:xfrm>
            <a:off x="1043490" y="1027663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accent1"/>
              </a:buClr>
              <a:buFont typeface="Quest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 rot="5400000">
            <a:off x="2677662" y="689481"/>
            <a:ext cx="3508977" cy="6777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63576" algn="l" rtl="0">
              <a:spcBef>
                <a:spcPts val="480"/>
              </a:spcBef>
              <a:buClr>
                <a:schemeClr val="accent1"/>
              </a:buClr>
              <a:buFont typeface="Questrial"/>
              <a:buChar char="○"/>
              <a:defRPr/>
            </a:lvl1pPr>
            <a:lvl2pPr marL="640080" indent="-178308" algn="l" rtl="0">
              <a:spcBef>
                <a:spcPts val="440"/>
              </a:spcBef>
              <a:buClr>
                <a:schemeClr val="accent1"/>
              </a:buClr>
              <a:buFont typeface="Questrial"/>
              <a:buChar char="○"/>
              <a:defRPr/>
            </a:lvl2pPr>
            <a:lvl3pPr marL="914400" indent="-132080" algn="l" rtl="0">
              <a:spcBef>
                <a:spcPts val="400"/>
              </a:spcBef>
              <a:buClr>
                <a:schemeClr val="accent1"/>
              </a:buClr>
              <a:buFont typeface="Questrial"/>
              <a:buChar char="○"/>
              <a:defRPr/>
            </a:lvl3pPr>
            <a:lvl4pPr marL="1124712" indent="-148844" algn="l" rtl="0">
              <a:spcBef>
                <a:spcPts val="360"/>
              </a:spcBef>
              <a:buClr>
                <a:schemeClr val="accent1"/>
              </a:buClr>
              <a:buFont typeface="Questrial"/>
              <a:buChar char="○"/>
              <a:defRPr/>
            </a:lvl4pPr>
            <a:lvl5pPr marL="1325880" indent="-156464" algn="l" rtl="0">
              <a:spcBef>
                <a:spcPts val="320"/>
              </a:spcBef>
              <a:buClr>
                <a:schemeClr val="accent1"/>
              </a:buClr>
              <a:buFont typeface="Questrial"/>
              <a:buChar char="○"/>
              <a:defRPr/>
            </a:lvl5pPr>
            <a:lvl6pPr marL="1517904" indent="-167639" algn="l" rtl="0">
              <a:spcBef>
                <a:spcPts val="280"/>
              </a:spcBef>
              <a:buClr>
                <a:schemeClr val="accent1"/>
              </a:buClr>
              <a:buFont typeface="Questrial"/>
              <a:buChar char="○"/>
              <a:defRPr/>
            </a:lvl6pPr>
            <a:lvl7pPr marL="1719072" indent="-165608" algn="l" rtl="0">
              <a:spcBef>
                <a:spcPts val="280"/>
              </a:spcBef>
              <a:buClr>
                <a:schemeClr val="accent1"/>
              </a:buClr>
              <a:buFont typeface="Questrial"/>
              <a:buChar char="○"/>
              <a:defRPr/>
            </a:lvl7pPr>
            <a:lvl8pPr marL="1920240" indent="-163575" algn="l" rtl="0">
              <a:spcBef>
                <a:spcPts val="280"/>
              </a:spcBef>
              <a:buClr>
                <a:schemeClr val="accent1"/>
              </a:buClr>
              <a:buFont typeface="Questrial"/>
              <a:buChar char="○"/>
              <a:defRPr/>
            </a:lvl8pPr>
            <a:lvl9pPr marL="2121408" indent="-161543" algn="l" rtl="0">
              <a:spcBef>
                <a:spcPts val="280"/>
              </a:spcBef>
              <a:buClr>
                <a:schemeClr val="accent1"/>
              </a:buClr>
              <a:buFont typeface="Questrial"/>
              <a:buChar char="○"/>
              <a:defRPr/>
            </a:lvl9pPr>
          </a:lstStyle>
          <a:p>
            <a:endParaRPr/>
          </a:p>
        </p:txBody>
      </p:sp>
      <p:sp>
        <p:nvSpPr>
          <p:cNvPr id="245" name="Shape 245"/>
          <p:cNvSpPr txBox="1">
            <a:spLocks noGrp="1"/>
          </p:cNvSpPr>
          <p:nvPr>
            <p:ph type="dt" idx="10"/>
          </p:nvPr>
        </p:nvSpPr>
        <p:spPr>
          <a:xfrm>
            <a:off x="5997387" y="22449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6" name="Shape 246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7" name="Shape 247"/>
          <p:cNvSpPr txBox="1">
            <a:spLocks noGrp="1"/>
          </p:cNvSpPr>
          <p:nvPr>
            <p:ph type="sldNum" idx="12"/>
          </p:nvPr>
        </p:nvSpPr>
        <p:spPr>
          <a:xfrm>
            <a:off x="4649096" y="224490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title"/>
          </p:nvPr>
        </p:nvSpPr>
        <p:spPr>
          <a:xfrm rot="5400000">
            <a:off x="4981454" y="2678092"/>
            <a:ext cx="4780344" cy="14844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accent1"/>
              </a:buClr>
              <a:buFont typeface="Quest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 rot="5400000">
            <a:off x="1374975" y="708466"/>
            <a:ext cx="4780344" cy="542370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63576" algn="l" rtl="0">
              <a:spcBef>
                <a:spcPts val="480"/>
              </a:spcBef>
              <a:buClr>
                <a:schemeClr val="accent1"/>
              </a:buClr>
              <a:buFont typeface="Questrial"/>
              <a:buChar char="○"/>
              <a:defRPr/>
            </a:lvl1pPr>
            <a:lvl2pPr marL="640080" indent="-178308" algn="l" rtl="0">
              <a:spcBef>
                <a:spcPts val="440"/>
              </a:spcBef>
              <a:buClr>
                <a:schemeClr val="accent1"/>
              </a:buClr>
              <a:buFont typeface="Questrial"/>
              <a:buChar char="○"/>
              <a:defRPr/>
            </a:lvl2pPr>
            <a:lvl3pPr marL="914400" indent="-132080" algn="l" rtl="0">
              <a:spcBef>
                <a:spcPts val="400"/>
              </a:spcBef>
              <a:buClr>
                <a:schemeClr val="accent1"/>
              </a:buClr>
              <a:buFont typeface="Questrial"/>
              <a:buChar char="○"/>
              <a:defRPr/>
            </a:lvl3pPr>
            <a:lvl4pPr marL="1124712" indent="-148844" algn="l" rtl="0">
              <a:spcBef>
                <a:spcPts val="360"/>
              </a:spcBef>
              <a:buClr>
                <a:schemeClr val="accent1"/>
              </a:buClr>
              <a:buFont typeface="Questrial"/>
              <a:buChar char="○"/>
              <a:defRPr/>
            </a:lvl4pPr>
            <a:lvl5pPr marL="1325880" indent="-156464" algn="l" rtl="0">
              <a:spcBef>
                <a:spcPts val="320"/>
              </a:spcBef>
              <a:buClr>
                <a:schemeClr val="accent1"/>
              </a:buClr>
              <a:buFont typeface="Questrial"/>
              <a:buChar char="○"/>
              <a:defRPr/>
            </a:lvl5pPr>
            <a:lvl6pPr marL="1517904" indent="-167639" algn="l" rtl="0">
              <a:spcBef>
                <a:spcPts val="280"/>
              </a:spcBef>
              <a:buClr>
                <a:schemeClr val="accent1"/>
              </a:buClr>
              <a:buFont typeface="Questrial"/>
              <a:buChar char="○"/>
              <a:defRPr/>
            </a:lvl6pPr>
            <a:lvl7pPr marL="1719072" indent="-165608" algn="l" rtl="0">
              <a:spcBef>
                <a:spcPts val="280"/>
              </a:spcBef>
              <a:buClr>
                <a:schemeClr val="accent1"/>
              </a:buClr>
              <a:buFont typeface="Questrial"/>
              <a:buChar char="○"/>
              <a:defRPr/>
            </a:lvl7pPr>
            <a:lvl8pPr marL="1920240" indent="-163575" algn="l" rtl="0">
              <a:spcBef>
                <a:spcPts val="280"/>
              </a:spcBef>
              <a:buClr>
                <a:schemeClr val="accent1"/>
              </a:buClr>
              <a:buFont typeface="Questrial"/>
              <a:buChar char="○"/>
              <a:defRPr/>
            </a:lvl8pPr>
            <a:lvl9pPr marL="2121408" indent="-161543" algn="l" rtl="0">
              <a:spcBef>
                <a:spcPts val="280"/>
              </a:spcBef>
              <a:buClr>
                <a:schemeClr val="accent1"/>
              </a:buClr>
              <a:buFont typeface="Questrial"/>
              <a:buChar char="○"/>
              <a:defRPr/>
            </a:lvl9pPr>
          </a:lstStyle>
          <a:p>
            <a:endParaRPr/>
          </a:p>
        </p:txBody>
      </p:sp>
      <p:sp>
        <p:nvSpPr>
          <p:cNvPr id="251" name="Shape 251"/>
          <p:cNvSpPr txBox="1">
            <a:spLocks noGrp="1"/>
          </p:cNvSpPr>
          <p:nvPr>
            <p:ph type="dt" idx="10"/>
          </p:nvPr>
        </p:nvSpPr>
        <p:spPr>
          <a:xfrm>
            <a:off x="5997387" y="22449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2" name="Shape 252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3" name="Shape 253"/>
          <p:cNvSpPr txBox="1">
            <a:spLocks noGrp="1"/>
          </p:cNvSpPr>
          <p:nvPr>
            <p:ph type="sldNum" idx="12"/>
          </p:nvPr>
        </p:nvSpPr>
        <p:spPr>
          <a:xfrm>
            <a:off x="4649096" y="224490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043490" y="1027663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accent1"/>
              </a:buClr>
              <a:buFont typeface="Quest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043491" y="2323651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63576" algn="l" rtl="0">
              <a:spcBef>
                <a:spcPts val="480"/>
              </a:spcBef>
              <a:buClr>
                <a:schemeClr val="accent1"/>
              </a:buClr>
              <a:buFont typeface="Questrial"/>
              <a:buChar char="○"/>
              <a:defRPr/>
            </a:lvl1pPr>
            <a:lvl2pPr marL="640080" indent="-178308" algn="l" rtl="0">
              <a:spcBef>
                <a:spcPts val="440"/>
              </a:spcBef>
              <a:buClr>
                <a:schemeClr val="accent1"/>
              </a:buClr>
              <a:buFont typeface="Questrial"/>
              <a:buChar char="○"/>
              <a:defRPr/>
            </a:lvl2pPr>
            <a:lvl3pPr marL="914400" indent="-132080" algn="l" rtl="0">
              <a:spcBef>
                <a:spcPts val="400"/>
              </a:spcBef>
              <a:buClr>
                <a:schemeClr val="accent1"/>
              </a:buClr>
              <a:buFont typeface="Questrial"/>
              <a:buChar char="○"/>
              <a:defRPr/>
            </a:lvl3pPr>
            <a:lvl4pPr marL="1124712" indent="-148844" algn="l" rtl="0">
              <a:spcBef>
                <a:spcPts val="360"/>
              </a:spcBef>
              <a:buClr>
                <a:schemeClr val="accent1"/>
              </a:buClr>
              <a:buFont typeface="Questrial"/>
              <a:buChar char="○"/>
              <a:defRPr/>
            </a:lvl4pPr>
            <a:lvl5pPr marL="1325880" indent="-156464" algn="l" rtl="0">
              <a:spcBef>
                <a:spcPts val="320"/>
              </a:spcBef>
              <a:buClr>
                <a:schemeClr val="accent1"/>
              </a:buClr>
              <a:buFont typeface="Questrial"/>
              <a:buChar char="○"/>
              <a:defRPr/>
            </a:lvl5pPr>
            <a:lvl6pPr marL="1517904" indent="-167639" algn="l" rtl="0">
              <a:spcBef>
                <a:spcPts val="280"/>
              </a:spcBef>
              <a:buClr>
                <a:schemeClr val="accent1"/>
              </a:buClr>
              <a:buFont typeface="Questrial"/>
              <a:buChar char="○"/>
              <a:defRPr/>
            </a:lvl6pPr>
            <a:lvl7pPr marL="1719072" indent="-165608" algn="l" rtl="0">
              <a:spcBef>
                <a:spcPts val="280"/>
              </a:spcBef>
              <a:buClr>
                <a:schemeClr val="accent1"/>
              </a:buClr>
              <a:buFont typeface="Questrial"/>
              <a:buChar char="○"/>
              <a:defRPr/>
            </a:lvl7pPr>
            <a:lvl8pPr marL="1920240" indent="-163575" algn="l" rtl="0">
              <a:spcBef>
                <a:spcPts val="280"/>
              </a:spcBef>
              <a:buClr>
                <a:schemeClr val="accent1"/>
              </a:buClr>
              <a:buFont typeface="Questrial"/>
              <a:buChar char="○"/>
              <a:defRPr/>
            </a:lvl8pPr>
            <a:lvl9pPr marL="2121408" indent="-161543" algn="l" rtl="0">
              <a:spcBef>
                <a:spcPts val="280"/>
              </a:spcBef>
              <a:buClr>
                <a:schemeClr val="accent1"/>
              </a:buClr>
              <a:buFont typeface="Questrial"/>
              <a:buChar char="○"/>
              <a:defRPr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5997387" y="22449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4649096" y="224490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1258645" y="2900828"/>
            <a:ext cx="6637468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1258645" y="4267200"/>
            <a:ext cx="6637466" cy="15204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dt" idx="10"/>
          </p:nvPr>
        </p:nvSpPr>
        <p:spPr>
          <a:xfrm>
            <a:off x="5997387" y="22449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sldNum" idx="12"/>
          </p:nvPr>
        </p:nvSpPr>
        <p:spPr>
          <a:xfrm>
            <a:off x="4649096" y="224490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1043490" y="1027663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accent1"/>
              </a:buClr>
              <a:buFont typeface="Quest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dt" idx="10"/>
          </p:nvPr>
        </p:nvSpPr>
        <p:spPr>
          <a:xfrm>
            <a:off x="5997387" y="22449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4649096" y="224490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1042416" y="2313432"/>
            <a:ext cx="3419855" cy="34930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63576" algn="l" rtl="0">
              <a:spcBef>
                <a:spcPts val="480"/>
              </a:spcBef>
              <a:buClr>
                <a:schemeClr val="accent1"/>
              </a:buClr>
              <a:buFont typeface="Questrial"/>
              <a:buChar char="○"/>
              <a:defRPr/>
            </a:lvl1pPr>
            <a:lvl2pPr marL="640080" indent="-178308" algn="l" rtl="0">
              <a:spcBef>
                <a:spcPts val="440"/>
              </a:spcBef>
              <a:buClr>
                <a:schemeClr val="accent1"/>
              </a:buClr>
              <a:buFont typeface="Questrial"/>
              <a:buChar char="○"/>
              <a:defRPr/>
            </a:lvl2pPr>
            <a:lvl3pPr marL="914400" indent="-132080" algn="l" rtl="0">
              <a:spcBef>
                <a:spcPts val="400"/>
              </a:spcBef>
              <a:buClr>
                <a:schemeClr val="accent1"/>
              </a:buClr>
              <a:buFont typeface="Questrial"/>
              <a:buChar char="○"/>
              <a:defRPr/>
            </a:lvl3pPr>
            <a:lvl4pPr marL="1124712" indent="-148844" algn="l" rtl="0">
              <a:spcBef>
                <a:spcPts val="360"/>
              </a:spcBef>
              <a:buClr>
                <a:schemeClr val="accent1"/>
              </a:buClr>
              <a:buFont typeface="Questrial"/>
              <a:buChar char="○"/>
              <a:defRPr/>
            </a:lvl4pPr>
            <a:lvl5pPr marL="1325880" indent="-156464" algn="l" rtl="0">
              <a:spcBef>
                <a:spcPts val="320"/>
              </a:spcBef>
              <a:buClr>
                <a:schemeClr val="accent1"/>
              </a:buClr>
              <a:buFont typeface="Questrial"/>
              <a:buChar char="○"/>
              <a:defRPr/>
            </a:lvl5pPr>
            <a:lvl6pPr marL="1517904" indent="-167639" algn="l" rtl="0">
              <a:spcBef>
                <a:spcPts val="280"/>
              </a:spcBef>
              <a:buClr>
                <a:schemeClr val="accent1"/>
              </a:buClr>
              <a:buFont typeface="Questrial"/>
              <a:buChar char="○"/>
              <a:defRPr/>
            </a:lvl6pPr>
            <a:lvl7pPr marL="1719072" indent="-165608" algn="l" rtl="0">
              <a:spcBef>
                <a:spcPts val="280"/>
              </a:spcBef>
              <a:buClr>
                <a:schemeClr val="accent1"/>
              </a:buClr>
              <a:buFont typeface="Questrial"/>
              <a:buChar char="○"/>
              <a:defRPr/>
            </a:lvl7pPr>
            <a:lvl8pPr marL="1920240" indent="-163575" algn="l" rtl="0">
              <a:spcBef>
                <a:spcPts val="280"/>
              </a:spcBef>
              <a:buClr>
                <a:schemeClr val="accent1"/>
              </a:buClr>
              <a:buFont typeface="Questrial"/>
              <a:buChar char="○"/>
              <a:defRPr/>
            </a:lvl8pPr>
            <a:lvl9pPr marL="2121408" indent="-161543" algn="l" rtl="0">
              <a:spcBef>
                <a:spcPts val="280"/>
              </a:spcBef>
              <a:buClr>
                <a:schemeClr val="accent1"/>
              </a:buClr>
              <a:buFont typeface="Questrial"/>
              <a:buChar char="○"/>
              <a:defRPr/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2"/>
          </p:nvPr>
        </p:nvSpPr>
        <p:spPr>
          <a:xfrm>
            <a:off x="4645151" y="2313431"/>
            <a:ext cx="3419855" cy="34930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63576" algn="l" rtl="0">
              <a:spcBef>
                <a:spcPts val="480"/>
              </a:spcBef>
              <a:buClr>
                <a:schemeClr val="accent1"/>
              </a:buClr>
              <a:buFont typeface="Questrial"/>
              <a:buChar char="○"/>
              <a:defRPr/>
            </a:lvl1pPr>
            <a:lvl2pPr marL="640080" indent="-178308" algn="l" rtl="0">
              <a:spcBef>
                <a:spcPts val="440"/>
              </a:spcBef>
              <a:buClr>
                <a:schemeClr val="accent1"/>
              </a:buClr>
              <a:buFont typeface="Questrial"/>
              <a:buChar char="○"/>
              <a:defRPr/>
            </a:lvl2pPr>
            <a:lvl3pPr marL="914400" indent="-132080" algn="l" rtl="0">
              <a:spcBef>
                <a:spcPts val="400"/>
              </a:spcBef>
              <a:buClr>
                <a:schemeClr val="accent1"/>
              </a:buClr>
              <a:buFont typeface="Questrial"/>
              <a:buChar char="○"/>
              <a:defRPr/>
            </a:lvl3pPr>
            <a:lvl4pPr marL="1124712" indent="-148844" algn="l" rtl="0">
              <a:spcBef>
                <a:spcPts val="360"/>
              </a:spcBef>
              <a:buClr>
                <a:schemeClr val="accent1"/>
              </a:buClr>
              <a:buFont typeface="Questrial"/>
              <a:buChar char="○"/>
              <a:defRPr/>
            </a:lvl4pPr>
            <a:lvl5pPr marL="1325880" indent="-156464" algn="l" rtl="0">
              <a:spcBef>
                <a:spcPts val="320"/>
              </a:spcBef>
              <a:buClr>
                <a:schemeClr val="accent1"/>
              </a:buClr>
              <a:buFont typeface="Questrial"/>
              <a:buChar char="○"/>
              <a:defRPr/>
            </a:lvl5pPr>
            <a:lvl6pPr marL="1517904" indent="-167639" algn="l" rtl="0">
              <a:spcBef>
                <a:spcPts val="280"/>
              </a:spcBef>
              <a:buClr>
                <a:schemeClr val="accent1"/>
              </a:buClr>
              <a:buFont typeface="Questrial"/>
              <a:buChar char="○"/>
              <a:defRPr/>
            </a:lvl6pPr>
            <a:lvl7pPr marL="1719072" indent="-165608" algn="l" rtl="0">
              <a:spcBef>
                <a:spcPts val="280"/>
              </a:spcBef>
              <a:buClr>
                <a:schemeClr val="accent1"/>
              </a:buClr>
              <a:buFont typeface="Questrial"/>
              <a:buChar char="○"/>
              <a:defRPr/>
            </a:lvl7pPr>
            <a:lvl8pPr marL="1920240" indent="-163575" algn="l" rtl="0">
              <a:spcBef>
                <a:spcPts val="280"/>
              </a:spcBef>
              <a:buClr>
                <a:schemeClr val="accent1"/>
              </a:buClr>
              <a:buFont typeface="Questrial"/>
              <a:buChar char="○"/>
              <a:defRPr/>
            </a:lvl8pPr>
            <a:lvl9pPr marL="2121408" indent="-161543" algn="l" rtl="0">
              <a:spcBef>
                <a:spcPts val="280"/>
              </a:spcBef>
              <a:buClr>
                <a:schemeClr val="accent1"/>
              </a:buClr>
              <a:buFont typeface="Questrial"/>
              <a:buChar char="○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043490" y="1027663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1412111" y="2316008"/>
            <a:ext cx="305714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chemeClr val="accent1"/>
              </a:buClr>
              <a:buFont typeface="Questrial"/>
              <a:buNone/>
              <a:defRPr/>
            </a:lvl1pPr>
            <a:lvl2pPr marL="457200" indent="0" rtl="0">
              <a:spcBef>
                <a:spcPts val="0"/>
              </a:spcBef>
              <a:buFont typeface="Questrial"/>
              <a:buNone/>
              <a:defRPr/>
            </a:lvl2pPr>
            <a:lvl3pPr marL="914400" indent="0" rtl="0">
              <a:spcBef>
                <a:spcPts val="0"/>
              </a:spcBef>
              <a:buFont typeface="Questrial"/>
              <a:buNone/>
              <a:defRPr/>
            </a:lvl3pPr>
            <a:lvl4pPr marL="1371600" indent="0" rtl="0">
              <a:spcBef>
                <a:spcPts val="0"/>
              </a:spcBef>
              <a:buFont typeface="Questrial"/>
              <a:buNone/>
              <a:defRPr/>
            </a:lvl4pPr>
            <a:lvl5pPr marL="1828800" indent="0" rtl="0">
              <a:spcBef>
                <a:spcPts val="0"/>
              </a:spcBef>
              <a:buFont typeface="Questrial"/>
              <a:buNone/>
              <a:defRPr/>
            </a:lvl5pPr>
            <a:lvl6pPr marL="2286000" indent="0" rtl="0">
              <a:spcBef>
                <a:spcPts val="0"/>
              </a:spcBef>
              <a:buFont typeface="Questrial"/>
              <a:buNone/>
              <a:defRPr/>
            </a:lvl6pPr>
            <a:lvl7pPr marL="2743200" indent="0" rtl="0">
              <a:spcBef>
                <a:spcPts val="0"/>
              </a:spcBef>
              <a:buFont typeface="Questrial"/>
              <a:buNone/>
              <a:defRPr/>
            </a:lvl7pPr>
            <a:lvl8pPr marL="3200400" indent="0" rtl="0">
              <a:spcBef>
                <a:spcPts val="0"/>
              </a:spcBef>
              <a:buFont typeface="Questrial"/>
              <a:buNone/>
              <a:defRPr/>
            </a:lvl8pPr>
            <a:lvl9pPr marL="3657600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body" idx="2"/>
          </p:nvPr>
        </p:nvSpPr>
        <p:spPr>
          <a:xfrm>
            <a:off x="1041720" y="2974693"/>
            <a:ext cx="3419855" cy="28357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body" idx="3"/>
          </p:nvPr>
        </p:nvSpPr>
        <p:spPr>
          <a:xfrm>
            <a:off x="5011837" y="2316009"/>
            <a:ext cx="3055716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chemeClr val="accent1"/>
              </a:buClr>
              <a:buFont typeface="Questrial"/>
              <a:buNone/>
              <a:defRPr/>
            </a:lvl1pPr>
            <a:lvl2pPr marL="457200" indent="0" rtl="0">
              <a:spcBef>
                <a:spcPts val="0"/>
              </a:spcBef>
              <a:buFont typeface="Questrial"/>
              <a:buNone/>
              <a:defRPr/>
            </a:lvl2pPr>
            <a:lvl3pPr marL="914400" indent="0" rtl="0">
              <a:spcBef>
                <a:spcPts val="0"/>
              </a:spcBef>
              <a:buFont typeface="Questrial"/>
              <a:buNone/>
              <a:defRPr/>
            </a:lvl3pPr>
            <a:lvl4pPr marL="1371600" indent="0" rtl="0">
              <a:spcBef>
                <a:spcPts val="0"/>
              </a:spcBef>
              <a:buFont typeface="Questrial"/>
              <a:buNone/>
              <a:defRPr/>
            </a:lvl4pPr>
            <a:lvl5pPr marL="1828800" indent="0" rtl="0">
              <a:spcBef>
                <a:spcPts val="0"/>
              </a:spcBef>
              <a:buFont typeface="Questrial"/>
              <a:buNone/>
              <a:defRPr/>
            </a:lvl5pPr>
            <a:lvl6pPr marL="2286000" indent="0" rtl="0">
              <a:spcBef>
                <a:spcPts val="0"/>
              </a:spcBef>
              <a:buFont typeface="Questrial"/>
              <a:buNone/>
              <a:defRPr/>
            </a:lvl6pPr>
            <a:lvl7pPr marL="2743200" indent="0" rtl="0">
              <a:spcBef>
                <a:spcPts val="0"/>
              </a:spcBef>
              <a:buFont typeface="Questrial"/>
              <a:buNone/>
              <a:defRPr/>
            </a:lvl7pPr>
            <a:lvl8pPr marL="3200400" indent="0" rtl="0">
              <a:spcBef>
                <a:spcPts val="0"/>
              </a:spcBef>
              <a:buFont typeface="Questrial"/>
              <a:buNone/>
              <a:defRPr/>
            </a:lvl8pPr>
            <a:lvl9pPr marL="3657600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body" idx="4"/>
          </p:nvPr>
        </p:nvSpPr>
        <p:spPr>
          <a:xfrm>
            <a:off x="4645151" y="2974693"/>
            <a:ext cx="3419855" cy="28357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dt" idx="10"/>
          </p:nvPr>
        </p:nvSpPr>
        <p:spPr>
          <a:xfrm>
            <a:off x="5997387" y="22449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4649096" y="224490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1043490" y="1027663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accent1"/>
              </a:buClr>
              <a:buFont typeface="Quest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dt" idx="10"/>
          </p:nvPr>
        </p:nvSpPr>
        <p:spPr>
          <a:xfrm>
            <a:off x="5997387" y="22449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sldNum" idx="12"/>
          </p:nvPr>
        </p:nvSpPr>
        <p:spPr>
          <a:xfrm>
            <a:off x="4649096" y="224490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dt" idx="10"/>
          </p:nvPr>
        </p:nvSpPr>
        <p:spPr>
          <a:xfrm>
            <a:off x="5997387" y="22449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4649096" y="224490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Shape 143"/>
          <p:cNvGrpSpPr/>
          <p:nvPr/>
        </p:nvGrpSpPr>
        <p:grpSpPr>
          <a:xfrm>
            <a:off x="-644958" y="0"/>
            <a:ext cx="10458653" cy="7117070"/>
            <a:chOff x="-644958" y="0"/>
            <a:chExt cx="10458653" cy="7117070"/>
          </a:xfrm>
        </p:grpSpPr>
        <p:grpSp>
          <p:nvGrpSpPr>
            <p:cNvPr id="144" name="Shape 1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45" name="Shape 145"/>
              <p:cNvGrpSpPr/>
              <p:nvPr/>
            </p:nvGrpSpPr>
            <p:grpSpPr>
              <a:xfrm>
                <a:off x="0" y="0"/>
                <a:ext cx="2514599" cy="6858000"/>
                <a:chOff x="0" y="0"/>
                <a:chExt cx="2514599" cy="6858000"/>
              </a:xfrm>
            </p:grpSpPr>
            <p:sp>
              <p:nvSpPr>
                <p:cNvPr id="146" name="Shape 146"/>
                <p:cNvSpPr/>
                <p:nvPr/>
              </p:nvSpPr>
              <p:spPr>
                <a:xfrm>
                  <a:off x="914400" y="0"/>
                  <a:ext cx="1600199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47" name="Shape 14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48" name="Shape 14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grpSp>
            <p:nvGrpSpPr>
              <p:cNvPr id="149" name="Shape 149"/>
              <p:cNvGrpSpPr/>
              <p:nvPr/>
            </p:nvGrpSpPr>
            <p:grpSpPr>
              <a:xfrm>
                <a:off x="422910" y="0"/>
                <a:ext cx="2514599" cy="6858000"/>
                <a:chOff x="0" y="0"/>
                <a:chExt cx="2514599" cy="6858000"/>
              </a:xfrm>
            </p:grpSpPr>
            <p:sp>
              <p:nvSpPr>
                <p:cNvPr id="150" name="Shape 150"/>
                <p:cNvSpPr/>
                <p:nvPr/>
              </p:nvSpPr>
              <p:spPr>
                <a:xfrm>
                  <a:off x="914400" y="0"/>
                  <a:ext cx="1600199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51" name="Shape 15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52" name="Shape 15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grpSp>
            <p:nvGrpSpPr>
              <p:cNvPr id="153" name="Shape 153"/>
              <p:cNvGrpSpPr/>
              <p:nvPr/>
            </p:nvGrpSpPr>
            <p:grpSpPr>
              <a:xfrm rot="10800000">
                <a:off x="6629400" y="0"/>
                <a:ext cx="2514599" cy="6858000"/>
                <a:chOff x="0" y="0"/>
                <a:chExt cx="2514599" cy="6858000"/>
              </a:xfrm>
            </p:grpSpPr>
            <p:sp>
              <p:nvSpPr>
                <p:cNvPr id="154" name="Shape 154"/>
                <p:cNvSpPr/>
                <p:nvPr/>
              </p:nvSpPr>
              <p:spPr>
                <a:xfrm>
                  <a:off x="914400" y="0"/>
                  <a:ext cx="1600199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55" name="Shape 15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56" name="Shape 156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sp>
            <p:nvSpPr>
              <p:cNvPr id="157" name="Shape 15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  <p:sp>
            <p:nvSpPr>
              <p:cNvPr id="158" name="Shape 15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  <p:sp>
            <p:nvSpPr>
              <p:cNvPr id="159" name="Shape 15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</p:grpSp>
        <p:sp>
          <p:nvSpPr>
            <p:cNvPr id="160" name="Shape 160"/>
            <p:cNvSpPr/>
            <p:nvPr/>
          </p:nvSpPr>
          <p:spPr>
            <a:xfrm>
              <a:off x="-11875" y="5035137"/>
              <a:ext cx="9143999" cy="1175654"/>
            </a:xfrm>
            <a:custGeom>
              <a:avLst/>
              <a:gdLst/>
              <a:ahLst/>
              <a:cxnLst/>
              <a:rect l="0" t="0" r="0" b="0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>
              <a:solidFill>
                <a:schemeClr val="lt1">
                  <a:alpha val="2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1" name="Shape 161"/>
            <p:cNvSpPr/>
            <p:nvPr/>
          </p:nvSpPr>
          <p:spPr>
            <a:xfrm>
              <a:off x="-11875" y="3467594"/>
              <a:ext cx="9143999" cy="890649"/>
            </a:xfrm>
            <a:custGeom>
              <a:avLst/>
              <a:gdLst/>
              <a:ahLst/>
              <a:cxnLst/>
              <a:rect l="0" t="0" r="0" b="0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>
              <a:solidFill>
                <a:schemeClr val="lt1">
                  <a:alpha val="2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2" name="Shape 162"/>
            <p:cNvSpPr/>
            <p:nvPr/>
          </p:nvSpPr>
          <p:spPr>
            <a:xfrm>
              <a:off x="-23750" y="5640778"/>
              <a:ext cx="3004456" cy="1211282"/>
            </a:xfrm>
            <a:custGeom>
              <a:avLst/>
              <a:gdLst/>
              <a:ahLst/>
              <a:cxnLst/>
              <a:rect l="0" t="0" r="0" b="0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>
              <a:solidFill>
                <a:schemeClr val="lt1">
                  <a:alpha val="2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3" name="Shape 163"/>
            <p:cNvSpPr/>
            <p:nvPr/>
          </p:nvSpPr>
          <p:spPr>
            <a:xfrm>
              <a:off x="-11875" y="5284519"/>
              <a:ext cx="9143999" cy="1478477"/>
            </a:xfrm>
            <a:custGeom>
              <a:avLst/>
              <a:gdLst/>
              <a:ahLst/>
              <a:cxnLst/>
              <a:rect l="0" t="0" r="0" b="0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>
              <a:solidFill>
                <a:schemeClr val="lt1">
                  <a:alpha val="2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4" name="Shape 164"/>
            <p:cNvSpPr/>
            <p:nvPr/>
          </p:nvSpPr>
          <p:spPr>
            <a:xfrm>
              <a:off x="2137558" y="5132119"/>
              <a:ext cx="6982690" cy="1719941"/>
            </a:xfrm>
            <a:custGeom>
              <a:avLst/>
              <a:gdLst/>
              <a:ahLst/>
              <a:cxnLst/>
              <a:rect l="0" t="0" r="0" b="0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>
              <a:solidFill>
                <a:schemeClr val="lt1">
                  <a:alpha val="2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5" name="Shape 165"/>
            <p:cNvSpPr/>
            <p:nvPr/>
          </p:nvSpPr>
          <p:spPr>
            <a:xfrm rot="1800000">
              <a:off x="2996164" y="2859251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6" name="Shape 166"/>
            <p:cNvSpPr/>
            <p:nvPr/>
          </p:nvSpPr>
          <p:spPr>
            <a:xfrm rot="1800000">
              <a:off x="3720064" y="412607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7" name="Shape 167"/>
            <p:cNvSpPr/>
            <p:nvPr/>
          </p:nvSpPr>
          <p:spPr>
            <a:xfrm rot="1800000">
              <a:off x="3729590" y="1592427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>
              <a:solidFill>
                <a:schemeClr val="lt1">
                  <a:alpha val="7843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8" name="Shape 168"/>
            <p:cNvSpPr/>
            <p:nvPr/>
          </p:nvSpPr>
          <p:spPr>
            <a:xfrm rot="1800000">
              <a:off x="2977114" y="325603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3921"/>
              </a:schemeClr>
            </a:solidFill>
            <a:ln w="12700" cap="flat">
              <a:solidFill>
                <a:schemeClr val="lt1">
                  <a:alpha val="7843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69" name="Shape 169"/>
            <p:cNvSpPr/>
            <p:nvPr/>
          </p:nvSpPr>
          <p:spPr>
            <a:xfrm rot="1800000">
              <a:off x="4463014" y="538337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5882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0" name="Shape 170"/>
            <p:cNvSpPr/>
            <p:nvPr/>
          </p:nvSpPr>
          <p:spPr>
            <a:xfrm rot="1799999">
              <a:off x="-382403" y="4201527"/>
              <a:ext cx="1261498" cy="1388235"/>
            </a:xfrm>
            <a:custGeom>
              <a:avLst/>
              <a:gdLst/>
              <a:ahLst/>
              <a:cxnLst/>
              <a:rect l="0" t="0" r="0" b="0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1" name="Shape 171"/>
            <p:cNvSpPr/>
            <p:nvPr/>
          </p:nvSpPr>
          <p:spPr>
            <a:xfrm rot="1800000">
              <a:off x="24364" y="540242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2" name="Shape 172"/>
            <p:cNvSpPr/>
            <p:nvPr/>
          </p:nvSpPr>
          <p:spPr>
            <a:xfrm rot="1800000">
              <a:off x="52940" y="284972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>
              <a:solidFill>
                <a:schemeClr val="lt1">
                  <a:alpha val="7843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3" name="Shape 173"/>
            <p:cNvSpPr/>
            <p:nvPr/>
          </p:nvSpPr>
          <p:spPr>
            <a:xfrm rot="1800000">
              <a:off x="776839" y="4126076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4" name="Shape 174"/>
            <p:cNvSpPr/>
            <p:nvPr/>
          </p:nvSpPr>
          <p:spPr>
            <a:xfrm rot="1800000">
              <a:off x="1510264" y="5411953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5" name="Shape 175"/>
            <p:cNvSpPr/>
            <p:nvPr/>
          </p:nvSpPr>
          <p:spPr>
            <a:xfrm rot="1800000">
              <a:off x="1529315" y="2859251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>
              <a:solidFill>
                <a:schemeClr val="lt1">
                  <a:alpha val="7843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6" name="Shape 176"/>
            <p:cNvSpPr/>
            <p:nvPr/>
          </p:nvSpPr>
          <p:spPr>
            <a:xfrm rot="1800000">
              <a:off x="795889" y="1563852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7" name="Shape 177"/>
            <p:cNvSpPr/>
            <p:nvPr/>
          </p:nvSpPr>
          <p:spPr>
            <a:xfrm rot="1800000">
              <a:off x="6806165" y="414512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8" name="Shape 178"/>
            <p:cNvSpPr/>
            <p:nvPr/>
          </p:nvSpPr>
          <p:spPr>
            <a:xfrm rot="1800000">
              <a:off x="7549115" y="542147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79" name="Shape 179"/>
            <p:cNvSpPr/>
            <p:nvPr/>
          </p:nvSpPr>
          <p:spPr>
            <a:xfrm rot="1800000">
              <a:off x="7549116" y="286877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>
              <a:solidFill>
                <a:schemeClr val="lt1">
                  <a:alpha val="7843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80" name="Shape 180"/>
            <p:cNvSpPr/>
            <p:nvPr/>
          </p:nvSpPr>
          <p:spPr>
            <a:xfrm rot="1799999">
              <a:off x="8306521" y="4055629"/>
              <a:ext cx="1243406" cy="1388235"/>
            </a:xfrm>
            <a:custGeom>
              <a:avLst/>
              <a:gdLst/>
              <a:ahLst/>
              <a:cxnLst/>
              <a:rect l="0" t="0" r="0" b="0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81" name="Shape 181"/>
            <p:cNvSpPr/>
            <p:nvPr/>
          </p:nvSpPr>
          <p:spPr>
            <a:xfrm rot="1799999">
              <a:off x="8306771" y="1511523"/>
              <a:ext cx="1241870" cy="1388821"/>
            </a:xfrm>
            <a:custGeom>
              <a:avLst/>
              <a:gdLst/>
              <a:ahLst/>
              <a:cxnLst/>
              <a:rect l="0" t="0" r="0" b="0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182" name="Shape 182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 w="9525" cap="flat">
            <a:solidFill>
              <a:srgbClr val="74A50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3" name="Shape 183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4" name="Shape 184"/>
          <p:cNvSpPr txBox="1">
            <a:spLocks noGrp="1"/>
          </p:cNvSpPr>
          <p:nvPr>
            <p:ph type="dt" idx="10"/>
          </p:nvPr>
        </p:nvSpPr>
        <p:spPr>
          <a:xfrm>
            <a:off x="5997387" y="22449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5" name="Shape 185"/>
          <p:cNvSpPr txBox="1">
            <a:spLocks noGrp="1"/>
          </p:cNvSpPr>
          <p:nvPr>
            <p:ph type="sldNum" idx="12"/>
          </p:nvPr>
        </p:nvSpPr>
        <p:spPr>
          <a:xfrm>
            <a:off x="4649096" y="224490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6" name="Shape 186"/>
          <p:cNvSpPr/>
          <p:nvPr/>
        </p:nvSpPr>
        <p:spPr>
          <a:xfrm>
            <a:off x="905570" y="601883"/>
            <a:ext cx="3562257" cy="5648445"/>
          </a:xfrm>
          <a:prstGeom prst="rect">
            <a:avLst/>
          </a:prstGeom>
          <a:solidFill>
            <a:schemeClr val="lt1"/>
          </a:solidFill>
          <a:ln w="952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1145894" y="856526"/>
            <a:ext cx="3090440" cy="51507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8" name="Shape 188"/>
          <p:cNvSpPr/>
          <p:nvPr/>
        </p:nvSpPr>
        <p:spPr>
          <a:xfrm>
            <a:off x="4650889" y="6088283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ftr" idx="11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4739832" y="2657433"/>
            <a:ext cx="3304571" cy="14631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1" name="Shape 191"/>
          <p:cNvSpPr txBox="1">
            <a:spLocks noGrp="1"/>
          </p:cNvSpPr>
          <p:nvPr>
            <p:ph type="body" idx="2"/>
          </p:nvPr>
        </p:nvSpPr>
        <p:spPr>
          <a:xfrm>
            <a:off x="4736592" y="4136994"/>
            <a:ext cx="3298784" cy="151790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424242"/>
              </a:buClr>
              <a:buFont typeface="Questrial"/>
              <a:buNone/>
              <a:defRPr/>
            </a:lvl1pPr>
            <a:lvl2pPr marL="457200" indent="0" rtl="0">
              <a:spcBef>
                <a:spcPts val="0"/>
              </a:spcBef>
              <a:buFont typeface="Questrial"/>
              <a:buNone/>
              <a:defRPr/>
            </a:lvl2pPr>
            <a:lvl3pPr marL="914400" indent="0" rtl="0">
              <a:spcBef>
                <a:spcPts val="0"/>
              </a:spcBef>
              <a:buFont typeface="Questrial"/>
              <a:buNone/>
              <a:defRPr/>
            </a:lvl3pPr>
            <a:lvl4pPr marL="1371600" indent="0" rtl="0">
              <a:spcBef>
                <a:spcPts val="0"/>
              </a:spcBef>
              <a:buFont typeface="Questrial"/>
              <a:buNone/>
              <a:defRPr/>
            </a:lvl4pPr>
            <a:lvl5pPr marL="1828800" indent="0" rtl="0">
              <a:spcBef>
                <a:spcPts val="0"/>
              </a:spcBef>
              <a:buFont typeface="Questrial"/>
              <a:buNone/>
              <a:defRPr/>
            </a:lvl5pPr>
            <a:lvl6pPr marL="2286000" indent="0" rtl="0">
              <a:spcBef>
                <a:spcPts val="0"/>
              </a:spcBef>
              <a:buFont typeface="Questrial"/>
              <a:buNone/>
              <a:defRPr/>
            </a:lvl6pPr>
            <a:lvl7pPr marL="2743200" indent="0" rtl="0">
              <a:spcBef>
                <a:spcPts val="0"/>
              </a:spcBef>
              <a:buFont typeface="Questrial"/>
              <a:buNone/>
              <a:defRPr/>
            </a:lvl7pPr>
            <a:lvl8pPr marL="3200400" indent="0" rtl="0">
              <a:spcBef>
                <a:spcPts val="0"/>
              </a:spcBef>
              <a:buFont typeface="Questrial"/>
              <a:buNone/>
              <a:defRPr/>
            </a:lvl8pPr>
            <a:lvl9pPr marL="3657600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3" name="Shape 193"/>
          <p:cNvGrpSpPr/>
          <p:nvPr/>
        </p:nvGrpSpPr>
        <p:grpSpPr>
          <a:xfrm>
            <a:off x="-644958" y="0"/>
            <a:ext cx="10458653" cy="7117070"/>
            <a:chOff x="-644958" y="0"/>
            <a:chExt cx="10458653" cy="7117070"/>
          </a:xfrm>
        </p:grpSpPr>
        <p:grpSp>
          <p:nvGrpSpPr>
            <p:cNvPr id="194" name="Shape 19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95" name="Shape 195"/>
              <p:cNvGrpSpPr/>
              <p:nvPr/>
            </p:nvGrpSpPr>
            <p:grpSpPr>
              <a:xfrm>
                <a:off x="0" y="0"/>
                <a:ext cx="2514599" cy="6858000"/>
                <a:chOff x="0" y="0"/>
                <a:chExt cx="2514599" cy="6858000"/>
              </a:xfrm>
            </p:grpSpPr>
            <p:sp>
              <p:nvSpPr>
                <p:cNvPr id="196" name="Shape 196"/>
                <p:cNvSpPr/>
                <p:nvPr/>
              </p:nvSpPr>
              <p:spPr>
                <a:xfrm>
                  <a:off x="914400" y="0"/>
                  <a:ext cx="1600199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97" name="Shape 19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98" name="Shape 19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grpSp>
            <p:nvGrpSpPr>
              <p:cNvPr id="199" name="Shape 199"/>
              <p:cNvGrpSpPr/>
              <p:nvPr/>
            </p:nvGrpSpPr>
            <p:grpSpPr>
              <a:xfrm>
                <a:off x="422910" y="0"/>
                <a:ext cx="2514599" cy="6858000"/>
                <a:chOff x="0" y="0"/>
                <a:chExt cx="2514599" cy="6858000"/>
              </a:xfrm>
            </p:grpSpPr>
            <p:sp>
              <p:nvSpPr>
                <p:cNvPr id="200" name="Shape 200"/>
                <p:cNvSpPr/>
                <p:nvPr/>
              </p:nvSpPr>
              <p:spPr>
                <a:xfrm>
                  <a:off x="914400" y="0"/>
                  <a:ext cx="1600199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201" name="Shape 20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202" name="Shape 20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grpSp>
            <p:nvGrpSpPr>
              <p:cNvPr id="203" name="Shape 203"/>
              <p:cNvGrpSpPr/>
              <p:nvPr/>
            </p:nvGrpSpPr>
            <p:grpSpPr>
              <a:xfrm rot="10800000">
                <a:off x="6629400" y="0"/>
                <a:ext cx="2514599" cy="6858000"/>
                <a:chOff x="0" y="0"/>
                <a:chExt cx="2514599" cy="6858000"/>
              </a:xfrm>
            </p:grpSpPr>
            <p:sp>
              <p:nvSpPr>
                <p:cNvPr id="204" name="Shape 204"/>
                <p:cNvSpPr/>
                <p:nvPr/>
              </p:nvSpPr>
              <p:spPr>
                <a:xfrm>
                  <a:off x="914400" y="0"/>
                  <a:ext cx="1600199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205" name="Shape 20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206" name="Shape 206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sp>
            <p:nvSpPr>
              <p:cNvPr id="207" name="Shape 20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  <p:sp>
            <p:nvSpPr>
              <p:cNvPr id="208" name="Shape 20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  <p:sp>
            <p:nvSpPr>
              <p:cNvPr id="209" name="Shape 20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</p:grpSp>
        <p:sp>
          <p:nvSpPr>
            <p:cNvPr id="210" name="Shape 210"/>
            <p:cNvSpPr/>
            <p:nvPr/>
          </p:nvSpPr>
          <p:spPr>
            <a:xfrm>
              <a:off x="-11875" y="5035137"/>
              <a:ext cx="9143999" cy="1175654"/>
            </a:xfrm>
            <a:custGeom>
              <a:avLst/>
              <a:gdLst/>
              <a:ahLst/>
              <a:cxnLst/>
              <a:rect l="0" t="0" r="0" b="0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>
              <a:solidFill>
                <a:schemeClr val="lt1">
                  <a:alpha val="2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1" name="Shape 211"/>
            <p:cNvSpPr/>
            <p:nvPr/>
          </p:nvSpPr>
          <p:spPr>
            <a:xfrm>
              <a:off x="-11875" y="3467594"/>
              <a:ext cx="9143999" cy="890649"/>
            </a:xfrm>
            <a:custGeom>
              <a:avLst/>
              <a:gdLst/>
              <a:ahLst/>
              <a:cxnLst/>
              <a:rect l="0" t="0" r="0" b="0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>
              <a:solidFill>
                <a:schemeClr val="lt1">
                  <a:alpha val="2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2" name="Shape 212"/>
            <p:cNvSpPr/>
            <p:nvPr/>
          </p:nvSpPr>
          <p:spPr>
            <a:xfrm>
              <a:off x="-23750" y="5640778"/>
              <a:ext cx="3004456" cy="1211282"/>
            </a:xfrm>
            <a:custGeom>
              <a:avLst/>
              <a:gdLst/>
              <a:ahLst/>
              <a:cxnLst/>
              <a:rect l="0" t="0" r="0" b="0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>
              <a:solidFill>
                <a:schemeClr val="lt1">
                  <a:alpha val="2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3" name="Shape 213"/>
            <p:cNvSpPr/>
            <p:nvPr/>
          </p:nvSpPr>
          <p:spPr>
            <a:xfrm>
              <a:off x="-11875" y="5284519"/>
              <a:ext cx="9143999" cy="1478477"/>
            </a:xfrm>
            <a:custGeom>
              <a:avLst/>
              <a:gdLst/>
              <a:ahLst/>
              <a:cxnLst/>
              <a:rect l="0" t="0" r="0" b="0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>
              <a:solidFill>
                <a:schemeClr val="lt1">
                  <a:alpha val="2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4" name="Shape 214"/>
            <p:cNvSpPr/>
            <p:nvPr/>
          </p:nvSpPr>
          <p:spPr>
            <a:xfrm>
              <a:off x="2137558" y="5132119"/>
              <a:ext cx="6982690" cy="1719941"/>
            </a:xfrm>
            <a:custGeom>
              <a:avLst/>
              <a:gdLst/>
              <a:ahLst/>
              <a:cxnLst/>
              <a:rect l="0" t="0" r="0" b="0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>
              <a:solidFill>
                <a:schemeClr val="lt1">
                  <a:alpha val="2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5" name="Shape 215"/>
            <p:cNvSpPr/>
            <p:nvPr/>
          </p:nvSpPr>
          <p:spPr>
            <a:xfrm rot="1800000">
              <a:off x="2996164" y="2859251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6" name="Shape 216"/>
            <p:cNvSpPr/>
            <p:nvPr/>
          </p:nvSpPr>
          <p:spPr>
            <a:xfrm rot="1800000">
              <a:off x="3720064" y="412607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7" name="Shape 217"/>
            <p:cNvSpPr/>
            <p:nvPr/>
          </p:nvSpPr>
          <p:spPr>
            <a:xfrm rot="1800000">
              <a:off x="3729590" y="1592427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>
              <a:solidFill>
                <a:schemeClr val="lt1">
                  <a:alpha val="7843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8" name="Shape 218"/>
            <p:cNvSpPr/>
            <p:nvPr/>
          </p:nvSpPr>
          <p:spPr>
            <a:xfrm rot="1800000">
              <a:off x="2977114" y="325603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3921"/>
              </a:schemeClr>
            </a:solidFill>
            <a:ln w="12700" cap="flat">
              <a:solidFill>
                <a:schemeClr val="lt1">
                  <a:alpha val="7843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19" name="Shape 219"/>
            <p:cNvSpPr/>
            <p:nvPr/>
          </p:nvSpPr>
          <p:spPr>
            <a:xfrm rot="1800000">
              <a:off x="4463014" y="538337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5882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0" name="Shape 220"/>
            <p:cNvSpPr/>
            <p:nvPr/>
          </p:nvSpPr>
          <p:spPr>
            <a:xfrm rot="1799999">
              <a:off x="-382403" y="4201527"/>
              <a:ext cx="1261498" cy="1388235"/>
            </a:xfrm>
            <a:custGeom>
              <a:avLst/>
              <a:gdLst/>
              <a:ahLst/>
              <a:cxnLst/>
              <a:rect l="0" t="0" r="0" b="0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1" name="Shape 221"/>
            <p:cNvSpPr/>
            <p:nvPr/>
          </p:nvSpPr>
          <p:spPr>
            <a:xfrm rot="1800000">
              <a:off x="24364" y="540242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2" name="Shape 222"/>
            <p:cNvSpPr/>
            <p:nvPr/>
          </p:nvSpPr>
          <p:spPr>
            <a:xfrm rot="1800000">
              <a:off x="52940" y="284972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>
              <a:solidFill>
                <a:schemeClr val="lt1">
                  <a:alpha val="7843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3" name="Shape 223"/>
            <p:cNvSpPr/>
            <p:nvPr/>
          </p:nvSpPr>
          <p:spPr>
            <a:xfrm rot="1800000">
              <a:off x="776839" y="4126076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4" name="Shape 224"/>
            <p:cNvSpPr/>
            <p:nvPr/>
          </p:nvSpPr>
          <p:spPr>
            <a:xfrm rot="1800000">
              <a:off x="1510264" y="5411953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5" name="Shape 225"/>
            <p:cNvSpPr/>
            <p:nvPr/>
          </p:nvSpPr>
          <p:spPr>
            <a:xfrm rot="1800000">
              <a:off x="1529315" y="2859251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>
              <a:solidFill>
                <a:schemeClr val="lt1">
                  <a:alpha val="7843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6" name="Shape 226"/>
            <p:cNvSpPr/>
            <p:nvPr/>
          </p:nvSpPr>
          <p:spPr>
            <a:xfrm rot="1800000">
              <a:off x="795889" y="1563852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7" name="Shape 227"/>
            <p:cNvSpPr/>
            <p:nvPr/>
          </p:nvSpPr>
          <p:spPr>
            <a:xfrm rot="1800000">
              <a:off x="6806165" y="414512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8" name="Shape 228"/>
            <p:cNvSpPr/>
            <p:nvPr/>
          </p:nvSpPr>
          <p:spPr>
            <a:xfrm rot="1800000">
              <a:off x="7549115" y="542147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29" name="Shape 229"/>
            <p:cNvSpPr/>
            <p:nvPr/>
          </p:nvSpPr>
          <p:spPr>
            <a:xfrm rot="1800000">
              <a:off x="7549116" y="286877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>
              <a:solidFill>
                <a:schemeClr val="lt1">
                  <a:alpha val="7843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30" name="Shape 230"/>
            <p:cNvSpPr/>
            <p:nvPr/>
          </p:nvSpPr>
          <p:spPr>
            <a:xfrm rot="1799999">
              <a:off x="8306521" y="4055629"/>
              <a:ext cx="1243406" cy="1388235"/>
            </a:xfrm>
            <a:custGeom>
              <a:avLst/>
              <a:gdLst/>
              <a:ahLst/>
              <a:cxnLst/>
              <a:rect l="0" t="0" r="0" b="0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31" name="Shape 231"/>
            <p:cNvSpPr/>
            <p:nvPr/>
          </p:nvSpPr>
          <p:spPr>
            <a:xfrm rot="1799999">
              <a:off x="8306771" y="1511523"/>
              <a:ext cx="1241870" cy="1388821"/>
            </a:xfrm>
            <a:custGeom>
              <a:avLst/>
              <a:gdLst/>
              <a:ahLst/>
              <a:cxnLst/>
              <a:rect l="0" t="0" r="0" b="0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232" name="Shape 232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 w="9525" cap="flat">
            <a:solidFill>
              <a:srgbClr val="74A50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33" name="Shape 233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34" name="Shape 234"/>
          <p:cNvSpPr/>
          <p:nvPr/>
        </p:nvSpPr>
        <p:spPr>
          <a:xfrm>
            <a:off x="905570" y="601883"/>
            <a:ext cx="3562257" cy="564844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1E1E1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35" name="Shape 235"/>
          <p:cNvSpPr/>
          <p:nvPr/>
        </p:nvSpPr>
        <p:spPr>
          <a:xfrm>
            <a:off x="4650889" y="6088283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36" name="Shape 236"/>
          <p:cNvSpPr txBox="1">
            <a:spLocks noGrp="1"/>
          </p:cNvSpPr>
          <p:nvPr>
            <p:ph type="title"/>
          </p:nvPr>
        </p:nvSpPr>
        <p:spPr>
          <a:xfrm>
            <a:off x="4734423" y="2660903"/>
            <a:ext cx="3300983" cy="14630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7" name="Shape 237"/>
          <p:cNvSpPr>
            <a:spLocks noGrp="1"/>
          </p:cNvSpPr>
          <p:nvPr>
            <p:ph type="pic" idx="2"/>
          </p:nvPr>
        </p:nvSpPr>
        <p:spPr>
          <a:xfrm>
            <a:off x="1005208" y="693795"/>
            <a:ext cx="3359623" cy="5468111"/>
          </a:xfrm>
          <a:prstGeom prst="rect">
            <a:avLst/>
          </a:prstGeom>
          <a:noFill/>
          <a:ln>
            <a:noFill/>
          </a:ln>
        </p:spPr>
      </p:sp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4734630" y="4133087"/>
            <a:ext cx="3300572" cy="15195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424242"/>
              </a:buClr>
              <a:buFont typeface="Questrial"/>
              <a:buNone/>
              <a:defRPr/>
            </a:lvl1pPr>
            <a:lvl2pPr marL="457200" indent="0" rtl="0">
              <a:spcBef>
                <a:spcPts val="0"/>
              </a:spcBef>
              <a:buFont typeface="Questrial"/>
              <a:buNone/>
              <a:defRPr/>
            </a:lvl2pPr>
            <a:lvl3pPr marL="914400" indent="0" rtl="0">
              <a:spcBef>
                <a:spcPts val="0"/>
              </a:spcBef>
              <a:buFont typeface="Questrial"/>
              <a:buNone/>
              <a:defRPr/>
            </a:lvl3pPr>
            <a:lvl4pPr marL="1371600" indent="0" rtl="0">
              <a:spcBef>
                <a:spcPts val="0"/>
              </a:spcBef>
              <a:buFont typeface="Questrial"/>
              <a:buNone/>
              <a:defRPr/>
            </a:lvl4pPr>
            <a:lvl5pPr marL="1828800" indent="0" rtl="0">
              <a:spcBef>
                <a:spcPts val="0"/>
              </a:spcBef>
              <a:buFont typeface="Questrial"/>
              <a:buNone/>
              <a:defRPr/>
            </a:lvl5pPr>
            <a:lvl6pPr marL="2286000" indent="0" rtl="0">
              <a:spcBef>
                <a:spcPts val="0"/>
              </a:spcBef>
              <a:buFont typeface="Questrial"/>
              <a:buNone/>
              <a:defRPr/>
            </a:lvl6pPr>
            <a:lvl7pPr marL="2743200" indent="0" rtl="0">
              <a:spcBef>
                <a:spcPts val="0"/>
              </a:spcBef>
              <a:buFont typeface="Questrial"/>
              <a:buNone/>
              <a:defRPr/>
            </a:lvl7pPr>
            <a:lvl8pPr marL="3200400" indent="0" rtl="0">
              <a:spcBef>
                <a:spcPts val="0"/>
              </a:spcBef>
              <a:buFont typeface="Questrial"/>
              <a:buNone/>
              <a:defRPr/>
            </a:lvl8pPr>
            <a:lvl9pPr marL="3657600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239" name="Shape 239"/>
          <p:cNvSpPr txBox="1">
            <a:spLocks noGrp="1"/>
          </p:cNvSpPr>
          <p:nvPr>
            <p:ph type="dt" idx="10"/>
          </p:nvPr>
        </p:nvSpPr>
        <p:spPr>
          <a:xfrm>
            <a:off x="5997387" y="22449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0" name="Shape 240"/>
          <p:cNvSpPr txBox="1">
            <a:spLocks noGrp="1"/>
          </p:cNvSpPr>
          <p:nvPr>
            <p:ph type="ftr" idx="11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1" name="Shape 241"/>
          <p:cNvSpPr txBox="1">
            <a:spLocks noGrp="1"/>
          </p:cNvSpPr>
          <p:nvPr>
            <p:ph type="sldNum" idx="12"/>
          </p:nvPr>
        </p:nvSpPr>
        <p:spPr>
          <a:xfrm>
            <a:off x="4649096" y="224490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2F35E"/>
            </a:gs>
            <a:gs pos="62000">
              <a:srgbClr val="99BC52"/>
            </a:gs>
            <a:gs pos="100000">
              <a:srgbClr val="88A848"/>
            </a:gs>
          </a:gsLst>
          <a:lin ang="5400000" scaled="0"/>
        </a:gra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hape 9"/>
          <p:cNvGrpSpPr/>
          <p:nvPr/>
        </p:nvGrpSpPr>
        <p:grpSpPr>
          <a:xfrm>
            <a:off x="-567354" y="0"/>
            <a:ext cx="10458653" cy="7117070"/>
            <a:chOff x="-644958" y="0"/>
            <a:chExt cx="10458653" cy="7117070"/>
          </a:xfrm>
        </p:grpSpPr>
        <p:grpSp>
          <p:nvGrpSpPr>
            <p:cNvPr id="10" name="Shape 10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1" name="Shape 11"/>
              <p:cNvGrpSpPr/>
              <p:nvPr/>
            </p:nvGrpSpPr>
            <p:grpSpPr>
              <a:xfrm>
                <a:off x="0" y="0"/>
                <a:ext cx="2514599" cy="6858000"/>
                <a:chOff x="0" y="0"/>
                <a:chExt cx="2514599" cy="6858000"/>
              </a:xfrm>
            </p:grpSpPr>
            <p:sp>
              <p:nvSpPr>
                <p:cNvPr id="12" name="Shape 12"/>
                <p:cNvSpPr/>
                <p:nvPr/>
              </p:nvSpPr>
              <p:spPr>
                <a:xfrm>
                  <a:off x="914400" y="0"/>
                  <a:ext cx="1600199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3" name="Shape 13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4" name="Shape 14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grpSp>
            <p:nvGrpSpPr>
              <p:cNvPr id="15" name="Shape 15"/>
              <p:cNvGrpSpPr/>
              <p:nvPr/>
            </p:nvGrpSpPr>
            <p:grpSpPr>
              <a:xfrm>
                <a:off x="422910" y="0"/>
                <a:ext cx="2514599" cy="6858000"/>
                <a:chOff x="0" y="0"/>
                <a:chExt cx="2514599" cy="6858000"/>
              </a:xfrm>
            </p:grpSpPr>
            <p:sp>
              <p:nvSpPr>
                <p:cNvPr id="16" name="Shape 16"/>
                <p:cNvSpPr/>
                <p:nvPr/>
              </p:nvSpPr>
              <p:spPr>
                <a:xfrm>
                  <a:off x="914400" y="0"/>
                  <a:ext cx="1600199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7" name="Shape 1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18" name="Shape 1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grpSp>
            <p:nvGrpSpPr>
              <p:cNvPr id="19" name="Shape 19"/>
              <p:cNvGrpSpPr/>
              <p:nvPr/>
            </p:nvGrpSpPr>
            <p:grpSpPr>
              <a:xfrm rot="10800000">
                <a:off x="6629400" y="0"/>
                <a:ext cx="2514599" cy="6858000"/>
                <a:chOff x="0" y="0"/>
                <a:chExt cx="2514599" cy="6858000"/>
              </a:xfrm>
            </p:grpSpPr>
            <p:sp>
              <p:nvSpPr>
                <p:cNvPr id="20" name="Shape 20"/>
                <p:cNvSpPr/>
                <p:nvPr/>
              </p:nvSpPr>
              <p:spPr>
                <a:xfrm>
                  <a:off x="914400" y="0"/>
                  <a:ext cx="1600199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21" name="Shape 2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  <p:sp>
              <p:nvSpPr>
                <p:cNvPr id="22" name="Shape 2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 b="0" i="0" u="none" strike="noStrike" cap="none" baseline="0">
                    <a:solidFill>
                      <a:schemeClr val="lt1"/>
                    </a:solidFill>
                    <a:latin typeface="Questrial"/>
                    <a:ea typeface="Questrial"/>
                    <a:cs typeface="Questrial"/>
                    <a:sym typeface="Questrial"/>
                  </a:endParaRPr>
                </a:p>
              </p:txBody>
            </p:sp>
          </p:grpSp>
          <p:sp>
            <p:nvSpPr>
              <p:cNvPr id="23" name="Shape 2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  <p:sp>
            <p:nvSpPr>
              <p:cNvPr id="24" name="Shape 2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  <p:sp>
            <p:nvSpPr>
              <p:cNvPr id="25" name="Shape 2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1800" b="0" i="0" u="none" strike="noStrike" cap="none" baseline="0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</p:grpSp>
        <p:sp>
          <p:nvSpPr>
            <p:cNvPr id="26" name="Shape 26"/>
            <p:cNvSpPr/>
            <p:nvPr/>
          </p:nvSpPr>
          <p:spPr>
            <a:xfrm>
              <a:off x="-11875" y="5035137"/>
              <a:ext cx="9143999" cy="1175654"/>
            </a:xfrm>
            <a:custGeom>
              <a:avLst/>
              <a:gdLst/>
              <a:ahLst/>
              <a:cxnLst/>
              <a:rect l="0" t="0" r="0" b="0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>
              <a:solidFill>
                <a:schemeClr val="lt1">
                  <a:alpha val="2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7" name="Shape 27"/>
            <p:cNvSpPr/>
            <p:nvPr/>
          </p:nvSpPr>
          <p:spPr>
            <a:xfrm>
              <a:off x="-11875" y="3467594"/>
              <a:ext cx="9143999" cy="890649"/>
            </a:xfrm>
            <a:custGeom>
              <a:avLst/>
              <a:gdLst/>
              <a:ahLst/>
              <a:cxnLst/>
              <a:rect l="0" t="0" r="0" b="0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>
              <a:solidFill>
                <a:schemeClr val="lt1">
                  <a:alpha val="2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8" name="Shape 28"/>
            <p:cNvSpPr/>
            <p:nvPr/>
          </p:nvSpPr>
          <p:spPr>
            <a:xfrm>
              <a:off x="-23750" y="5640778"/>
              <a:ext cx="3004456" cy="1211282"/>
            </a:xfrm>
            <a:custGeom>
              <a:avLst/>
              <a:gdLst/>
              <a:ahLst/>
              <a:cxnLst/>
              <a:rect l="0" t="0" r="0" b="0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>
              <a:solidFill>
                <a:schemeClr val="lt1">
                  <a:alpha val="2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29" name="Shape 29"/>
            <p:cNvSpPr/>
            <p:nvPr/>
          </p:nvSpPr>
          <p:spPr>
            <a:xfrm>
              <a:off x="-11875" y="5284519"/>
              <a:ext cx="9143999" cy="1478477"/>
            </a:xfrm>
            <a:custGeom>
              <a:avLst/>
              <a:gdLst/>
              <a:ahLst/>
              <a:cxnLst/>
              <a:rect l="0" t="0" r="0" b="0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>
              <a:solidFill>
                <a:schemeClr val="lt1">
                  <a:alpha val="2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0" name="Shape 30"/>
            <p:cNvSpPr/>
            <p:nvPr/>
          </p:nvSpPr>
          <p:spPr>
            <a:xfrm>
              <a:off x="2137558" y="5132119"/>
              <a:ext cx="6982690" cy="1719941"/>
            </a:xfrm>
            <a:custGeom>
              <a:avLst/>
              <a:gdLst/>
              <a:ahLst/>
              <a:cxnLst/>
              <a:rect l="0" t="0" r="0" b="0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>
              <a:solidFill>
                <a:schemeClr val="lt1">
                  <a:alpha val="2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1" name="Shape 31"/>
            <p:cNvSpPr/>
            <p:nvPr/>
          </p:nvSpPr>
          <p:spPr>
            <a:xfrm rot="1800000">
              <a:off x="2996164" y="2859251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2" name="Shape 32"/>
            <p:cNvSpPr/>
            <p:nvPr/>
          </p:nvSpPr>
          <p:spPr>
            <a:xfrm rot="1800000">
              <a:off x="3720064" y="412607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3" name="Shape 33"/>
            <p:cNvSpPr/>
            <p:nvPr/>
          </p:nvSpPr>
          <p:spPr>
            <a:xfrm rot="1800000">
              <a:off x="3729590" y="1592427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>
              <a:solidFill>
                <a:schemeClr val="lt1">
                  <a:alpha val="7843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4" name="Shape 34"/>
            <p:cNvSpPr/>
            <p:nvPr/>
          </p:nvSpPr>
          <p:spPr>
            <a:xfrm rot="1800000">
              <a:off x="2977114" y="325603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3921"/>
              </a:schemeClr>
            </a:solidFill>
            <a:ln w="12700" cap="flat">
              <a:solidFill>
                <a:schemeClr val="lt1">
                  <a:alpha val="7843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5" name="Shape 35"/>
            <p:cNvSpPr/>
            <p:nvPr/>
          </p:nvSpPr>
          <p:spPr>
            <a:xfrm rot="1800000">
              <a:off x="4463014" y="538337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5882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6" name="Shape 36"/>
            <p:cNvSpPr/>
            <p:nvPr/>
          </p:nvSpPr>
          <p:spPr>
            <a:xfrm rot="1799999">
              <a:off x="-382403" y="4201527"/>
              <a:ext cx="1261498" cy="1388235"/>
            </a:xfrm>
            <a:custGeom>
              <a:avLst/>
              <a:gdLst/>
              <a:ahLst/>
              <a:cxnLst/>
              <a:rect l="0" t="0" r="0" b="0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7" name="Shape 37"/>
            <p:cNvSpPr/>
            <p:nvPr/>
          </p:nvSpPr>
          <p:spPr>
            <a:xfrm rot="1800000">
              <a:off x="24364" y="540242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8" name="Shape 38"/>
            <p:cNvSpPr/>
            <p:nvPr/>
          </p:nvSpPr>
          <p:spPr>
            <a:xfrm rot="1800000">
              <a:off x="52940" y="284972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>
              <a:solidFill>
                <a:schemeClr val="lt1">
                  <a:alpha val="7843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39" name="Shape 39"/>
            <p:cNvSpPr/>
            <p:nvPr/>
          </p:nvSpPr>
          <p:spPr>
            <a:xfrm rot="1800000">
              <a:off x="776839" y="4126076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0" name="Shape 40"/>
            <p:cNvSpPr/>
            <p:nvPr/>
          </p:nvSpPr>
          <p:spPr>
            <a:xfrm rot="1800000">
              <a:off x="1510264" y="5411953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1" name="Shape 41"/>
            <p:cNvSpPr/>
            <p:nvPr/>
          </p:nvSpPr>
          <p:spPr>
            <a:xfrm rot="1800000">
              <a:off x="1529315" y="2859251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>
              <a:solidFill>
                <a:schemeClr val="lt1">
                  <a:alpha val="7843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2" name="Shape 42"/>
            <p:cNvSpPr/>
            <p:nvPr/>
          </p:nvSpPr>
          <p:spPr>
            <a:xfrm rot="1800000">
              <a:off x="795889" y="1563852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3" name="Shape 43"/>
            <p:cNvSpPr/>
            <p:nvPr/>
          </p:nvSpPr>
          <p:spPr>
            <a:xfrm rot="1800000">
              <a:off x="6806165" y="414512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4" name="Shape 44"/>
            <p:cNvSpPr/>
            <p:nvPr/>
          </p:nvSpPr>
          <p:spPr>
            <a:xfrm rot="1800000">
              <a:off x="7549115" y="542147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5" name="Shape 45"/>
            <p:cNvSpPr/>
            <p:nvPr/>
          </p:nvSpPr>
          <p:spPr>
            <a:xfrm rot="1800000">
              <a:off x="7549116" y="2868778"/>
              <a:ext cx="1601399" cy="1388235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>
              <a:solidFill>
                <a:schemeClr val="lt1">
                  <a:alpha val="7843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6" name="Shape 46"/>
            <p:cNvSpPr/>
            <p:nvPr/>
          </p:nvSpPr>
          <p:spPr>
            <a:xfrm rot="1799999">
              <a:off x="8306521" y="4055629"/>
              <a:ext cx="1243406" cy="1388235"/>
            </a:xfrm>
            <a:custGeom>
              <a:avLst/>
              <a:gdLst/>
              <a:ahLst/>
              <a:cxnLst/>
              <a:rect l="0" t="0" r="0" b="0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921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47" name="Shape 47"/>
            <p:cNvSpPr/>
            <p:nvPr/>
          </p:nvSpPr>
          <p:spPr>
            <a:xfrm rot="1799999">
              <a:off x="8306771" y="1511523"/>
              <a:ext cx="1241870" cy="1388821"/>
            </a:xfrm>
            <a:custGeom>
              <a:avLst/>
              <a:gdLst/>
              <a:ahLst/>
              <a:cxnLst/>
              <a:rect l="0" t="0" r="0" b="0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>
              <a:solidFill>
                <a:schemeClr val="lt1">
                  <a:alpha val="11764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 baseline="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sp>
        <p:nvSpPr>
          <p:cNvPr id="48" name="Shape 48"/>
          <p:cNvSpPr/>
          <p:nvPr/>
        </p:nvSpPr>
        <p:spPr>
          <a:xfrm>
            <a:off x="457200" y="333487"/>
            <a:ext cx="8229600" cy="6185646"/>
          </a:xfrm>
          <a:prstGeom prst="rect">
            <a:avLst/>
          </a:prstGeom>
          <a:solidFill>
            <a:schemeClr val="lt1"/>
          </a:solidFill>
          <a:ln w="952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9" name="Shape 49"/>
          <p:cNvSpPr/>
          <p:nvPr/>
        </p:nvSpPr>
        <p:spPr>
          <a:xfrm>
            <a:off x="4561242" y="-21511"/>
            <a:ext cx="3679116" cy="699243"/>
          </a:xfrm>
          <a:prstGeom prst="rect">
            <a:avLst/>
          </a:prstGeom>
          <a:solidFill>
            <a:srgbClr val="F5F5F5"/>
          </a:solidFill>
          <a:ln w="9525" cap="flat">
            <a:solidFill>
              <a:srgbClr val="74A50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0" name="Shape 5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1043490" y="1027663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chemeClr val="accent1"/>
              </a:buClr>
              <a:buFont typeface="Questria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1043491" y="2323651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63576" algn="l" rtl="0">
              <a:spcBef>
                <a:spcPts val="480"/>
              </a:spcBef>
              <a:buClr>
                <a:schemeClr val="accent1"/>
              </a:buClr>
              <a:buFont typeface="Questrial"/>
              <a:buChar char="○"/>
              <a:defRPr/>
            </a:lvl1pPr>
            <a:lvl2pPr marL="640080" marR="0" indent="-178308" algn="l" rtl="0">
              <a:spcBef>
                <a:spcPts val="440"/>
              </a:spcBef>
              <a:buClr>
                <a:schemeClr val="accent1"/>
              </a:buClr>
              <a:buFont typeface="Questrial"/>
              <a:buChar char="○"/>
              <a:defRPr/>
            </a:lvl2pPr>
            <a:lvl3pPr marL="914400" marR="0" indent="-132080" algn="l" rtl="0">
              <a:spcBef>
                <a:spcPts val="400"/>
              </a:spcBef>
              <a:buClr>
                <a:schemeClr val="accent1"/>
              </a:buClr>
              <a:buFont typeface="Questrial"/>
              <a:buChar char="○"/>
              <a:defRPr/>
            </a:lvl3pPr>
            <a:lvl4pPr marL="1124712" marR="0" indent="-148844" algn="l" rtl="0">
              <a:spcBef>
                <a:spcPts val="360"/>
              </a:spcBef>
              <a:buClr>
                <a:schemeClr val="accent1"/>
              </a:buClr>
              <a:buFont typeface="Questrial"/>
              <a:buChar char="○"/>
              <a:defRPr/>
            </a:lvl4pPr>
            <a:lvl5pPr marL="1325880" marR="0" indent="-156464" algn="l" rtl="0">
              <a:spcBef>
                <a:spcPts val="320"/>
              </a:spcBef>
              <a:buClr>
                <a:schemeClr val="accent1"/>
              </a:buClr>
              <a:buFont typeface="Questrial"/>
              <a:buChar char="○"/>
              <a:defRPr/>
            </a:lvl5pPr>
            <a:lvl6pPr marL="1517904" marR="0" indent="-167639" algn="l" rtl="0">
              <a:spcBef>
                <a:spcPts val="280"/>
              </a:spcBef>
              <a:buClr>
                <a:schemeClr val="accent1"/>
              </a:buClr>
              <a:buFont typeface="Questrial"/>
              <a:buChar char="○"/>
              <a:defRPr/>
            </a:lvl6pPr>
            <a:lvl7pPr marL="1719072" marR="0" indent="-165608" algn="l" rtl="0">
              <a:spcBef>
                <a:spcPts val="280"/>
              </a:spcBef>
              <a:buClr>
                <a:schemeClr val="accent1"/>
              </a:buClr>
              <a:buFont typeface="Questrial"/>
              <a:buChar char="○"/>
              <a:defRPr/>
            </a:lvl7pPr>
            <a:lvl8pPr marL="1920240" marR="0" indent="-163575" algn="l" rtl="0">
              <a:spcBef>
                <a:spcPts val="280"/>
              </a:spcBef>
              <a:buClr>
                <a:schemeClr val="accent1"/>
              </a:buClr>
              <a:buFont typeface="Questrial"/>
              <a:buChar char="○"/>
              <a:defRPr/>
            </a:lvl8pPr>
            <a:lvl9pPr marL="2121408" marR="0" indent="-161543" algn="l" rtl="0">
              <a:spcBef>
                <a:spcPts val="280"/>
              </a:spcBef>
              <a:buClr>
                <a:schemeClr val="accent1"/>
              </a:buClr>
              <a:buFont typeface="Questrial"/>
              <a:buChar char="○"/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5997387" y="22449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4649096" y="224490"/>
            <a:ext cx="133215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5" name="Shape 255"/>
          <p:cNvPicPr preferRelativeResize="0"/>
          <p:nvPr/>
        </p:nvPicPr>
        <p:blipFill rotWithShape="1">
          <a:blip r:embed="rId3"/>
          <a:srcRect/>
          <a:stretch/>
        </p:blipFill>
        <p:spPr>
          <a:xfrm>
            <a:off x="3093867" y="-21455"/>
            <a:ext cx="5725779" cy="6351232"/>
          </a:xfrm>
          <a:prstGeom prst="rect">
            <a:avLst/>
          </a:prstGeom>
          <a:noFill/>
          <a:ln>
            <a:noFill/>
          </a:ln>
        </p:spPr>
      </p:pic>
      <p:sp>
        <p:nvSpPr>
          <p:cNvPr id="256" name="Shape 256"/>
          <p:cNvSpPr txBox="1"/>
          <p:nvPr/>
        </p:nvSpPr>
        <p:spPr>
          <a:xfrm>
            <a:off x="167525" y="408350"/>
            <a:ext cx="3256199" cy="3580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 b="1"/>
              <a:t>Presenters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800" b="1"/>
              <a:t>Jen Simonds, Psychology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800" b="1"/>
              <a:t>Bill Bynum, Math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800" b="1"/>
              <a:t>Sean Raleigh, Math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800" b="1"/>
              <a:t>Dakota Hawkins</a:t>
            </a:r>
          </a:p>
          <a:p>
            <a:pPr marL="457200" indent="0">
              <a:spcBef>
                <a:spcPts val="0"/>
              </a:spcBef>
              <a:buNone/>
            </a:pPr>
            <a:r>
              <a:rPr lang="en-US" sz="1800" b="1"/>
              <a:t>Biology &amp; Math Student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title"/>
          </p:nvPr>
        </p:nvSpPr>
        <p:spPr>
          <a:xfrm>
            <a:off x="1043490" y="1027663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3600" b="0" i="0" u="none" strike="noStrike" cap="none" baseline="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QUARC Activities, Continued</a:t>
            </a:r>
          </a:p>
        </p:txBody>
      </p:sp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xfrm>
            <a:off x="1043491" y="2323651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79400" algn="l" rtl="0">
              <a:spcBef>
                <a:spcPts val="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4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Administer </a:t>
            </a: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QUARC Award for Best Use of Statistics at Undergrad Research Fair</a:t>
            </a:r>
          </a:p>
          <a:p>
            <a:pPr marL="342900" marR="0" lvl="0" indent="-279400" algn="l" rtl="0">
              <a:spcBef>
                <a:spcPts val="48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Advising on Curriculum:  Liberal Education Plan’s Quantitative Reasoning emphasis</a:t>
            </a:r>
          </a:p>
          <a:p>
            <a:pPr marL="342900" marR="0" lvl="0" indent="-279400" algn="l" rtl="0">
              <a:spcBef>
                <a:spcPts val="48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Consultation on Student and Faculty Projects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>
            <a:spLocks noGrp="1"/>
          </p:cNvSpPr>
          <p:nvPr>
            <p:ph type="title"/>
          </p:nvPr>
        </p:nvSpPr>
        <p:spPr>
          <a:xfrm>
            <a:off x="1043490" y="1027663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4000" b="0" i="0" u="none" strike="noStrike" cap="none" baseline="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Upcoming Activities</a:t>
            </a:r>
          </a:p>
        </p:txBody>
      </p:sp>
      <p:sp>
        <p:nvSpPr>
          <p:cNvPr id="325" name="Shape 325"/>
          <p:cNvSpPr txBox="1">
            <a:spLocks noGrp="1"/>
          </p:cNvSpPr>
          <p:nvPr>
            <p:ph type="body" idx="1"/>
          </p:nvPr>
        </p:nvSpPr>
        <p:spPr>
          <a:xfrm>
            <a:off x="1043491" y="2323651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79400" algn="l" rtl="0">
              <a:spcBef>
                <a:spcPts val="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2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Interactive presentation/session on “bridging the disciplines” at a National e-Conference – Faculty &amp; Student Consultants</a:t>
            </a:r>
          </a:p>
          <a:p>
            <a:pPr marL="342900" marR="0" lvl="0" indent="-279400" algn="l" rtl="0">
              <a:spcBef>
                <a:spcPts val="44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2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“Stats You Need” training for staff members</a:t>
            </a:r>
          </a:p>
          <a:p>
            <a:pPr marL="342900" marR="0" lvl="0" indent="-279400" algn="l" rtl="0">
              <a:spcBef>
                <a:spcPts val="44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2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Graduate Record Exam (GRE) Quantitative review sessions</a:t>
            </a:r>
          </a:p>
          <a:p>
            <a:pPr marL="342900" marR="0" lvl="0" indent="-279400" algn="l" rtl="0">
              <a:spcBef>
                <a:spcPts val="44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2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Developing Honors Data and Society Course</a:t>
            </a:r>
          </a:p>
          <a:p>
            <a:pPr marL="342900" marR="0" lvl="0" indent="-279400" algn="l" rtl="0">
              <a:spcBef>
                <a:spcPts val="44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2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Consultant involvement in Enrollment’s </a:t>
            </a:r>
            <a:br>
              <a:rPr lang="en-US" sz="22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lang="en-US" sz="22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Circles of Influence – High-Impact practices</a:t>
            </a:r>
          </a:p>
          <a:p>
            <a:pPr marL="68580" marR="0" lvl="0" indent="-5080" algn="l" rtl="0">
              <a:spcBef>
                <a:spcPts val="444"/>
              </a:spcBef>
              <a:buClr>
                <a:schemeClr val="accent1"/>
              </a:buClr>
              <a:buFont typeface="Questrial"/>
              <a:buNone/>
            </a:pPr>
            <a:endParaRPr sz="2200" b="0" i="0" u="none" strike="noStrike" cap="none" baseline="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>
            <a:spLocks noGrp="1"/>
          </p:cNvSpPr>
          <p:nvPr>
            <p:ph type="title"/>
          </p:nvPr>
        </p:nvSpPr>
        <p:spPr>
          <a:xfrm>
            <a:off x="1043490" y="1027663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3600" b="0" i="0" u="none" strike="noStrike" cap="none" baseline="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In Development:  Web Portal</a:t>
            </a:r>
          </a:p>
        </p:txBody>
      </p:sp>
      <p:sp>
        <p:nvSpPr>
          <p:cNvPr id="332" name="Shape 332"/>
          <p:cNvSpPr txBox="1">
            <a:spLocks noGrp="1"/>
          </p:cNvSpPr>
          <p:nvPr>
            <p:ph type="body" idx="1"/>
          </p:nvPr>
        </p:nvSpPr>
        <p:spPr>
          <a:xfrm>
            <a:off x="762000" y="2313432"/>
            <a:ext cx="3700271" cy="349300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79400" algn="l" rtl="0">
              <a:spcBef>
                <a:spcPts val="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400" b="1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Public Interface</a:t>
            </a: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/>
            </a:r>
            <a:b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- QUARC Info</a:t>
            </a:r>
            <a:b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- Request for services</a:t>
            </a:r>
            <a:b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- Curated resources</a:t>
            </a:r>
          </a:p>
        </p:txBody>
      </p:sp>
      <p:sp>
        <p:nvSpPr>
          <p:cNvPr id="333" name="Shape 333"/>
          <p:cNvSpPr txBox="1">
            <a:spLocks noGrp="1"/>
          </p:cNvSpPr>
          <p:nvPr>
            <p:ph type="body" idx="2"/>
          </p:nvPr>
        </p:nvSpPr>
        <p:spPr>
          <a:xfrm>
            <a:off x="4645151" y="2313431"/>
            <a:ext cx="3889248" cy="349300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79400" algn="l" rtl="0">
              <a:spcBef>
                <a:spcPts val="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400" b="1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Behind the Scenes</a:t>
            </a: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/>
            </a:r>
            <a:b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- Client log-in</a:t>
            </a:r>
            <a:b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- Consultant logs</a:t>
            </a:r>
            <a:b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- Project coordination</a:t>
            </a:r>
            <a:b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- Time &amp; work tracking</a:t>
            </a:r>
            <a:b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   (assessment)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>
            <a:spLocks noGrp="1"/>
          </p:cNvSpPr>
          <p:nvPr>
            <p:ph type="title"/>
          </p:nvPr>
        </p:nvSpPr>
        <p:spPr>
          <a:xfrm>
            <a:off x="1043490" y="1027663"/>
            <a:ext cx="70247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400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What we are Excited about</a:t>
            </a:r>
          </a:p>
        </p:txBody>
      </p:sp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1043491" y="2323651"/>
            <a:ext cx="6777299" cy="3509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79400" algn="l" rtl="0">
              <a:spcBef>
                <a:spcPts val="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2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The QUARC is a new venture focused on the </a:t>
            </a:r>
            <a:r>
              <a:rPr lang="en-US" sz="2200" u="sng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academic core</a:t>
            </a:r>
            <a:r>
              <a:rPr lang="en-US" sz="22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 of the institution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20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79400" algn="l" rtl="0">
              <a:spcBef>
                <a:spcPts val="44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2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The QUARC will be deeply </a:t>
            </a:r>
            <a:r>
              <a:rPr lang="en-US" sz="2200" u="sng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interdisciplinary</a:t>
            </a:r>
            <a:r>
              <a:rPr lang="en-US" sz="22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 and will be led by an interdisciplinary team of faculty and students</a:t>
            </a:r>
          </a:p>
          <a:p>
            <a:pPr marL="0" marR="0" lvl="0" indent="0" algn="l" rtl="0">
              <a:spcBef>
                <a:spcPts val="440"/>
              </a:spcBef>
              <a:buNone/>
            </a:pPr>
            <a:endParaRPr sz="220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79400" algn="l" rtl="0">
              <a:spcBef>
                <a:spcPts val="44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2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We are creating a </a:t>
            </a:r>
            <a:r>
              <a:rPr lang="en-US" sz="2200" u="sng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community of common practice</a:t>
            </a:r>
          </a:p>
          <a:p>
            <a:pPr marL="0" marR="0" lvl="0" indent="0" algn="l" rtl="0">
              <a:spcBef>
                <a:spcPts val="440"/>
              </a:spcBef>
              <a:buNone/>
            </a:pPr>
            <a:endParaRPr sz="220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8580" marR="0" lvl="0" indent="-5080" algn="l" rtl="0">
              <a:spcBef>
                <a:spcPts val="444"/>
              </a:spcBef>
              <a:buClr>
                <a:schemeClr val="accent1"/>
              </a:buClr>
              <a:buFont typeface="Questrial"/>
              <a:buNone/>
            </a:pPr>
            <a:endParaRPr sz="2200" b="0" i="0" u="none" strike="noStrike" cap="none" baseline="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>
            <a:spLocks noGrp="1"/>
          </p:cNvSpPr>
          <p:nvPr>
            <p:ph type="title"/>
          </p:nvPr>
        </p:nvSpPr>
        <p:spPr>
          <a:xfrm>
            <a:off x="1043500" y="1027675"/>
            <a:ext cx="73418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400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More Unstoppable  Excitement</a:t>
            </a:r>
          </a:p>
        </p:txBody>
      </p:sp>
      <p:sp>
        <p:nvSpPr>
          <p:cNvPr id="347" name="Shape 347"/>
          <p:cNvSpPr txBox="1">
            <a:spLocks noGrp="1"/>
          </p:cNvSpPr>
          <p:nvPr>
            <p:ph type="body" idx="1"/>
          </p:nvPr>
        </p:nvSpPr>
        <p:spPr>
          <a:xfrm>
            <a:off x="1043500" y="2323649"/>
            <a:ext cx="6777299" cy="3786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79400" algn="l" rtl="0">
              <a:spcBef>
                <a:spcPts val="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2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Constituencies access the QUARC through a     </a:t>
            </a:r>
            <a:r>
              <a:rPr lang="en-US" sz="2200" u="sng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web portal to channel workflow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20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79400" algn="l" rtl="0">
              <a:spcBef>
                <a:spcPts val="44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2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Rather than “bricks &amp; mortar” our focus is on developing and connecting </a:t>
            </a:r>
            <a:r>
              <a:rPr lang="en-US" sz="2200" u="sng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human resources</a:t>
            </a:r>
            <a:r>
              <a:rPr lang="en-US" sz="22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 (hearts &amp; minds)</a:t>
            </a:r>
          </a:p>
          <a:p>
            <a:pPr marL="0" marR="0" lvl="0" indent="0" algn="l" rtl="0">
              <a:spcBef>
                <a:spcPts val="440"/>
              </a:spcBef>
              <a:buNone/>
            </a:pPr>
            <a:endParaRPr sz="220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79400" algn="l" rtl="0">
              <a:spcBef>
                <a:spcPts val="44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2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We will explore a flexible approach to workload with an </a:t>
            </a:r>
            <a:r>
              <a:rPr lang="en-US" sz="2200" u="sng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investment model</a:t>
            </a:r>
            <a:r>
              <a:rPr lang="en-US" sz="22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 (something like shares for participating)</a:t>
            </a:r>
          </a:p>
          <a:p>
            <a:pPr marL="0" marR="0" lvl="0" indent="0" algn="l" rtl="0">
              <a:spcBef>
                <a:spcPts val="440"/>
              </a:spcBef>
              <a:buNone/>
            </a:pPr>
            <a:endParaRPr sz="220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8580" marR="0" lvl="0" indent="-5080" algn="l" rtl="0">
              <a:spcBef>
                <a:spcPts val="444"/>
              </a:spcBef>
              <a:buClr>
                <a:schemeClr val="accent1"/>
              </a:buClr>
              <a:buFont typeface="Questrial"/>
              <a:buNone/>
            </a:pPr>
            <a:endParaRPr sz="2200" b="0" i="0" u="none" strike="noStrike" cap="none" baseline="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 txBox="1">
            <a:spLocks noGrp="1"/>
          </p:cNvSpPr>
          <p:nvPr>
            <p:ph type="title"/>
          </p:nvPr>
        </p:nvSpPr>
        <p:spPr>
          <a:xfrm>
            <a:off x="1043490" y="1027663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4000" b="0" i="0" u="none" strike="noStrike" cap="none" baseline="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Future Possibilities</a:t>
            </a:r>
          </a:p>
        </p:txBody>
      </p:sp>
      <p:sp>
        <p:nvSpPr>
          <p:cNvPr id="354" name="Shape 354"/>
          <p:cNvSpPr txBox="1">
            <a:spLocks noGrp="1"/>
          </p:cNvSpPr>
          <p:nvPr>
            <p:ph type="body" idx="1"/>
          </p:nvPr>
        </p:nvSpPr>
        <p:spPr>
          <a:xfrm>
            <a:off x="1043491" y="2323651"/>
            <a:ext cx="6777317" cy="35089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79400" algn="l" rtl="0">
              <a:spcBef>
                <a:spcPts val="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400" b="0" i="0" u="none" strike="noStrike" cap="none" baseline="0" dirty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Statistics Minor</a:t>
            </a:r>
          </a:p>
          <a:p>
            <a:pPr marL="342900" marR="0" lvl="0" indent="-279400" algn="l" rtl="0">
              <a:spcBef>
                <a:spcPts val="48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400" dirty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Workshop for students, faculty, and staff</a:t>
            </a:r>
          </a:p>
          <a:p>
            <a:pPr marL="342900" marR="0" lvl="0" indent="-279400" algn="l" rtl="0">
              <a:spcBef>
                <a:spcPts val="48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400" dirty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Consulting for Outside Organizations</a:t>
            </a:r>
          </a:p>
          <a:p>
            <a:pPr marL="342900" marR="0" lvl="0" indent="-279400" algn="l" rtl="0">
              <a:spcBef>
                <a:spcPts val="48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400" dirty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STAT Camp for high </a:t>
            </a:r>
            <a:r>
              <a:rPr lang="en-US" sz="2400" dirty="0" err="1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schoolers</a:t>
            </a:r>
            <a:endParaRPr lang="en-US" sz="2400" dirty="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480"/>
              </a:spcBef>
              <a:buNone/>
            </a:pPr>
            <a:endParaRPr sz="2400" dirty="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2" name="Shape 26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916725" y="2173150"/>
            <a:ext cx="6953250" cy="28384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title"/>
          </p:nvPr>
        </p:nvSpPr>
        <p:spPr>
          <a:xfrm>
            <a:off x="457200" y="762000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4000" b="0" i="0" u="none" strike="noStrike" cap="none" baseline="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Why the QUARC?</a:t>
            </a:r>
          </a:p>
        </p:txBody>
      </p:sp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xfrm>
            <a:off x="457200" y="1981200"/>
            <a:ext cx="8229600" cy="4648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79400" algn="l" rtl="0">
              <a:spcBef>
                <a:spcPts val="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 business student has a research question yet the needed stats expertise is in the School of Nursing and Public Health.</a:t>
            </a:r>
          </a:p>
          <a:p>
            <a:pPr marL="342900" marR="0" lvl="0" indent="-163576" algn="l" rtl="0">
              <a:spcBef>
                <a:spcPts val="480"/>
              </a:spcBef>
              <a:buClr>
                <a:schemeClr val="accent1"/>
              </a:buClr>
              <a:buFont typeface="Questrial"/>
              <a:buNone/>
            </a:pPr>
            <a:endParaRPr sz="2400" b="0" i="0" u="none" strike="noStrike" cap="none" baseline="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79400" algn="l" rtl="0">
              <a:spcBef>
                <a:spcPts val="48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Some grad students should understand </a:t>
            </a:r>
            <a:r>
              <a:rPr lang="en-US" sz="2400" b="0" i="1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</a:t>
            </a: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-tests but don’t and need a short review.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Font typeface="Questrial"/>
              <a:buNone/>
            </a:pPr>
            <a:endParaRPr sz="2400" b="0" i="0" u="none" strike="noStrike" cap="none" baseline="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79400" algn="l" rtl="0">
              <a:spcBef>
                <a:spcPts val="48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 faculty member wants help analyzing some intense research data.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Font typeface="Questrial"/>
              <a:buNone/>
            </a:pPr>
            <a:endParaRPr sz="2400" b="0" i="0" u="none" strike="noStrike" cap="none" baseline="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163576" algn="l" rtl="0">
              <a:spcBef>
                <a:spcPts val="480"/>
              </a:spcBef>
              <a:buClr>
                <a:schemeClr val="accent1"/>
              </a:buClr>
              <a:buFont typeface="Questrial"/>
              <a:buNone/>
            </a:pPr>
            <a:endParaRPr sz="2400" b="0" i="0" u="none" strike="noStrike" cap="none" baseline="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type="title"/>
          </p:nvPr>
        </p:nvSpPr>
        <p:spPr>
          <a:xfrm>
            <a:off x="457200" y="914400"/>
            <a:ext cx="7024744" cy="64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3600" b="0" i="0" u="none" strike="noStrike" cap="none" baseline="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Why the QUARC? (continued)</a:t>
            </a:r>
          </a:p>
        </p:txBody>
      </p:sp>
      <p:sp>
        <p:nvSpPr>
          <p:cNvPr id="275" name="Shape 27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105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110490" algn="l" rtl="0">
              <a:spcBef>
                <a:spcPts val="0"/>
              </a:spcBef>
              <a:buClr>
                <a:schemeClr val="accent1"/>
              </a:buClr>
              <a:buFont typeface="Questrial"/>
              <a:buNone/>
            </a:pPr>
            <a:endParaRPr sz="3500" b="0" i="0" u="none" strike="noStrike" cap="none" baseline="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79400" algn="l" rtl="0">
              <a:spcBef>
                <a:spcPts val="48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 committee wants to administer a survey but could use some advice.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Font typeface="Questrial"/>
              <a:buNone/>
            </a:pPr>
            <a:endParaRPr sz="2400" b="0" i="0" u="none" strike="noStrike" cap="none" baseline="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79400" algn="l" rtl="0">
              <a:spcBef>
                <a:spcPts val="48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 faculty member wants to beef up the quantitative element of a course.</a:t>
            </a:r>
          </a:p>
          <a:p>
            <a:pPr marL="342900" marR="0" lvl="0" indent="-163576" algn="l" rtl="0">
              <a:spcBef>
                <a:spcPts val="480"/>
              </a:spcBef>
              <a:buClr>
                <a:schemeClr val="accent1"/>
              </a:buClr>
              <a:buFont typeface="Questrial"/>
              <a:buNone/>
            </a:pPr>
            <a:endParaRPr sz="2400" b="0" i="0" u="none" strike="noStrike" cap="none" baseline="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79400" algn="l" rtl="0">
              <a:spcBef>
                <a:spcPts val="48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 worthy non-profit has an awesome data set but needs help understanding it.</a:t>
            </a:r>
          </a:p>
          <a:p>
            <a:pPr marL="342900" marR="0" lvl="0" indent="-163576" algn="l" rtl="0">
              <a:spcBef>
                <a:spcPts val="480"/>
              </a:spcBef>
              <a:buClr>
                <a:schemeClr val="accent1"/>
              </a:buClr>
              <a:buFont typeface="Questrial"/>
              <a:buNone/>
            </a:pPr>
            <a:endParaRPr sz="2400" b="0" i="0" u="none" strike="noStrike" cap="none" baseline="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xfrm>
            <a:off x="1043490" y="1027663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4000" b="0" i="0" u="none" strike="noStrike" cap="none" baseline="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QUARC Timeline</a:t>
            </a:r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838200" y="1981200"/>
            <a:ext cx="6982609" cy="38514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Font typeface="Questrial"/>
              <a:buNone/>
            </a:pPr>
            <a:endParaRPr sz="2400" b="0" i="0" u="none" strike="noStrike" cap="none" baseline="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79400" algn="l" rtl="0">
              <a:spcBef>
                <a:spcPts val="48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2010-2012:  Informal cross-school statistics discussions and presentations (with pastries)</a:t>
            </a:r>
          </a:p>
          <a:p>
            <a:pPr marL="342900" marR="0" lvl="0" indent="-279400" algn="l" rtl="0">
              <a:spcBef>
                <a:spcPts val="48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2012-13:  QUARC Faculty Learning Community (more pastries) and Student Consultant Training</a:t>
            </a:r>
          </a:p>
          <a:p>
            <a:pPr marL="342900" marR="0" lvl="0" indent="-279400" algn="l" rtl="0">
              <a:spcBef>
                <a:spcPts val="48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2013-14:  First Year of the QUARC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title"/>
          </p:nvPr>
        </p:nvSpPr>
        <p:spPr>
          <a:xfrm>
            <a:off x="1043490" y="1027663"/>
            <a:ext cx="70247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4000" b="0" i="0" u="none" strike="noStrike" cap="none" baseline="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QUARC Mission</a:t>
            </a:r>
          </a:p>
        </p:txBody>
      </p:sp>
      <p:sp>
        <p:nvSpPr>
          <p:cNvPr id="289" name="Shape 289"/>
          <p:cNvSpPr txBox="1">
            <a:spLocks noGrp="1"/>
          </p:cNvSpPr>
          <p:nvPr>
            <p:ph type="body" idx="1"/>
          </p:nvPr>
        </p:nvSpPr>
        <p:spPr>
          <a:xfrm>
            <a:off x="1043491" y="2323651"/>
            <a:ext cx="7262307" cy="38485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79400" algn="l" rtl="0">
              <a:spcBef>
                <a:spcPts val="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30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The QUantitative Analysis and Research Co-operative develops the quantitative reasoning, statistics, and research methodology knowledge base of Westminster College students by connecting expertise currently distributed across campus into one enchilada.</a:t>
            </a:r>
          </a:p>
          <a:p>
            <a:pPr marL="342900" marR="0" lvl="0" indent="-163576" algn="l" rtl="0">
              <a:spcBef>
                <a:spcPts val="480"/>
              </a:spcBef>
              <a:buClr>
                <a:schemeClr val="accent1"/>
              </a:buClr>
              <a:buFont typeface="Questrial"/>
              <a:buNone/>
            </a:pPr>
            <a:endParaRPr sz="2400" b="0" i="0" u="none" strike="noStrike" cap="none" baseline="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title"/>
          </p:nvPr>
        </p:nvSpPr>
        <p:spPr>
          <a:xfrm>
            <a:off x="990600" y="685800"/>
            <a:ext cx="7024744" cy="4942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3600" b="0" i="0" u="none" strike="noStrike" cap="none" baseline="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Student Consultants</a:t>
            </a:r>
          </a:p>
        </p:txBody>
      </p:sp>
      <p:graphicFrame>
        <p:nvGraphicFramePr>
          <p:cNvPr id="296" name="Shape 296"/>
          <p:cNvGraphicFramePr/>
          <p:nvPr/>
        </p:nvGraphicFramePr>
        <p:xfrm>
          <a:off x="533400" y="1092199"/>
          <a:ext cx="8153400" cy="5765775"/>
        </p:xfrm>
        <a:graphic>
          <a:graphicData uri="http://schemas.openxmlformats.org/drawingml/2006/table">
            <a:tbl>
              <a:tblPr firstRow="1" bandRow="1">
                <a:noFill/>
                <a:tableStyleId>{2402C94E-537E-411D-9942-56A123929A70}</a:tableStyleId>
              </a:tblPr>
              <a:tblGrid>
                <a:gridCol w="2255650"/>
                <a:gridCol w="1567750"/>
                <a:gridCol w="2239650"/>
                <a:gridCol w="2090350"/>
              </a:tblGrid>
              <a:tr h="402775"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/>
                        <a:t>Student Name</a:t>
                      </a:r>
                    </a:p>
                  </a:txBody>
                  <a:tcPr marL="75300" marR="7530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/>
                        <a:t>From</a:t>
                      </a:r>
                    </a:p>
                  </a:txBody>
                  <a:tcPr marL="75300" marR="7530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/>
                        <a:t>Major(s)</a:t>
                      </a:r>
                    </a:p>
                  </a:txBody>
                  <a:tcPr marL="75300" marR="7530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/>
                        <a:t>Interests</a:t>
                      </a:r>
                    </a:p>
                  </a:txBody>
                  <a:tcPr marL="75300" marR="75300" marT="45725" marB="45725"/>
                </a:tc>
              </a:tr>
              <a:tr h="695200"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75300" marR="75300" marT="45725" marB="457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75300" marR="7530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/>
                        <a:t>Computer Engineering</a:t>
                      </a:r>
                    </a:p>
                  </a:txBody>
                  <a:tcPr marL="75300" marR="7530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/>
                        <a:t>General</a:t>
                      </a:r>
                    </a:p>
                  </a:txBody>
                  <a:tcPr marL="75300" marR="75300" marT="45725" marB="45725"/>
                </a:tc>
              </a:tr>
              <a:tr h="993150"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75300" marR="75300" marT="45725" marB="457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75300" marR="7530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/>
                        <a:t>Psychology (McNair</a:t>
                      </a:r>
                      <a:r>
                        <a:rPr lang="en-US" baseline="0"/>
                        <a:t> Scholar)</a:t>
                      </a:r>
                    </a:p>
                  </a:txBody>
                  <a:tcPr marL="75300" marR="7530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/>
                        <a:t>Close Relationships &amp; Gender</a:t>
                      </a:r>
                    </a:p>
                  </a:txBody>
                  <a:tcPr marL="75300" marR="75300" marT="45725" marB="45725"/>
                </a:tc>
              </a:tr>
              <a:tr h="695200"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/>
                        <a:t>Dakota Hawkins</a:t>
                      </a:r>
                    </a:p>
                  </a:txBody>
                  <a:tcPr marL="75300" marR="7530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/>
                        <a:t>Logan, UT</a:t>
                      </a:r>
                    </a:p>
                  </a:txBody>
                  <a:tcPr marL="75300" marR="7530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/>
                        <a:t>Biology</a:t>
                      </a:r>
                      <a:r>
                        <a:rPr lang="en-US" baseline="0"/>
                        <a:t> &amp; Math</a:t>
                      </a:r>
                    </a:p>
                  </a:txBody>
                  <a:tcPr marL="75300" marR="7530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/>
                        <a:t>Biostatistics</a:t>
                      </a:r>
                    </a:p>
                  </a:txBody>
                  <a:tcPr marL="75300" marR="75300" marT="45725" marB="45725"/>
                </a:tc>
              </a:tr>
              <a:tr h="99315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75300" marR="75300" marT="45725" marB="457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75300" marR="7530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Questrial"/>
                        <a:buNone/>
                      </a:pPr>
                      <a:r>
                        <a:rPr lang="en-US"/>
                        <a:t>Economics </a:t>
                      </a:r>
                      <a:br>
                        <a:rPr lang="en-US"/>
                      </a:br>
                      <a:r>
                        <a:rPr lang="en-US"/>
                        <a:t>(Dual Degree w/Nankai)</a:t>
                      </a:r>
                    </a:p>
                  </a:txBody>
                  <a:tcPr marL="75300" marR="7530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/>
                        <a:t>Business-related</a:t>
                      </a:r>
                      <a:r>
                        <a:rPr lang="en-US" baseline="0"/>
                        <a:t> Research</a:t>
                      </a:r>
                    </a:p>
                  </a:txBody>
                  <a:tcPr marL="75300" marR="75300" marT="45725" marB="45725"/>
                </a:tc>
              </a:tr>
              <a:tr h="6952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75300" marR="75300" marT="45725" marB="457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75300" marR="7530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/>
                        <a:t>Economics</a:t>
                      </a:r>
                    </a:p>
                  </a:txBody>
                  <a:tcPr marL="75300" marR="7530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/>
                        <a:t>Economic Trends &amp; GDP</a:t>
                      </a:r>
                    </a:p>
                  </a:txBody>
                  <a:tcPr marL="75300" marR="75300" marT="45725" marB="45725"/>
                </a:tc>
              </a:tr>
              <a:tr h="12911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75300" marR="75300" marT="45725" marB="457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75300" marR="7530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/>
                        <a:t>Economics</a:t>
                      </a:r>
                    </a:p>
                  </a:txBody>
                  <a:tcPr marL="75300" marR="75300" marT="45725" marB="45725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/>
                        <a:t>Financial</a:t>
                      </a:r>
                      <a:r>
                        <a:rPr lang="en-US" baseline="0"/>
                        <a:t> Models &amp; Investment Analysis</a:t>
                      </a:r>
                    </a:p>
                  </a:txBody>
                  <a:tcPr marL="75300" marR="75300" marT="45725" marB="457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>
            <a:spLocks noGrp="1"/>
          </p:cNvSpPr>
          <p:nvPr>
            <p:ph type="title"/>
          </p:nvPr>
        </p:nvSpPr>
        <p:spPr>
          <a:xfrm>
            <a:off x="457200" y="762000"/>
            <a:ext cx="7024744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4000" b="0" i="0" u="none" strike="noStrike" cap="none" baseline="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Faculty Members</a:t>
            </a:r>
          </a:p>
        </p:txBody>
      </p:sp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3852672" cy="349300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30188" marR="0" lvl="0" indent="-230188" algn="l" rtl="0">
              <a:spcBef>
                <a:spcPts val="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2400" b="1" i="0" u="sng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Directors  </a:t>
            </a:r>
          </a:p>
          <a:p>
            <a:pPr marL="230188" marR="0" lvl="0" indent="-230188" algn="l" rtl="0">
              <a:spcBef>
                <a:spcPts val="48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Bill Bynum – Math</a:t>
            </a:r>
          </a:p>
          <a:p>
            <a:pPr marL="230187" marR="0" lvl="0" indent="-230187" algn="l" rtl="0">
              <a:spcBef>
                <a:spcPts val="48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Russ Costa – Honors/Neuroscience </a:t>
            </a:r>
          </a:p>
          <a:p>
            <a:pPr marL="230188" marR="0" lvl="0" indent="-230188" algn="l" rtl="0">
              <a:spcBef>
                <a:spcPts val="48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Sean Raleigh – Math</a:t>
            </a:r>
          </a:p>
          <a:p>
            <a:pPr marL="230188" marR="0" lvl="0" indent="-230188" algn="l" rtl="0">
              <a:spcBef>
                <a:spcPts val="48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Jen Simonds – Psychology</a:t>
            </a:r>
          </a:p>
        </p:txBody>
      </p:sp>
      <p:sp>
        <p:nvSpPr>
          <p:cNvPr id="304" name="Shape 304"/>
          <p:cNvSpPr txBox="1">
            <a:spLocks noGrp="1"/>
          </p:cNvSpPr>
          <p:nvPr>
            <p:ph type="body" idx="2"/>
          </p:nvPr>
        </p:nvSpPr>
        <p:spPr>
          <a:xfrm>
            <a:off x="4419600" y="1600200"/>
            <a:ext cx="4419599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30188" marR="0" lvl="0" indent="-230188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2400" b="1" i="0" u="sng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Some of the Departments Represent</a:t>
            </a:r>
            <a:r>
              <a:rPr lang="en-US" sz="2400" b="1" u="sng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ed by </a:t>
            </a:r>
            <a:r>
              <a:rPr lang="en-US" sz="2400" b="1" i="0" u="sng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Other Faculty Members Involved</a:t>
            </a:r>
          </a:p>
          <a:p>
            <a:pPr marL="230187" marR="0" lvl="0" indent="-230187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Psychology </a:t>
            </a:r>
          </a:p>
          <a:p>
            <a:pPr marL="230187" marR="0" lvl="0" indent="-230187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Neuroscience</a:t>
            </a:r>
          </a:p>
          <a:p>
            <a:pPr marL="230188" marR="0" lvl="0" indent="-230188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Management </a:t>
            </a:r>
          </a:p>
          <a:p>
            <a:pPr marL="230188" marR="0" lvl="0" indent="-230188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Public Health</a:t>
            </a:r>
          </a:p>
          <a:p>
            <a:pPr marL="230188" marR="0" lvl="0" indent="-230188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Finance </a:t>
            </a:r>
          </a:p>
          <a:p>
            <a:pPr marL="230188" marR="0" lvl="0" indent="-230188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Biology</a:t>
            </a:r>
          </a:p>
          <a:p>
            <a:pPr marL="230188" marR="0" lvl="0" indent="-230188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Economics </a:t>
            </a:r>
          </a:p>
          <a:p>
            <a:pPr marL="342900" marR="0" lvl="0" indent="-163576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Font typeface="Questrial"/>
              <a:buNone/>
            </a:pPr>
            <a:endParaRPr sz="2400" b="0" i="0" u="none" strike="noStrike" cap="none" baseline="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>
            <a:spLocks noGrp="1"/>
          </p:cNvSpPr>
          <p:nvPr>
            <p:ph type="title"/>
          </p:nvPr>
        </p:nvSpPr>
        <p:spPr>
          <a:xfrm>
            <a:off x="457200" y="914400"/>
            <a:ext cx="83057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Questrial"/>
              <a:buNone/>
            </a:pPr>
            <a:r>
              <a:rPr lang="en-US" sz="4000" b="0" i="0" u="none" strike="noStrike" cap="none" baseline="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Current &amp; Past QUARC Activities</a:t>
            </a:r>
          </a:p>
        </p:txBody>
      </p:sp>
      <p:sp>
        <p:nvSpPr>
          <p:cNvPr id="311" name="Shape 311"/>
          <p:cNvSpPr txBox="1">
            <a:spLocks noGrp="1"/>
          </p:cNvSpPr>
          <p:nvPr>
            <p:ph type="body" idx="1"/>
          </p:nvPr>
        </p:nvSpPr>
        <p:spPr>
          <a:xfrm>
            <a:off x="1066800" y="2057400"/>
            <a:ext cx="7619999" cy="40687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79400" algn="l" rtl="0">
              <a:spcBef>
                <a:spcPts val="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4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Created I</a:t>
            </a: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nterdisciplinary Applied Data Analysis Courses</a:t>
            </a:r>
          </a:p>
          <a:p>
            <a:pPr marL="342900" marR="0" lvl="0" indent="-279400" algn="l" rtl="0">
              <a:spcBef>
                <a:spcPts val="48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4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Recruited First </a:t>
            </a: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Student Consultant</a:t>
            </a:r>
            <a:r>
              <a:rPr lang="en-US" sz="24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 Cohort</a:t>
            </a: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 – </a:t>
            </a:r>
            <a:b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</a:b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Trained for Course Assistance / Grading / Projects</a:t>
            </a:r>
          </a:p>
          <a:p>
            <a:pPr marL="342900" marR="0" lvl="0" indent="-279400" algn="l" rtl="0">
              <a:spcBef>
                <a:spcPts val="48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4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In-class stats support in bio, math, psych courses</a:t>
            </a:r>
          </a:p>
          <a:p>
            <a:pPr marL="342900" marR="0" lvl="0" indent="-279400" algn="l" rtl="0">
              <a:spcBef>
                <a:spcPts val="480"/>
              </a:spcBef>
              <a:buClr>
                <a:schemeClr val="accent1"/>
              </a:buClr>
              <a:buSzPct val="76000"/>
              <a:buFont typeface="Questrial"/>
              <a:buChar char="○"/>
            </a:pPr>
            <a:r>
              <a:rPr lang="en-US" sz="24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Developed </a:t>
            </a:r>
            <a:r>
              <a:rPr lang="en-US" sz="2400" b="0" i="0" u="none" strike="noStrike" cap="none" baseline="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Faculty-Led Learning Sessions:  Public Health, Biology, Finance, Neuroscience, Psychology</a:t>
            </a:r>
          </a:p>
          <a:p>
            <a:pPr marL="342900" marR="0" lvl="0" indent="-163576" algn="l" rtl="0">
              <a:spcBef>
                <a:spcPts val="480"/>
              </a:spcBef>
              <a:buClr>
                <a:schemeClr val="accent1"/>
              </a:buClr>
              <a:buFont typeface="Questrial"/>
              <a:buNone/>
            </a:pPr>
            <a:endParaRPr sz="2400" b="0" i="0" u="none" strike="noStrike" cap="none" baseline="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163576" algn="l" rtl="0">
              <a:spcBef>
                <a:spcPts val="480"/>
              </a:spcBef>
              <a:buClr>
                <a:schemeClr val="accent1"/>
              </a:buClr>
              <a:buFont typeface="Questrial"/>
              <a:buNone/>
            </a:pPr>
            <a:endParaRPr sz="2400" b="0" i="0" u="none" strike="noStrike" cap="none" baseline="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163576" algn="l" rtl="0">
              <a:spcBef>
                <a:spcPts val="480"/>
              </a:spcBef>
              <a:buClr>
                <a:schemeClr val="accent1"/>
              </a:buClr>
              <a:buFont typeface="Questrial"/>
              <a:buNone/>
            </a:pPr>
            <a:endParaRPr sz="2400" b="0" i="0" u="none" strike="noStrike" cap="none" baseline="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163576" algn="l" rtl="0">
              <a:spcBef>
                <a:spcPts val="480"/>
              </a:spcBef>
              <a:buClr>
                <a:schemeClr val="accent1"/>
              </a:buClr>
              <a:buFont typeface="Questrial"/>
              <a:buNone/>
            </a:pPr>
            <a:endParaRPr sz="2400" b="0" i="0" u="none" strike="noStrike" cap="none" baseline="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cut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9.0&quot;&gt;&lt;object type=&quot;1&quot; unique_id=&quot;10001&quot;&gt;&lt;object type=&quot;2&quot; unique_id=&quot;11367&quot;&gt;&lt;object type=&quot;3&quot; unique_id=&quot;11368&quot;&gt;&lt;property id=&quot;20148&quot; value=&quot;5&quot;/&gt;&lt;property id=&quot;20300&quot; value=&quot;Slide 1&quot;/&gt;&lt;property id=&quot;20307&quot; value=&quot;256&quot;/&gt;&lt;/object&gt;&lt;object type=&quot;3&quot; unique_id=&quot;11369&quot;&gt;&lt;property id=&quot;20148&quot; value=&quot;5&quot;/&gt;&lt;property id=&quot;20300&quot; value=&quot;Slide 2&quot;/&gt;&lt;property id=&quot;20307&quot; value=&quot;257&quot;/&gt;&lt;/object&gt;&lt;object type=&quot;3&quot; unique_id=&quot;11370&quot;&gt;&lt;property id=&quot;20148&quot; value=&quot;5&quot;/&gt;&lt;property id=&quot;20300&quot; value=&quot;Slide 3 - &amp;quot;Why the QUARC?&amp;quot;&quot;/&gt;&lt;property id=&quot;20307&quot; value=&quot;258&quot;/&gt;&lt;/object&gt;&lt;object type=&quot;3&quot; unique_id=&quot;11371&quot;&gt;&lt;property id=&quot;20148&quot; value=&quot;5&quot;/&gt;&lt;property id=&quot;20300&quot; value=&quot;Slide 4 - &amp;quot;Why the QUARC? (continued)&amp;quot;&quot;/&gt;&lt;property id=&quot;20307&quot; value=&quot;259&quot;/&gt;&lt;/object&gt;&lt;object type=&quot;3&quot; unique_id=&quot;11372&quot;&gt;&lt;property id=&quot;20148&quot; value=&quot;5&quot;/&gt;&lt;property id=&quot;20300&quot; value=&quot;Slide 5 - &amp;quot;QUARC Timeline&amp;quot;&quot;/&gt;&lt;property id=&quot;20307&quot; value=&quot;260&quot;/&gt;&lt;/object&gt;&lt;object type=&quot;3&quot; unique_id=&quot;11373&quot;&gt;&lt;property id=&quot;20148&quot; value=&quot;5&quot;/&gt;&lt;property id=&quot;20300&quot; value=&quot;Slide 6 - &amp;quot;QUARC Mission&amp;quot;&quot;/&gt;&lt;property id=&quot;20307&quot; value=&quot;261&quot;/&gt;&lt;/object&gt;&lt;object type=&quot;3&quot; unique_id=&quot;11374&quot;&gt;&lt;property id=&quot;20148&quot; value=&quot;5&quot;/&gt;&lt;property id=&quot;20300&quot; value=&quot;Slide 7 - &amp;quot;Student Consultants&amp;quot;&quot;/&gt;&lt;property id=&quot;20307&quot; value=&quot;262&quot;/&gt;&lt;/object&gt;&lt;object type=&quot;3&quot; unique_id=&quot;11375&quot;&gt;&lt;property id=&quot;20148&quot; value=&quot;5&quot;/&gt;&lt;property id=&quot;20300&quot; value=&quot;Slide 8 - &amp;quot;Faculty Members&amp;quot;&quot;/&gt;&lt;property id=&quot;20307&quot; value=&quot;263&quot;/&gt;&lt;/object&gt;&lt;object type=&quot;3&quot; unique_id=&quot;11376&quot;&gt;&lt;property id=&quot;20148&quot; value=&quot;5&quot;/&gt;&lt;property id=&quot;20300&quot; value=&quot;Slide 9 - &amp;quot;Current &amp;amp; Past QUARC Activities&amp;quot;&quot;/&gt;&lt;property id=&quot;20307&quot; value=&quot;264&quot;/&gt;&lt;/object&gt;&lt;object type=&quot;3&quot; unique_id=&quot;11377&quot;&gt;&lt;property id=&quot;20148&quot; value=&quot;5&quot;/&gt;&lt;property id=&quot;20300&quot; value=&quot;Slide 10 - &amp;quot;QUARC Activities, Continued&amp;quot;&quot;/&gt;&lt;property id=&quot;20307&quot; value=&quot;265&quot;/&gt;&lt;/object&gt;&lt;object type=&quot;3&quot; unique_id=&quot;11378&quot;&gt;&lt;property id=&quot;20148&quot; value=&quot;5&quot;/&gt;&lt;property id=&quot;20300&quot; value=&quot;Slide 11 - &amp;quot;Upcoming Activities&amp;quot;&quot;/&gt;&lt;property id=&quot;20307&quot; value=&quot;266&quot;/&gt;&lt;/object&gt;&lt;object type=&quot;3&quot; unique_id=&quot;11379&quot;&gt;&lt;property id=&quot;20148&quot; value=&quot;5&quot;/&gt;&lt;property id=&quot;20300&quot; value=&quot;Slide 12 - &amp;quot;In Development:  Web Portal&amp;quot;&quot;/&gt;&lt;property id=&quot;20307&quot; value=&quot;267&quot;/&gt;&lt;/object&gt;&lt;object type=&quot;3&quot; unique_id=&quot;11380&quot;&gt;&lt;property id=&quot;20148&quot; value=&quot;5&quot;/&gt;&lt;property id=&quot;20300&quot; value=&quot;Slide 13 - &amp;quot;What we are Excited about&amp;quot;&quot;/&gt;&lt;property id=&quot;20307&quot; value=&quot;268&quot;/&gt;&lt;/object&gt;&lt;object type=&quot;3&quot; unique_id=&quot;11381&quot;&gt;&lt;property id=&quot;20148&quot; value=&quot;5&quot;/&gt;&lt;property id=&quot;20300&quot; value=&quot;Slide 14 - &amp;quot;More Unstoppable  Excitement&amp;quot;&quot;/&gt;&lt;property id=&quot;20307&quot; value=&quot;269&quot;/&gt;&lt;/object&gt;&lt;object type=&quot;3&quot; unique_id=&quot;11382&quot;&gt;&lt;property id=&quot;20148&quot; value=&quot;5&quot;/&gt;&lt;property id=&quot;20300&quot; value=&quot;Slide 15 - &amp;quot;Future Possibilities&amp;quot;&quot;/&gt;&lt;property id=&quot;20307&quot; value=&quot;270&quot;/&gt;&lt;/object&gt;&lt;/object&gt;&lt;object type=&quot;8&quot; unique_id=&quot;11399&quot;&gt;&lt;/object&gt;&lt;/object&gt;&lt;/database&gt;"/>
  <p:tag name="MMPROD_NEXTUNIQUEID" val="10011"/>
  <p:tag name="SECTOMILLISECCONVERTED" val="1"/>
</p:tagLst>
</file>

<file path=ppt/theme/theme1.xml><?xml version="1.0" encoding="utf-8"?>
<a:theme xmlns:a="http://schemas.openxmlformats.org/drawingml/2006/main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508</Words>
  <Application>Microsoft Office PowerPoint</Application>
  <PresentationFormat>On-screen Show (4:3)</PresentationFormat>
  <Paragraphs>110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Austin</vt:lpstr>
      <vt:lpstr>PowerPoint Presentation</vt:lpstr>
      <vt:lpstr>PowerPoint Presentation</vt:lpstr>
      <vt:lpstr>Why the QUARC?</vt:lpstr>
      <vt:lpstr>Why the QUARC? (continued)</vt:lpstr>
      <vt:lpstr>QUARC Timeline</vt:lpstr>
      <vt:lpstr>QUARC Mission</vt:lpstr>
      <vt:lpstr>Student Consultants</vt:lpstr>
      <vt:lpstr>Faculty Members</vt:lpstr>
      <vt:lpstr>Current &amp; Past QUARC Activities</vt:lpstr>
      <vt:lpstr>QUARC Activities, Continued</vt:lpstr>
      <vt:lpstr>Upcoming Activities</vt:lpstr>
      <vt:lpstr>In Development:  Web Portal</vt:lpstr>
      <vt:lpstr>What we are Excited about</vt:lpstr>
      <vt:lpstr>More Unstoppable  Excitement</vt:lpstr>
      <vt:lpstr>Future Possibilities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 Simonds</dc:creator>
  <cp:lastModifiedBy>Jen Simonds</cp:lastModifiedBy>
  <cp:revision>7</cp:revision>
  <dcterms:modified xsi:type="dcterms:W3CDTF">2014-05-21T00:06:43Z</dcterms:modified>
</cp:coreProperties>
</file>