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8" r:id="rId3"/>
    <p:sldId id="257" r:id="rId4"/>
    <p:sldId id="272" r:id="rId5"/>
    <p:sldId id="266" r:id="rId6"/>
    <p:sldId id="268" r:id="rId7"/>
    <p:sldId id="269" r:id="rId8"/>
    <p:sldId id="267" r:id="rId9"/>
    <p:sldId id="274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F2683"/>
    <a:srgbClr val="F6AC41"/>
    <a:srgbClr val="DE3B3C"/>
    <a:srgbClr val="ABC61F"/>
    <a:srgbClr val="1573BD"/>
    <a:srgbClr val="807F83"/>
    <a:srgbClr val="3C1B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7E02-177F-1742-9B54-4359DFA80663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D64E-5987-2D4B-9D87-3BA09D935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7568-298B-6740-9B9F-550E69FACD20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7D68-8AC4-0440-B1C1-67A64591BB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301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51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71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51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51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51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51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516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51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51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119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88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50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6936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72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72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64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25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6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86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  <a:lum/>
          </a:blip>
          <a:srcRect/>
          <a:stretch>
            <a:fillRect l="3000" t="92000" r="80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0"/>
            <a:lum/>
          </a:blip>
          <a:srcRect/>
          <a:stretch>
            <a:fillRect l="3000" t="92000" r="80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8F945-8007-40C8-9B5C-BE5BF7EC1E98}" type="datetimeFigureOut">
              <a:rPr lang="en-CA" smtClean="0"/>
              <a:pPr/>
              <a:t>04/05/2012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A38B-0A46-4A8B-9832-26EBA442718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white@stats.uwo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white@stats.uwo.ca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csen_mail@uwo.ca" TargetMode="External"/><Relationship Id="rId4" Type="http://schemas.openxmlformats.org/officeDocument/2006/relationships/hyperlink" Target="http://www.stats.uwo.ca/CS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404" y="902835"/>
            <a:ext cx="84574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C1B71"/>
                </a:solidFill>
                <a:latin typeface="Arial"/>
                <a:cs typeface="Arial Unicode MS"/>
              </a:rPr>
              <a:t>The Canadian Statistics Educator Network (CSEN) Experience</a:t>
            </a:r>
          </a:p>
          <a:p>
            <a:endParaRPr lang="en-US" sz="5000" b="1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1200" b="1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r>
              <a:rPr lang="en-US" sz="3600" dirty="0" smtClean="0">
                <a:solidFill>
                  <a:srgbClr val="3C1B71"/>
                </a:solidFill>
                <a:latin typeface="Arial"/>
                <a:cs typeface="Arial Unicode MS"/>
              </a:rPr>
              <a:t>Dr. Bethany JG White</a:t>
            </a:r>
          </a:p>
          <a:p>
            <a:r>
              <a:rPr lang="en-US" sz="3000" dirty="0" smtClean="0">
                <a:solidFill>
                  <a:srgbClr val="3C1B71"/>
                </a:solidFill>
                <a:latin typeface="Arial"/>
                <a:cs typeface="Arial Unicode MS"/>
                <a:hlinkClick r:id="rId3"/>
              </a:rPr>
              <a:t>bwhite@stats.uwo.ca</a:t>
            </a:r>
            <a:endParaRPr lang="en-US" sz="30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r>
              <a:rPr lang="en-US" sz="3000" dirty="0" err="1" smtClean="0">
                <a:solidFill>
                  <a:srgbClr val="3C1B71"/>
                </a:solidFill>
                <a:latin typeface="Arial"/>
                <a:cs typeface="Arial Unicode MS"/>
              </a:rPr>
              <a:t>eCOTS</a:t>
            </a:r>
            <a:r>
              <a:rPr lang="en-US" sz="3000" dirty="0" smtClean="0">
                <a:solidFill>
                  <a:srgbClr val="3C1B71"/>
                </a:solidFill>
                <a:latin typeface="Arial"/>
                <a:cs typeface="Arial Unicode MS"/>
              </a:rPr>
              <a:t> 2012</a:t>
            </a:r>
            <a:endParaRPr lang="en-US" sz="3000" dirty="0">
              <a:solidFill>
                <a:srgbClr val="3C1B71"/>
              </a:solidFill>
              <a:latin typeface="Arial"/>
              <a:cs typeface="Arial Unicode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13201" r="24257" b="14191"/>
          <a:stretch>
            <a:fillRect/>
          </a:stretch>
        </p:blipFill>
        <p:spPr>
          <a:xfrm>
            <a:off x="5670257" y="3317966"/>
            <a:ext cx="2481864" cy="2785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4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770"/>
            <a:ext cx="689481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Thanks!</a:t>
            </a:r>
          </a:p>
          <a:p>
            <a:pPr marL="685800" indent="-685800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 algn="ctr"/>
            <a:r>
              <a:rPr lang="en-US" sz="2800" b="1" dirty="0" smtClean="0">
                <a:solidFill>
                  <a:srgbClr val="807F83"/>
                </a:solidFill>
                <a:latin typeface="Arial"/>
                <a:cs typeface="Arial"/>
              </a:rPr>
              <a:t>Questions and Feedback welcome</a:t>
            </a:r>
          </a:p>
          <a:p>
            <a:pPr marL="685800" indent="-685800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 algn="ctr"/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Bethany White </a:t>
            </a:r>
          </a:p>
          <a:p>
            <a:pPr marL="685800" indent="-685800" algn="ctr"/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  <a:hlinkClick r:id="rId3"/>
              </a:rPr>
              <a:t>bwhite@stats.uwo.ca</a:t>
            </a: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 algn="ctr"/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CSEN </a:t>
            </a:r>
          </a:p>
          <a:p>
            <a:pPr marL="685800" indent="-685800" algn="ctr"/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  <a:hlinkClick r:id="rId4"/>
              </a:rPr>
              <a:t>www.stats.uwo.ca/CSEN</a:t>
            </a: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 algn="ctr"/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  <a:hlinkClick r:id="rId5"/>
              </a:rPr>
              <a:t>csen_mail@uwo.ca</a:t>
            </a: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/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4817" y="1"/>
            <a:ext cx="2249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13201" r="24257" b="14191"/>
          <a:stretch>
            <a:fillRect/>
          </a:stretch>
        </p:blipFill>
        <p:spPr>
          <a:xfrm>
            <a:off x="0" y="5558516"/>
            <a:ext cx="1157724" cy="1299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58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61" y="1689903"/>
            <a:ext cx="8005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Arial"/>
              <a:cs typeface="Arial Unicode MS"/>
            </a:endParaRPr>
          </a:p>
          <a:p>
            <a:pPr>
              <a:spcAft>
                <a:spcPts val="1200"/>
              </a:spcAft>
            </a:pPr>
            <a:endParaRPr lang="en-US" sz="5000" b="1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6000" b="1" dirty="0" smtClean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13201" r="24257" b="14191"/>
          <a:stretch>
            <a:fillRect/>
          </a:stretch>
        </p:blipFill>
        <p:spPr>
          <a:xfrm>
            <a:off x="0" y="5558515"/>
            <a:ext cx="1157724" cy="12994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2812" y="6377666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807F83"/>
                </a:solidFill>
                <a:latin typeface="Arial"/>
                <a:cs typeface="Arial Unicode MS"/>
              </a:rPr>
              <a:t>eCOTS</a:t>
            </a:r>
            <a:r>
              <a:rPr lang="en-US" dirty="0" smtClean="0">
                <a:solidFill>
                  <a:srgbClr val="807F83"/>
                </a:solidFill>
                <a:latin typeface="Arial"/>
                <a:cs typeface="Arial Unicode MS"/>
              </a:rPr>
              <a:t> 2012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045" y="277798"/>
            <a:ext cx="6829049" cy="273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13154" y="3291876"/>
            <a:ext cx="8005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       Outline</a:t>
            </a:r>
            <a:endParaRPr lang="en-US" sz="5000" b="1" dirty="0" smtClean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CSEN development</a:t>
            </a:r>
          </a:p>
          <a:p>
            <a:pPr marL="685800" indent="-685800"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CSEN activity</a:t>
            </a:r>
          </a:p>
          <a:p>
            <a:pPr marL="685800" indent="-685800"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Rejuvenating 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the 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CSEN</a:t>
            </a: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4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219" y="187692"/>
            <a:ext cx="80057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500" b="1" dirty="0" smtClean="0">
                <a:solidFill>
                  <a:srgbClr val="3B1B70"/>
                </a:solidFill>
                <a:latin typeface="Arial"/>
                <a:cs typeface="Arial Unicode MS"/>
              </a:rPr>
              <a:t>Funding CSEN Development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13201" r="24257" b="14191"/>
          <a:stretch>
            <a:fillRect/>
          </a:stretch>
        </p:blipFill>
        <p:spPr>
          <a:xfrm>
            <a:off x="0" y="5558516"/>
            <a:ext cx="1157724" cy="129948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231" y="1273215"/>
            <a:ext cx="86391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1347" y="3123732"/>
            <a:ext cx="5868967" cy="325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58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575" y="335666"/>
            <a:ext cx="80057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CSEN Timeline</a:t>
            </a: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 algn="ctr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algn="ctr"/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13201" r="24257" b="14191"/>
          <a:stretch>
            <a:fillRect/>
          </a:stretch>
        </p:blipFill>
        <p:spPr>
          <a:xfrm>
            <a:off x="0" y="5558516"/>
            <a:ext cx="1157724" cy="129948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231" y="1729887"/>
            <a:ext cx="8781615" cy="38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58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277" y="235379"/>
            <a:ext cx="8005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Select Results</a:t>
            </a: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13201" r="24257" b="14191"/>
          <a:stretch>
            <a:fillRect/>
          </a:stretch>
        </p:blipFill>
        <p:spPr>
          <a:xfrm>
            <a:off x="0" y="5558516"/>
            <a:ext cx="1157724" cy="129948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231" y="1253161"/>
            <a:ext cx="8286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7724" y="3158161"/>
            <a:ext cx="7204467" cy="355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 l="54860" t="7804" r="16676" b="77963"/>
          <a:stretch>
            <a:fillRect/>
          </a:stretch>
        </p:blipFill>
        <p:spPr bwMode="auto">
          <a:xfrm>
            <a:off x="5534459" y="50548"/>
            <a:ext cx="2708476" cy="10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58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2062"/>
          <a:stretch>
            <a:fillRect/>
          </a:stretch>
        </p:blipFill>
        <p:spPr bwMode="auto">
          <a:xfrm>
            <a:off x="613712" y="208344"/>
            <a:ext cx="7986276" cy="65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13201" r="24257" b="14191"/>
          <a:stretch>
            <a:fillRect/>
          </a:stretch>
        </p:blipFill>
        <p:spPr>
          <a:xfrm>
            <a:off x="0" y="5558516"/>
            <a:ext cx="1157724" cy="1299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58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66575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      CSEN </a:t>
            </a: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Stats</a:t>
            </a:r>
          </a:p>
          <a:p>
            <a:pPr marL="512763" indent="-339725">
              <a:buFont typeface="Arial"/>
              <a:buChar char="•"/>
            </a:pPr>
            <a:endParaRPr lang="en-US" sz="24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339725">
              <a:buFont typeface="Arial"/>
              <a:buChar char="•"/>
            </a:pPr>
            <a:endParaRPr lang="en-US" sz="24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339725"/>
            <a:endParaRPr lang="en-US" sz="24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339725">
              <a:buFont typeface="Arial"/>
              <a:buChar char="•"/>
            </a:pPr>
            <a:endParaRPr lang="en-US" sz="24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339725">
              <a:buFont typeface="Arial"/>
              <a:buChar char="•"/>
            </a:pPr>
            <a:endParaRPr lang="en-US" sz="24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339725">
              <a:buFont typeface="Arial"/>
              <a:buChar char="•"/>
            </a:pPr>
            <a:endParaRPr lang="en-US" sz="24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339725">
              <a:buFont typeface="Arial"/>
              <a:buChar char="•"/>
            </a:pPr>
            <a:endParaRPr lang="en-US" sz="24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339725">
              <a:buFont typeface="Arial"/>
              <a:buChar char="•"/>
            </a:pPr>
            <a:endParaRPr lang="en-US" sz="24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339725"/>
            <a:endParaRPr lang="en-US" sz="24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/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817" y="1"/>
            <a:ext cx="2249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13201" r="24257" b="14191"/>
          <a:stretch>
            <a:fillRect/>
          </a:stretch>
        </p:blipFill>
        <p:spPr>
          <a:xfrm>
            <a:off x="0" y="5558516"/>
            <a:ext cx="1157724" cy="1299485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7723" y="856527"/>
            <a:ext cx="5359577" cy="585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58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1" y="815009"/>
            <a:ext cx="665758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CSEN </a:t>
            </a: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Developments</a:t>
            </a:r>
            <a:endParaRPr lang="en-US" sz="5000" b="1" dirty="0" smtClean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Revisit 2010 survey participant suggestions for CSEN…</a:t>
            </a:r>
          </a:p>
          <a:p>
            <a:pPr marL="685800" indent="-685800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/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Positive response</a:t>
            </a:r>
          </a:p>
          <a:p>
            <a:pPr marL="685800" indent="-685800"/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- 	exchange ideas, resources, experience</a:t>
            </a:r>
          </a:p>
          <a:p>
            <a:pPr marL="685800" indent="-685800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/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Concerns</a:t>
            </a:r>
          </a:p>
          <a:p>
            <a:pPr marL="685800" indent="-685800">
              <a:buFontTx/>
              <a:buChar char="-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Time constraints</a:t>
            </a:r>
          </a:p>
          <a:p>
            <a:pPr marL="685800" indent="-685800"/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817" y="1"/>
            <a:ext cx="2249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13201" r="24257" b="14191"/>
          <a:stretch>
            <a:fillRect/>
          </a:stretch>
        </p:blipFill>
        <p:spPr>
          <a:xfrm>
            <a:off x="0" y="5558516"/>
            <a:ext cx="1157724" cy="1299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58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897" y="625034"/>
            <a:ext cx="689481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CSEN’s Next Chapter</a:t>
            </a:r>
          </a:p>
          <a:p>
            <a:pPr marL="512763" indent="-512763"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Move away from LMS 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‘environment’..</a:t>
            </a: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512763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512763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512763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512763"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Move toward a moderated email discussion 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list</a:t>
            </a:r>
          </a:p>
          <a:p>
            <a:pPr marL="512763" indent="-512763"/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512763" indent="-512763"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Contributed resources posted on website </a:t>
            </a: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/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817" y="1"/>
            <a:ext cx="22491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28" t="13201" r="24257" b="14191"/>
          <a:stretch>
            <a:fillRect/>
          </a:stretch>
        </p:blipFill>
        <p:spPr>
          <a:xfrm>
            <a:off x="0" y="5558516"/>
            <a:ext cx="1157724" cy="129948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206187" y="2349660"/>
            <a:ext cx="462988" cy="8796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4258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5832</TotalTime>
  <Words>123</Words>
  <Application>Microsoft Office PowerPoint</Application>
  <PresentationFormat>On-screen Show (4:3)</PresentationFormat>
  <Paragraphs>80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UWO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Bethany</cp:lastModifiedBy>
  <cp:revision>54</cp:revision>
  <cp:lastPrinted>2012-01-12T15:01:17Z</cp:lastPrinted>
  <dcterms:created xsi:type="dcterms:W3CDTF">2011-12-23T15:22:14Z</dcterms:created>
  <dcterms:modified xsi:type="dcterms:W3CDTF">2012-05-07T01:27:55Z</dcterms:modified>
</cp:coreProperties>
</file>