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-1765300" y="6795"/>
            <a:ext cx="17386300" cy="9822364"/>
            <a:chOff x="0" y="0"/>
            <a:chExt cx="17386300" cy="9822362"/>
          </a:xfrm>
        </p:grpSpPr>
        <p:sp>
          <p:nvSpPr>
            <p:cNvPr id="12" name="Rectangle"/>
            <p:cNvSpPr/>
            <p:nvPr/>
          </p:nvSpPr>
          <p:spPr>
            <a:xfrm>
              <a:off x="0" y="788656"/>
              <a:ext cx="17386300" cy="4785713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Rectangle"/>
            <p:cNvSpPr/>
            <p:nvPr/>
          </p:nvSpPr>
          <p:spPr>
            <a:xfrm>
              <a:off x="0" y="0"/>
              <a:ext cx="17386300" cy="3539993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Rectangle"/>
            <p:cNvSpPr/>
            <p:nvPr/>
          </p:nvSpPr>
          <p:spPr>
            <a:xfrm>
              <a:off x="0" y="5565407"/>
              <a:ext cx="17251870" cy="4256956"/>
            </a:xfrm>
            <a:prstGeom prst="rect">
              <a:avLst/>
            </a:prstGeom>
            <a:solidFill>
              <a:srgbClr val="FFECB8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Rectangle"/>
            <p:cNvSpPr/>
            <p:nvPr/>
          </p:nvSpPr>
          <p:spPr>
            <a:xfrm>
              <a:off x="896201" y="5565407"/>
              <a:ext cx="15369848" cy="4256956"/>
            </a:xfrm>
            <a:prstGeom prst="rect">
              <a:avLst/>
            </a:prstGeom>
            <a:solidFill>
              <a:srgbClr val="FCF2D4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7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293100"/>
            <a:ext cx="10845800" cy="397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8610600"/>
            <a:ext cx="1005472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oncord Consortium Logo.png" descr="Concord Consortium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John Doe, The Concord Consortium…"/>
          <p:cNvSpPr txBox="1">
            <a:spLocks noGrp="1"/>
          </p:cNvSpPr>
          <p:nvPr>
            <p:ph type="body" sz="quarter" idx="13"/>
          </p:nvPr>
        </p:nvSpPr>
        <p:spPr>
          <a:xfrm>
            <a:off x="3460005" y="6267450"/>
            <a:ext cx="9550401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John Doe, The Concord Consortium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Jane Doe, Somewhere Else</a:t>
            </a:r>
          </a:p>
        </p:txBody>
      </p:sp>
      <p:sp>
        <p:nvSpPr>
          <p:cNvPr id="22" name="Presentation Title Placeholder Text (Click to Edit)"/>
          <p:cNvSpPr txBox="1">
            <a:spLocks noGrp="1"/>
          </p:cNvSpPr>
          <p:nvPr>
            <p:ph type="body" sz="quarter" idx="14"/>
          </p:nvPr>
        </p:nvSpPr>
        <p:spPr>
          <a:xfrm>
            <a:off x="763122" y="2406650"/>
            <a:ext cx="11264901" cy="2057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400">
                <a:latin typeface="Museo Sans 300"/>
                <a:ea typeface="Museo Sans 300"/>
                <a:cs typeface="Museo Sans 300"/>
                <a:sym typeface="Museo Sans 300"/>
              </a:defRPr>
            </a:lvl1pPr>
          </a:lstStyle>
          <a:p>
            <a:r>
              <a:t>Presentation Title Placeholder Text (Click to Edit)</a:t>
            </a:r>
          </a:p>
        </p:txBody>
      </p:sp>
      <p:sp>
        <p:nvSpPr>
          <p:cNvPr id="23" name="Optional Footer Text"/>
          <p:cNvSpPr txBox="1">
            <a:spLocks noGrp="1"/>
          </p:cNvSpPr>
          <p:nvPr>
            <p:ph type="body" sz="quarter" idx="15"/>
          </p:nvPr>
        </p:nvSpPr>
        <p:spPr>
          <a:xfrm>
            <a:off x="2870200" y="875030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Footer Text</a:t>
            </a:r>
          </a:p>
        </p:txBody>
      </p:sp>
      <p:sp>
        <p:nvSpPr>
          <p:cNvPr id="24" name="Optional Header Text"/>
          <p:cNvSpPr txBox="1">
            <a:spLocks noGrp="1"/>
          </p:cNvSpPr>
          <p:nvPr>
            <p:ph type="body" sz="quarter" idx="16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125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Museo Sans 500"/>
              </a:defRPr>
            </a:lvl1pPr>
            <a:lvl2pPr>
              <a:defRPr>
                <a:latin typeface="+mn-lt"/>
                <a:ea typeface="+mn-ea"/>
                <a:cs typeface="+mn-cs"/>
                <a:sym typeface="Museo Sans 500"/>
              </a:defRPr>
            </a:lvl2pPr>
            <a:lvl3pPr>
              <a:defRPr>
                <a:latin typeface="+mn-lt"/>
                <a:ea typeface="+mn-ea"/>
                <a:cs typeface="+mn-cs"/>
                <a:sym typeface="Museo Sans 500"/>
              </a:defRPr>
            </a:lvl3pPr>
            <a:lvl4pPr>
              <a:defRPr>
                <a:latin typeface="+mn-lt"/>
                <a:ea typeface="+mn-ea"/>
                <a:cs typeface="+mn-cs"/>
                <a:sym typeface="Museo Sans 500"/>
              </a:defRPr>
            </a:lvl4pPr>
            <a:lvl5pPr>
              <a:defRPr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Bubble Photo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"/>
          <p:cNvGrpSpPr/>
          <p:nvPr/>
        </p:nvGrpSpPr>
        <p:grpSpPr>
          <a:xfrm>
            <a:off x="-2628900" y="-78430"/>
            <a:ext cx="17856200" cy="9977728"/>
            <a:chOff x="0" y="-101600"/>
            <a:chExt cx="17856200" cy="9977727"/>
          </a:xfrm>
        </p:grpSpPr>
        <p:sp>
          <p:nvSpPr>
            <p:cNvPr id="136" name="Rectangle"/>
            <p:cNvSpPr/>
            <p:nvPr/>
          </p:nvSpPr>
          <p:spPr>
            <a:xfrm>
              <a:off x="0" y="441802"/>
              <a:ext cx="17856200" cy="9434326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7" name="Rectangle"/>
            <p:cNvSpPr/>
            <p:nvPr/>
          </p:nvSpPr>
          <p:spPr>
            <a:xfrm>
              <a:off x="0" y="-101600"/>
              <a:ext cx="17856200" cy="6719437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9" name="Students-03-small.jpg"/>
          <p:cNvSpPr>
            <a:spLocks noGrp="1"/>
          </p:cNvSpPr>
          <p:nvPr>
            <p:ph type="pic" idx="13"/>
          </p:nvPr>
        </p:nvSpPr>
        <p:spPr>
          <a:xfrm>
            <a:off x="1943100" y="1028700"/>
            <a:ext cx="9118980" cy="5791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Bubble Photo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"/>
          <p:cNvGrpSpPr/>
          <p:nvPr/>
        </p:nvGrpSpPr>
        <p:grpSpPr>
          <a:xfrm>
            <a:off x="-2690132" y="-44564"/>
            <a:ext cx="17978664" cy="9943862"/>
            <a:chOff x="0" y="0"/>
            <a:chExt cx="17978662" cy="9943860"/>
          </a:xfrm>
        </p:grpSpPr>
        <p:sp>
          <p:nvSpPr>
            <p:cNvPr id="148" name="Rectangle"/>
            <p:cNvSpPr/>
            <p:nvPr/>
          </p:nvSpPr>
          <p:spPr>
            <a:xfrm>
              <a:off x="0" y="444832"/>
              <a:ext cx="17978663" cy="9499029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9" name="Rectangle"/>
            <p:cNvSpPr/>
            <p:nvPr/>
          </p:nvSpPr>
          <p:spPr>
            <a:xfrm>
              <a:off x="0" y="0"/>
              <a:ext cx="17978663" cy="6663224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51" name="Image"/>
          <p:cNvSpPr>
            <a:spLocks noGrp="1"/>
          </p:cNvSpPr>
          <p:nvPr>
            <p:ph type="pic" sz="half" idx="13"/>
          </p:nvPr>
        </p:nvSpPr>
        <p:spPr>
          <a:xfrm rot="16200000">
            <a:off x="5501094" y="2245905"/>
            <a:ext cx="7924801" cy="503281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&amp; Yellow with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"/>
          <p:cNvSpPr/>
          <p:nvPr/>
        </p:nvSpPr>
        <p:spPr>
          <a:xfrm>
            <a:off x="-1765300" y="795452"/>
            <a:ext cx="17386300" cy="4785713"/>
          </a:xfrm>
          <a:prstGeom prst="rect">
            <a:avLst/>
          </a:prstGeom>
          <a:solidFill>
            <a:srgbClr val="CEEBEB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-1765300" y="6795"/>
            <a:ext cx="17386300" cy="3539994"/>
          </a:xfrm>
          <a:prstGeom prst="rect">
            <a:avLst/>
          </a:prstGeom>
          <a:gradFill>
            <a:gsLst>
              <a:gs pos="0">
                <a:srgbClr val="ACD4D4"/>
              </a:gs>
              <a:gs pos="28497">
                <a:srgbClr val="ACD4D4"/>
              </a:gs>
              <a:gs pos="41450">
                <a:srgbClr val="ACD4D4"/>
              </a:gs>
              <a:gs pos="77353">
                <a:srgbClr val="D5EAE9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-1765300" y="5572203"/>
            <a:ext cx="17251870" cy="4256956"/>
          </a:xfrm>
          <a:prstGeom prst="rect">
            <a:avLst/>
          </a:prstGeom>
          <a:solidFill>
            <a:srgbClr val="FFECB8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654901" y="5573431"/>
            <a:ext cx="11620501" cy="4254501"/>
          </a:xfrm>
          <a:prstGeom prst="rect">
            <a:avLst/>
          </a:prstGeom>
          <a:solidFill>
            <a:srgbClr val="FCF2D4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6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oncord Consortium Logo.png" descr="Concord Consortium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John Doe, The Concord Consortium…"/>
          <p:cNvSpPr txBox="1">
            <a:spLocks noGrp="1"/>
          </p:cNvSpPr>
          <p:nvPr>
            <p:ph type="body" sz="quarter" idx="13"/>
          </p:nvPr>
        </p:nvSpPr>
        <p:spPr>
          <a:xfrm>
            <a:off x="3460005" y="6267450"/>
            <a:ext cx="9550401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John Doe, The Concord Consortium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Jane Doe, Somewhere Else</a:t>
            </a:r>
          </a:p>
        </p:txBody>
      </p:sp>
      <p:sp>
        <p:nvSpPr>
          <p:cNvPr id="168" name="Presentation Title Placeholder Text (Click to Edit)"/>
          <p:cNvSpPr txBox="1">
            <a:spLocks noGrp="1"/>
          </p:cNvSpPr>
          <p:nvPr>
            <p:ph type="body" sz="quarter" idx="14"/>
          </p:nvPr>
        </p:nvSpPr>
        <p:spPr>
          <a:xfrm>
            <a:off x="763122" y="2406650"/>
            <a:ext cx="11264901" cy="2057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400">
                <a:latin typeface="Museo Sans 300"/>
                <a:ea typeface="Museo Sans 300"/>
                <a:cs typeface="Museo Sans 300"/>
                <a:sym typeface="Museo Sans 300"/>
              </a:defRPr>
            </a:lvl1pPr>
          </a:lstStyle>
          <a:p>
            <a:r>
              <a:t>Presentation Title Placeholder Text (Click to Edit)</a:t>
            </a:r>
          </a:p>
        </p:txBody>
      </p:sp>
      <p:sp>
        <p:nvSpPr>
          <p:cNvPr id="169" name="Optional Header Text"/>
          <p:cNvSpPr txBox="1">
            <a:spLocks noGrp="1"/>
          </p:cNvSpPr>
          <p:nvPr>
            <p:ph type="body" sz="quarter" idx="15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SF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"/>
          <p:cNvSpPr/>
          <p:nvPr/>
        </p:nvSpPr>
        <p:spPr>
          <a:xfrm>
            <a:off x="-1765300" y="795452"/>
            <a:ext cx="17386300" cy="4785713"/>
          </a:xfrm>
          <a:prstGeom prst="rect">
            <a:avLst/>
          </a:prstGeom>
          <a:solidFill>
            <a:srgbClr val="CEEBEB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-1765300" y="6795"/>
            <a:ext cx="17386300" cy="3539994"/>
          </a:xfrm>
          <a:prstGeom prst="rect">
            <a:avLst/>
          </a:prstGeom>
          <a:gradFill>
            <a:gsLst>
              <a:gs pos="0">
                <a:srgbClr val="ACD4D4"/>
              </a:gs>
              <a:gs pos="28497">
                <a:srgbClr val="ACD4D4"/>
              </a:gs>
              <a:gs pos="41450">
                <a:srgbClr val="ACD4D4"/>
              </a:gs>
              <a:gs pos="77353">
                <a:srgbClr val="D5EAE9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9" name="Rectangle"/>
          <p:cNvSpPr/>
          <p:nvPr/>
        </p:nvSpPr>
        <p:spPr>
          <a:xfrm>
            <a:off x="-1765300" y="5572203"/>
            <a:ext cx="17251870" cy="4256956"/>
          </a:xfrm>
          <a:prstGeom prst="rect">
            <a:avLst/>
          </a:prstGeom>
          <a:solidFill>
            <a:srgbClr val="FFECB8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654901" y="5573431"/>
            <a:ext cx="11620501" cy="4254501"/>
          </a:xfrm>
          <a:prstGeom prst="rect">
            <a:avLst/>
          </a:prstGeom>
          <a:solidFill>
            <a:srgbClr val="FCF2D4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6527800"/>
            <a:ext cx="1498601" cy="151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oncord Consortium Logo.png" descr="Concord Consortium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laceholder (Click to Edit)"/>
          <p:cNvSpPr txBox="1">
            <a:spLocks noGrp="1"/>
          </p:cNvSpPr>
          <p:nvPr>
            <p:ph type="body" sz="quarter" idx="13"/>
          </p:nvPr>
        </p:nvSpPr>
        <p:spPr>
          <a:xfrm>
            <a:off x="763122" y="2895600"/>
            <a:ext cx="11264901" cy="1079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400">
                <a:latin typeface="Museo Sans 300"/>
                <a:ea typeface="Museo Sans 300"/>
                <a:cs typeface="Museo Sans 300"/>
                <a:sym typeface="Museo Sans 300"/>
              </a:defRPr>
            </a:lvl1pPr>
          </a:lstStyle>
          <a:p>
            <a:r>
              <a:t>Placeholder (Click to Edit)</a:t>
            </a:r>
          </a:p>
        </p:txBody>
      </p:sp>
      <p:sp>
        <p:nvSpPr>
          <p:cNvPr id="185" name="Optional Header Text"/>
          <p:cNvSpPr txBox="1">
            <a:spLocks noGrp="1"/>
          </p:cNvSpPr>
          <p:nvPr>
            <p:ph type="body" sz="quarter" idx="14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"/>
          <p:cNvGrpSpPr/>
          <p:nvPr/>
        </p:nvGrpSpPr>
        <p:grpSpPr>
          <a:xfrm>
            <a:off x="-2628900" y="23170"/>
            <a:ext cx="17856200" cy="9876128"/>
            <a:chOff x="0" y="0"/>
            <a:chExt cx="17856200" cy="9876127"/>
          </a:xfrm>
        </p:grpSpPr>
        <p:sp>
          <p:nvSpPr>
            <p:cNvPr id="193" name="Rectangle"/>
            <p:cNvSpPr/>
            <p:nvPr/>
          </p:nvSpPr>
          <p:spPr>
            <a:xfrm>
              <a:off x="0" y="441802"/>
              <a:ext cx="17856200" cy="9434326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4" name="Rectangle"/>
            <p:cNvSpPr/>
            <p:nvPr/>
          </p:nvSpPr>
          <p:spPr>
            <a:xfrm>
              <a:off x="0" y="0"/>
              <a:ext cx="17856200" cy="6617837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19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Concord Consortium Logo.png" descr="Concord Consortium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Optional Header Text"/>
          <p:cNvSpPr txBox="1">
            <a:spLocks noGrp="1"/>
          </p:cNvSpPr>
          <p:nvPr>
            <p:ph type="body" sz="quarter" idx="13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Header &amp; NSF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"/>
          <p:cNvGrpSpPr/>
          <p:nvPr/>
        </p:nvGrpSpPr>
        <p:grpSpPr>
          <a:xfrm>
            <a:off x="-2628900" y="23170"/>
            <a:ext cx="17856200" cy="9876128"/>
            <a:chOff x="0" y="0"/>
            <a:chExt cx="17856200" cy="9876127"/>
          </a:xfrm>
        </p:grpSpPr>
        <p:sp>
          <p:nvSpPr>
            <p:cNvPr id="206" name="Rectangle"/>
            <p:cNvSpPr/>
            <p:nvPr/>
          </p:nvSpPr>
          <p:spPr>
            <a:xfrm>
              <a:off x="0" y="441802"/>
              <a:ext cx="17856200" cy="9434326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" name="Rectangle"/>
            <p:cNvSpPr/>
            <p:nvPr/>
          </p:nvSpPr>
          <p:spPr>
            <a:xfrm>
              <a:off x="0" y="0"/>
              <a:ext cx="17856200" cy="6617837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20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293100"/>
            <a:ext cx="10845800" cy="397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8610600"/>
            <a:ext cx="1005472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oncord Consortium Logo.png" descr="Concord Consortium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Optional Header Text"/>
          <p:cNvSpPr txBox="1">
            <a:spLocks noGrp="1"/>
          </p:cNvSpPr>
          <p:nvPr>
            <p:ph type="body" sz="quarter" idx="13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214" name="Optional Footer Text"/>
          <p:cNvSpPr txBox="1">
            <a:spLocks noGrp="1"/>
          </p:cNvSpPr>
          <p:nvPr>
            <p:ph type="body" sz="quarter" idx="14"/>
          </p:nvPr>
        </p:nvSpPr>
        <p:spPr>
          <a:xfrm>
            <a:off x="2870200" y="875030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Footer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 Header &amp; Plai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"/>
          <p:cNvGrpSpPr/>
          <p:nvPr/>
        </p:nvGrpSpPr>
        <p:grpSpPr>
          <a:xfrm>
            <a:off x="-2628900" y="23170"/>
            <a:ext cx="17856200" cy="9876128"/>
            <a:chOff x="0" y="0"/>
            <a:chExt cx="17856200" cy="9876127"/>
          </a:xfrm>
        </p:grpSpPr>
        <p:sp>
          <p:nvSpPr>
            <p:cNvPr id="222" name="Rectangle"/>
            <p:cNvSpPr/>
            <p:nvPr/>
          </p:nvSpPr>
          <p:spPr>
            <a:xfrm>
              <a:off x="0" y="441802"/>
              <a:ext cx="17856200" cy="9434326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3" name="Rectangle"/>
            <p:cNvSpPr/>
            <p:nvPr/>
          </p:nvSpPr>
          <p:spPr>
            <a:xfrm>
              <a:off x="0" y="0"/>
              <a:ext cx="17856200" cy="6617837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22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293100"/>
            <a:ext cx="10845800" cy="397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oncord Consortium Logo.png" descr="Concord Consortium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Optional Header Text"/>
          <p:cNvSpPr txBox="1">
            <a:spLocks noGrp="1"/>
          </p:cNvSpPr>
          <p:nvPr>
            <p:ph type="body" sz="quarter" idx="13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229" name="Optional Footer Text"/>
          <p:cNvSpPr txBox="1">
            <a:spLocks noGrp="1"/>
          </p:cNvSpPr>
          <p:nvPr>
            <p:ph type="body" sz="quarter" idx="14"/>
          </p:nvPr>
        </p:nvSpPr>
        <p:spPr>
          <a:xfrm>
            <a:off x="2870200" y="875030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Footer Text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i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"/>
          <p:cNvGrpSpPr/>
          <p:nvPr/>
        </p:nvGrpSpPr>
        <p:grpSpPr>
          <a:xfrm>
            <a:off x="-2070100" y="-95549"/>
            <a:ext cx="17564100" cy="9949972"/>
            <a:chOff x="0" y="0"/>
            <a:chExt cx="17564099" cy="9949970"/>
          </a:xfrm>
        </p:grpSpPr>
        <p:sp>
          <p:nvSpPr>
            <p:cNvPr id="237" name="Rectangle"/>
            <p:cNvSpPr/>
            <p:nvPr/>
          </p:nvSpPr>
          <p:spPr>
            <a:xfrm>
              <a:off x="135804" y="54321"/>
              <a:ext cx="17428296" cy="9805111"/>
            </a:xfrm>
            <a:prstGeom prst="rect">
              <a:avLst/>
            </a:prstGeom>
            <a:solidFill>
              <a:srgbClr val="FFECB8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8" name="Rectangle"/>
            <p:cNvSpPr/>
            <p:nvPr/>
          </p:nvSpPr>
          <p:spPr>
            <a:xfrm>
              <a:off x="1050224" y="0"/>
              <a:ext cx="15527027" cy="9949971"/>
            </a:xfrm>
            <a:prstGeom prst="rect">
              <a:avLst/>
            </a:prstGeom>
            <a:solidFill>
              <a:srgbClr val="FCF2D4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9" name="Rectangle"/>
            <p:cNvSpPr/>
            <p:nvPr/>
          </p:nvSpPr>
          <p:spPr>
            <a:xfrm>
              <a:off x="0" y="1656819"/>
              <a:ext cx="17428295" cy="8139238"/>
            </a:xfrm>
            <a:prstGeom prst="rect">
              <a:avLst/>
            </a:prstGeom>
            <a:solidFill>
              <a:srgbClr val="FDEFC9">
                <a:alpha val="79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0" name="Rectangle"/>
            <p:cNvSpPr/>
            <p:nvPr/>
          </p:nvSpPr>
          <p:spPr>
            <a:xfrm>
              <a:off x="135804" y="18107"/>
              <a:ext cx="17428296" cy="5758127"/>
            </a:xfrm>
            <a:prstGeom prst="rect">
              <a:avLst/>
            </a:prstGeom>
            <a:gradFill flip="none" rotWithShape="1">
              <a:gsLst>
                <a:gs pos="0">
                  <a:srgbClr val="FFECB8"/>
                </a:gs>
                <a:gs pos="39896">
                  <a:srgbClr val="FFECB8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Yellow Bubble Photo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"/>
          <p:cNvGrpSpPr/>
          <p:nvPr/>
        </p:nvGrpSpPr>
        <p:grpSpPr>
          <a:xfrm>
            <a:off x="-2070100" y="-95549"/>
            <a:ext cx="17564100" cy="9949972"/>
            <a:chOff x="0" y="0"/>
            <a:chExt cx="17564099" cy="9949970"/>
          </a:xfrm>
        </p:grpSpPr>
        <p:sp>
          <p:nvSpPr>
            <p:cNvPr id="249" name="Rectangle"/>
            <p:cNvSpPr/>
            <p:nvPr/>
          </p:nvSpPr>
          <p:spPr>
            <a:xfrm>
              <a:off x="135804" y="54321"/>
              <a:ext cx="17428296" cy="9805111"/>
            </a:xfrm>
            <a:prstGeom prst="rect">
              <a:avLst/>
            </a:prstGeom>
            <a:solidFill>
              <a:srgbClr val="FFECB8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0" name="Rectangle"/>
            <p:cNvSpPr/>
            <p:nvPr/>
          </p:nvSpPr>
          <p:spPr>
            <a:xfrm>
              <a:off x="1050224" y="0"/>
              <a:ext cx="15527027" cy="9949971"/>
            </a:xfrm>
            <a:prstGeom prst="rect">
              <a:avLst/>
            </a:prstGeom>
            <a:solidFill>
              <a:srgbClr val="FCF2D4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1" name="Rectangle"/>
            <p:cNvSpPr/>
            <p:nvPr/>
          </p:nvSpPr>
          <p:spPr>
            <a:xfrm>
              <a:off x="0" y="1656819"/>
              <a:ext cx="17428295" cy="8139238"/>
            </a:xfrm>
            <a:prstGeom prst="rect">
              <a:avLst/>
            </a:prstGeom>
            <a:solidFill>
              <a:srgbClr val="FDEFC9">
                <a:alpha val="790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2" name="Rectangle"/>
            <p:cNvSpPr/>
            <p:nvPr/>
          </p:nvSpPr>
          <p:spPr>
            <a:xfrm>
              <a:off x="135804" y="18107"/>
              <a:ext cx="17428296" cy="5758127"/>
            </a:xfrm>
            <a:prstGeom prst="rect">
              <a:avLst/>
            </a:prstGeom>
            <a:gradFill flip="none" rotWithShape="1">
              <a:gsLst>
                <a:gs pos="0">
                  <a:srgbClr val="FFECB8"/>
                </a:gs>
                <a:gs pos="39896">
                  <a:srgbClr val="FFECB8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54" name="Students-03-small.jpg"/>
          <p:cNvSpPr>
            <a:spLocks noGrp="1"/>
          </p:cNvSpPr>
          <p:nvPr>
            <p:ph type="pic" idx="13"/>
          </p:nvPr>
        </p:nvSpPr>
        <p:spPr>
          <a:xfrm>
            <a:off x="1943100" y="1028700"/>
            <a:ext cx="9118980" cy="5791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and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"/>
          <p:cNvGrpSpPr/>
          <p:nvPr/>
        </p:nvGrpSpPr>
        <p:grpSpPr>
          <a:xfrm>
            <a:off x="-1765300" y="6795"/>
            <a:ext cx="17386300" cy="9822364"/>
            <a:chOff x="0" y="0"/>
            <a:chExt cx="17386300" cy="9822362"/>
          </a:xfrm>
        </p:grpSpPr>
        <p:sp>
          <p:nvSpPr>
            <p:cNvPr id="32" name="Rectangle"/>
            <p:cNvSpPr/>
            <p:nvPr/>
          </p:nvSpPr>
          <p:spPr>
            <a:xfrm>
              <a:off x="0" y="788656"/>
              <a:ext cx="17386300" cy="4785713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Rectangle"/>
            <p:cNvSpPr/>
            <p:nvPr/>
          </p:nvSpPr>
          <p:spPr>
            <a:xfrm>
              <a:off x="0" y="0"/>
              <a:ext cx="17386300" cy="3539993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Rectangle"/>
            <p:cNvSpPr/>
            <p:nvPr/>
          </p:nvSpPr>
          <p:spPr>
            <a:xfrm>
              <a:off x="0" y="5565407"/>
              <a:ext cx="17251870" cy="4256956"/>
            </a:xfrm>
            <a:prstGeom prst="rect">
              <a:avLst/>
            </a:prstGeom>
            <a:solidFill>
              <a:srgbClr val="FFECB8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Rectangle"/>
            <p:cNvSpPr/>
            <p:nvPr/>
          </p:nvSpPr>
          <p:spPr>
            <a:xfrm>
              <a:off x="896201" y="5565407"/>
              <a:ext cx="15369848" cy="4256956"/>
            </a:xfrm>
            <a:prstGeom prst="rect">
              <a:avLst/>
            </a:prstGeom>
            <a:solidFill>
              <a:srgbClr val="FCF2D4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7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9" y="-2616200"/>
            <a:ext cx="11468101" cy="420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293100"/>
            <a:ext cx="10845800" cy="397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Concord Consortium Logo.png" descr="Concord Consortium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9900"/>
            <a:ext cx="21463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John Doe, The Concord Consortium…"/>
          <p:cNvSpPr txBox="1">
            <a:spLocks noGrp="1"/>
          </p:cNvSpPr>
          <p:nvPr>
            <p:ph type="body" sz="quarter" idx="13"/>
          </p:nvPr>
        </p:nvSpPr>
        <p:spPr>
          <a:xfrm>
            <a:off x="3460005" y="6267450"/>
            <a:ext cx="9550401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John Doe, The Concord Consortium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pPr>
            <a:r>
              <a:t>Jane Doe, Somewhere Else</a:t>
            </a:r>
          </a:p>
        </p:txBody>
      </p:sp>
      <p:sp>
        <p:nvSpPr>
          <p:cNvPr id="41" name="Presentation Title Placeholder Text (Click to Edit)"/>
          <p:cNvSpPr txBox="1">
            <a:spLocks noGrp="1"/>
          </p:cNvSpPr>
          <p:nvPr>
            <p:ph type="body" sz="quarter" idx="14"/>
          </p:nvPr>
        </p:nvSpPr>
        <p:spPr>
          <a:xfrm>
            <a:off x="763122" y="2406650"/>
            <a:ext cx="11264901" cy="2057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400">
                <a:latin typeface="Museo Sans 300"/>
                <a:ea typeface="Museo Sans 300"/>
                <a:cs typeface="Museo Sans 300"/>
                <a:sym typeface="Museo Sans 300"/>
              </a:defRPr>
            </a:lvl1pPr>
          </a:lstStyle>
          <a:p>
            <a:r>
              <a:t>Presentation Title Placeholder Text (Click to Edit)</a:t>
            </a:r>
          </a:p>
        </p:txBody>
      </p:sp>
      <p:sp>
        <p:nvSpPr>
          <p:cNvPr id="42" name="Optional Footer Text"/>
          <p:cNvSpPr txBox="1">
            <a:spLocks noGrp="1"/>
          </p:cNvSpPr>
          <p:nvPr>
            <p:ph type="body" sz="quarter" idx="15"/>
          </p:nvPr>
        </p:nvSpPr>
        <p:spPr>
          <a:xfrm>
            <a:off x="2870200" y="875030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Footer Text</a:t>
            </a:r>
          </a:p>
        </p:txBody>
      </p:sp>
      <p:sp>
        <p:nvSpPr>
          <p:cNvPr id="43" name="Optional Header Text"/>
          <p:cNvSpPr txBox="1">
            <a:spLocks noGrp="1"/>
          </p:cNvSpPr>
          <p:nvPr>
            <p:ph type="body" sz="quarter" idx="16"/>
          </p:nvPr>
        </p:nvSpPr>
        <p:spPr>
          <a:xfrm>
            <a:off x="3403600" y="438150"/>
            <a:ext cx="62103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Optional Header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Yellow Bubble Photo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"/>
          <p:cNvSpPr/>
          <p:nvPr/>
        </p:nvSpPr>
        <p:spPr>
          <a:xfrm>
            <a:off x="-1934296" y="-41227"/>
            <a:ext cx="17428296" cy="9805111"/>
          </a:xfrm>
          <a:prstGeom prst="rect">
            <a:avLst/>
          </a:prstGeom>
          <a:solidFill>
            <a:srgbClr val="FFECB8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>
            <a:off x="-1019876" y="-95549"/>
            <a:ext cx="15527027" cy="9949972"/>
          </a:xfrm>
          <a:prstGeom prst="rect">
            <a:avLst/>
          </a:prstGeom>
          <a:solidFill>
            <a:srgbClr val="FCF2D4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-2070100" y="1561270"/>
            <a:ext cx="17428295" cy="8139239"/>
          </a:xfrm>
          <a:prstGeom prst="rect">
            <a:avLst/>
          </a:prstGeom>
          <a:solidFill>
            <a:srgbClr val="FDEFC9">
              <a:alpha val="7900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6" name="Rectangle"/>
          <p:cNvSpPr/>
          <p:nvPr/>
        </p:nvSpPr>
        <p:spPr>
          <a:xfrm>
            <a:off x="-1934296" y="-77441"/>
            <a:ext cx="17428296" cy="5758127"/>
          </a:xfrm>
          <a:prstGeom prst="rect">
            <a:avLst/>
          </a:prstGeom>
          <a:gradFill>
            <a:gsLst>
              <a:gs pos="0">
                <a:srgbClr val="FFECB8"/>
              </a:gs>
              <a:gs pos="39896">
                <a:srgbClr val="FFECB8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half" idx="13"/>
          </p:nvPr>
        </p:nvSpPr>
        <p:spPr>
          <a:xfrm rot="16200000">
            <a:off x="5501094" y="2245905"/>
            <a:ext cx="7924801" cy="503281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277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n-lt"/>
                <a:ea typeface="+mn-ea"/>
                <a:cs typeface="+mn-cs"/>
                <a:sym typeface="Museo Sans 500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289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299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10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21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2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24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33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4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36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45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6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48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58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9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1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71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2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74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"/>
          <p:cNvGrpSpPr/>
          <p:nvPr/>
        </p:nvGrpSpPr>
        <p:grpSpPr>
          <a:xfrm>
            <a:off x="-2736056" y="-95363"/>
            <a:ext cx="18070512" cy="9994661"/>
            <a:chOff x="0" y="0"/>
            <a:chExt cx="18070510" cy="9994660"/>
          </a:xfrm>
        </p:grpSpPr>
        <p:sp>
          <p:nvSpPr>
            <p:cNvPr id="51" name="Rectangle"/>
            <p:cNvSpPr/>
            <p:nvPr/>
          </p:nvSpPr>
          <p:spPr>
            <a:xfrm>
              <a:off x="0" y="447105"/>
              <a:ext cx="18070511" cy="9547556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2" name="Rectangle"/>
            <p:cNvSpPr/>
            <p:nvPr/>
          </p:nvSpPr>
          <p:spPr>
            <a:xfrm>
              <a:off x="0" y="0"/>
              <a:ext cx="18070511" cy="6697264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84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5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1pPr>
            <a:lvl2pPr marL="1256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2pPr>
            <a:lvl3pPr marL="1701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3pPr>
            <a:lvl4pPr marL="2145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4pPr>
            <a:lvl5pPr marL="2590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396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7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99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4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408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9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1pPr>
            <a:lvl2pPr marL="1256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2pPr>
            <a:lvl3pPr marL="1701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3pPr>
            <a:lvl4pPr marL="2145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4pPr>
            <a:lvl5pPr marL="2590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cord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quare"/>
          <p:cNvSpPr/>
          <p:nvPr/>
        </p:nvSpPr>
        <p:spPr>
          <a:xfrm>
            <a:off x="1524000" y="4241800"/>
            <a:ext cx="1270000" cy="1270000"/>
          </a:xfrm>
          <a:prstGeom prst="rect">
            <a:avLst/>
          </a:prstGeom>
          <a:solidFill>
            <a:srgbClr val="FCF2D4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1" name="Square"/>
          <p:cNvSpPr/>
          <p:nvPr/>
        </p:nvSpPr>
        <p:spPr>
          <a:xfrm>
            <a:off x="2971800" y="4241800"/>
            <a:ext cx="1270000" cy="1270000"/>
          </a:xfrm>
          <a:prstGeom prst="rect">
            <a:avLst/>
          </a:prstGeom>
          <a:solidFill>
            <a:srgbClr val="FEF8E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2" name="Square"/>
          <p:cNvSpPr/>
          <p:nvPr/>
        </p:nvSpPr>
        <p:spPr>
          <a:xfrm>
            <a:off x="4419600" y="4241800"/>
            <a:ext cx="1270000" cy="1270000"/>
          </a:xfrm>
          <a:prstGeom prst="rect">
            <a:avLst/>
          </a:prstGeom>
          <a:solidFill>
            <a:srgbClr val="ACD4D4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3" name="Square"/>
          <p:cNvSpPr/>
          <p:nvPr/>
        </p:nvSpPr>
        <p:spPr>
          <a:xfrm>
            <a:off x="5867400" y="4241800"/>
            <a:ext cx="1270000" cy="1270000"/>
          </a:xfrm>
          <a:prstGeom prst="rect">
            <a:avLst/>
          </a:prstGeom>
          <a:solidFill>
            <a:srgbClr val="7CB5A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4" name="Square"/>
          <p:cNvSpPr/>
          <p:nvPr/>
        </p:nvSpPr>
        <p:spPr>
          <a:xfrm>
            <a:off x="7315200" y="4241800"/>
            <a:ext cx="1270000" cy="1270000"/>
          </a:xfrm>
          <a:prstGeom prst="rect">
            <a:avLst/>
          </a:prstGeom>
          <a:solidFill>
            <a:srgbClr val="1D828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5" name="Square"/>
          <p:cNvSpPr/>
          <p:nvPr/>
        </p:nvSpPr>
        <p:spPr>
          <a:xfrm>
            <a:off x="8763000" y="4241800"/>
            <a:ext cx="1270000" cy="1270000"/>
          </a:xfrm>
          <a:prstGeom prst="rect">
            <a:avLst/>
          </a:prstGeom>
          <a:solidFill>
            <a:srgbClr val="E97A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6" name="Square"/>
          <p:cNvSpPr/>
          <p:nvPr/>
        </p:nvSpPr>
        <p:spPr>
          <a:xfrm>
            <a:off x="10210800" y="4241800"/>
            <a:ext cx="1270000" cy="1270000"/>
          </a:xfrm>
          <a:prstGeom prst="rect">
            <a:avLst/>
          </a:prstGeom>
          <a:solidFill>
            <a:srgbClr val="F3B1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7" name="Square"/>
          <p:cNvSpPr/>
          <p:nvPr/>
        </p:nvSpPr>
        <p:spPr>
          <a:xfrm>
            <a:off x="11658600" y="4241800"/>
            <a:ext cx="1270000" cy="1270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8" name="Square"/>
          <p:cNvSpPr/>
          <p:nvPr/>
        </p:nvSpPr>
        <p:spPr>
          <a:xfrm>
            <a:off x="76200" y="4241800"/>
            <a:ext cx="1270000" cy="1270000"/>
          </a:xfrm>
          <a:prstGeom prst="rect">
            <a:avLst/>
          </a:prstGeom>
          <a:solidFill>
            <a:srgbClr val="FFECB8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/>
          <p:cNvGrpSpPr/>
          <p:nvPr/>
        </p:nvGrpSpPr>
        <p:grpSpPr>
          <a:xfrm>
            <a:off x="-2720748" y="-78430"/>
            <a:ext cx="18039896" cy="9977728"/>
            <a:chOff x="0" y="0"/>
            <a:chExt cx="18039894" cy="9977727"/>
          </a:xfrm>
        </p:grpSpPr>
        <p:sp>
          <p:nvSpPr>
            <p:cNvPr id="61" name="Rectangle"/>
            <p:cNvSpPr/>
            <p:nvPr/>
          </p:nvSpPr>
          <p:spPr>
            <a:xfrm>
              <a:off x="0" y="446347"/>
              <a:ext cx="18039895" cy="9531381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2" name="Rectangle"/>
            <p:cNvSpPr/>
            <p:nvPr/>
          </p:nvSpPr>
          <p:spPr>
            <a:xfrm>
              <a:off x="0" y="0"/>
              <a:ext cx="18039895" cy="6685917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64" name="Shape"/>
          <p:cNvSpPr/>
          <p:nvPr/>
        </p:nvSpPr>
        <p:spPr>
          <a:xfrm>
            <a:off x="1422400" y="1650999"/>
            <a:ext cx="10160000" cy="645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1" h="19721" extrusionOk="0">
                <a:moveTo>
                  <a:pt x="1336" y="17329"/>
                </a:moveTo>
                <a:cubicBezTo>
                  <a:pt x="458" y="15960"/>
                  <a:pt x="-787" y="9597"/>
                  <a:pt x="670" y="3836"/>
                </a:cubicBezTo>
                <a:cubicBezTo>
                  <a:pt x="1514" y="496"/>
                  <a:pt x="17673" y="-1052"/>
                  <a:pt x="19123" y="781"/>
                </a:cubicBezTo>
                <a:cubicBezTo>
                  <a:pt x="20813" y="2919"/>
                  <a:pt x="20702" y="16873"/>
                  <a:pt x="18676" y="19156"/>
                </a:cubicBezTo>
                <a:cubicBezTo>
                  <a:pt x="17441" y="20548"/>
                  <a:pt x="2505" y="19155"/>
                  <a:pt x="1336" y="17329"/>
                </a:cubicBezTo>
                <a:close/>
              </a:path>
            </a:pathLst>
          </a:custGeom>
          <a:solidFill>
            <a:srgbClr val="E97A00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5" name="–Someone Important"/>
          <p:cNvSpPr txBox="1">
            <a:spLocks noGrp="1"/>
          </p:cNvSpPr>
          <p:nvPr>
            <p:ph type="body" sz="quarter" idx="13"/>
          </p:nvPr>
        </p:nvSpPr>
        <p:spPr>
          <a:xfrm>
            <a:off x="6734160" y="6445250"/>
            <a:ext cx="4037686" cy="5842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–Someone Important</a:t>
            </a:r>
          </a:p>
        </p:txBody>
      </p:sp>
      <p:sp>
        <p:nvSpPr>
          <p:cNvPr id="66" name="This is a placeholder  for a profound quote, title, or other similarly important statement"/>
          <p:cNvSpPr txBox="1">
            <a:spLocks noGrp="1"/>
          </p:cNvSpPr>
          <p:nvPr>
            <p:ph type="body" sz="half" idx="14"/>
          </p:nvPr>
        </p:nvSpPr>
        <p:spPr>
          <a:xfrm>
            <a:off x="2761148" y="2978150"/>
            <a:ext cx="8597901" cy="345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pPr>
            <a:r>
              <a:t>This is a placeholder </a:t>
            </a:r>
            <a:br/>
            <a:r>
              <a:t>for a profound quote, title, or other similarly important statement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"/>
          <p:cNvGrpSpPr/>
          <p:nvPr/>
        </p:nvGrpSpPr>
        <p:grpSpPr>
          <a:xfrm>
            <a:off x="-2690132" y="-44563"/>
            <a:ext cx="17978664" cy="9943861"/>
            <a:chOff x="0" y="0"/>
            <a:chExt cx="17978662" cy="9943860"/>
          </a:xfrm>
        </p:grpSpPr>
        <p:sp>
          <p:nvSpPr>
            <p:cNvPr id="74" name="Rectangle"/>
            <p:cNvSpPr/>
            <p:nvPr/>
          </p:nvSpPr>
          <p:spPr>
            <a:xfrm>
              <a:off x="0" y="444832"/>
              <a:ext cx="17978663" cy="9499029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Rectangle"/>
            <p:cNvSpPr/>
            <p:nvPr/>
          </p:nvSpPr>
          <p:spPr>
            <a:xfrm>
              <a:off x="0" y="0"/>
              <a:ext cx="17978663" cy="6663224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77" name="Shape"/>
          <p:cNvSpPr/>
          <p:nvPr/>
        </p:nvSpPr>
        <p:spPr>
          <a:xfrm>
            <a:off x="1422400" y="1650999"/>
            <a:ext cx="10160000" cy="6452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1" h="19721" extrusionOk="0">
                <a:moveTo>
                  <a:pt x="1336" y="17329"/>
                </a:moveTo>
                <a:cubicBezTo>
                  <a:pt x="458" y="15960"/>
                  <a:pt x="-787" y="9597"/>
                  <a:pt x="670" y="3836"/>
                </a:cubicBezTo>
                <a:cubicBezTo>
                  <a:pt x="1514" y="496"/>
                  <a:pt x="17673" y="-1052"/>
                  <a:pt x="19123" y="781"/>
                </a:cubicBezTo>
                <a:cubicBezTo>
                  <a:pt x="20813" y="2919"/>
                  <a:pt x="20702" y="16873"/>
                  <a:pt x="18676" y="19156"/>
                </a:cubicBezTo>
                <a:cubicBezTo>
                  <a:pt x="17441" y="20548"/>
                  <a:pt x="2505" y="19155"/>
                  <a:pt x="1336" y="17329"/>
                </a:cubicBezTo>
                <a:close/>
              </a:path>
            </a:pathLst>
          </a:custGeom>
          <a:solidFill>
            <a:srgbClr val="1D8281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8" name="–Someone Important"/>
          <p:cNvSpPr txBox="1">
            <a:spLocks noGrp="1"/>
          </p:cNvSpPr>
          <p:nvPr>
            <p:ph type="body" sz="quarter" idx="13"/>
          </p:nvPr>
        </p:nvSpPr>
        <p:spPr>
          <a:xfrm>
            <a:off x="6734160" y="6445250"/>
            <a:ext cx="4037686" cy="5842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–Someone Important</a:t>
            </a:r>
          </a:p>
        </p:txBody>
      </p:sp>
      <p:sp>
        <p:nvSpPr>
          <p:cNvPr id="79" name="This is a placeholder  for a profound quote, title, or other similarly important statement"/>
          <p:cNvSpPr txBox="1">
            <a:spLocks noGrp="1"/>
          </p:cNvSpPr>
          <p:nvPr>
            <p:ph type="body" sz="half" idx="14"/>
          </p:nvPr>
        </p:nvSpPr>
        <p:spPr>
          <a:xfrm>
            <a:off x="2761148" y="2978150"/>
            <a:ext cx="8597901" cy="345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pPr>
            <a:r>
              <a:t>This is a placeholder </a:t>
            </a:r>
            <a:br/>
            <a:r>
              <a:t>for a profound quote, title, or other similarly important statement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101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2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>
                <a:latin typeface="+mn-lt"/>
                <a:ea typeface="+mn-ea"/>
                <a:cs typeface="+mn-cs"/>
                <a:sym typeface="Museo Sans 500"/>
              </a:defRPr>
            </a:lvl1pPr>
            <a:lvl2pPr>
              <a:spcBef>
                <a:spcPts val="2400"/>
              </a:spcBef>
              <a:defRPr>
                <a:latin typeface="+mn-lt"/>
                <a:ea typeface="+mn-ea"/>
                <a:cs typeface="+mn-cs"/>
                <a:sym typeface="Museo Sans 500"/>
              </a:defRPr>
            </a:lvl2pPr>
            <a:lvl3pPr>
              <a:spcBef>
                <a:spcPts val="2400"/>
              </a:spcBef>
              <a:defRPr>
                <a:latin typeface="+mn-lt"/>
                <a:ea typeface="+mn-ea"/>
                <a:cs typeface="+mn-cs"/>
                <a:sym typeface="Museo Sans 500"/>
              </a:defRPr>
            </a:lvl3pPr>
            <a:lvl4pPr>
              <a:spcBef>
                <a:spcPts val="2400"/>
              </a:spcBef>
              <a:defRPr>
                <a:latin typeface="+mn-lt"/>
                <a:ea typeface="+mn-ea"/>
                <a:cs typeface="+mn-cs"/>
                <a:sym typeface="Museo Sans 500"/>
              </a:defRPr>
            </a:lvl4pPr>
            <a:lvl5pPr>
              <a:spcBef>
                <a:spcPts val="2400"/>
              </a:spcBef>
              <a:defRPr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"/>
          <p:cNvGrpSpPr/>
          <p:nvPr/>
        </p:nvGrpSpPr>
        <p:grpSpPr>
          <a:xfrm>
            <a:off x="-2705440" y="-61497"/>
            <a:ext cx="18009280" cy="9960795"/>
            <a:chOff x="0" y="0"/>
            <a:chExt cx="18009279" cy="9960794"/>
          </a:xfrm>
        </p:grpSpPr>
        <p:sp>
          <p:nvSpPr>
            <p:cNvPr id="113" name="Rectangle"/>
            <p:cNvSpPr/>
            <p:nvPr/>
          </p:nvSpPr>
          <p:spPr>
            <a:xfrm>
              <a:off x="0" y="445590"/>
              <a:ext cx="18009280" cy="9515205"/>
            </a:xfrm>
            <a:prstGeom prst="rect">
              <a:avLst/>
            </a:prstGeom>
            <a:solidFill>
              <a:srgbClr val="CEEBEB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Rectangle"/>
            <p:cNvSpPr/>
            <p:nvPr/>
          </p:nvSpPr>
          <p:spPr>
            <a:xfrm>
              <a:off x="0" y="0"/>
              <a:ext cx="18009280" cy="6674571"/>
            </a:xfrm>
            <a:prstGeom prst="rect">
              <a:avLst/>
            </a:prstGeom>
            <a:gradFill flip="none" rotWithShape="1">
              <a:gsLst>
                <a:gs pos="0">
                  <a:srgbClr val="ACD4D4"/>
                </a:gs>
                <a:gs pos="28497">
                  <a:srgbClr val="ACD4D4"/>
                </a:gs>
                <a:gs pos="41450">
                  <a:srgbClr val="ACD4D4"/>
                </a:gs>
                <a:gs pos="77353">
                  <a:srgbClr val="D5EAE9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1pPr>
            <a:lvl2pPr marL="1256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2pPr>
            <a:lvl3pPr marL="1701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3pPr>
            <a:lvl4pPr marL="21456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4pPr>
            <a:lvl5pPr marL="2590120" indent="-494620">
              <a:spcBef>
                <a:spcPts val="3800"/>
              </a:spcBef>
              <a:defRPr sz="3200">
                <a:latin typeface="+mn-lt"/>
                <a:ea typeface="+mn-ea"/>
                <a:cs typeface="+mn-cs"/>
                <a:sym typeface="Museo Sans 50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47134" y="-279400"/>
            <a:ext cx="13699069" cy="10634134"/>
          </a:xfrm>
          <a:prstGeom prst="rect">
            <a:avLst/>
          </a:prstGeom>
          <a:solidFill>
            <a:srgbClr val="000000"/>
          </a:solidFill>
          <a:ln w="25400">
            <a:solidFill>
              <a:schemeClr val="accent1">
                <a:hueOff val="273561"/>
                <a:satOff val="2937"/>
                <a:lumOff val="-222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Museo Sans 500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dap.concor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William Finzer, The Concord Consortium"/>
          <p:cNvSpPr txBox="1">
            <a:spLocks noGrp="1"/>
          </p:cNvSpPr>
          <p:nvPr>
            <p:ph type="body" idx="13"/>
          </p:nvPr>
        </p:nvSpPr>
        <p:spPr>
          <a:xfrm>
            <a:off x="2769840" y="6584950"/>
            <a:ext cx="10240566" cy="736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William Finzer, The Concord Consortium</a:t>
            </a:r>
          </a:p>
        </p:txBody>
      </p:sp>
      <p:sp>
        <p:nvSpPr>
          <p:cNvPr id="439" name="Data Immersion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Immersion</a:t>
            </a:r>
          </a:p>
        </p:txBody>
      </p:sp>
      <p:sp>
        <p:nvSpPr>
          <p:cNvPr id="440" name="This material is based on work supported by the National Science Foundation under awards numbered IIS-1530578 and DRL-1435470. Any opinions, findings, and conclusions or recommendations expressed in this material are those of the authors and do not necessarily reflect the views of the NSF."/>
          <p:cNvSpPr txBox="1"/>
          <p:nvPr/>
        </p:nvSpPr>
        <p:spPr>
          <a:xfrm>
            <a:off x="2870200" y="8528050"/>
            <a:ext cx="621030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>
                <a:latin typeface="+mj-lt"/>
                <a:ea typeface="+mj-ea"/>
                <a:cs typeface="+mj-cs"/>
                <a:sym typeface="Museo Sans 100"/>
              </a:defRPr>
            </a:lvl1pPr>
          </a:lstStyle>
          <a:p>
            <a:r>
              <a:t>This material is based on work supported by the National Science Foundation under awards numbered IIS-1530578 and DRL-1435470. Any opinions, findings, and conclusions or recommendations expressed in this material are those of the authors and do not necessarily reflect the views of the NSF.</a:t>
            </a:r>
          </a:p>
        </p:txBody>
      </p:sp>
      <p:sp>
        <p:nvSpPr>
          <p:cNvPr id="441" name="The Common Online Data Analysis Platform…"/>
          <p:cNvSpPr txBox="1"/>
          <p:nvPr/>
        </p:nvSpPr>
        <p:spPr>
          <a:xfrm>
            <a:off x="6835130" y="6349"/>
            <a:ext cx="335027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300">
                <a:latin typeface="+mj-lt"/>
                <a:ea typeface="+mj-ea"/>
                <a:cs typeface="+mj-cs"/>
                <a:sym typeface="Museo Sans 100"/>
              </a:defRPr>
            </a:pPr>
            <a:r>
              <a:t>The Common Online Data Analysis Platform</a:t>
            </a:r>
          </a:p>
          <a:p>
            <a:pPr algn="r">
              <a:defRPr sz="2300">
                <a:latin typeface="+mj-lt"/>
                <a:ea typeface="+mj-ea"/>
                <a:cs typeface="+mj-cs"/>
                <a:sym typeface="Museo Sans 100"/>
              </a:defRPr>
            </a:pPr>
            <a:r>
              <a:rPr u="sng">
                <a:hlinkClick r:id="rId2"/>
              </a:rPr>
              <a:t>codap.concord.org</a:t>
            </a:r>
          </a:p>
        </p:txBody>
      </p:sp>
      <p:pic>
        <p:nvPicPr>
          <p:cNvPr id="442" name="CODAP logo-with-word.png" descr="CODAP logo-with-wo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79821"/>
            <a:ext cx="1177407" cy="118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water_wave_3.png" descr="water_wave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4300"/>
            <a:ext cx="130048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ort talk video.mp4" descr="Short talk video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4233"/>
            <a:ext cx="13004800" cy="9265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0000" fill="hold"/>
                                        <p:tgtEl>
                                          <p:spTgt spid="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4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useo Sans 100"/>
        <a:ea typeface="Museo Sans 100"/>
        <a:cs typeface="Museo Sans 100"/>
      </a:majorFont>
      <a:minorFont>
        <a:latin typeface="Museo Sans 500"/>
        <a:ea typeface="Museo Sans 500"/>
        <a:cs typeface="Museo Sans 500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useo Sans 100"/>
        <a:ea typeface="Museo Sans 100"/>
        <a:cs typeface="Museo Sans 100"/>
      </a:majorFont>
      <a:minorFont>
        <a:latin typeface="Museo Sans 500"/>
        <a:ea typeface="Museo Sans 500"/>
        <a:cs typeface="Museo Sans 500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Custom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Museo Sans 100</vt:lpstr>
      <vt:lpstr>Museo Sans 300</vt:lpstr>
      <vt:lpstr>Museo Sans 500</vt:lpstr>
      <vt:lpstr>Museo Sans 900</vt:lpstr>
      <vt:lpstr>Gill Sans</vt:lpstr>
      <vt:lpstr>Lucida Grande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Rossman</dc:creator>
  <cp:lastModifiedBy>Carey III, Robert Patrick</cp:lastModifiedBy>
  <cp:revision>1</cp:revision>
  <dcterms:modified xsi:type="dcterms:W3CDTF">2019-05-20T15:37:48Z</dcterms:modified>
</cp:coreProperties>
</file>