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"/>
  </p:notesMasterIdLst>
  <p:sldIdLst>
    <p:sldId id="506" r:id="rId2"/>
    <p:sldId id="50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/CSS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96C510-0A55-4B04-A31B-92F7C796D122}" type="datetimeFigureOut">
              <a:rPr lang="en-US"/>
              <a:pPr>
                <a:defRPr/>
              </a:pPr>
              <a:t>5/20/2017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5748A4-B103-45FF-A007-287BD7F36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00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DA6ED-8A5F-4536-86EB-1D442657FF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93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E59F-2677-4121-ABE1-A0706B8D03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80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D5956-C4EB-474F-8F7B-2E74AEA5B2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37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9A65-CAE6-434E-B465-DBBA5BA6FF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81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B7F8B-A36E-482A-95DA-95AA3C854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48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228F-BDF3-44E0-8FD3-CF8DF84E3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93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619A-864E-4332-A515-0377B6B5D5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27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DE30D-D9CE-40F1-A9D2-9C30340EF1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52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C338C-A87A-4B5E-BC76-80B262109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27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8E500-59FD-4E9F-B46E-62B835992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27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27AE8-D682-4B9D-9B76-7B39E9839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29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FAB56BD1-834D-4B43-99EF-D518F64B8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c5102@p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sz="2800" dirty="0" smtClean="0"/>
              <a:t>Special thanks to Deb Rumsey, program chair for first </a:t>
            </a:r>
            <a:r>
              <a:rPr lang="en-US" sz="2800" dirty="0" smtClean="0"/>
              <a:t>four </a:t>
            </a:r>
            <a:r>
              <a:rPr lang="en-US" sz="2800" dirty="0" err="1" smtClean="0"/>
              <a:t>USCOTSes</a:t>
            </a:r>
            <a:endParaRPr lang="en-US" sz="2800" dirty="0" smtClean="0"/>
          </a:p>
          <a:p>
            <a:r>
              <a:rPr lang="en-US" sz="2800" dirty="0" smtClean="0"/>
              <a:t>All </a:t>
            </a:r>
            <a:r>
              <a:rPr lang="en-US" sz="2800" dirty="0"/>
              <a:t>presenters (including workshops, posters, breakouts, …): </a:t>
            </a:r>
            <a:r>
              <a:rPr lang="en-US" sz="2800" dirty="0" smtClean="0"/>
              <a:t>Please </a:t>
            </a:r>
            <a:r>
              <a:rPr lang="en-US" sz="2800" dirty="0"/>
              <a:t>send files to be posted to conference website to Bob Carey (</a:t>
            </a:r>
            <a:r>
              <a:rPr lang="en-US" sz="2800" dirty="0">
                <a:hlinkClick r:id="rId2"/>
              </a:rPr>
              <a:t>rpc5102@psu.edu</a:t>
            </a:r>
            <a:r>
              <a:rPr lang="en-US" sz="2800" dirty="0" smtClean="0"/>
              <a:t>)</a:t>
            </a:r>
          </a:p>
          <a:p>
            <a:r>
              <a:rPr lang="en-US" sz="2800" dirty="0"/>
              <a:t>Workshop evaluation form will be sent via </a:t>
            </a:r>
            <a:r>
              <a:rPr lang="en-US" sz="2800" dirty="0" smtClean="0"/>
              <a:t>email: please </a:t>
            </a:r>
            <a:r>
              <a:rPr lang="en-US" sz="2800" dirty="0" smtClean="0"/>
              <a:t>respond</a:t>
            </a:r>
          </a:p>
          <a:p>
            <a:r>
              <a:rPr lang="en-US" sz="2800" dirty="0" smtClean="0"/>
              <a:t>Reminder: We must vacate this room immediately after this session!</a:t>
            </a:r>
            <a:endParaRPr lang="en-US" sz="2800" dirty="0"/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91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me the DATA! (Reflections)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Impossible task: Respond to what you saw/heard/learned at the conference</a:t>
            </a:r>
          </a:p>
          <a:p>
            <a:pPr lvl="1"/>
            <a:r>
              <a:rPr lang="en-US" dirty="0" smtClean="0"/>
              <a:t>Five different institutional perspectives</a:t>
            </a:r>
          </a:p>
          <a:p>
            <a:r>
              <a:rPr lang="en-US" dirty="0" smtClean="0"/>
              <a:t>Brian Kotz, Montgomery College</a:t>
            </a:r>
          </a:p>
          <a:p>
            <a:r>
              <a:rPr lang="en-US" dirty="0" smtClean="0"/>
              <a:t>Doug Tyson, Central York High School</a:t>
            </a:r>
          </a:p>
          <a:p>
            <a:r>
              <a:rPr lang="en-US" dirty="0" smtClean="0"/>
              <a:t>Kelly McConville, Swarthmore College</a:t>
            </a:r>
          </a:p>
          <a:p>
            <a:r>
              <a:rPr lang="en-US" dirty="0" smtClean="0"/>
              <a:t>Roy St. Laurent, Northern Arizona University</a:t>
            </a:r>
          </a:p>
          <a:p>
            <a:r>
              <a:rPr lang="en-US" dirty="0" smtClean="0"/>
              <a:t>Wilbert Leonard, Illinois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0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5977</TotalTime>
  <Words>116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Garamond</vt:lpstr>
      <vt:lpstr>Wingdings</vt:lpstr>
      <vt:lpstr>Edge</vt:lpstr>
      <vt:lpstr>Announcements</vt:lpstr>
      <vt:lpstr>Show me the DATA! (Reflections)</vt:lpstr>
    </vt:vector>
  </TitlesOfParts>
  <Company>Cal Poly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USCOTS Opening Session</dc:title>
  <dc:creator>Allan Rossman</dc:creator>
  <cp:lastModifiedBy>Allan Rossman</cp:lastModifiedBy>
  <cp:revision>337</cp:revision>
  <dcterms:created xsi:type="dcterms:W3CDTF">2009-03-26T00:55:02Z</dcterms:created>
  <dcterms:modified xsi:type="dcterms:W3CDTF">2017-05-20T20:04:15Z</dcterms:modified>
</cp:coreProperties>
</file>