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E6D57-E569-412F-9C09-094C0467E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146C99-67F5-46D9-8386-626EA9711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3E998-31EB-45FD-8CCA-81047081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9C9E8-0B18-4360-9FBF-7DB8CF35A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A1FFA-676B-4FDC-9028-62F084FCA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0CC0-D56A-4553-BB5A-1649F879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A7BFE4-0E62-4538-BDBA-59E6AABE9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940F1-F7F6-4EC2-9A55-BF76C647F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F25D0-CA08-437F-BEAE-6F0AD16F6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B7AB2-B460-4137-B5FB-D29E4791C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0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467A8-548A-476D-A03F-63058B8DA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FE79A-0959-468C-923B-5F026E3C4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1AD37-E8CD-476F-A35E-B1491DFC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72F32-B4F9-4ED3-B004-1D0C45FC8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E5912-EADD-4900-B533-FC8694CB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D167F-DA85-4CFB-890C-7C0953A4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C56E5-37B8-4F36-9FC2-8F3CAA4A2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C228E-2FFC-4660-8F80-1B24F1A5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8C7CE-B0CC-4F8C-A9B6-A1740185F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FE6E8-65D7-4EAF-9A5A-DCA1015B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3BE0-691C-4AC8-ADBB-8381F327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EC869-811F-4BE3-8207-484B25F5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1A6E7-85A7-481C-AEF2-42178B80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C5924-A175-4D28-B213-C83FC7BB9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A37A9-1F3D-4FF3-844C-874E69BA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2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7F13-4C37-49F1-842E-B4AA477C7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B20A8-1ED5-46A8-A676-1FC344932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24D21-D333-457B-BFC9-9587D8504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0361C-7D48-4CA4-A101-E0A4F714C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69444-EF44-4A93-BEEA-F5231E14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6D616-0BBB-49EA-8A85-0B902866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5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3DE31-4679-4083-8B2B-C3FDB2F77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AB7D6-DFB3-41FD-AC6D-B3DE78D0D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F4DD5-31B4-40C4-9B2E-F302F5D03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FE9927-A1B9-496E-8ECC-AE324F9E6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BCBE2E-DF9A-45EF-AC35-764CEB8E8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7B346F-CFFC-46D8-A5AE-BA51323C3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868FD8-3963-40CC-9DFC-2B2D6525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C238A8-AC3E-4F74-9EFA-1E3E2F6E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5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35A3-EB72-443E-BC89-3E2081C3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A71C7-188D-4804-A98A-965AB7A0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0F89C5-9EE7-4423-BEA8-E1CEFA96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F5188-31A5-4C10-9DA1-87E436629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7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6C69A-9B6E-4F26-BF42-7C562AE93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DBF6F-6928-4F7C-8798-781ACBC8B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D6FCE-25D5-44B2-81FA-6D626A073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8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EED02-61EA-4EF9-93D1-1C1225E1C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E4909-C265-453A-8B8B-D880A50AF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AA65C-5EBF-429A-A4E8-D9D8EE36D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44BE0-E3F2-495D-B668-A3EA258A8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55EF1-F909-43D4-BC59-7841951A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2F5F5-D40D-4C97-88D6-357E102B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4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E5F41-225F-4258-85A0-E3A1C12BC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A3AF95-A19F-450A-876B-BA82B6FAF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C6950-B21E-4AA0-B823-68A3A7DF0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88FC2-3CC9-42A3-BDE3-517008F6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34161-3886-4AB0-97C7-BFC7869C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02FF6-8F95-4C02-AFD0-41BBFDC1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2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BF632-01F5-4031-952D-D81C0902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4AB46-9CCD-42B1-8DFE-06D1C4C00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D956B-4CCB-4FF5-8932-BB30FF934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49B6-9A55-4506-B271-19F2F696C09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9438F-D8EA-41B5-BD6C-071A20F1F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AAB9C-D928-48E2-B3B9-4D198D3B3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070E-7F74-40D0-A95B-70729F408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7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C2ED7-A4F1-4A13-8ED1-346F2A412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My Students Write a Research Paper (and yours can, too).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F93C6-4B0E-4634-8895-B8F80B0C4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Brooke </a:t>
            </a:r>
            <a:r>
              <a:rPr lang="en-US" sz="2800" dirty="0" err="1"/>
              <a:t>Orosz</a:t>
            </a:r>
            <a:endParaRPr lang="en-US" sz="2800" dirty="0"/>
          </a:p>
          <a:p>
            <a:r>
              <a:rPr lang="en-US" sz="2800" dirty="0"/>
              <a:t>Essex County College</a:t>
            </a:r>
          </a:p>
          <a:p>
            <a:r>
              <a:rPr lang="en-US" sz="2800" dirty="0"/>
              <a:t>USCOTS 2019</a:t>
            </a:r>
          </a:p>
        </p:txBody>
      </p:sp>
    </p:spTree>
    <p:extLst>
      <p:ext uri="{BB962C8B-B14F-4D97-AF65-F5344CB8AC3E}">
        <p14:creationId xmlns:p14="http://schemas.microsoft.com/office/powerpoint/2010/main" val="372652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091E6-1689-4F9C-884E-202EC532A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Essex County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6AE09-9FDF-4F53-AB72-6DE5B10DD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Open-access public 2-year college</a:t>
            </a:r>
          </a:p>
          <a:p>
            <a:r>
              <a:rPr lang="en-US" dirty="0"/>
              <a:t>50% Black, 30% Latino, 10% White</a:t>
            </a:r>
          </a:p>
          <a:p>
            <a:r>
              <a:rPr lang="en-US" dirty="0"/>
              <a:t>75% of full-time students and 60% of all students are Pell-eligible</a:t>
            </a:r>
          </a:p>
        </p:txBody>
      </p:sp>
    </p:spTree>
    <p:extLst>
      <p:ext uri="{BB962C8B-B14F-4D97-AF65-F5344CB8AC3E}">
        <p14:creationId xmlns:p14="http://schemas.microsoft.com/office/powerpoint/2010/main" val="339419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4A16D-D3BE-40E1-A2D2-2B357F159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101: Statistics and Probability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CA934-7B49-42A4-97D1-E4F99F9E9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course provides introduction to the basic ideas and methods of collecting, representing and analyzing data to report findings using elementary techniques from statistics and probability. Topics include the following: frequency distributions; histograms and frequency polygons; measures of central tendency and variability; conditional probability; percentiles; Z-scores; normal and binomial distributions, confidence intervals;</a:t>
            </a:r>
            <a:r>
              <a:rPr lang="en-US" i="1" dirty="0"/>
              <a:t> </a:t>
            </a:r>
            <a:r>
              <a:rPr lang="en-US" dirty="0"/>
              <a:t>hypothesis testing; regression and correlation.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Prerequisite: Elementary algebra (Solving linear equations, graphing lines, factoring polynomials)</a:t>
            </a:r>
          </a:p>
        </p:txBody>
      </p:sp>
    </p:spTree>
    <p:extLst>
      <p:ext uri="{BB962C8B-B14F-4D97-AF65-F5344CB8AC3E}">
        <p14:creationId xmlns:p14="http://schemas.microsoft.com/office/powerpoint/2010/main" val="212676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E35B8-DAFF-47D6-B8EB-D249CD45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101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E511D-569A-4DA5-BD07-46E9CD414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20-40% nursing and allied health majors</a:t>
            </a:r>
          </a:p>
          <a:p>
            <a:r>
              <a:rPr lang="en-US" dirty="0"/>
              <a:t>Lots of social science majors, also (psychology, criminal justice, etc.)</a:t>
            </a:r>
          </a:p>
          <a:p>
            <a:r>
              <a:rPr lang="en-US" dirty="0"/>
              <a:t>Students range from new freshmen to graduating students, working adults or post-baccalaureate returning students</a:t>
            </a:r>
          </a:p>
          <a:p>
            <a:r>
              <a:rPr lang="en-US" dirty="0"/>
              <a:t>Wide range of reading and writing ability and experience</a:t>
            </a:r>
          </a:p>
          <a:p>
            <a:endParaRPr lang="en-US" dirty="0"/>
          </a:p>
          <a:p>
            <a:r>
              <a:rPr lang="en-US" dirty="0"/>
              <a:t>How to manage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69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E61A-E591-4407-9B42-72654A3E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SCAFFOLDING AND SUPPORT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1AA81-1356-46F2-9B90-07BBDA266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36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42F1B-5AB3-451B-97F0-5A790BF7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require structure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196B4-7049-480B-BEDE-DA3106F7A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explicit (but flexible) instructions</a:t>
            </a:r>
          </a:p>
          <a:p>
            <a:r>
              <a:rPr lang="en-US" dirty="0"/>
              <a:t>Devote some class time to research and exploration.</a:t>
            </a:r>
          </a:p>
          <a:p>
            <a:r>
              <a:rPr lang="en-US" dirty="0"/>
              <a:t>Collect a proposal early in the semester</a:t>
            </a:r>
          </a:p>
          <a:p>
            <a:r>
              <a:rPr lang="en-US" dirty="0"/>
              <a:t>Collect a first draft, and provide commentary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Now, let’s look at my assignment description, and then a sample paper</a:t>
            </a:r>
          </a:p>
        </p:txBody>
      </p:sp>
    </p:spTree>
    <p:extLst>
      <p:ext uri="{BB962C8B-B14F-4D97-AF65-F5344CB8AC3E}">
        <p14:creationId xmlns:p14="http://schemas.microsoft.com/office/powerpoint/2010/main" val="2454053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CC837-203D-44A5-A06B-6629AB33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Turn: Think Pair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B7BD2-4DDA-436E-AFF1-FFA58CBB2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goals in assigning a paper? What do you want your students to learn from the process?</a:t>
            </a:r>
          </a:p>
          <a:p>
            <a:r>
              <a:rPr lang="en-US" dirty="0"/>
              <a:t>What obstacles do you see? (If you’ve done it before, what obstacles have you encountered?) How can you support your students to overcome them?</a:t>
            </a:r>
          </a:p>
        </p:txBody>
      </p:sp>
    </p:spTree>
    <p:extLst>
      <p:ext uri="{BB962C8B-B14F-4D97-AF65-F5344CB8AC3E}">
        <p14:creationId xmlns:p14="http://schemas.microsoft.com/office/powerpoint/2010/main" val="220054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284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My Students Write a Research Paper (and yours can, too).</vt:lpstr>
      <vt:lpstr>Essex County College</vt:lpstr>
      <vt:lpstr>Math 101: Statistics and Probability I</vt:lpstr>
      <vt:lpstr>Math 101 Students</vt:lpstr>
      <vt:lpstr>SCAFFOLDING AND SUPPORT </vt:lpstr>
      <vt:lpstr>Students require structure and support</vt:lpstr>
      <vt:lpstr>Your Turn: Think Pair Share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Students Write a Research Paper (and yours can, too).</dc:title>
  <dc:creator>Me Nevermind</dc:creator>
  <cp:lastModifiedBy>Me Nevermind</cp:lastModifiedBy>
  <cp:revision>10</cp:revision>
  <dcterms:created xsi:type="dcterms:W3CDTF">2019-05-07T18:39:02Z</dcterms:created>
  <dcterms:modified xsi:type="dcterms:W3CDTF">2019-05-17T15:25:43Z</dcterms:modified>
</cp:coreProperties>
</file>