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21"/>
  </p:notesMasterIdLst>
  <p:sldIdLst>
    <p:sldId id="1036" r:id="rId3"/>
    <p:sldId id="726" r:id="rId4"/>
    <p:sldId id="1016" r:id="rId5"/>
    <p:sldId id="1037" r:id="rId6"/>
    <p:sldId id="1046" r:id="rId7"/>
    <p:sldId id="257" r:id="rId8"/>
    <p:sldId id="261" r:id="rId9"/>
    <p:sldId id="1045" r:id="rId10"/>
    <p:sldId id="728" r:id="rId11"/>
    <p:sldId id="1044" r:id="rId12"/>
    <p:sldId id="1020" r:id="rId13"/>
    <p:sldId id="258" r:id="rId14"/>
    <p:sldId id="1048" r:id="rId15"/>
    <p:sldId id="966" r:id="rId16"/>
    <p:sldId id="1043" r:id="rId17"/>
    <p:sldId id="1028" r:id="rId18"/>
    <p:sldId id="1039" r:id="rId19"/>
    <p:sldId id="101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51"/>
    <p:restoredTop sz="93763"/>
  </p:normalViewPr>
  <p:slideViewPr>
    <p:cSldViewPr snapToGrid="0">
      <p:cViewPr varScale="1">
        <p:scale>
          <a:sx n="59" d="100"/>
          <a:sy n="59" d="100"/>
        </p:scale>
        <p:origin x="1200"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hyperlink" Target="mailto:sewrob@uark.edu"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image" Target="../media/image18.svg"/></Relationships>
</file>

<file path=ppt/diagrams/_rels/data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diagrams/_rels/drawing1.xml.rels><?xml version="1.0" encoding="UTF-8" standalone="yes"?>
<Relationships xmlns="http://schemas.openxmlformats.org/package/2006/relationships"><Relationship Id="rId1" Type="http://schemas.openxmlformats.org/officeDocument/2006/relationships/hyperlink" Target="mailto:sewrob@uark.edu"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image" Target="../media/image18.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87FA76-701B-4F07-AC7E-E636312EED1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E3ECA0A-FB05-4A8D-A4CA-A84E37A8D7D9}">
      <dgm:prSet custT="1"/>
      <dgm:spPr/>
      <dgm:t>
        <a:bodyPr/>
        <a:lstStyle/>
        <a:p>
          <a:pPr>
            <a:lnSpc>
              <a:spcPct val="100000"/>
            </a:lnSpc>
            <a:spcAft>
              <a:spcPts val="0"/>
            </a:spcAft>
          </a:pPr>
          <a:r>
            <a:rPr lang="en-US" sz="3600" dirty="0"/>
            <a:t>Samantha Robinson</a:t>
          </a:r>
        </a:p>
        <a:p>
          <a:pPr>
            <a:lnSpc>
              <a:spcPct val="100000"/>
            </a:lnSpc>
            <a:spcAft>
              <a:spcPts val="0"/>
            </a:spcAft>
          </a:pPr>
          <a:r>
            <a:rPr lang="en-US" sz="24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sewrob@uark.edu</a:t>
          </a:r>
          <a:r>
            <a:rPr lang="en-US" sz="2400" dirty="0">
              <a:solidFill>
                <a:schemeClr val="bg1"/>
              </a:solidFill>
            </a:rPr>
            <a:t> </a:t>
          </a:r>
        </a:p>
      </dgm:t>
    </dgm:pt>
    <dgm:pt modelId="{59FBEA42-DCD6-4035-83D0-2FE812267586}" type="parTrans" cxnId="{EB050723-304A-43ED-90D7-C7F187613AE9}">
      <dgm:prSet/>
      <dgm:spPr/>
      <dgm:t>
        <a:bodyPr/>
        <a:lstStyle/>
        <a:p>
          <a:endParaRPr lang="en-US"/>
        </a:p>
      </dgm:t>
    </dgm:pt>
    <dgm:pt modelId="{4AA23363-A231-4E7D-8653-632A022CC1DD}" type="sibTrans" cxnId="{EB050723-304A-43ED-90D7-C7F187613AE9}">
      <dgm:prSet/>
      <dgm:spPr/>
      <dgm:t>
        <a:bodyPr/>
        <a:lstStyle/>
        <a:p>
          <a:endParaRPr lang="en-US"/>
        </a:p>
      </dgm:t>
    </dgm:pt>
    <dgm:pt modelId="{060EE2F8-9CB2-9C4A-BD87-9DB5F6CADB79}">
      <dgm:prSet custT="1"/>
      <dgm:spPr/>
      <dgm:t>
        <a:bodyPr/>
        <a:lstStyle/>
        <a:p>
          <a:r>
            <a:rPr lang="en-US" sz="2000" dirty="0"/>
            <a:t>Associate Professor</a:t>
          </a:r>
        </a:p>
      </dgm:t>
    </dgm:pt>
    <dgm:pt modelId="{5BA7007D-0628-6740-ACEA-3562716D6FDD}" type="parTrans" cxnId="{2794D54F-2239-5F4F-9C7C-6E01D11ED060}">
      <dgm:prSet/>
      <dgm:spPr/>
      <dgm:t>
        <a:bodyPr/>
        <a:lstStyle/>
        <a:p>
          <a:endParaRPr lang="en-US"/>
        </a:p>
      </dgm:t>
    </dgm:pt>
    <dgm:pt modelId="{ECF24EEC-1E9D-DF45-B6D2-DB715E6A485B}" type="sibTrans" cxnId="{2794D54F-2239-5F4F-9C7C-6E01D11ED060}">
      <dgm:prSet/>
      <dgm:spPr/>
      <dgm:t>
        <a:bodyPr/>
        <a:lstStyle/>
        <a:p>
          <a:endParaRPr lang="en-US"/>
        </a:p>
      </dgm:t>
    </dgm:pt>
    <dgm:pt modelId="{C40D55B8-84C6-E649-95BC-EF380FDCDA1E}">
      <dgm:prSet custT="1"/>
      <dgm:spPr/>
      <dgm:t>
        <a:bodyPr/>
        <a:lstStyle/>
        <a:p>
          <a:r>
            <a:rPr lang="en-US" sz="2000" b="0" i="0" dirty="0"/>
            <a:t>Director of the Center for Statistical Research and Consulting </a:t>
          </a:r>
          <a:endParaRPr lang="en-US" sz="2000" dirty="0"/>
        </a:p>
      </dgm:t>
    </dgm:pt>
    <dgm:pt modelId="{99D6F56F-52D5-DE4E-9014-44F71A634FC4}" type="parTrans" cxnId="{EDB64F2D-7C07-5143-8405-7FBD9C57504A}">
      <dgm:prSet/>
      <dgm:spPr/>
      <dgm:t>
        <a:bodyPr/>
        <a:lstStyle/>
        <a:p>
          <a:endParaRPr lang="en-US"/>
        </a:p>
      </dgm:t>
    </dgm:pt>
    <dgm:pt modelId="{3F67D73B-E014-4C4A-A932-4248001D6AC7}" type="sibTrans" cxnId="{EDB64F2D-7C07-5143-8405-7FBD9C57504A}">
      <dgm:prSet/>
      <dgm:spPr/>
      <dgm:t>
        <a:bodyPr/>
        <a:lstStyle/>
        <a:p>
          <a:endParaRPr lang="en-US"/>
        </a:p>
      </dgm:t>
    </dgm:pt>
    <dgm:pt modelId="{C844DB52-740D-524F-966A-ECC5698CEC89}">
      <dgm:prSet custT="1"/>
      <dgm:spPr/>
      <dgm:t>
        <a:bodyPr/>
        <a:lstStyle/>
        <a:p>
          <a:r>
            <a:rPr lang="en-US" sz="2000" dirty="0"/>
            <a:t>Former Director of Data Science Initiatives</a:t>
          </a:r>
        </a:p>
      </dgm:t>
    </dgm:pt>
    <dgm:pt modelId="{FF17D360-CFEE-D641-BB6C-25BB33FF4A00}" type="parTrans" cxnId="{5DDF731D-1BE0-BA4F-97E3-DD32BF128990}">
      <dgm:prSet/>
      <dgm:spPr/>
      <dgm:t>
        <a:bodyPr/>
        <a:lstStyle/>
        <a:p>
          <a:endParaRPr lang="en-US"/>
        </a:p>
      </dgm:t>
    </dgm:pt>
    <dgm:pt modelId="{01BAD529-459D-DC45-997C-E3AFC191EEAF}" type="sibTrans" cxnId="{5DDF731D-1BE0-BA4F-97E3-DD32BF128990}">
      <dgm:prSet/>
      <dgm:spPr/>
      <dgm:t>
        <a:bodyPr/>
        <a:lstStyle/>
        <a:p>
          <a:endParaRPr lang="en-US"/>
        </a:p>
      </dgm:t>
    </dgm:pt>
    <dgm:pt modelId="{67B15007-BF28-F847-B332-13EFD8DC4124}">
      <dgm:prSet custT="1"/>
      <dgm:spPr/>
      <dgm:t>
        <a:bodyPr/>
        <a:lstStyle/>
        <a:p>
          <a:r>
            <a:rPr lang="en-US" sz="2000" dirty="0"/>
            <a:t>Former Vice Chair of Mathematical Sciences</a:t>
          </a:r>
        </a:p>
      </dgm:t>
    </dgm:pt>
    <dgm:pt modelId="{904589BB-D2E7-C447-ABBC-D22FB0EDEB91}" type="parTrans" cxnId="{388D15C3-11E1-B14D-8139-51F78ED02967}">
      <dgm:prSet/>
      <dgm:spPr/>
      <dgm:t>
        <a:bodyPr/>
        <a:lstStyle/>
        <a:p>
          <a:endParaRPr lang="en-US"/>
        </a:p>
      </dgm:t>
    </dgm:pt>
    <dgm:pt modelId="{BFE766BC-00A3-BE43-B648-E59929C3DD0B}" type="sibTrans" cxnId="{388D15C3-11E1-B14D-8139-51F78ED02967}">
      <dgm:prSet/>
      <dgm:spPr/>
      <dgm:t>
        <a:bodyPr/>
        <a:lstStyle/>
        <a:p>
          <a:endParaRPr lang="en-US"/>
        </a:p>
      </dgm:t>
    </dgm:pt>
    <dgm:pt modelId="{0FCEA9E6-6035-8D42-9200-DA9A67BCD58B}">
      <dgm:prSet custT="1"/>
      <dgm:spPr/>
      <dgm:t>
        <a:bodyPr/>
        <a:lstStyle/>
        <a:p>
          <a:r>
            <a:rPr lang="en-US" sz="2000" dirty="0"/>
            <a:t>Statistical Consultant</a:t>
          </a:r>
        </a:p>
      </dgm:t>
    </dgm:pt>
    <dgm:pt modelId="{4443E9B7-1750-4E48-8DDE-E0C2DA061C37}" type="parTrans" cxnId="{6EB658AE-A515-A741-962F-258551D75715}">
      <dgm:prSet/>
      <dgm:spPr/>
      <dgm:t>
        <a:bodyPr/>
        <a:lstStyle/>
        <a:p>
          <a:endParaRPr lang="en-US"/>
        </a:p>
      </dgm:t>
    </dgm:pt>
    <dgm:pt modelId="{B217981C-949C-7D48-B2F4-C8E012314709}" type="sibTrans" cxnId="{6EB658AE-A515-A741-962F-258551D75715}">
      <dgm:prSet/>
      <dgm:spPr/>
      <dgm:t>
        <a:bodyPr/>
        <a:lstStyle/>
        <a:p>
          <a:endParaRPr lang="en-US"/>
        </a:p>
      </dgm:t>
    </dgm:pt>
    <dgm:pt modelId="{05B33134-E72A-6A49-9599-3CECEDD8B6CC}">
      <dgm:prSet custT="1"/>
      <dgm:spPr/>
      <dgm:t>
        <a:bodyPr/>
        <a:lstStyle/>
        <a:p>
          <a:r>
            <a:rPr lang="en-US" sz="2000" dirty="0"/>
            <a:t>Chair of ASA JEDI </a:t>
          </a:r>
          <a:r>
            <a:rPr lang="en-US" sz="2000" dirty="0">
              <a:sym typeface="Wingdings" pitchFamily="2" charset="2"/>
            </a:rPr>
            <a:t></a:t>
          </a:r>
          <a:endParaRPr lang="en-US" sz="2000" dirty="0"/>
        </a:p>
      </dgm:t>
    </dgm:pt>
    <dgm:pt modelId="{C20896AA-3188-294F-B66A-1DD8A6E1296F}" type="parTrans" cxnId="{576D8C70-AB50-5E48-B346-C3D06D4E1607}">
      <dgm:prSet/>
      <dgm:spPr/>
      <dgm:t>
        <a:bodyPr/>
        <a:lstStyle/>
        <a:p>
          <a:endParaRPr lang="en-US"/>
        </a:p>
      </dgm:t>
    </dgm:pt>
    <dgm:pt modelId="{6581758D-ED73-AB47-AD37-C7E68A39C2BA}" type="sibTrans" cxnId="{576D8C70-AB50-5E48-B346-C3D06D4E1607}">
      <dgm:prSet/>
      <dgm:spPr/>
      <dgm:t>
        <a:bodyPr/>
        <a:lstStyle/>
        <a:p>
          <a:endParaRPr lang="en-US"/>
        </a:p>
      </dgm:t>
    </dgm:pt>
    <dgm:pt modelId="{4DEA46A0-5288-E643-942E-388C13AE94E6}" type="pres">
      <dgm:prSet presAssocID="{A587FA76-701B-4F07-AC7E-E636312EED1B}" presName="linear" presStyleCnt="0">
        <dgm:presLayoutVars>
          <dgm:dir/>
          <dgm:animLvl val="lvl"/>
          <dgm:resizeHandles val="exact"/>
        </dgm:presLayoutVars>
      </dgm:prSet>
      <dgm:spPr/>
    </dgm:pt>
    <dgm:pt modelId="{E75D09AD-9A24-7949-A993-3E6E8968E1AB}" type="pres">
      <dgm:prSet presAssocID="{2E3ECA0A-FB05-4A8D-A4CA-A84E37A8D7D9}" presName="parentLin" presStyleCnt="0"/>
      <dgm:spPr/>
    </dgm:pt>
    <dgm:pt modelId="{835446A0-0077-F640-9BA9-9EA37E6CCFC3}" type="pres">
      <dgm:prSet presAssocID="{2E3ECA0A-FB05-4A8D-A4CA-A84E37A8D7D9}" presName="parentLeftMargin" presStyleLbl="node1" presStyleIdx="0" presStyleCnt="1"/>
      <dgm:spPr/>
    </dgm:pt>
    <dgm:pt modelId="{6468B009-5CC8-D34C-A95C-0B751B51E40F}" type="pres">
      <dgm:prSet presAssocID="{2E3ECA0A-FB05-4A8D-A4CA-A84E37A8D7D9}" presName="parentText" presStyleLbl="node1" presStyleIdx="0" presStyleCnt="1" custScaleX="96325" custScaleY="60513">
        <dgm:presLayoutVars>
          <dgm:chMax val="0"/>
          <dgm:bulletEnabled val="1"/>
        </dgm:presLayoutVars>
      </dgm:prSet>
      <dgm:spPr/>
    </dgm:pt>
    <dgm:pt modelId="{4FE3535A-2F34-584B-B5B2-7040D9F85F2E}" type="pres">
      <dgm:prSet presAssocID="{2E3ECA0A-FB05-4A8D-A4CA-A84E37A8D7D9}" presName="negativeSpace" presStyleCnt="0"/>
      <dgm:spPr/>
    </dgm:pt>
    <dgm:pt modelId="{2EB8D8C1-934A-3A41-941B-755C3ACA311B}" type="pres">
      <dgm:prSet presAssocID="{2E3ECA0A-FB05-4A8D-A4CA-A84E37A8D7D9}" presName="childText" presStyleLbl="conFgAcc1" presStyleIdx="0" presStyleCnt="1">
        <dgm:presLayoutVars>
          <dgm:bulletEnabled val="1"/>
        </dgm:presLayoutVars>
      </dgm:prSet>
      <dgm:spPr/>
    </dgm:pt>
  </dgm:ptLst>
  <dgm:cxnLst>
    <dgm:cxn modelId="{5DDF731D-1BE0-BA4F-97E3-DD32BF128990}" srcId="{2E3ECA0A-FB05-4A8D-A4CA-A84E37A8D7D9}" destId="{C844DB52-740D-524F-966A-ECC5698CEC89}" srcOrd="4" destOrd="0" parTransId="{FF17D360-CFEE-D641-BB6C-25BB33FF4A00}" sibTransId="{01BAD529-459D-DC45-997C-E3AFC191EEAF}"/>
    <dgm:cxn modelId="{EB050723-304A-43ED-90D7-C7F187613AE9}" srcId="{A587FA76-701B-4F07-AC7E-E636312EED1B}" destId="{2E3ECA0A-FB05-4A8D-A4CA-A84E37A8D7D9}" srcOrd="0" destOrd="0" parTransId="{59FBEA42-DCD6-4035-83D0-2FE812267586}" sibTransId="{4AA23363-A231-4E7D-8653-632A022CC1DD}"/>
    <dgm:cxn modelId="{EDB64F2D-7C07-5143-8405-7FBD9C57504A}" srcId="{2E3ECA0A-FB05-4A8D-A4CA-A84E37A8D7D9}" destId="{C40D55B8-84C6-E649-95BC-EF380FDCDA1E}" srcOrd="1" destOrd="0" parTransId="{99D6F56F-52D5-DE4E-9014-44F71A634FC4}" sibTransId="{3F67D73B-E014-4C4A-A932-4248001D6AC7}"/>
    <dgm:cxn modelId="{0291F847-A401-8248-BBD8-7AEB4E68CDE1}" type="presOf" srcId="{2E3ECA0A-FB05-4A8D-A4CA-A84E37A8D7D9}" destId="{835446A0-0077-F640-9BA9-9EA37E6CCFC3}" srcOrd="0" destOrd="0" presId="urn:microsoft.com/office/officeart/2005/8/layout/list1"/>
    <dgm:cxn modelId="{2794D54F-2239-5F4F-9C7C-6E01D11ED060}" srcId="{2E3ECA0A-FB05-4A8D-A4CA-A84E37A8D7D9}" destId="{060EE2F8-9CB2-9C4A-BD87-9DB5F6CADB79}" srcOrd="0" destOrd="0" parTransId="{5BA7007D-0628-6740-ACEA-3562716D6FDD}" sibTransId="{ECF24EEC-1E9D-DF45-B6D2-DB715E6A485B}"/>
    <dgm:cxn modelId="{F2438458-1D7B-C541-B63C-E16222409CEE}" type="presOf" srcId="{05B33134-E72A-6A49-9599-3CECEDD8B6CC}" destId="{2EB8D8C1-934A-3A41-941B-755C3ACA311B}" srcOrd="0" destOrd="3" presId="urn:microsoft.com/office/officeart/2005/8/layout/list1"/>
    <dgm:cxn modelId="{576D8C70-AB50-5E48-B346-C3D06D4E1607}" srcId="{2E3ECA0A-FB05-4A8D-A4CA-A84E37A8D7D9}" destId="{05B33134-E72A-6A49-9599-3CECEDD8B6CC}" srcOrd="3" destOrd="0" parTransId="{C20896AA-3188-294F-B66A-1DD8A6E1296F}" sibTransId="{6581758D-ED73-AB47-AD37-C7E68A39C2BA}"/>
    <dgm:cxn modelId="{6559E282-CA06-1F48-A745-A1E9DC814F3B}" type="presOf" srcId="{C844DB52-740D-524F-966A-ECC5698CEC89}" destId="{2EB8D8C1-934A-3A41-941B-755C3ACA311B}" srcOrd="0" destOrd="4" presId="urn:microsoft.com/office/officeart/2005/8/layout/list1"/>
    <dgm:cxn modelId="{2C876793-FA8F-C748-AD14-5C7A2C50B5DA}" type="presOf" srcId="{060EE2F8-9CB2-9C4A-BD87-9DB5F6CADB79}" destId="{2EB8D8C1-934A-3A41-941B-755C3ACA311B}" srcOrd="0" destOrd="0" presId="urn:microsoft.com/office/officeart/2005/8/layout/list1"/>
    <dgm:cxn modelId="{6EB658AE-A515-A741-962F-258551D75715}" srcId="{2E3ECA0A-FB05-4A8D-A4CA-A84E37A8D7D9}" destId="{0FCEA9E6-6035-8D42-9200-DA9A67BCD58B}" srcOrd="2" destOrd="0" parTransId="{4443E9B7-1750-4E48-8DDE-E0C2DA061C37}" sibTransId="{B217981C-949C-7D48-B2F4-C8E012314709}"/>
    <dgm:cxn modelId="{F10E0FAF-0944-EC44-8516-4DE4A00EA121}" type="presOf" srcId="{67B15007-BF28-F847-B332-13EFD8DC4124}" destId="{2EB8D8C1-934A-3A41-941B-755C3ACA311B}" srcOrd="0" destOrd="5" presId="urn:microsoft.com/office/officeart/2005/8/layout/list1"/>
    <dgm:cxn modelId="{B8934CB8-8D61-0F4C-B5A1-27E20545A219}" type="presOf" srcId="{A587FA76-701B-4F07-AC7E-E636312EED1B}" destId="{4DEA46A0-5288-E643-942E-388C13AE94E6}" srcOrd="0" destOrd="0" presId="urn:microsoft.com/office/officeart/2005/8/layout/list1"/>
    <dgm:cxn modelId="{388D15C3-11E1-B14D-8139-51F78ED02967}" srcId="{2E3ECA0A-FB05-4A8D-A4CA-A84E37A8D7D9}" destId="{67B15007-BF28-F847-B332-13EFD8DC4124}" srcOrd="5" destOrd="0" parTransId="{904589BB-D2E7-C447-ABBC-D22FB0EDEB91}" sibTransId="{BFE766BC-00A3-BE43-B648-E59929C3DD0B}"/>
    <dgm:cxn modelId="{4A7776DF-9FB2-0C44-929A-0E7951124675}" type="presOf" srcId="{0FCEA9E6-6035-8D42-9200-DA9A67BCD58B}" destId="{2EB8D8C1-934A-3A41-941B-755C3ACA311B}" srcOrd="0" destOrd="2" presId="urn:microsoft.com/office/officeart/2005/8/layout/list1"/>
    <dgm:cxn modelId="{1BD52AE2-B4C0-A14E-A595-C20431482C23}" type="presOf" srcId="{2E3ECA0A-FB05-4A8D-A4CA-A84E37A8D7D9}" destId="{6468B009-5CC8-D34C-A95C-0B751B51E40F}" srcOrd="1" destOrd="0" presId="urn:microsoft.com/office/officeart/2005/8/layout/list1"/>
    <dgm:cxn modelId="{684932E3-1702-1D43-B724-22281CED3AF5}" type="presOf" srcId="{C40D55B8-84C6-E649-95BC-EF380FDCDA1E}" destId="{2EB8D8C1-934A-3A41-941B-755C3ACA311B}" srcOrd="0" destOrd="1" presId="urn:microsoft.com/office/officeart/2005/8/layout/list1"/>
    <dgm:cxn modelId="{856CFBE7-6FC8-A144-864A-D5974F3D868C}" type="presParOf" srcId="{4DEA46A0-5288-E643-942E-388C13AE94E6}" destId="{E75D09AD-9A24-7949-A993-3E6E8968E1AB}" srcOrd="0" destOrd="0" presId="urn:microsoft.com/office/officeart/2005/8/layout/list1"/>
    <dgm:cxn modelId="{9E8FACCB-B6B7-8040-919A-899285B9EA87}" type="presParOf" srcId="{E75D09AD-9A24-7949-A993-3E6E8968E1AB}" destId="{835446A0-0077-F640-9BA9-9EA37E6CCFC3}" srcOrd="0" destOrd="0" presId="urn:microsoft.com/office/officeart/2005/8/layout/list1"/>
    <dgm:cxn modelId="{7B698BE4-8263-C043-BAF3-0B4894CFD1D3}" type="presParOf" srcId="{E75D09AD-9A24-7949-A993-3E6E8968E1AB}" destId="{6468B009-5CC8-D34C-A95C-0B751B51E40F}" srcOrd="1" destOrd="0" presId="urn:microsoft.com/office/officeart/2005/8/layout/list1"/>
    <dgm:cxn modelId="{E26989DD-35B8-A642-B72A-35876D00493B}" type="presParOf" srcId="{4DEA46A0-5288-E643-942E-388C13AE94E6}" destId="{4FE3535A-2F34-584B-B5B2-7040D9F85F2E}" srcOrd="1" destOrd="0" presId="urn:microsoft.com/office/officeart/2005/8/layout/list1"/>
    <dgm:cxn modelId="{3D7B456F-6A1B-1B43-989E-36AEC0437D66}" type="presParOf" srcId="{4DEA46A0-5288-E643-942E-388C13AE94E6}" destId="{2EB8D8C1-934A-3A41-941B-755C3ACA311B}"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0FC02C-15C8-4DD5-8CB2-60A370980C8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CCE4564-330E-4933-858F-CF56FD3FFB75}">
      <dgm:prSet/>
      <dgm:spPr/>
      <dgm:t>
        <a:bodyPr/>
        <a:lstStyle/>
        <a:p>
          <a:r>
            <a:rPr lang="en-US"/>
            <a:t>Policies become outdated before they take effect</a:t>
          </a:r>
        </a:p>
      </dgm:t>
    </dgm:pt>
    <dgm:pt modelId="{AE275D51-5C33-4176-B740-83143C0E4616}" type="parTrans" cxnId="{B1BCFB9B-E9B8-4B31-9956-0D0C064576AC}">
      <dgm:prSet/>
      <dgm:spPr/>
      <dgm:t>
        <a:bodyPr/>
        <a:lstStyle/>
        <a:p>
          <a:endParaRPr lang="en-US"/>
        </a:p>
      </dgm:t>
    </dgm:pt>
    <dgm:pt modelId="{98060C85-CA6D-471F-A9A4-BCDD2636DF11}" type="sibTrans" cxnId="{B1BCFB9B-E9B8-4B31-9956-0D0C064576AC}">
      <dgm:prSet/>
      <dgm:spPr/>
      <dgm:t>
        <a:bodyPr/>
        <a:lstStyle/>
        <a:p>
          <a:endParaRPr lang="en-US"/>
        </a:p>
      </dgm:t>
    </dgm:pt>
    <dgm:pt modelId="{F22C5071-775F-43AA-9A77-F3DEFCFB3B3B}">
      <dgm:prSet/>
      <dgm:spPr/>
      <dgm:t>
        <a:bodyPr/>
        <a:lstStyle/>
        <a:p>
          <a:r>
            <a:rPr lang="en-US"/>
            <a:t>Assessment designs have a shorter shelf life</a:t>
          </a:r>
        </a:p>
      </dgm:t>
    </dgm:pt>
    <dgm:pt modelId="{506307D3-79E6-4BEF-98FA-F7B8D01AEB1B}" type="parTrans" cxnId="{47B67CAB-6CBA-4DE9-8689-C08C9062129D}">
      <dgm:prSet/>
      <dgm:spPr/>
      <dgm:t>
        <a:bodyPr/>
        <a:lstStyle/>
        <a:p>
          <a:endParaRPr lang="en-US"/>
        </a:p>
      </dgm:t>
    </dgm:pt>
    <dgm:pt modelId="{9A4D70DD-5EEF-4944-9FC1-B34CC1772606}" type="sibTrans" cxnId="{47B67CAB-6CBA-4DE9-8689-C08C9062129D}">
      <dgm:prSet/>
      <dgm:spPr/>
      <dgm:t>
        <a:bodyPr/>
        <a:lstStyle/>
        <a:p>
          <a:endParaRPr lang="en-US"/>
        </a:p>
      </dgm:t>
    </dgm:pt>
    <dgm:pt modelId="{DE2D2ACA-E4BF-4F3A-AEB5-E87C4BADA6DB}">
      <dgm:prSet/>
      <dgm:spPr/>
      <dgm:t>
        <a:bodyPr/>
        <a:lstStyle/>
        <a:p>
          <a:r>
            <a:rPr lang="en-US"/>
            <a:t>Faculty development can't keep pace</a:t>
          </a:r>
        </a:p>
      </dgm:t>
    </dgm:pt>
    <dgm:pt modelId="{150B1690-7A36-42C8-9318-E1AE250C7596}" type="parTrans" cxnId="{EF18C2A2-E019-41D9-8A8E-B7AAE14BCEC8}">
      <dgm:prSet/>
      <dgm:spPr/>
      <dgm:t>
        <a:bodyPr/>
        <a:lstStyle/>
        <a:p>
          <a:endParaRPr lang="en-US"/>
        </a:p>
      </dgm:t>
    </dgm:pt>
    <dgm:pt modelId="{993DA5FB-04BD-4031-9F9F-02437910CD43}" type="sibTrans" cxnId="{EF18C2A2-E019-41D9-8A8E-B7AAE14BCEC8}">
      <dgm:prSet/>
      <dgm:spPr/>
      <dgm:t>
        <a:bodyPr/>
        <a:lstStyle/>
        <a:p>
          <a:endParaRPr lang="en-US"/>
        </a:p>
      </dgm:t>
    </dgm:pt>
    <dgm:pt modelId="{6FDB87F8-7619-498C-A253-21B51E81B82D}">
      <dgm:prSet/>
      <dgm:spPr/>
      <dgm:t>
        <a:bodyPr/>
        <a:lstStyle/>
        <a:p>
          <a:r>
            <a:rPr lang="en-US" dirty="0"/>
            <a:t>Students often outpace instructors' tool literacy</a:t>
          </a:r>
        </a:p>
      </dgm:t>
    </dgm:pt>
    <dgm:pt modelId="{63933FC8-1533-47C7-AA42-DB949B519D77}" type="parTrans" cxnId="{A24F84CF-6FE7-4979-BA9B-EBBBDC10DB2D}">
      <dgm:prSet/>
      <dgm:spPr/>
      <dgm:t>
        <a:bodyPr/>
        <a:lstStyle/>
        <a:p>
          <a:endParaRPr lang="en-US"/>
        </a:p>
      </dgm:t>
    </dgm:pt>
    <dgm:pt modelId="{50FEF4D6-1C5C-4E4D-815B-E846D969F5AA}" type="sibTrans" cxnId="{A24F84CF-6FE7-4979-BA9B-EBBBDC10DB2D}">
      <dgm:prSet/>
      <dgm:spPr/>
      <dgm:t>
        <a:bodyPr/>
        <a:lstStyle/>
        <a:p>
          <a:endParaRPr lang="en-US"/>
        </a:p>
      </dgm:t>
    </dgm:pt>
    <dgm:pt modelId="{C8235359-D98C-9846-8AF1-A200AE554188}">
      <dgm:prSet/>
      <dgm:spPr/>
      <dgm:t>
        <a:bodyPr/>
        <a:lstStyle/>
        <a:p>
          <a:r>
            <a:rPr lang="en-US" i="1" dirty="0"/>
            <a:t>We are not adapting to a technology - we are adapting to a rate of change</a:t>
          </a:r>
        </a:p>
      </dgm:t>
    </dgm:pt>
    <dgm:pt modelId="{DD514431-B9D2-FF42-8A2E-87ABB565327B}" type="parTrans" cxnId="{C9A8A13C-75D0-F246-97CF-615816F58560}">
      <dgm:prSet/>
      <dgm:spPr/>
      <dgm:t>
        <a:bodyPr/>
        <a:lstStyle/>
        <a:p>
          <a:endParaRPr lang="en-US"/>
        </a:p>
      </dgm:t>
    </dgm:pt>
    <dgm:pt modelId="{7147BEA0-4ABF-3F47-B56D-E1841222EDD3}" type="sibTrans" cxnId="{C9A8A13C-75D0-F246-97CF-615816F58560}">
      <dgm:prSet/>
      <dgm:spPr/>
      <dgm:t>
        <a:bodyPr/>
        <a:lstStyle/>
        <a:p>
          <a:endParaRPr lang="en-US"/>
        </a:p>
      </dgm:t>
    </dgm:pt>
    <dgm:pt modelId="{3D06F59E-F407-254B-8B6F-C2E6978A61CE}" type="pres">
      <dgm:prSet presAssocID="{DC0FC02C-15C8-4DD5-8CB2-60A370980C85}" presName="vert0" presStyleCnt="0">
        <dgm:presLayoutVars>
          <dgm:dir/>
          <dgm:animOne val="branch"/>
          <dgm:animLvl val="lvl"/>
        </dgm:presLayoutVars>
      </dgm:prSet>
      <dgm:spPr/>
    </dgm:pt>
    <dgm:pt modelId="{7F736947-DD1F-EA47-BF40-265A59463B3D}" type="pres">
      <dgm:prSet presAssocID="{2CCE4564-330E-4933-858F-CF56FD3FFB75}" presName="thickLine" presStyleLbl="alignNode1" presStyleIdx="0" presStyleCnt="5"/>
      <dgm:spPr/>
    </dgm:pt>
    <dgm:pt modelId="{1EC79CCD-E70D-6941-BAD2-8C8CA9C57EA9}" type="pres">
      <dgm:prSet presAssocID="{2CCE4564-330E-4933-858F-CF56FD3FFB75}" presName="horz1" presStyleCnt="0"/>
      <dgm:spPr/>
    </dgm:pt>
    <dgm:pt modelId="{0B1464E4-2DB8-4C4A-9787-3985CB70CC1E}" type="pres">
      <dgm:prSet presAssocID="{2CCE4564-330E-4933-858F-CF56FD3FFB75}" presName="tx1" presStyleLbl="revTx" presStyleIdx="0" presStyleCnt="5"/>
      <dgm:spPr/>
    </dgm:pt>
    <dgm:pt modelId="{0B007025-9E17-C64E-9497-39645BA9AC8C}" type="pres">
      <dgm:prSet presAssocID="{2CCE4564-330E-4933-858F-CF56FD3FFB75}" presName="vert1" presStyleCnt="0"/>
      <dgm:spPr/>
    </dgm:pt>
    <dgm:pt modelId="{38B12CC8-2A71-CF45-B37E-4FF33C042EA4}" type="pres">
      <dgm:prSet presAssocID="{F22C5071-775F-43AA-9A77-F3DEFCFB3B3B}" presName="thickLine" presStyleLbl="alignNode1" presStyleIdx="1" presStyleCnt="5"/>
      <dgm:spPr/>
    </dgm:pt>
    <dgm:pt modelId="{D7663319-9EB2-DA44-9B38-C3F6FB16CBD6}" type="pres">
      <dgm:prSet presAssocID="{F22C5071-775F-43AA-9A77-F3DEFCFB3B3B}" presName="horz1" presStyleCnt="0"/>
      <dgm:spPr/>
    </dgm:pt>
    <dgm:pt modelId="{247893B6-18D1-5B48-B731-DB57550FEA28}" type="pres">
      <dgm:prSet presAssocID="{F22C5071-775F-43AA-9A77-F3DEFCFB3B3B}" presName="tx1" presStyleLbl="revTx" presStyleIdx="1" presStyleCnt="5"/>
      <dgm:spPr/>
    </dgm:pt>
    <dgm:pt modelId="{B3AFB58F-ACFF-144E-B597-6C291E7D5425}" type="pres">
      <dgm:prSet presAssocID="{F22C5071-775F-43AA-9A77-F3DEFCFB3B3B}" presName="vert1" presStyleCnt="0"/>
      <dgm:spPr/>
    </dgm:pt>
    <dgm:pt modelId="{BA7B6E32-AFDA-7449-A4E6-A65A50659B44}" type="pres">
      <dgm:prSet presAssocID="{DE2D2ACA-E4BF-4F3A-AEB5-E87C4BADA6DB}" presName="thickLine" presStyleLbl="alignNode1" presStyleIdx="2" presStyleCnt="5"/>
      <dgm:spPr/>
    </dgm:pt>
    <dgm:pt modelId="{F48D64E4-D660-0E49-A7CB-7A74D1B65CF8}" type="pres">
      <dgm:prSet presAssocID="{DE2D2ACA-E4BF-4F3A-AEB5-E87C4BADA6DB}" presName="horz1" presStyleCnt="0"/>
      <dgm:spPr/>
    </dgm:pt>
    <dgm:pt modelId="{7F02EE3F-2956-E042-B60B-B39FB070E72F}" type="pres">
      <dgm:prSet presAssocID="{DE2D2ACA-E4BF-4F3A-AEB5-E87C4BADA6DB}" presName="tx1" presStyleLbl="revTx" presStyleIdx="2" presStyleCnt="5"/>
      <dgm:spPr/>
    </dgm:pt>
    <dgm:pt modelId="{6BF3A76C-77CA-4B4F-B887-A5159698E3E5}" type="pres">
      <dgm:prSet presAssocID="{DE2D2ACA-E4BF-4F3A-AEB5-E87C4BADA6DB}" presName="vert1" presStyleCnt="0"/>
      <dgm:spPr/>
    </dgm:pt>
    <dgm:pt modelId="{197E862F-FFCC-5244-A699-213266C6C86D}" type="pres">
      <dgm:prSet presAssocID="{6FDB87F8-7619-498C-A253-21B51E81B82D}" presName="thickLine" presStyleLbl="alignNode1" presStyleIdx="3" presStyleCnt="5"/>
      <dgm:spPr/>
    </dgm:pt>
    <dgm:pt modelId="{6E423D9D-FF4F-4541-8DBC-EBD686951A84}" type="pres">
      <dgm:prSet presAssocID="{6FDB87F8-7619-498C-A253-21B51E81B82D}" presName="horz1" presStyleCnt="0"/>
      <dgm:spPr/>
    </dgm:pt>
    <dgm:pt modelId="{B71D9FFA-0FA4-414E-8DE0-97D237514BDB}" type="pres">
      <dgm:prSet presAssocID="{6FDB87F8-7619-498C-A253-21B51E81B82D}" presName="tx1" presStyleLbl="revTx" presStyleIdx="3" presStyleCnt="5"/>
      <dgm:spPr/>
    </dgm:pt>
    <dgm:pt modelId="{B8C648A5-749B-5F40-868E-0B6447F74704}" type="pres">
      <dgm:prSet presAssocID="{6FDB87F8-7619-498C-A253-21B51E81B82D}" presName="vert1" presStyleCnt="0"/>
      <dgm:spPr/>
    </dgm:pt>
    <dgm:pt modelId="{C75EF658-321A-0349-943D-5514CF470ECF}" type="pres">
      <dgm:prSet presAssocID="{C8235359-D98C-9846-8AF1-A200AE554188}" presName="thickLine" presStyleLbl="alignNode1" presStyleIdx="4" presStyleCnt="5"/>
      <dgm:spPr/>
    </dgm:pt>
    <dgm:pt modelId="{FA5C8DFC-89F8-2445-9254-444DD89BCB74}" type="pres">
      <dgm:prSet presAssocID="{C8235359-D98C-9846-8AF1-A200AE554188}" presName="horz1" presStyleCnt="0"/>
      <dgm:spPr/>
    </dgm:pt>
    <dgm:pt modelId="{A67CA6D2-2488-A047-8661-07269B811D39}" type="pres">
      <dgm:prSet presAssocID="{C8235359-D98C-9846-8AF1-A200AE554188}" presName="tx1" presStyleLbl="revTx" presStyleIdx="4" presStyleCnt="5"/>
      <dgm:spPr/>
    </dgm:pt>
    <dgm:pt modelId="{56A7DE6E-F5DD-E14B-BA4A-EB535E11EE43}" type="pres">
      <dgm:prSet presAssocID="{C8235359-D98C-9846-8AF1-A200AE554188}" presName="vert1" presStyleCnt="0"/>
      <dgm:spPr/>
    </dgm:pt>
  </dgm:ptLst>
  <dgm:cxnLst>
    <dgm:cxn modelId="{F087F907-6887-8346-8F35-90F75745C51C}" type="presOf" srcId="{F22C5071-775F-43AA-9A77-F3DEFCFB3B3B}" destId="{247893B6-18D1-5B48-B731-DB57550FEA28}" srcOrd="0" destOrd="0" presId="urn:microsoft.com/office/officeart/2008/layout/LinedList"/>
    <dgm:cxn modelId="{C9A8A13C-75D0-F246-97CF-615816F58560}" srcId="{DC0FC02C-15C8-4DD5-8CB2-60A370980C85}" destId="{C8235359-D98C-9846-8AF1-A200AE554188}" srcOrd="4" destOrd="0" parTransId="{DD514431-B9D2-FF42-8A2E-87ABB565327B}" sibTransId="{7147BEA0-4ABF-3F47-B56D-E1841222EDD3}"/>
    <dgm:cxn modelId="{4D93A73F-8B61-CF40-953C-74044B41B45D}" type="presOf" srcId="{DC0FC02C-15C8-4DD5-8CB2-60A370980C85}" destId="{3D06F59E-F407-254B-8B6F-C2E6978A61CE}" srcOrd="0" destOrd="0" presId="urn:microsoft.com/office/officeart/2008/layout/LinedList"/>
    <dgm:cxn modelId="{44E64886-105D-094E-8CA5-E4F2F9118A2A}" type="presOf" srcId="{2CCE4564-330E-4933-858F-CF56FD3FFB75}" destId="{0B1464E4-2DB8-4C4A-9787-3985CB70CC1E}" srcOrd="0" destOrd="0" presId="urn:microsoft.com/office/officeart/2008/layout/LinedList"/>
    <dgm:cxn modelId="{B1BCFB9B-E9B8-4B31-9956-0D0C064576AC}" srcId="{DC0FC02C-15C8-4DD5-8CB2-60A370980C85}" destId="{2CCE4564-330E-4933-858F-CF56FD3FFB75}" srcOrd="0" destOrd="0" parTransId="{AE275D51-5C33-4176-B740-83143C0E4616}" sibTransId="{98060C85-CA6D-471F-A9A4-BCDD2636DF11}"/>
    <dgm:cxn modelId="{EF18C2A2-E019-41D9-8A8E-B7AAE14BCEC8}" srcId="{DC0FC02C-15C8-4DD5-8CB2-60A370980C85}" destId="{DE2D2ACA-E4BF-4F3A-AEB5-E87C4BADA6DB}" srcOrd="2" destOrd="0" parTransId="{150B1690-7A36-42C8-9318-E1AE250C7596}" sibTransId="{993DA5FB-04BD-4031-9F9F-02437910CD43}"/>
    <dgm:cxn modelId="{47B67CAB-6CBA-4DE9-8689-C08C9062129D}" srcId="{DC0FC02C-15C8-4DD5-8CB2-60A370980C85}" destId="{F22C5071-775F-43AA-9A77-F3DEFCFB3B3B}" srcOrd="1" destOrd="0" parTransId="{506307D3-79E6-4BEF-98FA-F7B8D01AEB1B}" sibTransId="{9A4D70DD-5EEF-4944-9FC1-B34CC1772606}"/>
    <dgm:cxn modelId="{5CCC24B1-64F2-BF4F-8D41-5853717A67B6}" type="presOf" srcId="{C8235359-D98C-9846-8AF1-A200AE554188}" destId="{A67CA6D2-2488-A047-8661-07269B811D39}" srcOrd="0" destOrd="0" presId="urn:microsoft.com/office/officeart/2008/layout/LinedList"/>
    <dgm:cxn modelId="{A24F84CF-6FE7-4979-BA9B-EBBBDC10DB2D}" srcId="{DC0FC02C-15C8-4DD5-8CB2-60A370980C85}" destId="{6FDB87F8-7619-498C-A253-21B51E81B82D}" srcOrd="3" destOrd="0" parTransId="{63933FC8-1533-47C7-AA42-DB949B519D77}" sibTransId="{50FEF4D6-1C5C-4E4D-815B-E846D969F5AA}"/>
    <dgm:cxn modelId="{D5BEDEDD-620A-A245-9784-81B7C687A1A0}" type="presOf" srcId="{6FDB87F8-7619-498C-A253-21B51E81B82D}" destId="{B71D9FFA-0FA4-414E-8DE0-97D237514BDB}" srcOrd="0" destOrd="0" presId="urn:microsoft.com/office/officeart/2008/layout/LinedList"/>
    <dgm:cxn modelId="{5EC314E7-B8BE-E440-BA7F-8C2C5FFF34F1}" type="presOf" srcId="{DE2D2ACA-E4BF-4F3A-AEB5-E87C4BADA6DB}" destId="{7F02EE3F-2956-E042-B60B-B39FB070E72F}" srcOrd="0" destOrd="0" presId="urn:microsoft.com/office/officeart/2008/layout/LinedList"/>
    <dgm:cxn modelId="{865E9EF0-E0CA-4E47-A9BF-3E7581FC7936}" type="presParOf" srcId="{3D06F59E-F407-254B-8B6F-C2E6978A61CE}" destId="{7F736947-DD1F-EA47-BF40-265A59463B3D}" srcOrd="0" destOrd="0" presId="urn:microsoft.com/office/officeart/2008/layout/LinedList"/>
    <dgm:cxn modelId="{79F68F15-D82E-FC43-876E-726FBFF06503}" type="presParOf" srcId="{3D06F59E-F407-254B-8B6F-C2E6978A61CE}" destId="{1EC79CCD-E70D-6941-BAD2-8C8CA9C57EA9}" srcOrd="1" destOrd="0" presId="urn:microsoft.com/office/officeart/2008/layout/LinedList"/>
    <dgm:cxn modelId="{7752234B-2E46-1F43-8193-8217ABDE53E8}" type="presParOf" srcId="{1EC79CCD-E70D-6941-BAD2-8C8CA9C57EA9}" destId="{0B1464E4-2DB8-4C4A-9787-3985CB70CC1E}" srcOrd="0" destOrd="0" presId="urn:microsoft.com/office/officeart/2008/layout/LinedList"/>
    <dgm:cxn modelId="{CAE06374-7444-9F48-9425-8248268DFC38}" type="presParOf" srcId="{1EC79CCD-E70D-6941-BAD2-8C8CA9C57EA9}" destId="{0B007025-9E17-C64E-9497-39645BA9AC8C}" srcOrd="1" destOrd="0" presId="urn:microsoft.com/office/officeart/2008/layout/LinedList"/>
    <dgm:cxn modelId="{319A074E-CC5B-EA48-9224-A64F41F49B9A}" type="presParOf" srcId="{3D06F59E-F407-254B-8B6F-C2E6978A61CE}" destId="{38B12CC8-2A71-CF45-B37E-4FF33C042EA4}" srcOrd="2" destOrd="0" presId="urn:microsoft.com/office/officeart/2008/layout/LinedList"/>
    <dgm:cxn modelId="{DA516B9D-F055-434F-914C-8909CBB8AE2F}" type="presParOf" srcId="{3D06F59E-F407-254B-8B6F-C2E6978A61CE}" destId="{D7663319-9EB2-DA44-9B38-C3F6FB16CBD6}" srcOrd="3" destOrd="0" presId="urn:microsoft.com/office/officeart/2008/layout/LinedList"/>
    <dgm:cxn modelId="{58A3C1CB-E0EF-F84B-B842-1040F6A7CB2D}" type="presParOf" srcId="{D7663319-9EB2-DA44-9B38-C3F6FB16CBD6}" destId="{247893B6-18D1-5B48-B731-DB57550FEA28}" srcOrd="0" destOrd="0" presId="urn:microsoft.com/office/officeart/2008/layout/LinedList"/>
    <dgm:cxn modelId="{D7F647F3-0F3F-C44C-AD5C-E8CA107FF414}" type="presParOf" srcId="{D7663319-9EB2-DA44-9B38-C3F6FB16CBD6}" destId="{B3AFB58F-ACFF-144E-B597-6C291E7D5425}" srcOrd="1" destOrd="0" presId="urn:microsoft.com/office/officeart/2008/layout/LinedList"/>
    <dgm:cxn modelId="{6BC4A76F-A9C8-4F48-8891-E016D76DAC2D}" type="presParOf" srcId="{3D06F59E-F407-254B-8B6F-C2E6978A61CE}" destId="{BA7B6E32-AFDA-7449-A4E6-A65A50659B44}" srcOrd="4" destOrd="0" presId="urn:microsoft.com/office/officeart/2008/layout/LinedList"/>
    <dgm:cxn modelId="{5D98609A-BCF5-3745-AE8A-017AF0838F86}" type="presParOf" srcId="{3D06F59E-F407-254B-8B6F-C2E6978A61CE}" destId="{F48D64E4-D660-0E49-A7CB-7A74D1B65CF8}" srcOrd="5" destOrd="0" presId="urn:microsoft.com/office/officeart/2008/layout/LinedList"/>
    <dgm:cxn modelId="{4BD56075-0B60-0644-AC8E-4B8E49E8F312}" type="presParOf" srcId="{F48D64E4-D660-0E49-A7CB-7A74D1B65CF8}" destId="{7F02EE3F-2956-E042-B60B-B39FB070E72F}" srcOrd="0" destOrd="0" presId="urn:microsoft.com/office/officeart/2008/layout/LinedList"/>
    <dgm:cxn modelId="{1F95323C-8ECD-7B44-8667-0F5F4A6CDE5B}" type="presParOf" srcId="{F48D64E4-D660-0E49-A7CB-7A74D1B65CF8}" destId="{6BF3A76C-77CA-4B4F-B887-A5159698E3E5}" srcOrd="1" destOrd="0" presId="urn:microsoft.com/office/officeart/2008/layout/LinedList"/>
    <dgm:cxn modelId="{162CE1CC-DC65-D044-A89E-0F4786809CC7}" type="presParOf" srcId="{3D06F59E-F407-254B-8B6F-C2E6978A61CE}" destId="{197E862F-FFCC-5244-A699-213266C6C86D}" srcOrd="6" destOrd="0" presId="urn:microsoft.com/office/officeart/2008/layout/LinedList"/>
    <dgm:cxn modelId="{A107466D-CC85-6D43-A745-09E57DB9531D}" type="presParOf" srcId="{3D06F59E-F407-254B-8B6F-C2E6978A61CE}" destId="{6E423D9D-FF4F-4541-8DBC-EBD686951A84}" srcOrd="7" destOrd="0" presId="urn:microsoft.com/office/officeart/2008/layout/LinedList"/>
    <dgm:cxn modelId="{6C2BD5C4-3F1A-B049-806D-239A4547052A}" type="presParOf" srcId="{6E423D9D-FF4F-4541-8DBC-EBD686951A84}" destId="{B71D9FFA-0FA4-414E-8DE0-97D237514BDB}" srcOrd="0" destOrd="0" presId="urn:microsoft.com/office/officeart/2008/layout/LinedList"/>
    <dgm:cxn modelId="{B84ED64A-2894-3349-816C-03F8E96A2219}" type="presParOf" srcId="{6E423D9D-FF4F-4541-8DBC-EBD686951A84}" destId="{B8C648A5-749B-5F40-868E-0B6447F74704}" srcOrd="1" destOrd="0" presId="urn:microsoft.com/office/officeart/2008/layout/LinedList"/>
    <dgm:cxn modelId="{95B12075-AEA7-7B42-8163-83120097C4F1}" type="presParOf" srcId="{3D06F59E-F407-254B-8B6F-C2E6978A61CE}" destId="{C75EF658-321A-0349-943D-5514CF470ECF}" srcOrd="8" destOrd="0" presId="urn:microsoft.com/office/officeart/2008/layout/LinedList"/>
    <dgm:cxn modelId="{9C6C9A73-D41B-AB4F-8630-62BD906958D0}" type="presParOf" srcId="{3D06F59E-F407-254B-8B6F-C2E6978A61CE}" destId="{FA5C8DFC-89F8-2445-9254-444DD89BCB74}" srcOrd="9" destOrd="0" presId="urn:microsoft.com/office/officeart/2008/layout/LinedList"/>
    <dgm:cxn modelId="{7101BB5A-7AE1-4744-A6EC-B89401F5A432}" type="presParOf" srcId="{FA5C8DFC-89F8-2445-9254-444DD89BCB74}" destId="{A67CA6D2-2488-A047-8661-07269B811D39}" srcOrd="0" destOrd="0" presId="urn:microsoft.com/office/officeart/2008/layout/LinedList"/>
    <dgm:cxn modelId="{75937A77-EA2F-9E48-9D38-B175EC27D6AA}" type="presParOf" srcId="{FA5C8DFC-89F8-2445-9254-444DD89BCB74}" destId="{56A7DE6E-F5DD-E14B-BA4A-EB535E11EE4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872406-163B-4B45-BD26-5A685B87CA06}"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929F219B-A176-45F5-A714-486987A472FE}">
      <dgm:prSet/>
      <dgm:spPr/>
      <dgm:t>
        <a:bodyPr/>
        <a:lstStyle/>
        <a:p>
          <a:r>
            <a:rPr lang="en-US" b="1" dirty="0"/>
            <a:t>Redesign Assessments</a:t>
          </a:r>
        </a:p>
        <a:p>
          <a:r>
            <a:rPr lang="en-US" dirty="0">
              <a:latin typeface="Calibri" pitchFamily="34" charset="0"/>
              <a:ea typeface="Calibri" pitchFamily="34" charset="-122"/>
              <a:cs typeface="Calibri" pitchFamily="34" charset="-120"/>
            </a:rPr>
            <a:t>Focus on interpretation and judgment, not execution. Ask more "why” questions.</a:t>
          </a:r>
          <a:endParaRPr lang="en-US" dirty="0"/>
        </a:p>
      </dgm:t>
    </dgm:pt>
    <dgm:pt modelId="{DF3E5514-FC2A-44A7-8319-541DCAFB2B88}" type="parTrans" cxnId="{D97E39A1-DA7D-4BFF-87C0-4CD3B358628C}">
      <dgm:prSet/>
      <dgm:spPr/>
      <dgm:t>
        <a:bodyPr/>
        <a:lstStyle/>
        <a:p>
          <a:endParaRPr lang="en-US"/>
        </a:p>
      </dgm:t>
    </dgm:pt>
    <dgm:pt modelId="{FF36F744-F148-458B-B142-F2DEC36E1BF8}" type="sibTrans" cxnId="{D97E39A1-DA7D-4BFF-87C0-4CD3B358628C}">
      <dgm:prSet phldrT="01"/>
      <dgm:spPr/>
      <dgm:t>
        <a:bodyPr/>
        <a:lstStyle/>
        <a:p>
          <a:endParaRPr lang="en-US"/>
        </a:p>
      </dgm:t>
    </dgm:pt>
    <dgm:pt modelId="{69CED59D-5250-6140-9E2A-20DE079DF7B2}" type="pres">
      <dgm:prSet presAssocID="{9E872406-163B-4B45-BD26-5A685B87CA06}" presName="vert0" presStyleCnt="0">
        <dgm:presLayoutVars>
          <dgm:dir/>
          <dgm:animOne val="branch"/>
          <dgm:animLvl val="lvl"/>
        </dgm:presLayoutVars>
      </dgm:prSet>
      <dgm:spPr/>
    </dgm:pt>
    <dgm:pt modelId="{FF206E2E-1A82-6D47-BC42-F31FF37317A6}" type="pres">
      <dgm:prSet presAssocID="{929F219B-A176-45F5-A714-486987A472FE}" presName="thickLine" presStyleLbl="alignNode1" presStyleIdx="0" presStyleCnt="1"/>
      <dgm:spPr/>
    </dgm:pt>
    <dgm:pt modelId="{9C219BB2-AB6D-4A4E-A2F0-27B91BF1266C}" type="pres">
      <dgm:prSet presAssocID="{929F219B-A176-45F5-A714-486987A472FE}" presName="horz1" presStyleCnt="0"/>
      <dgm:spPr/>
    </dgm:pt>
    <dgm:pt modelId="{4B258027-591B-EE43-8AF2-B563D35115C1}" type="pres">
      <dgm:prSet presAssocID="{929F219B-A176-45F5-A714-486987A472FE}" presName="tx1" presStyleLbl="revTx" presStyleIdx="0" presStyleCnt="1"/>
      <dgm:spPr/>
    </dgm:pt>
    <dgm:pt modelId="{3B1F6426-BB52-AA4A-B6B5-B12D699D18C5}" type="pres">
      <dgm:prSet presAssocID="{929F219B-A176-45F5-A714-486987A472FE}" presName="vert1" presStyleCnt="0"/>
      <dgm:spPr/>
    </dgm:pt>
  </dgm:ptLst>
  <dgm:cxnLst>
    <dgm:cxn modelId="{9E901870-1DA7-C045-9B39-71F86E0E9093}" type="presOf" srcId="{929F219B-A176-45F5-A714-486987A472FE}" destId="{4B258027-591B-EE43-8AF2-B563D35115C1}" srcOrd="0" destOrd="0" presId="urn:microsoft.com/office/officeart/2008/layout/LinedList"/>
    <dgm:cxn modelId="{D97E39A1-DA7D-4BFF-87C0-4CD3B358628C}" srcId="{9E872406-163B-4B45-BD26-5A685B87CA06}" destId="{929F219B-A176-45F5-A714-486987A472FE}" srcOrd="0" destOrd="0" parTransId="{DF3E5514-FC2A-44A7-8319-541DCAFB2B88}" sibTransId="{FF36F744-F148-458B-B142-F2DEC36E1BF8}"/>
    <dgm:cxn modelId="{DADD75F6-0EEA-CF43-9D86-BA90B01562AA}" type="presOf" srcId="{9E872406-163B-4B45-BD26-5A685B87CA06}" destId="{69CED59D-5250-6140-9E2A-20DE079DF7B2}" srcOrd="0" destOrd="0" presId="urn:microsoft.com/office/officeart/2008/layout/LinedList"/>
    <dgm:cxn modelId="{630F4065-85DC-9148-BE4F-11CEA0D6D331}" type="presParOf" srcId="{69CED59D-5250-6140-9E2A-20DE079DF7B2}" destId="{FF206E2E-1A82-6D47-BC42-F31FF37317A6}" srcOrd="0" destOrd="0" presId="urn:microsoft.com/office/officeart/2008/layout/LinedList"/>
    <dgm:cxn modelId="{C578C320-3B40-3F46-8994-42D7D90BFB24}" type="presParOf" srcId="{69CED59D-5250-6140-9E2A-20DE079DF7B2}" destId="{9C219BB2-AB6D-4A4E-A2F0-27B91BF1266C}" srcOrd="1" destOrd="0" presId="urn:microsoft.com/office/officeart/2008/layout/LinedList"/>
    <dgm:cxn modelId="{DDECEC4F-EFE6-DC4E-9D32-9AD4DBDF8704}" type="presParOf" srcId="{9C219BB2-AB6D-4A4E-A2F0-27B91BF1266C}" destId="{4B258027-591B-EE43-8AF2-B563D35115C1}" srcOrd="0" destOrd="0" presId="urn:microsoft.com/office/officeart/2008/layout/LinedList"/>
    <dgm:cxn modelId="{6F63436D-B211-254F-99B4-EBE7280A9C65}" type="presParOf" srcId="{9C219BB2-AB6D-4A4E-A2F0-27B91BF1266C}" destId="{3B1F6426-BB52-AA4A-B6B5-B12D699D18C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E15800-2BB0-4A10-9B7C-D4A513F5AB55}"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03F13002-0F4F-4121-A922-969A017AD4B8}">
      <dgm:prSet custT="1"/>
      <dgm:spPr/>
      <dgm:t>
        <a:bodyPr/>
        <a:lstStyle/>
        <a:p>
          <a:r>
            <a:rPr lang="en-US" sz="1700" dirty="0"/>
            <a:t>Foundations First </a:t>
          </a:r>
        </a:p>
        <a:p>
          <a:r>
            <a:rPr lang="en-US" sz="1400" i="1" dirty="0"/>
            <a:t>No AI until core concepts are solid</a:t>
          </a:r>
        </a:p>
      </dgm:t>
    </dgm:pt>
    <dgm:pt modelId="{D719EAAB-79F3-415A-8E8B-DD85E5E31A7D}" type="parTrans" cxnId="{EF92422C-DCDB-495B-9B62-AC3710363601}">
      <dgm:prSet/>
      <dgm:spPr/>
      <dgm:t>
        <a:bodyPr/>
        <a:lstStyle/>
        <a:p>
          <a:endParaRPr lang="en-US"/>
        </a:p>
      </dgm:t>
    </dgm:pt>
    <dgm:pt modelId="{089D20CB-6433-4A76-8D07-06B2F8492F90}" type="sibTrans" cxnId="{EF92422C-DCDB-495B-9B62-AC3710363601}">
      <dgm:prSet/>
      <dgm:spPr/>
      <dgm:t>
        <a:bodyPr/>
        <a:lstStyle/>
        <a:p>
          <a:endParaRPr lang="en-US"/>
        </a:p>
      </dgm:t>
    </dgm:pt>
    <dgm:pt modelId="{77B945F2-7F67-4980-90C3-17CD0E27F6FD}">
      <dgm:prSet custT="1"/>
      <dgm:spPr/>
      <dgm:t>
        <a:bodyPr/>
        <a:lstStyle/>
        <a:p>
          <a:r>
            <a:rPr lang="en-US" sz="1700" dirty="0"/>
            <a:t>Guided Integration </a:t>
          </a:r>
        </a:p>
        <a:p>
          <a:r>
            <a:rPr lang="en-US" sz="1400" i="1" dirty="0"/>
            <a:t>AI used with explicit guardrails: instructor-designed prompts, required reflection, comparison of AI output(s)</a:t>
          </a:r>
        </a:p>
      </dgm:t>
    </dgm:pt>
    <dgm:pt modelId="{ED0D454B-4E91-4974-A490-BA683BD1B2E3}" type="parTrans" cxnId="{FC14F1B3-ECE3-4083-96EF-A9530109BCAB}">
      <dgm:prSet/>
      <dgm:spPr/>
      <dgm:t>
        <a:bodyPr/>
        <a:lstStyle/>
        <a:p>
          <a:endParaRPr lang="en-US"/>
        </a:p>
      </dgm:t>
    </dgm:pt>
    <dgm:pt modelId="{11FAAEA1-2353-4B61-8D14-52D954A1DA24}" type="sibTrans" cxnId="{FC14F1B3-ECE3-4083-96EF-A9530109BCAB}">
      <dgm:prSet/>
      <dgm:spPr/>
      <dgm:t>
        <a:bodyPr/>
        <a:lstStyle/>
        <a:p>
          <a:endParaRPr lang="en-US"/>
        </a:p>
      </dgm:t>
    </dgm:pt>
    <dgm:pt modelId="{881A8D82-08F3-40B3-A497-C8543525BF2F}">
      <dgm:prSet custT="1"/>
      <dgm:spPr/>
      <dgm:t>
        <a:bodyPr/>
        <a:lstStyle/>
        <a:p>
          <a:r>
            <a:rPr lang="en-US" sz="1700" dirty="0"/>
            <a:t>Critical Collaboration </a:t>
          </a:r>
        </a:p>
        <a:p>
          <a:r>
            <a:rPr lang="en-US" sz="1400" i="1" dirty="0"/>
            <a:t>Teach students to treat AI as a peer i.e., questioning, verifying, and extending its outputs </a:t>
          </a:r>
        </a:p>
        <a:p>
          <a:r>
            <a:rPr lang="en-US" sz="1400" i="1" dirty="0"/>
            <a:t>The emphasis should be on evaluation and judgment (not reliance)</a:t>
          </a:r>
        </a:p>
      </dgm:t>
    </dgm:pt>
    <dgm:pt modelId="{D23C8C29-9988-411F-9502-F892C5D8BF96}" type="parTrans" cxnId="{5D8DB612-7BFD-449A-83E2-088B4C38522D}">
      <dgm:prSet/>
      <dgm:spPr/>
      <dgm:t>
        <a:bodyPr/>
        <a:lstStyle/>
        <a:p>
          <a:endParaRPr lang="en-US"/>
        </a:p>
      </dgm:t>
    </dgm:pt>
    <dgm:pt modelId="{9827EAD9-9509-4D64-83D9-E0C534C41A1D}" type="sibTrans" cxnId="{5D8DB612-7BFD-449A-83E2-088B4C38522D}">
      <dgm:prSet/>
      <dgm:spPr/>
      <dgm:t>
        <a:bodyPr/>
        <a:lstStyle/>
        <a:p>
          <a:endParaRPr lang="en-US"/>
        </a:p>
      </dgm:t>
    </dgm:pt>
    <dgm:pt modelId="{6472C172-FFF8-4627-A58F-B92604E593FA}" type="pres">
      <dgm:prSet presAssocID="{8FE15800-2BB0-4A10-9B7C-D4A513F5AB55}" presName="root" presStyleCnt="0">
        <dgm:presLayoutVars>
          <dgm:dir/>
          <dgm:resizeHandles val="exact"/>
        </dgm:presLayoutVars>
      </dgm:prSet>
      <dgm:spPr/>
    </dgm:pt>
    <dgm:pt modelId="{99A4B34A-F148-4919-B8D3-47224CDDFD57}" type="pres">
      <dgm:prSet presAssocID="{03F13002-0F4F-4121-A922-969A017AD4B8}" presName="compNode" presStyleCnt="0"/>
      <dgm:spPr/>
    </dgm:pt>
    <dgm:pt modelId="{19E0BDDD-83D0-4DD0-84AA-BF17F439F5DF}" type="pres">
      <dgm:prSet presAssocID="{03F13002-0F4F-4121-A922-969A017AD4B8}" presName="bgRect" presStyleLbl="bgShp" presStyleIdx="0" presStyleCnt="3"/>
      <dgm:spPr/>
    </dgm:pt>
    <dgm:pt modelId="{DAA539F4-58CE-45DC-B192-78DCDE30D2FD}" type="pres">
      <dgm:prSet presAssocID="{03F13002-0F4F-4121-A922-969A017AD4B8}"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Tree With Roots with solid fill"/>
        </a:ext>
      </dgm:extLst>
    </dgm:pt>
    <dgm:pt modelId="{A2653697-6770-41F9-822B-C4A5755BF938}" type="pres">
      <dgm:prSet presAssocID="{03F13002-0F4F-4121-A922-969A017AD4B8}" presName="spaceRect" presStyleCnt="0"/>
      <dgm:spPr/>
    </dgm:pt>
    <dgm:pt modelId="{AB3B0E2E-608E-41A1-BA68-20DB6500E689}" type="pres">
      <dgm:prSet presAssocID="{03F13002-0F4F-4121-A922-969A017AD4B8}" presName="parTx" presStyleLbl="revTx" presStyleIdx="0" presStyleCnt="3">
        <dgm:presLayoutVars>
          <dgm:chMax val="0"/>
          <dgm:chPref val="0"/>
        </dgm:presLayoutVars>
      </dgm:prSet>
      <dgm:spPr/>
    </dgm:pt>
    <dgm:pt modelId="{116AA7B2-C7F2-49BC-9E5E-93038DCBA231}" type="pres">
      <dgm:prSet presAssocID="{089D20CB-6433-4A76-8D07-06B2F8492F90}" presName="sibTrans" presStyleCnt="0"/>
      <dgm:spPr/>
    </dgm:pt>
    <dgm:pt modelId="{9AB28D72-F808-4B7F-B7FB-9B382E967A1B}" type="pres">
      <dgm:prSet presAssocID="{77B945F2-7F67-4980-90C3-17CD0E27F6FD}" presName="compNode" presStyleCnt="0"/>
      <dgm:spPr/>
    </dgm:pt>
    <dgm:pt modelId="{16FAAF9F-ADCF-4ABB-8F7B-64955CFBF6B1}" type="pres">
      <dgm:prSet presAssocID="{77B945F2-7F67-4980-90C3-17CD0E27F6FD}" presName="bgRect" presStyleLbl="bgShp" presStyleIdx="1" presStyleCnt="3"/>
      <dgm:spPr/>
    </dgm:pt>
    <dgm:pt modelId="{70718F96-3287-4E3B-8383-78F1A37458C5}" type="pres">
      <dgm:prSet presAssocID="{77B945F2-7F67-4980-90C3-17CD0E27F6FD}"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ap compass with solid fill"/>
        </a:ext>
      </dgm:extLst>
    </dgm:pt>
    <dgm:pt modelId="{4E4E1A7A-F795-4965-B14E-11E1802561B8}" type="pres">
      <dgm:prSet presAssocID="{77B945F2-7F67-4980-90C3-17CD0E27F6FD}" presName="spaceRect" presStyleCnt="0"/>
      <dgm:spPr/>
    </dgm:pt>
    <dgm:pt modelId="{22565AEF-5D90-45EA-9669-9549E086448D}" type="pres">
      <dgm:prSet presAssocID="{77B945F2-7F67-4980-90C3-17CD0E27F6FD}" presName="parTx" presStyleLbl="revTx" presStyleIdx="1" presStyleCnt="3">
        <dgm:presLayoutVars>
          <dgm:chMax val="0"/>
          <dgm:chPref val="0"/>
        </dgm:presLayoutVars>
      </dgm:prSet>
      <dgm:spPr/>
    </dgm:pt>
    <dgm:pt modelId="{5AB7C4AC-3EA0-41C6-950F-52BD38E26288}" type="pres">
      <dgm:prSet presAssocID="{11FAAEA1-2353-4B61-8D14-52D954A1DA24}" presName="sibTrans" presStyleCnt="0"/>
      <dgm:spPr/>
    </dgm:pt>
    <dgm:pt modelId="{DA4A0FA1-BAEA-4DC3-9AFD-508C43872CC4}" type="pres">
      <dgm:prSet presAssocID="{881A8D82-08F3-40B3-A497-C8543525BF2F}" presName="compNode" presStyleCnt="0"/>
      <dgm:spPr/>
    </dgm:pt>
    <dgm:pt modelId="{E592BAB2-EEC2-4C25-9AFF-E2D48664A2A3}" type="pres">
      <dgm:prSet presAssocID="{881A8D82-08F3-40B3-A497-C8543525BF2F}" presName="bgRect" presStyleLbl="bgShp" presStyleIdx="2" presStyleCnt="3"/>
      <dgm:spPr/>
    </dgm:pt>
    <dgm:pt modelId="{3AAB5607-0B8B-4999-800A-90DA1B7481B2}" type="pres">
      <dgm:prSet presAssocID="{881A8D82-08F3-40B3-A497-C8543525BF2F}"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assroom"/>
        </a:ext>
      </dgm:extLst>
    </dgm:pt>
    <dgm:pt modelId="{B188F006-6010-454B-A19B-0C02589FD741}" type="pres">
      <dgm:prSet presAssocID="{881A8D82-08F3-40B3-A497-C8543525BF2F}" presName="spaceRect" presStyleCnt="0"/>
      <dgm:spPr/>
    </dgm:pt>
    <dgm:pt modelId="{A07F2C21-90B9-4A3C-AD96-7D9EA9C16716}" type="pres">
      <dgm:prSet presAssocID="{881A8D82-08F3-40B3-A497-C8543525BF2F}" presName="parTx" presStyleLbl="revTx" presStyleIdx="2" presStyleCnt="3">
        <dgm:presLayoutVars>
          <dgm:chMax val="0"/>
          <dgm:chPref val="0"/>
        </dgm:presLayoutVars>
      </dgm:prSet>
      <dgm:spPr/>
    </dgm:pt>
  </dgm:ptLst>
  <dgm:cxnLst>
    <dgm:cxn modelId="{5D8DB612-7BFD-449A-83E2-088B4C38522D}" srcId="{8FE15800-2BB0-4A10-9B7C-D4A513F5AB55}" destId="{881A8D82-08F3-40B3-A497-C8543525BF2F}" srcOrd="2" destOrd="0" parTransId="{D23C8C29-9988-411F-9502-F892C5D8BF96}" sibTransId="{9827EAD9-9509-4D64-83D9-E0C534C41A1D}"/>
    <dgm:cxn modelId="{2078881D-A50B-4EB8-97A5-72329BEA5F05}" type="presOf" srcId="{03F13002-0F4F-4121-A922-969A017AD4B8}" destId="{AB3B0E2E-608E-41A1-BA68-20DB6500E689}" srcOrd="0" destOrd="0" presId="urn:microsoft.com/office/officeart/2018/2/layout/IconVerticalSolidList"/>
    <dgm:cxn modelId="{EF92422C-DCDB-495B-9B62-AC3710363601}" srcId="{8FE15800-2BB0-4A10-9B7C-D4A513F5AB55}" destId="{03F13002-0F4F-4121-A922-969A017AD4B8}" srcOrd="0" destOrd="0" parTransId="{D719EAAB-79F3-415A-8E8B-DD85E5E31A7D}" sibTransId="{089D20CB-6433-4A76-8D07-06B2F8492F90}"/>
    <dgm:cxn modelId="{BFDF656E-69C2-4B69-93DD-12A53DD140F2}" type="presOf" srcId="{8FE15800-2BB0-4A10-9B7C-D4A513F5AB55}" destId="{6472C172-FFF8-4627-A58F-B92604E593FA}" srcOrd="0" destOrd="0" presId="urn:microsoft.com/office/officeart/2018/2/layout/IconVerticalSolidList"/>
    <dgm:cxn modelId="{F0E44270-7534-420A-BCFB-EAE1CE5C54B8}" type="presOf" srcId="{881A8D82-08F3-40B3-A497-C8543525BF2F}" destId="{A07F2C21-90B9-4A3C-AD96-7D9EA9C16716}" srcOrd="0" destOrd="0" presId="urn:microsoft.com/office/officeart/2018/2/layout/IconVerticalSolidList"/>
    <dgm:cxn modelId="{FC14F1B3-ECE3-4083-96EF-A9530109BCAB}" srcId="{8FE15800-2BB0-4A10-9B7C-D4A513F5AB55}" destId="{77B945F2-7F67-4980-90C3-17CD0E27F6FD}" srcOrd="1" destOrd="0" parTransId="{ED0D454B-4E91-4974-A490-BA683BD1B2E3}" sibTransId="{11FAAEA1-2353-4B61-8D14-52D954A1DA24}"/>
    <dgm:cxn modelId="{0BB78CE9-B66E-46D7-A324-263C10D2BABB}" type="presOf" srcId="{77B945F2-7F67-4980-90C3-17CD0E27F6FD}" destId="{22565AEF-5D90-45EA-9669-9549E086448D}" srcOrd="0" destOrd="0" presId="urn:microsoft.com/office/officeart/2018/2/layout/IconVerticalSolidList"/>
    <dgm:cxn modelId="{A52237EA-ECE3-407D-A2AA-CA2FA1A9007E}" type="presParOf" srcId="{6472C172-FFF8-4627-A58F-B92604E593FA}" destId="{99A4B34A-F148-4919-B8D3-47224CDDFD57}" srcOrd="0" destOrd="0" presId="urn:microsoft.com/office/officeart/2018/2/layout/IconVerticalSolidList"/>
    <dgm:cxn modelId="{E5E91489-3668-4001-AC39-AD02F8DADF68}" type="presParOf" srcId="{99A4B34A-F148-4919-B8D3-47224CDDFD57}" destId="{19E0BDDD-83D0-4DD0-84AA-BF17F439F5DF}" srcOrd="0" destOrd="0" presId="urn:microsoft.com/office/officeart/2018/2/layout/IconVerticalSolidList"/>
    <dgm:cxn modelId="{BAF19B94-35E5-46BC-BD75-D9BC67737B2D}" type="presParOf" srcId="{99A4B34A-F148-4919-B8D3-47224CDDFD57}" destId="{DAA539F4-58CE-45DC-B192-78DCDE30D2FD}" srcOrd="1" destOrd="0" presId="urn:microsoft.com/office/officeart/2018/2/layout/IconVerticalSolidList"/>
    <dgm:cxn modelId="{CCF92147-8E1D-43C2-881B-6C6EB38BC57D}" type="presParOf" srcId="{99A4B34A-F148-4919-B8D3-47224CDDFD57}" destId="{A2653697-6770-41F9-822B-C4A5755BF938}" srcOrd="2" destOrd="0" presId="urn:microsoft.com/office/officeart/2018/2/layout/IconVerticalSolidList"/>
    <dgm:cxn modelId="{784C72F9-C54B-4BCD-92A5-89377FCE23E9}" type="presParOf" srcId="{99A4B34A-F148-4919-B8D3-47224CDDFD57}" destId="{AB3B0E2E-608E-41A1-BA68-20DB6500E689}" srcOrd="3" destOrd="0" presId="urn:microsoft.com/office/officeart/2018/2/layout/IconVerticalSolidList"/>
    <dgm:cxn modelId="{918D2B29-ECDF-43FC-A3E3-CBA962E2DDDB}" type="presParOf" srcId="{6472C172-FFF8-4627-A58F-B92604E593FA}" destId="{116AA7B2-C7F2-49BC-9E5E-93038DCBA231}" srcOrd="1" destOrd="0" presId="urn:microsoft.com/office/officeart/2018/2/layout/IconVerticalSolidList"/>
    <dgm:cxn modelId="{623DDC5C-8211-4108-AB76-144E85745065}" type="presParOf" srcId="{6472C172-FFF8-4627-A58F-B92604E593FA}" destId="{9AB28D72-F808-4B7F-B7FB-9B382E967A1B}" srcOrd="2" destOrd="0" presId="urn:microsoft.com/office/officeart/2018/2/layout/IconVerticalSolidList"/>
    <dgm:cxn modelId="{C7694A8E-FA35-4159-8C27-9D485A3C38DB}" type="presParOf" srcId="{9AB28D72-F808-4B7F-B7FB-9B382E967A1B}" destId="{16FAAF9F-ADCF-4ABB-8F7B-64955CFBF6B1}" srcOrd="0" destOrd="0" presId="urn:microsoft.com/office/officeart/2018/2/layout/IconVerticalSolidList"/>
    <dgm:cxn modelId="{1356360A-95B8-437A-B4F4-DF0DBAC16378}" type="presParOf" srcId="{9AB28D72-F808-4B7F-B7FB-9B382E967A1B}" destId="{70718F96-3287-4E3B-8383-78F1A37458C5}" srcOrd="1" destOrd="0" presId="urn:microsoft.com/office/officeart/2018/2/layout/IconVerticalSolidList"/>
    <dgm:cxn modelId="{CC940BA6-EBFC-44C4-A0E0-A6A69C78359E}" type="presParOf" srcId="{9AB28D72-F808-4B7F-B7FB-9B382E967A1B}" destId="{4E4E1A7A-F795-4965-B14E-11E1802561B8}" srcOrd="2" destOrd="0" presId="urn:microsoft.com/office/officeart/2018/2/layout/IconVerticalSolidList"/>
    <dgm:cxn modelId="{A549AB9D-7821-4246-88DC-8578EF09885B}" type="presParOf" srcId="{9AB28D72-F808-4B7F-B7FB-9B382E967A1B}" destId="{22565AEF-5D90-45EA-9669-9549E086448D}" srcOrd="3" destOrd="0" presId="urn:microsoft.com/office/officeart/2018/2/layout/IconVerticalSolidList"/>
    <dgm:cxn modelId="{F908926D-F01D-4B49-BAD1-AFBDC3DDB08F}" type="presParOf" srcId="{6472C172-FFF8-4627-A58F-B92604E593FA}" destId="{5AB7C4AC-3EA0-41C6-950F-52BD38E26288}" srcOrd="3" destOrd="0" presId="urn:microsoft.com/office/officeart/2018/2/layout/IconVerticalSolidList"/>
    <dgm:cxn modelId="{8489C73F-2FA4-4AC9-8353-CE6BF82828AB}" type="presParOf" srcId="{6472C172-FFF8-4627-A58F-B92604E593FA}" destId="{DA4A0FA1-BAEA-4DC3-9AFD-508C43872CC4}" srcOrd="4" destOrd="0" presId="urn:microsoft.com/office/officeart/2018/2/layout/IconVerticalSolidList"/>
    <dgm:cxn modelId="{F10CF164-FE62-44D5-9E00-319E00968EE9}" type="presParOf" srcId="{DA4A0FA1-BAEA-4DC3-9AFD-508C43872CC4}" destId="{E592BAB2-EEC2-4C25-9AFF-E2D48664A2A3}" srcOrd="0" destOrd="0" presId="urn:microsoft.com/office/officeart/2018/2/layout/IconVerticalSolidList"/>
    <dgm:cxn modelId="{614E69CD-79B8-4E60-A7B0-1BD1FC16A901}" type="presParOf" srcId="{DA4A0FA1-BAEA-4DC3-9AFD-508C43872CC4}" destId="{3AAB5607-0B8B-4999-800A-90DA1B7481B2}" srcOrd="1" destOrd="0" presId="urn:microsoft.com/office/officeart/2018/2/layout/IconVerticalSolidList"/>
    <dgm:cxn modelId="{869A4577-5E2E-4CA3-BC2C-FCC778814E5E}" type="presParOf" srcId="{DA4A0FA1-BAEA-4DC3-9AFD-508C43872CC4}" destId="{B188F006-6010-454B-A19B-0C02589FD741}" srcOrd="2" destOrd="0" presId="urn:microsoft.com/office/officeart/2018/2/layout/IconVerticalSolidList"/>
    <dgm:cxn modelId="{7F85B370-9804-47B2-831A-C15910560A79}" type="presParOf" srcId="{DA4A0FA1-BAEA-4DC3-9AFD-508C43872CC4}" destId="{A07F2C21-90B9-4A3C-AD96-7D9EA9C1671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63C601-C9F0-4282-96F8-44F7851D173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B7B6C9E-44AE-49AE-8026-632B03B10E2A}">
      <dgm:prSet/>
      <dgm:spPr/>
      <dgm:t>
        <a:bodyPr/>
        <a:lstStyle/>
        <a:p>
          <a:r>
            <a:rPr lang="en-US"/>
            <a:t>Closed-Book, In-Class Exam</a:t>
          </a:r>
        </a:p>
      </dgm:t>
    </dgm:pt>
    <dgm:pt modelId="{C69111E8-D076-4024-BE0C-A03FA8F16C4E}" type="parTrans" cxnId="{B0A5D40C-6D13-4F40-89C9-70D1CF5EF222}">
      <dgm:prSet/>
      <dgm:spPr/>
      <dgm:t>
        <a:bodyPr/>
        <a:lstStyle/>
        <a:p>
          <a:endParaRPr lang="en-US"/>
        </a:p>
      </dgm:t>
    </dgm:pt>
    <dgm:pt modelId="{D148B337-9D34-46DD-B1DA-E682C4D73411}" type="sibTrans" cxnId="{B0A5D40C-6D13-4F40-89C9-70D1CF5EF222}">
      <dgm:prSet/>
      <dgm:spPr/>
      <dgm:t>
        <a:bodyPr/>
        <a:lstStyle/>
        <a:p>
          <a:endParaRPr lang="en-US"/>
        </a:p>
      </dgm:t>
    </dgm:pt>
    <dgm:pt modelId="{40603830-DFE6-4502-A361-ED2736B5060E}">
      <dgm:prSet/>
      <dgm:spPr/>
      <dgm:t>
        <a:bodyPr/>
        <a:lstStyle/>
        <a:p>
          <a:r>
            <a:rPr lang="en-US"/>
            <a:t>Tests foundational knowledge retention without external aids</a:t>
          </a:r>
        </a:p>
      </dgm:t>
    </dgm:pt>
    <dgm:pt modelId="{2BE874EF-CF8D-4029-88D4-B26EAB746163}" type="parTrans" cxnId="{DA56150C-2FF0-45CF-8CA0-2FDA51DFBD97}">
      <dgm:prSet/>
      <dgm:spPr/>
      <dgm:t>
        <a:bodyPr/>
        <a:lstStyle/>
        <a:p>
          <a:endParaRPr lang="en-US"/>
        </a:p>
      </dgm:t>
    </dgm:pt>
    <dgm:pt modelId="{3F7134B0-DA99-4E04-B86D-854868BB97C1}" type="sibTrans" cxnId="{DA56150C-2FF0-45CF-8CA0-2FDA51DFBD97}">
      <dgm:prSet/>
      <dgm:spPr/>
      <dgm:t>
        <a:bodyPr/>
        <a:lstStyle/>
        <a:p>
          <a:endParaRPr lang="en-US"/>
        </a:p>
      </dgm:t>
    </dgm:pt>
    <dgm:pt modelId="{C8BDCBB4-6431-4531-94F7-CFEB8FBCB46F}">
      <dgm:prSet/>
      <dgm:spPr/>
      <dgm:t>
        <a:bodyPr/>
        <a:lstStyle/>
        <a:p>
          <a:r>
            <a:rPr lang="en-US"/>
            <a:t>Applied, In-Class Exam</a:t>
          </a:r>
        </a:p>
      </dgm:t>
    </dgm:pt>
    <dgm:pt modelId="{4B36BD17-D5DD-43DC-BC66-9C7AC1445960}" type="parTrans" cxnId="{F04E4564-F29B-4911-AB1E-CF899B19363B}">
      <dgm:prSet/>
      <dgm:spPr/>
      <dgm:t>
        <a:bodyPr/>
        <a:lstStyle/>
        <a:p>
          <a:endParaRPr lang="en-US"/>
        </a:p>
      </dgm:t>
    </dgm:pt>
    <dgm:pt modelId="{A4CD7627-CCA5-4266-A0B8-7A4D1B3F73C3}" type="sibTrans" cxnId="{F04E4564-F29B-4911-AB1E-CF899B19363B}">
      <dgm:prSet/>
      <dgm:spPr/>
      <dgm:t>
        <a:bodyPr/>
        <a:lstStyle/>
        <a:p>
          <a:endParaRPr lang="en-US"/>
        </a:p>
      </dgm:t>
    </dgm:pt>
    <dgm:pt modelId="{1D7BD483-FAB1-485A-9551-9A392E5288E8}">
      <dgm:prSet/>
      <dgm:spPr/>
      <dgm:t>
        <a:bodyPr/>
        <a:lstStyle/>
        <a:p>
          <a:r>
            <a:rPr lang="en-US"/>
            <a:t>Tests application and critical thinking under pressure with GenAI available</a:t>
          </a:r>
        </a:p>
      </dgm:t>
    </dgm:pt>
    <dgm:pt modelId="{53A63857-0FC2-491A-836F-E032D6D23745}" type="parTrans" cxnId="{40CC38E7-8366-4DB9-92E8-29D727AF413C}">
      <dgm:prSet/>
      <dgm:spPr/>
      <dgm:t>
        <a:bodyPr/>
        <a:lstStyle/>
        <a:p>
          <a:endParaRPr lang="en-US"/>
        </a:p>
      </dgm:t>
    </dgm:pt>
    <dgm:pt modelId="{DEB407FB-E416-44CD-ACC9-BD52304525F4}" type="sibTrans" cxnId="{40CC38E7-8366-4DB9-92E8-29D727AF413C}">
      <dgm:prSet/>
      <dgm:spPr/>
      <dgm:t>
        <a:bodyPr/>
        <a:lstStyle/>
        <a:p>
          <a:endParaRPr lang="en-US"/>
        </a:p>
      </dgm:t>
    </dgm:pt>
    <dgm:pt modelId="{D12407DC-D6F8-4137-9BA7-2F9B1A550CC3}">
      <dgm:prSet/>
      <dgm:spPr/>
      <dgm:t>
        <a:bodyPr/>
        <a:lstStyle/>
        <a:p>
          <a:r>
            <a:rPr lang="en-US"/>
            <a:t>Oral, In-Person Exam</a:t>
          </a:r>
        </a:p>
      </dgm:t>
    </dgm:pt>
    <dgm:pt modelId="{7B23E399-F8C0-4DA6-AC89-984DC7619D8D}" type="parTrans" cxnId="{5CF26B02-516A-4B81-8410-38F567C1902A}">
      <dgm:prSet/>
      <dgm:spPr/>
      <dgm:t>
        <a:bodyPr/>
        <a:lstStyle/>
        <a:p>
          <a:endParaRPr lang="en-US"/>
        </a:p>
      </dgm:t>
    </dgm:pt>
    <dgm:pt modelId="{9C288678-279D-4F4E-BEEB-EBAA97F9B075}" type="sibTrans" cxnId="{5CF26B02-516A-4B81-8410-38F567C1902A}">
      <dgm:prSet/>
      <dgm:spPr/>
      <dgm:t>
        <a:bodyPr/>
        <a:lstStyle/>
        <a:p>
          <a:endParaRPr lang="en-US"/>
        </a:p>
      </dgm:t>
    </dgm:pt>
    <dgm:pt modelId="{5B5392C6-BF8D-4244-9CD3-10A086736FBC}">
      <dgm:prSet/>
      <dgm:spPr/>
      <dgm:t>
        <a:bodyPr/>
        <a:lstStyle/>
        <a:p>
          <a:r>
            <a:rPr lang="en-US"/>
            <a:t>Examines depth of understanding and assesses communication of statistical concepts</a:t>
          </a:r>
        </a:p>
      </dgm:t>
    </dgm:pt>
    <dgm:pt modelId="{A1C24BC1-D64D-4A92-BA84-38526C7390E9}" type="parTrans" cxnId="{B8482E64-C181-4E88-87D1-A6588A35D70E}">
      <dgm:prSet/>
      <dgm:spPr/>
      <dgm:t>
        <a:bodyPr/>
        <a:lstStyle/>
        <a:p>
          <a:endParaRPr lang="en-US"/>
        </a:p>
      </dgm:t>
    </dgm:pt>
    <dgm:pt modelId="{3540F3FA-3E60-4652-8DB7-1352BF46A53A}" type="sibTrans" cxnId="{B8482E64-C181-4E88-87D1-A6588A35D70E}">
      <dgm:prSet/>
      <dgm:spPr/>
      <dgm:t>
        <a:bodyPr/>
        <a:lstStyle/>
        <a:p>
          <a:endParaRPr lang="en-US"/>
        </a:p>
      </dgm:t>
    </dgm:pt>
    <dgm:pt modelId="{B9C33345-E1FB-446C-9D2D-2DFCDAC6BA7C}">
      <dgm:prSet/>
      <dgm:spPr/>
      <dgm:t>
        <a:bodyPr/>
        <a:lstStyle/>
        <a:p>
          <a:r>
            <a:rPr lang="en-US"/>
            <a:t>Scientific Abstract (Using Student’s Own Data)</a:t>
          </a:r>
        </a:p>
      </dgm:t>
    </dgm:pt>
    <dgm:pt modelId="{73AA0320-9984-4A91-AA79-EDFB150B7F5B}" type="parTrans" cxnId="{2E91F491-8001-43A8-B25D-634AEBFDBD55}">
      <dgm:prSet/>
      <dgm:spPr/>
      <dgm:t>
        <a:bodyPr/>
        <a:lstStyle/>
        <a:p>
          <a:endParaRPr lang="en-US"/>
        </a:p>
      </dgm:t>
    </dgm:pt>
    <dgm:pt modelId="{3FDFE5B4-4853-42CB-A977-05DED423A000}" type="sibTrans" cxnId="{2E91F491-8001-43A8-B25D-634AEBFDBD55}">
      <dgm:prSet/>
      <dgm:spPr/>
      <dgm:t>
        <a:bodyPr/>
        <a:lstStyle/>
        <a:p>
          <a:endParaRPr lang="en-US"/>
        </a:p>
      </dgm:t>
    </dgm:pt>
    <dgm:pt modelId="{118BF627-2948-48B7-9E9E-2447564ED26D}">
      <dgm:prSet/>
      <dgm:spPr/>
      <dgm:t>
        <a:bodyPr/>
        <a:lstStyle/>
        <a:p>
          <a:r>
            <a:rPr lang="en-US"/>
            <a:t>Requires personal context and domain insight</a:t>
          </a:r>
        </a:p>
      </dgm:t>
    </dgm:pt>
    <dgm:pt modelId="{CD14D86B-4D9B-49E4-B051-F5559236572C}" type="parTrans" cxnId="{707C8609-5DB5-4424-A053-AA57C0D7C580}">
      <dgm:prSet/>
      <dgm:spPr/>
      <dgm:t>
        <a:bodyPr/>
        <a:lstStyle/>
        <a:p>
          <a:endParaRPr lang="en-US"/>
        </a:p>
      </dgm:t>
    </dgm:pt>
    <dgm:pt modelId="{72BF7D32-7D42-4989-8BC4-267B48EF8219}" type="sibTrans" cxnId="{707C8609-5DB5-4424-A053-AA57C0D7C580}">
      <dgm:prSet/>
      <dgm:spPr/>
      <dgm:t>
        <a:bodyPr/>
        <a:lstStyle/>
        <a:p>
          <a:endParaRPr lang="en-US"/>
        </a:p>
      </dgm:t>
    </dgm:pt>
    <dgm:pt modelId="{AE1CB170-19F5-47D2-9BC6-4E1491F17A40}">
      <dgm:prSet/>
      <dgm:spPr/>
      <dgm:t>
        <a:bodyPr/>
        <a:lstStyle/>
        <a:p>
          <a:r>
            <a:rPr lang="en-US"/>
            <a:t>Poster and Presentation (Using Student’s Own Data)</a:t>
          </a:r>
        </a:p>
      </dgm:t>
    </dgm:pt>
    <dgm:pt modelId="{8FF2FAD1-445C-4662-ABBC-4EC7A127A4F2}" type="parTrans" cxnId="{9676B6ED-CA55-405C-8B54-C399078150EB}">
      <dgm:prSet/>
      <dgm:spPr/>
      <dgm:t>
        <a:bodyPr/>
        <a:lstStyle/>
        <a:p>
          <a:endParaRPr lang="en-US"/>
        </a:p>
      </dgm:t>
    </dgm:pt>
    <dgm:pt modelId="{EC609CC5-4917-4904-A724-E1BB4A62A957}" type="sibTrans" cxnId="{9676B6ED-CA55-405C-8B54-C399078150EB}">
      <dgm:prSet/>
      <dgm:spPr/>
      <dgm:t>
        <a:bodyPr/>
        <a:lstStyle/>
        <a:p>
          <a:endParaRPr lang="en-US"/>
        </a:p>
      </dgm:t>
    </dgm:pt>
    <dgm:pt modelId="{B8E6094A-8FC9-401A-9E87-8F753968B4F5}">
      <dgm:prSet/>
      <dgm:spPr/>
      <dgm:t>
        <a:bodyPr/>
        <a:lstStyle/>
        <a:p>
          <a:r>
            <a:rPr lang="en-US"/>
            <a:t>Requires analysis and communication of both statistical and domain knowledge</a:t>
          </a:r>
        </a:p>
      </dgm:t>
    </dgm:pt>
    <dgm:pt modelId="{CC0AC443-62B6-408C-B8AB-62ABD8CE9EDF}" type="parTrans" cxnId="{B5E8903F-9D9F-4FA9-9811-D095EEFECD00}">
      <dgm:prSet/>
      <dgm:spPr/>
      <dgm:t>
        <a:bodyPr/>
        <a:lstStyle/>
        <a:p>
          <a:endParaRPr lang="en-US"/>
        </a:p>
      </dgm:t>
    </dgm:pt>
    <dgm:pt modelId="{DFA7771F-A4C7-42F1-82E1-753BA589FA8E}" type="sibTrans" cxnId="{B5E8903F-9D9F-4FA9-9811-D095EEFECD00}">
      <dgm:prSet/>
      <dgm:spPr/>
      <dgm:t>
        <a:bodyPr/>
        <a:lstStyle/>
        <a:p>
          <a:endParaRPr lang="en-US"/>
        </a:p>
      </dgm:t>
    </dgm:pt>
    <dgm:pt modelId="{4B8DDB23-818A-5F41-8D47-12AECAC28248}" type="pres">
      <dgm:prSet presAssocID="{3A63C601-C9F0-4282-96F8-44F7851D1736}" presName="linear" presStyleCnt="0">
        <dgm:presLayoutVars>
          <dgm:animLvl val="lvl"/>
          <dgm:resizeHandles val="exact"/>
        </dgm:presLayoutVars>
      </dgm:prSet>
      <dgm:spPr/>
    </dgm:pt>
    <dgm:pt modelId="{39557E12-E091-534C-804F-38C835275B48}" type="pres">
      <dgm:prSet presAssocID="{EB7B6C9E-44AE-49AE-8026-632B03B10E2A}" presName="parentText" presStyleLbl="node1" presStyleIdx="0" presStyleCnt="5">
        <dgm:presLayoutVars>
          <dgm:chMax val="0"/>
          <dgm:bulletEnabled val="1"/>
        </dgm:presLayoutVars>
      </dgm:prSet>
      <dgm:spPr/>
    </dgm:pt>
    <dgm:pt modelId="{44CFF351-24C7-414D-B217-0D50AAE1FFFA}" type="pres">
      <dgm:prSet presAssocID="{EB7B6C9E-44AE-49AE-8026-632B03B10E2A}" presName="childText" presStyleLbl="revTx" presStyleIdx="0" presStyleCnt="5">
        <dgm:presLayoutVars>
          <dgm:bulletEnabled val="1"/>
        </dgm:presLayoutVars>
      </dgm:prSet>
      <dgm:spPr/>
    </dgm:pt>
    <dgm:pt modelId="{5B0FB950-ECF5-3E42-87CD-1CD809396B80}" type="pres">
      <dgm:prSet presAssocID="{C8BDCBB4-6431-4531-94F7-CFEB8FBCB46F}" presName="parentText" presStyleLbl="node1" presStyleIdx="1" presStyleCnt="5">
        <dgm:presLayoutVars>
          <dgm:chMax val="0"/>
          <dgm:bulletEnabled val="1"/>
        </dgm:presLayoutVars>
      </dgm:prSet>
      <dgm:spPr/>
    </dgm:pt>
    <dgm:pt modelId="{554F06C4-87C4-B843-8A44-688405A6C940}" type="pres">
      <dgm:prSet presAssocID="{C8BDCBB4-6431-4531-94F7-CFEB8FBCB46F}" presName="childText" presStyleLbl="revTx" presStyleIdx="1" presStyleCnt="5">
        <dgm:presLayoutVars>
          <dgm:bulletEnabled val="1"/>
        </dgm:presLayoutVars>
      </dgm:prSet>
      <dgm:spPr/>
    </dgm:pt>
    <dgm:pt modelId="{27473551-BCE5-BD42-8F39-5BCF2D95E8B5}" type="pres">
      <dgm:prSet presAssocID="{D12407DC-D6F8-4137-9BA7-2F9B1A550CC3}" presName="parentText" presStyleLbl="node1" presStyleIdx="2" presStyleCnt="5">
        <dgm:presLayoutVars>
          <dgm:chMax val="0"/>
          <dgm:bulletEnabled val="1"/>
        </dgm:presLayoutVars>
      </dgm:prSet>
      <dgm:spPr/>
    </dgm:pt>
    <dgm:pt modelId="{6DDB7FC4-296B-F04A-A0CD-D53E271E8FA7}" type="pres">
      <dgm:prSet presAssocID="{D12407DC-D6F8-4137-9BA7-2F9B1A550CC3}" presName="childText" presStyleLbl="revTx" presStyleIdx="2" presStyleCnt="5">
        <dgm:presLayoutVars>
          <dgm:bulletEnabled val="1"/>
        </dgm:presLayoutVars>
      </dgm:prSet>
      <dgm:spPr/>
    </dgm:pt>
    <dgm:pt modelId="{00612055-8001-3842-BDD9-7524EAB687E9}" type="pres">
      <dgm:prSet presAssocID="{B9C33345-E1FB-446C-9D2D-2DFCDAC6BA7C}" presName="parentText" presStyleLbl="node1" presStyleIdx="3" presStyleCnt="5">
        <dgm:presLayoutVars>
          <dgm:chMax val="0"/>
          <dgm:bulletEnabled val="1"/>
        </dgm:presLayoutVars>
      </dgm:prSet>
      <dgm:spPr/>
    </dgm:pt>
    <dgm:pt modelId="{B3C78072-F64C-004D-AC90-88EF83EAC656}" type="pres">
      <dgm:prSet presAssocID="{B9C33345-E1FB-446C-9D2D-2DFCDAC6BA7C}" presName="childText" presStyleLbl="revTx" presStyleIdx="3" presStyleCnt="5">
        <dgm:presLayoutVars>
          <dgm:bulletEnabled val="1"/>
        </dgm:presLayoutVars>
      </dgm:prSet>
      <dgm:spPr/>
    </dgm:pt>
    <dgm:pt modelId="{3F2ACFCC-1BA2-5047-9E25-E10FE27E5A93}" type="pres">
      <dgm:prSet presAssocID="{AE1CB170-19F5-47D2-9BC6-4E1491F17A40}" presName="parentText" presStyleLbl="node1" presStyleIdx="4" presStyleCnt="5">
        <dgm:presLayoutVars>
          <dgm:chMax val="0"/>
          <dgm:bulletEnabled val="1"/>
        </dgm:presLayoutVars>
      </dgm:prSet>
      <dgm:spPr/>
    </dgm:pt>
    <dgm:pt modelId="{B92B43D3-E9FF-3647-8C2C-D1F8CE5A64F2}" type="pres">
      <dgm:prSet presAssocID="{AE1CB170-19F5-47D2-9BC6-4E1491F17A40}" presName="childText" presStyleLbl="revTx" presStyleIdx="4" presStyleCnt="5">
        <dgm:presLayoutVars>
          <dgm:bulletEnabled val="1"/>
        </dgm:presLayoutVars>
      </dgm:prSet>
      <dgm:spPr/>
    </dgm:pt>
  </dgm:ptLst>
  <dgm:cxnLst>
    <dgm:cxn modelId="{5CF26B02-516A-4B81-8410-38F567C1902A}" srcId="{3A63C601-C9F0-4282-96F8-44F7851D1736}" destId="{D12407DC-D6F8-4137-9BA7-2F9B1A550CC3}" srcOrd="2" destOrd="0" parTransId="{7B23E399-F8C0-4DA6-AC89-984DC7619D8D}" sibTransId="{9C288678-279D-4F4E-BEEB-EBAA97F9B075}"/>
    <dgm:cxn modelId="{DB8F5507-E532-E749-BE62-F4FE2C89A2C1}" type="presOf" srcId="{C8BDCBB4-6431-4531-94F7-CFEB8FBCB46F}" destId="{5B0FB950-ECF5-3E42-87CD-1CD809396B80}" srcOrd="0" destOrd="0" presId="urn:microsoft.com/office/officeart/2005/8/layout/vList2"/>
    <dgm:cxn modelId="{D1D91B09-6A24-1045-BEE3-AB5A783E0CB8}" type="presOf" srcId="{B8E6094A-8FC9-401A-9E87-8F753968B4F5}" destId="{B92B43D3-E9FF-3647-8C2C-D1F8CE5A64F2}" srcOrd="0" destOrd="0" presId="urn:microsoft.com/office/officeart/2005/8/layout/vList2"/>
    <dgm:cxn modelId="{707C8609-5DB5-4424-A053-AA57C0D7C580}" srcId="{B9C33345-E1FB-446C-9D2D-2DFCDAC6BA7C}" destId="{118BF627-2948-48B7-9E9E-2447564ED26D}" srcOrd="0" destOrd="0" parTransId="{CD14D86B-4D9B-49E4-B051-F5559236572C}" sibTransId="{72BF7D32-7D42-4989-8BC4-267B48EF8219}"/>
    <dgm:cxn modelId="{DA56150C-2FF0-45CF-8CA0-2FDA51DFBD97}" srcId="{EB7B6C9E-44AE-49AE-8026-632B03B10E2A}" destId="{40603830-DFE6-4502-A361-ED2736B5060E}" srcOrd="0" destOrd="0" parTransId="{2BE874EF-CF8D-4029-88D4-B26EAB746163}" sibTransId="{3F7134B0-DA99-4E04-B86D-854868BB97C1}"/>
    <dgm:cxn modelId="{B0A5D40C-6D13-4F40-89C9-70D1CF5EF222}" srcId="{3A63C601-C9F0-4282-96F8-44F7851D1736}" destId="{EB7B6C9E-44AE-49AE-8026-632B03B10E2A}" srcOrd="0" destOrd="0" parTransId="{C69111E8-D076-4024-BE0C-A03FA8F16C4E}" sibTransId="{D148B337-9D34-46DD-B1DA-E682C4D73411}"/>
    <dgm:cxn modelId="{4DF48C1F-1451-6F4F-B22F-270CFD0388BB}" type="presOf" srcId="{D12407DC-D6F8-4137-9BA7-2F9B1A550CC3}" destId="{27473551-BCE5-BD42-8F39-5BCF2D95E8B5}" srcOrd="0" destOrd="0" presId="urn:microsoft.com/office/officeart/2005/8/layout/vList2"/>
    <dgm:cxn modelId="{B5E8903F-9D9F-4FA9-9811-D095EEFECD00}" srcId="{AE1CB170-19F5-47D2-9BC6-4E1491F17A40}" destId="{B8E6094A-8FC9-401A-9E87-8F753968B4F5}" srcOrd="0" destOrd="0" parTransId="{CC0AC443-62B6-408C-B8AB-62ABD8CE9EDF}" sibTransId="{DFA7771F-A4C7-42F1-82E1-753BA589FA8E}"/>
    <dgm:cxn modelId="{E02A5243-AD03-4C46-B787-5799547311E0}" type="presOf" srcId="{AE1CB170-19F5-47D2-9BC6-4E1491F17A40}" destId="{3F2ACFCC-1BA2-5047-9E25-E10FE27E5A93}" srcOrd="0" destOrd="0" presId="urn:microsoft.com/office/officeart/2005/8/layout/vList2"/>
    <dgm:cxn modelId="{C81B934B-1217-FD49-AD37-269EAF28AD5D}" type="presOf" srcId="{40603830-DFE6-4502-A361-ED2736B5060E}" destId="{44CFF351-24C7-414D-B217-0D50AAE1FFFA}" srcOrd="0" destOrd="0" presId="urn:microsoft.com/office/officeart/2005/8/layout/vList2"/>
    <dgm:cxn modelId="{B8482E64-C181-4E88-87D1-A6588A35D70E}" srcId="{D12407DC-D6F8-4137-9BA7-2F9B1A550CC3}" destId="{5B5392C6-BF8D-4244-9CD3-10A086736FBC}" srcOrd="0" destOrd="0" parTransId="{A1C24BC1-D64D-4A92-BA84-38526C7390E9}" sibTransId="{3540F3FA-3E60-4652-8DB7-1352BF46A53A}"/>
    <dgm:cxn modelId="{F04E4564-F29B-4911-AB1E-CF899B19363B}" srcId="{3A63C601-C9F0-4282-96F8-44F7851D1736}" destId="{C8BDCBB4-6431-4531-94F7-CFEB8FBCB46F}" srcOrd="1" destOrd="0" parTransId="{4B36BD17-D5DD-43DC-BC66-9C7AC1445960}" sibTransId="{A4CD7627-CCA5-4266-A0B8-7A4D1B3F73C3}"/>
    <dgm:cxn modelId="{62670671-3722-4D47-8057-D0033547011F}" type="presOf" srcId="{5B5392C6-BF8D-4244-9CD3-10A086736FBC}" destId="{6DDB7FC4-296B-F04A-A0CD-D53E271E8FA7}" srcOrd="0" destOrd="0" presId="urn:microsoft.com/office/officeart/2005/8/layout/vList2"/>
    <dgm:cxn modelId="{8BA9BC7A-2983-6C46-960C-4E1C6ED04460}" type="presOf" srcId="{3A63C601-C9F0-4282-96F8-44F7851D1736}" destId="{4B8DDB23-818A-5F41-8D47-12AECAC28248}" srcOrd="0" destOrd="0" presId="urn:microsoft.com/office/officeart/2005/8/layout/vList2"/>
    <dgm:cxn modelId="{DA8C9B85-5410-9046-A2BE-0549D9BCE44E}" type="presOf" srcId="{EB7B6C9E-44AE-49AE-8026-632B03B10E2A}" destId="{39557E12-E091-534C-804F-38C835275B48}" srcOrd="0" destOrd="0" presId="urn:microsoft.com/office/officeart/2005/8/layout/vList2"/>
    <dgm:cxn modelId="{2E91F491-8001-43A8-B25D-634AEBFDBD55}" srcId="{3A63C601-C9F0-4282-96F8-44F7851D1736}" destId="{B9C33345-E1FB-446C-9D2D-2DFCDAC6BA7C}" srcOrd="3" destOrd="0" parTransId="{73AA0320-9984-4A91-AA79-EDFB150B7F5B}" sibTransId="{3FDFE5B4-4853-42CB-A977-05DED423A000}"/>
    <dgm:cxn modelId="{861E009B-0FF9-0044-B5F8-384698F70820}" type="presOf" srcId="{118BF627-2948-48B7-9E9E-2447564ED26D}" destId="{B3C78072-F64C-004D-AC90-88EF83EAC656}" srcOrd="0" destOrd="0" presId="urn:microsoft.com/office/officeart/2005/8/layout/vList2"/>
    <dgm:cxn modelId="{58342ECA-5FC9-3348-9C50-9382D75A0D15}" type="presOf" srcId="{1D7BD483-FAB1-485A-9551-9A392E5288E8}" destId="{554F06C4-87C4-B843-8A44-688405A6C940}" srcOrd="0" destOrd="0" presId="urn:microsoft.com/office/officeart/2005/8/layout/vList2"/>
    <dgm:cxn modelId="{40CC38E7-8366-4DB9-92E8-29D727AF413C}" srcId="{C8BDCBB4-6431-4531-94F7-CFEB8FBCB46F}" destId="{1D7BD483-FAB1-485A-9551-9A392E5288E8}" srcOrd="0" destOrd="0" parTransId="{53A63857-0FC2-491A-836F-E032D6D23745}" sibTransId="{DEB407FB-E416-44CD-ACC9-BD52304525F4}"/>
    <dgm:cxn modelId="{9EF19DED-73F2-3F43-A416-404D25995601}" type="presOf" srcId="{B9C33345-E1FB-446C-9D2D-2DFCDAC6BA7C}" destId="{00612055-8001-3842-BDD9-7524EAB687E9}" srcOrd="0" destOrd="0" presId="urn:microsoft.com/office/officeart/2005/8/layout/vList2"/>
    <dgm:cxn modelId="{9676B6ED-CA55-405C-8B54-C399078150EB}" srcId="{3A63C601-C9F0-4282-96F8-44F7851D1736}" destId="{AE1CB170-19F5-47D2-9BC6-4E1491F17A40}" srcOrd="4" destOrd="0" parTransId="{8FF2FAD1-445C-4662-ABBC-4EC7A127A4F2}" sibTransId="{EC609CC5-4917-4904-A724-E1BB4A62A957}"/>
    <dgm:cxn modelId="{8F2D2258-B2EC-2F47-B697-0209915CC198}" type="presParOf" srcId="{4B8DDB23-818A-5F41-8D47-12AECAC28248}" destId="{39557E12-E091-534C-804F-38C835275B48}" srcOrd="0" destOrd="0" presId="urn:microsoft.com/office/officeart/2005/8/layout/vList2"/>
    <dgm:cxn modelId="{ABF31DF7-B9E2-6C48-AD0E-B91726273E3A}" type="presParOf" srcId="{4B8DDB23-818A-5F41-8D47-12AECAC28248}" destId="{44CFF351-24C7-414D-B217-0D50AAE1FFFA}" srcOrd="1" destOrd="0" presId="urn:microsoft.com/office/officeart/2005/8/layout/vList2"/>
    <dgm:cxn modelId="{5B49C854-DC5E-FE48-A124-ED1A6B1E9FAC}" type="presParOf" srcId="{4B8DDB23-818A-5F41-8D47-12AECAC28248}" destId="{5B0FB950-ECF5-3E42-87CD-1CD809396B80}" srcOrd="2" destOrd="0" presId="urn:microsoft.com/office/officeart/2005/8/layout/vList2"/>
    <dgm:cxn modelId="{FBF5258E-EC0F-7A42-B338-BFA21A0F034F}" type="presParOf" srcId="{4B8DDB23-818A-5F41-8D47-12AECAC28248}" destId="{554F06C4-87C4-B843-8A44-688405A6C940}" srcOrd="3" destOrd="0" presId="urn:microsoft.com/office/officeart/2005/8/layout/vList2"/>
    <dgm:cxn modelId="{F9AAF253-AE57-384C-BCE1-A80A1540C011}" type="presParOf" srcId="{4B8DDB23-818A-5F41-8D47-12AECAC28248}" destId="{27473551-BCE5-BD42-8F39-5BCF2D95E8B5}" srcOrd="4" destOrd="0" presId="urn:microsoft.com/office/officeart/2005/8/layout/vList2"/>
    <dgm:cxn modelId="{32868A7A-F0C2-8949-A0E7-4473C804EE54}" type="presParOf" srcId="{4B8DDB23-818A-5F41-8D47-12AECAC28248}" destId="{6DDB7FC4-296B-F04A-A0CD-D53E271E8FA7}" srcOrd="5" destOrd="0" presId="urn:microsoft.com/office/officeart/2005/8/layout/vList2"/>
    <dgm:cxn modelId="{F8BFFF50-4357-DB4F-BC9F-BE639D57F877}" type="presParOf" srcId="{4B8DDB23-818A-5F41-8D47-12AECAC28248}" destId="{00612055-8001-3842-BDD9-7524EAB687E9}" srcOrd="6" destOrd="0" presId="urn:microsoft.com/office/officeart/2005/8/layout/vList2"/>
    <dgm:cxn modelId="{0E2599F3-1F2B-104C-834B-C71F838E769E}" type="presParOf" srcId="{4B8DDB23-818A-5F41-8D47-12AECAC28248}" destId="{B3C78072-F64C-004D-AC90-88EF83EAC656}" srcOrd="7" destOrd="0" presId="urn:microsoft.com/office/officeart/2005/8/layout/vList2"/>
    <dgm:cxn modelId="{A6A1183F-E6CD-5943-9B86-52673A99BE78}" type="presParOf" srcId="{4B8DDB23-818A-5F41-8D47-12AECAC28248}" destId="{3F2ACFCC-1BA2-5047-9E25-E10FE27E5A93}" srcOrd="8" destOrd="0" presId="urn:microsoft.com/office/officeart/2005/8/layout/vList2"/>
    <dgm:cxn modelId="{6812B5AF-477C-8F43-8D5C-5421954B7918}" type="presParOf" srcId="{4B8DDB23-818A-5F41-8D47-12AECAC28248}" destId="{B92B43D3-E9FF-3647-8C2C-D1F8CE5A64F2}"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342C840-0A8F-49C8-9CE8-D99BE42C51E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FA1D0FA-2F0D-4EB4-8EF7-C3722250C896}">
      <dgm:prSet/>
      <dgm:spPr/>
      <dgm:t>
        <a:bodyPr/>
        <a:lstStyle/>
        <a:p>
          <a:pPr>
            <a:lnSpc>
              <a:spcPct val="100000"/>
            </a:lnSpc>
          </a:pPr>
          <a:r>
            <a:rPr lang="en-US" dirty="0"/>
            <a:t>Unique projects spanning several application areas</a:t>
          </a:r>
        </a:p>
      </dgm:t>
    </dgm:pt>
    <dgm:pt modelId="{1AB55296-F0AC-4E38-8638-16501213D11C}" type="parTrans" cxnId="{FFCE249D-D19C-4798-803D-DAE72B2004C5}">
      <dgm:prSet/>
      <dgm:spPr/>
      <dgm:t>
        <a:bodyPr/>
        <a:lstStyle/>
        <a:p>
          <a:endParaRPr lang="en-US"/>
        </a:p>
      </dgm:t>
    </dgm:pt>
    <dgm:pt modelId="{08251A99-C9B8-46F0-9CB9-2B3D49D55F4F}" type="sibTrans" cxnId="{FFCE249D-D19C-4798-803D-DAE72B2004C5}">
      <dgm:prSet/>
      <dgm:spPr/>
      <dgm:t>
        <a:bodyPr/>
        <a:lstStyle/>
        <a:p>
          <a:endParaRPr lang="en-US"/>
        </a:p>
      </dgm:t>
    </dgm:pt>
    <dgm:pt modelId="{CAFCD225-E04B-4B77-BFEA-94735F46DFFD}">
      <dgm:prSet/>
      <dgm:spPr/>
      <dgm:t>
        <a:bodyPr/>
        <a:lstStyle/>
        <a:p>
          <a:pPr>
            <a:lnSpc>
              <a:spcPct val="100000"/>
            </a:lnSpc>
          </a:pPr>
          <a:r>
            <a:rPr lang="en-US"/>
            <a:t>Conference poster presentations</a:t>
          </a:r>
        </a:p>
      </dgm:t>
    </dgm:pt>
    <dgm:pt modelId="{CFBF74D6-E669-4240-B4C5-673F6407288A}" type="parTrans" cxnId="{C0CB8AA4-46D6-412E-A3F5-B591E6EAF3B5}">
      <dgm:prSet/>
      <dgm:spPr/>
      <dgm:t>
        <a:bodyPr/>
        <a:lstStyle/>
        <a:p>
          <a:endParaRPr lang="en-US"/>
        </a:p>
      </dgm:t>
    </dgm:pt>
    <dgm:pt modelId="{BCD4BD51-36B0-4BB2-AC7D-E9007BBDCBF4}" type="sibTrans" cxnId="{C0CB8AA4-46D6-412E-A3F5-B591E6EAF3B5}">
      <dgm:prSet/>
      <dgm:spPr/>
      <dgm:t>
        <a:bodyPr/>
        <a:lstStyle/>
        <a:p>
          <a:endParaRPr lang="en-US"/>
        </a:p>
      </dgm:t>
    </dgm:pt>
    <dgm:pt modelId="{C2B55656-ECF7-442A-B896-672D3366B4DB}">
      <dgm:prSet/>
      <dgm:spPr/>
      <dgm:t>
        <a:bodyPr/>
        <a:lstStyle/>
        <a:p>
          <a:pPr>
            <a:lnSpc>
              <a:spcPct val="100000"/>
            </a:lnSpc>
          </a:pPr>
          <a:r>
            <a:rPr lang="en-US"/>
            <a:t>Manuscript submissions</a:t>
          </a:r>
        </a:p>
      </dgm:t>
    </dgm:pt>
    <dgm:pt modelId="{CCA25E74-FC8C-4447-9C38-9BC44E87350A}" type="parTrans" cxnId="{78E80594-F9A7-4D2F-AA24-BD8C2E396951}">
      <dgm:prSet/>
      <dgm:spPr/>
      <dgm:t>
        <a:bodyPr/>
        <a:lstStyle/>
        <a:p>
          <a:endParaRPr lang="en-US"/>
        </a:p>
      </dgm:t>
    </dgm:pt>
    <dgm:pt modelId="{8FB5FE65-344C-4B37-BE74-6CC10EA51D0D}" type="sibTrans" cxnId="{78E80594-F9A7-4D2F-AA24-BD8C2E396951}">
      <dgm:prSet/>
      <dgm:spPr/>
      <dgm:t>
        <a:bodyPr/>
        <a:lstStyle/>
        <a:p>
          <a:endParaRPr lang="en-US"/>
        </a:p>
      </dgm:t>
    </dgm:pt>
    <dgm:pt modelId="{3A99F47E-DA37-4E58-8B88-B788B5A7DD3A}">
      <dgm:prSet/>
      <dgm:spPr/>
      <dgm:t>
        <a:bodyPr/>
        <a:lstStyle/>
        <a:p>
          <a:pPr>
            <a:lnSpc>
              <a:spcPct val="100000"/>
            </a:lnSpc>
          </a:pPr>
          <a:r>
            <a:rPr lang="en-US"/>
            <a:t>Graduate Microcertificates in Statistics and Analytics (STAN)</a:t>
          </a:r>
        </a:p>
      </dgm:t>
    </dgm:pt>
    <dgm:pt modelId="{34937B44-27BB-46E0-A69A-9262ABEA3B19}" type="parTrans" cxnId="{D1389B0A-70B9-4018-B6AD-9F17C774B2D0}">
      <dgm:prSet/>
      <dgm:spPr/>
      <dgm:t>
        <a:bodyPr/>
        <a:lstStyle/>
        <a:p>
          <a:endParaRPr lang="en-US"/>
        </a:p>
      </dgm:t>
    </dgm:pt>
    <dgm:pt modelId="{ACCD6072-BC04-4432-8AB8-746DA3313A79}" type="sibTrans" cxnId="{D1389B0A-70B9-4018-B6AD-9F17C774B2D0}">
      <dgm:prSet/>
      <dgm:spPr/>
      <dgm:t>
        <a:bodyPr/>
        <a:lstStyle/>
        <a:p>
          <a:endParaRPr lang="en-US"/>
        </a:p>
      </dgm:t>
    </dgm:pt>
    <dgm:pt modelId="{6373B2B0-6ED9-467B-BB9B-3E9855D51EF3}">
      <dgm:prSet/>
      <dgm:spPr/>
      <dgm:t>
        <a:bodyPr/>
        <a:lstStyle/>
        <a:p>
          <a:pPr>
            <a:lnSpc>
              <a:spcPct val="100000"/>
            </a:lnSpc>
          </a:pPr>
          <a:r>
            <a:rPr lang="en-US" dirty="0"/>
            <a:t>Membership on multiple graduate committees</a:t>
          </a:r>
        </a:p>
      </dgm:t>
    </dgm:pt>
    <dgm:pt modelId="{41F3EC7F-B732-4625-8AEE-21D78CF9120D}" type="parTrans" cxnId="{3288E5E7-7E0B-4914-969D-9C93960BF112}">
      <dgm:prSet/>
      <dgm:spPr/>
      <dgm:t>
        <a:bodyPr/>
        <a:lstStyle/>
        <a:p>
          <a:endParaRPr lang="en-US"/>
        </a:p>
      </dgm:t>
    </dgm:pt>
    <dgm:pt modelId="{97A4B433-3161-4F4D-969D-7249E7ADC410}" type="sibTrans" cxnId="{3288E5E7-7E0B-4914-969D-9C93960BF112}">
      <dgm:prSet/>
      <dgm:spPr/>
      <dgm:t>
        <a:bodyPr/>
        <a:lstStyle/>
        <a:p>
          <a:endParaRPr lang="en-US"/>
        </a:p>
      </dgm:t>
    </dgm:pt>
    <dgm:pt modelId="{0E13C652-49E8-4E1F-B42D-65D3EBD51954}">
      <dgm:prSet/>
      <dgm:spPr/>
      <dgm:t>
        <a:bodyPr/>
        <a:lstStyle/>
        <a:p>
          <a:pPr>
            <a:lnSpc>
              <a:spcPct val="100000"/>
            </a:lnSpc>
          </a:pPr>
          <a:r>
            <a:rPr lang="en-US"/>
            <a:t>College-level colleague appreciation</a:t>
          </a:r>
        </a:p>
      </dgm:t>
    </dgm:pt>
    <dgm:pt modelId="{8D1EA741-F5F9-489C-B673-B3578FB478E9}" type="parTrans" cxnId="{944E6894-EF4A-4569-8F36-91B1684DF2F3}">
      <dgm:prSet/>
      <dgm:spPr/>
      <dgm:t>
        <a:bodyPr/>
        <a:lstStyle/>
        <a:p>
          <a:endParaRPr lang="en-US"/>
        </a:p>
      </dgm:t>
    </dgm:pt>
    <dgm:pt modelId="{2DF2FB9E-F334-4290-9543-05F840A87CED}" type="sibTrans" cxnId="{944E6894-EF4A-4569-8F36-91B1684DF2F3}">
      <dgm:prSet/>
      <dgm:spPr/>
      <dgm:t>
        <a:bodyPr/>
        <a:lstStyle/>
        <a:p>
          <a:endParaRPr lang="en-US"/>
        </a:p>
      </dgm:t>
    </dgm:pt>
    <dgm:pt modelId="{407999D8-12B0-4C52-89C5-8F26CE4ECBF1}" type="pres">
      <dgm:prSet presAssocID="{D342C840-0A8F-49C8-9CE8-D99BE42C51EC}" presName="root" presStyleCnt="0">
        <dgm:presLayoutVars>
          <dgm:dir/>
          <dgm:resizeHandles val="exact"/>
        </dgm:presLayoutVars>
      </dgm:prSet>
      <dgm:spPr/>
    </dgm:pt>
    <dgm:pt modelId="{23FA4303-FB34-496F-8614-2A762E0B0F21}" type="pres">
      <dgm:prSet presAssocID="{7FA1D0FA-2F0D-4EB4-8EF7-C3722250C896}" presName="compNode" presStyleCnt="0"/>
      <dgm:spPr/>
    </dgm:pt>
    <dgm:pt modelId="{5CEC1D33-91EF-4CDD-B0F5-973980407A42}" type="pres">
      <dgm:prSet presAssocID="{7FA1D0FA-2F0D-4EB4-8EF7-C3722250C896}" presName="bgRect" presStyleLbl="bgShp" presStyleIdx="0" presStyleCnt="6"/>
      <dgm:spPr/>
    </dgm:pt>
    <dgm:pt modelId="{CDD3C3F5-B4C6-453C-BEAB-7D0CE2F39065}" type="pres">
      <dgm:prSet presAssocID="{7FA1D0FA-2F0D-4EB4-8EF7-C3722250C896}" presName="iconRect" presStyleLbl="node1" presStyleIdx="0" presStyleCnt="6"/>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Agriculture with solid fill"/>
        </a:ext>
      </dgm:extLst>
    </dgm:pt>
    <dgm:pt modelId="{0F0D08B0-85F8-4E02-8668-C70051622FA0}" type="pres">
      <dgm:prSet presAssocID="{7FA1D0FA-2F0D-4EB4-8EF7-C3722250C896}" presName="spaceRect" presStyleCnt="0"/>
      <dgm:spPr/>
    </dgm:pt>
    <dgm:pt modelId="{CF2F61A8-7625-48E0-84E2-215BC9DA4096}" type="pres">
      <dgm:prSet presAssocID="{7FA1D0FA-2F0D-4EB4-8EF7-C3722250C896}" presName="parTx" presStyleLbl="revTx" presStyleIdx="0" presStyleCnt="6">
        <dgm:presLayoutVars>
          <dgm:chMax val="0"/>
          <dgm:chPref val="0"/>
        </dgm:presLayoutVars>
      </dgm:prSet>
      <dgm:spPr/>
    </dgm:pt>
    <dgm:pt modelId="{AE24B9DE-73DD-462B-8FE6-7ECEDF41FD8E}" type="pres">
      <dgm:prSet presAssocID="{08251A99-C9B8-46F0-9CB9-2B3D49D55F4F}" presName="sibTrans" presStyleCnt="0"/>
      <dgm:spPr/>
    </dgm:pt>
    <dgm:pt modelId="{0EE062AA-61E5-4295-8B9B-4CD2E11261DB}" type="pres">
      <dgm:prSet presAssocID="{CAFCD225-E04B-4B77-BFEA-94735F46DFFD}" presName="compNode" presStyleCnt="0"/>
      <dgm:spPr/>
    </dgm:pt>
    <dgm:pt modelId="{357A7CB4-564B-4ADA-B7AC-D207465C1F92}" type="pres">
      <dgm:prSet presAssocID="{CAFCD225-E04B-4B77-BFEA-94735F46DFFD}" presName="bgRect" presStyleLbl="bgShp" presStyleIdx="1" presStyleCnt="6"/>
      <dgm:spPr/>
    </dgm:pt>
    <dgm:pt modelId="{974765F4-45CB-45ED-948C-CDC07CC8A18A}" type="pres">
      <dgm:prSet presAssocID="{CAFCD225-E04B-4B77-BFEA-94735F46DFFD}"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eacher"/>
        </a:ext>
      </dgm:extLst>
    </dgm:pt>
    <dgm:pt modelId="{6C4AC3C0-FCA6-4D93-AC09-DDFC721EFDFC}" type="pres">
      <dgm:prSet presAssocID="{CAFCD225-E04B-4B77-BFEA-94735F46DFFD}" presName="spaceRect" presStyleCnt="0"/>
      <dgm:spPr/>
    </dgm:pt>
    <dgm:pt modelId="{BE05EA01-2035-497A-950B-11B6DA203717}" type="pres">
      <dgm:prSet presAssocID="{CAFCD225-E04B-4B77-BFEA-94735F46DFFD}" presName="parTx" presStyleLbl="revTx" presStyleIdx="1" presStyleCnt="6">
        <dgm:presLayoutVars>
          <dgm:chMax val="0"/>
          <dgm:chPref val="0"/>
        </dgm:presLayoutVars>
      </dgm:prSet>
      <dgm:spPr/>
    </dgm:pt>
    <dgm:pt modelId="{5B5F1233-31C2-4118-B4B0-D2107823A628}" type="pres">
      <dgm:prSet presAssocID="{BCD4BD51-36B0-4BB2-AC7D-E9007BBDCBF4}" presName="sibTrans" presStyleCnt="0"/>
      <dgm:spPr/>
    </dgm:pt>
    <dgm:pt modelId="{A35FA50F-D679-4574-B233-0F401264D850}" type="pres">
      <dgm:prSet presAssocID="{C2B55656-ECF7-442A-B896-672D3366B4DB}" presName="compNode" presStyleCnt="0"/>
      <dgm:spPr/>
    </dgm:pt>
    <dgm:pt modelId="{D0590D91-9CF6-4517-8E49-C76AEDFBEA41}" type="pres">
      <dgm:prSet presAssocID="{C2B55656-ECF7-442A-B896-672D3366B4DB}" presName="bgRect" presStyleLbl="bgShp" presStyleIdx="2" presStyleCnt="6"/>
      <dgm:spPr/>
    </dgm:pt>
    <dgm:pt modelId="{FD45330E-ED26-49A3-8BD9-0877CF3E79E2}" type="pres">
      <dgm:prSet presAssocID="{C2B55656-ECF7-442A-B896-672D3366B4DB}"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cument"/>
        </a:ext>
      </dgm:extLst>
    </dgm:pt>
    <dgm:pt modelId="{F4EB3B3E-7314-44BA-BA79-E868A4BC096D}" type="pres">
      <dgm:prSet presAssocID="{C2B55656-ECF7-442A-B896-672D3366B4DB}" presName="spaceRect" presStyleCnt="0"/>
      <dgm:spPr/>
    </dgm:pt>
    <dgm:pt modelId="{D2700A11-C82D-4BBA-B550-D40D0238F22F}" type="pres">
      <dgm:prSet presAssocID="{C2B55656-ECF7-442A-B896-672D3366B4DB}" presName="parTx" presStyleLbl="revTx" presStyleIdx="2" presStyleCnt="6">
        <dgm:presLayoutVars>
          <dgm:chMax val="0"/>
          <dgm:chPref val="0"/>
        </dgm:presLayoutVars>
      </dgm:prSet>
      <dgm:spPr/>
    </dgm:pt>
    <dgm:pt modelId="{8FA7DEB3-CD0E-41B0-88C1-987B6BB5B5E4}" type="pres">
      <dgm:prSet presAssocID="{8FB5FE65-344C-4B37-BE74-6CC10EA51D0D}" presName="sibTrans" presStyleCnt="0"/>
      <dgm:spPr/>
    </dgm:pt>
    <dgm:pt modelId="{640615EF-8577-4BEB-9C41-B81716C3CCB7}" type="pres">
      <dgm:prSet presAssocID="{3A99F47E-DA37-4E58-8B88-B788B5A7DD3A}" presName="compNode" presStyleCnt="0"/>
      <dgm:spPr/>
    </dgm:pt>
    <dgm:pt modelId="{931D1A4C-94DC-40E2-8013-2BD0D0F974FA}" type="pres">
      <dgm:prSet presAssocID="{3A99F47E-DA37-4E58-8B88-B788B5A7DD3A}" presName="bgRect" presStyleLbl="bgShp" presStyleIdx="3" presStyleCnt="6"/>
      <dgm:spPr/>
    </dgm:pt>
    <dgm:pt modelId="{7223CFDB-3096-449D-8717-C73ECABE2703}" type="pres">
      <dgm:prSet presAssocID="{3A99F47E-DA37-4E58-8B88-B788B5A7DD3A}"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F5299870-AB77-41FA-8477-5B87A2380E05}" type="pres">
      <dgm:prSet presAssocID="{3A99F47E-DA37-4E58-8B88-B788B5A7DD3A}" presName="spaceRect" presStyleCnt="0"/>
      <dgm:spPr/>
    </dgm:pt>
    <dgm:pt modelId="{391EC7A0-1979-4378-9591-2D19752A017A}" type="pres">
      <dgm:prSet presAssocID="{3A99F47E-DA37-4E58-8B88-B788B5A7DD3A}" presName="parTx" presStyleLbl="revTx" presStyleIdx="3" presStyleCnt="6">
        <dgm:presLayoutVars>
          <dgm:chMax val="0"/>
          <dgm:chPref val="0"/>
        </dgm:presLayoutVars>
      </dgm:prSet>
      <dgm:spPr/>
    </dgm:pt>
    <dgm:pt modelId="{A56F7E15-57E5-4C33-9315-AAB48D0B2007}" type="pres">
      <dgm:prSet presAssocID="{ACCD6072-BC04-4432-8AB8-746DA3313A79}" presName="sibTrans" presStyleCnt="0"/>
      <dgm:spPr/>
    </dgm:pt>
    <dgm:pt modelId="{E39F6B71-04F8-4AE9-A97A-C3EBCA3B2519}" type="pres">
      <dgm:prSet presAssocID="{6373B2B0-6ED9-467B-BB9B-3E9855D51EF3}" presName="compNode" presStyleCnt="0"/>
      <dgm:spPr/>
    </dgm:pt>
    <dgm:pt modelId="{0EEC73E5-9435-485C-938E-5BEBAB32F791}" type="pres">
      <dgm:prSet presAssocID="{6373B2B0-6ED9-467B-BB9B-3E9855D51EF3}" presName="bgRect" presStyleLbl="bgShp" presStyleIdx="4" presStyleCnt="6"/>
      <dgm:spPr/>
    </dgm:pt>
    <dgm:pt modelId="{E2E0E072-63D9-4C9C-A22F-C416CC49DEF1}" type="pres">
      <dgm:prSet presAssocID="{6373B2B0-6ED9-467B-BB9B-3E9855D51EF3}"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Meeting"/>
        </a:ext>
      </dgm:extLst>
    </dgm:pt>
    <dgm:pt modelId="{AC4F3794-A8CE-4185-80B3-00DE5D2C7562}" type="pres">
      <dgm:prSet presAssocID="{6373B2B0-6ED9-467B-BB9B-3E9855D51EF3}" presName="spaceRect" presStyleCnt="0"/>
      <dgm:spPr/>
    </dgm:pt>
    <dgm:pt modelId="{E1EFD297-3290-4FCD-9268-7689CD7620FD}" type="pres">
      <dgm:prSet presAssocID="{6373B2B0-6ED9-467B-BB9B-3E9855D51EF3}" presName="parTx" presStyleLbl="revTx" presStyleIdx="4" presStyleCnt="6">
        <dgm:presLayoutVars>
          <dgm:chMax val="0"/>
          <dgm:chPref val="0"/>
        </dgm:presLayoutVars>
      </dgm:prSet>
      <dgm:spPr/>
    </dgm:pt>
    <dgm:pt modelId="{FD4DAEE1-7CE6-4983-BF4C-82CEB165DD4E}" type="pres">
      <dgm:prSet presAssocID="{97A4B433-3161-4F4D-969D-7249E7ADC410}" presName="sibTrans" presStyleCnt="0"/>
      <dgm:spPr/>
    </dgm:pt>
    <dgm:pt modelId="{7564C531-934B-4082-8A96-F833536D57D3}" type="pres">
      <dgm:prSet presAssocID="{0E13C652-49E8-4E1F-B42D-65D3EBD51954}" presName="compNode" presStyleCnt="0"/>
      <dgm:spPr/>
    </dgm:pt>
    <dgm:pt modelId="{247DD357-3019-43CE-B8EA-79C29D06206D}" type="pres">
      <dgm:prSet presAssocID="{0E13C652-49E8-4E1F-B42D-65D3EBD51954}" presName="bgRect" presStyleLbl="bgShp" presStyleIdx="5" presStyleCnt="6"/>
      <dgm:spPr/>
    </dgm:pt>
    <dgm:pt modelId="{B8D1375C-3D80-4C34-AA3B-454DB894DEF8}" type="pres">
      <dgm:prSet presAssocID="{0E13C652-49E8-4E1F-B42D-65D3EBD51954}" presName="iconRect" presStyleLbl="node1" presStyleIdx="5" presStyleCnt="6"/>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Thumbs up sign with solid fill"/>
        </a:ext>
      </dgm:extLst>
    </dgm:pt>
    <dgm:pt modelId="{AB699003-49A8-411D-B347-BDD26820FCF8}" type="pres">
      <dgm:prSet presAssocID="{0E13C652-49E8-4E1F-B42D-65D3EBD51954}" presName="spaceRect" presStyleCnt="0"/>
      <dgm:spPr/>
    </dgm:pt>
    <dgm:pt modelId="{DF98817C-D3F6-4974-8508-D6B3624EEAEF}" type="pres">
      <dgm:prSet presAssocID="{0E13C652-49E8-4E1F-B42D-65D3EBD51954}" presName="parTx" presStyleLbl="revTx" presStyleIdx="5" presStyleCnt="6">
        <dgm:presLayoutVars>
          <dgm:chMax val="0"/>
          <dgm:chPref val="0"/>
        </dgm:presLayoutVars>
      </dgm:prSet>
      <dgm:spPr/>
    </dgm:pt>
  </dgm:ptLst>
  <dgm:cxnLst>
    <dgm:cxn modelId="{D21B9D08-55D2-4600-BA77-5A7E70401DB3}" type="presOf" srcId="{7FA1D0FA-2F0D-4EB4-8EF7-C3722250C896}" destId="{CF2F61A8-7625-48E0-84E2-215BC9DA4096}" srcOrd="0" destOrd="0" presId="urn:microsoft.com/office/officeart/2018/2/layout/IconVerticalSolidList"/>
    <dgm:cxn modelId="{D1389B0A-70B9-4018-B6AD-9F17C774B2D0}" srcId="{D342C840-0A8F-49C8-9CE8-D99BE42C51EC}" destId="{3A99F47E-DA37-4E58-8B88-B788B5A7DD3A}" srcOrd="3" destOrd="0" parTransId="{34937B44-27BB-46E0-A69A-9262ABEA3B19}" sibTransId="{ACCD6072-BC04-4432-8AB8-746DA3313A79}"/>
    <dgm:cxn modelId="{63962A13-C5E9-412E-A9C5-D3469998006E}" type="presOf" srcId="{CAFCD225-E04B-4B77-BFEA-94735F46DFFD}" destId="{BE05EA01-2035-497A-950B-11B6DA203717}" srcOrd="0" destOrd="0" presId="urn:microsoft.com/office/officeart/2018/2/layout/IconVerticalSolidList"/>
    <dgm:cxn modelId="{EE3B6A84-6D5C-4EB1-9785-3681C8B356B9}" type="presOf" srcId="{6373B2B0-6ED9-467B-BB9B-3E9855D51EF3}" destId="{E1EFD297-3290-4FCD-9268-7689CD7620FD}" srcOrd="0" destOrd="0" presId="urn:microsoft.com/office/officeart/2018/2/layout/IconVerticalSolidList"/>
    <dgm:cxn modelId="{78E80594-F9A7-4D2F-AA24-BD8C2E396951}" srcId="{D342C840-0A8F-49C8-9CE8-D99BE42C51EC}" destId="{C2B55656-ECF7-442A-B896-672D3366B4DB}" srcOrd="2" destOrd="0" parTransId="{CCA25E74-FC8C-4447-9C38-9BC44E87350A}" sibTransId="{8FB5FE65-344C-4B37-BE74-6CC10EA51D0D}"/>
    <dgm:cxn modelId="{944E6894-EF4A-4569-8F36-91B1684DF2F3}" srcId="{D342C840-0A8F-49C8-9CE8-D99BE42C51EC}" destId="{0E13C652-49E8-4E1F-B42D-65D3EBD51954}" srcOrd="5" destOrd="0" parTransId="{8D1EA741-F5F9-489C-B673-B3578FB478E9}" sibTransId="{2DF2FB9E-F334-4290-9543-05F840A87CED}"/>
    <dgm:cxn modelId="{FFCE249D-D19C-4798-803D-DAE72B2004C5}" srcId="{D342C840-0A8F-49C8-9CE8-D99BE42C51EC}" destId="{7FA1D0FA-2F0D-4EB4-8EF7-C3722250C896}" srcOrd="0" destOrd="0" parTransId="{1AB55296-F0AC-4E38-8638-16501213D11C}" sibTransId="{08251A99-C9B8-46F0-9CB9-2B3D49D55F4F}"/>
    <dgm:cxn modelId="{C5AB909F-38E5-49A6-B3F3-D41B7E1A68A7}" type="presOf" srcId="{3A99F47E-DA37-4E58-8B88-B788B5A7DD3A}" destId="{391EC7A0-1979-4378-9591-2D19752A017A}" srcOrd="0" destOrd="0" presId="urn:microsoft.com/office/officeart/2018/2/layout/IconVerticalSolidList"/>
    <dgm:cxn modelId="{C0CB8AA4-46D6-412E-A3F5-B591E6EAF3B5}" srcId="{D342C840-0A8F-49C8-9CE8-D99BE42C51EC}" destId="{CAFCD225-E04B-4B77-BFEA-94735F46DFFD}" srcOrd="1" destOrd="0" parTransId="{CFBF74D6-E669-4240-B4C5-673F6407288A}" sibTransId="{BCD4BD51-36B0-4BB2-AC7D-E9007BBDCBF4}"/>
    <dgm:cxn modelId="{14D9F5B2-D243-4730-A8C6-7FC640A482C5}" type="presOf" srcId="{0E13C652-49E8-4E1F-B42D-65D3EBD51954}" destId="{DF98817C-D3F6-4974-8508-D6B3624EEAEF}" srcOrd="0" destOrd="0" presId="urn:microsoft.com/office/officeart/2018/2/layout/IconVerticalSolidList"/>
    <dgm:cxn modelId="{969F92BA-BAA2-4BF8-BBC7-7884FD512F7E}" type="presOf" srcId="{C2B55656-ECF7-442A-B896-672D3366B4DB}" destId="{D2700A11-C82D-4BBA-B550-D40D0238F22F}" srcOrd="0" destOrd="0" presId="urn:microsoft.com/office/officeart/2018/2/layout/IconVerticalSolidList"/>
    <dgm:cxn modelId="{3288E5E7-7E0B-4914-969D-9C93960BF112}" srcId="{D342C840-0A8F-49C8-9CE8-D99BE42C51EC}" destId="{6373B2B0-6ED9-467B-BB9B-3E9855D51EF3}" srcOrd="4" destOrd="0" parTransId="{41F3EC7F-B732-4625-8AEE-21D78CF9120D}" sibTransId="{97A4B433-3161-4F4D-969D-7249E7ADC410}"/>
    <dgm:cxn modelId="{E0EF4DE9-AED5-4A51-92F7-2D828BE4E14B}" type="presOf" srcId="{D342C840-0A8F-49C8-9CE8-D99BE42C51EC}" destId="{407999D8-12B0-4C52-89C5-8F26CE4ECBF1}" srcOrd="0" destOrd="0" presId="urn:microsoft.com/office/officeart/2018/2/layout/IconVerticalSolidList"/>
    <dgm:cxn modelId="{866351B2-10F6-4AF7-894D-657AF72AF5E8}" type="presParOf" srcId="{407999D8-12B0-4C52-89C5-8F26CE4ECBF1}" destId="{23FA4303-FB34-496F-8614-2A762E0B0F21}" srcOrd="0" destOrd="0" presId="urn:microsoft.com/office/officeart/2018/2/layout/IconVerticalSolidList"/>
    <dgm:cxn modelId="{D2A2DD65-E092-44E0-B31B-D5ED6D9C50D7}" type="presParOf" srcId="{23FA4303-FB34-496F-8614-2A762E0B0F21}" destId="{5CEC1D33-91EF-4CDD-B0F5-973980407A42}" srcOrd="0" destOrd="0" presId="urn:microsoft.com/office/officeart/2018/2/layout/IconVerticalSolidList"/>
    <dgm:cxn modelId="{74D3FD2C-2874-46D9-9B16-0F57F2A50AA8}" type="presParOf" srcId="{23FA4303-FB34-496F-8614-2A762E0B0F21}" destId="{CDD3C3F5-B4C6-453C-BEAB-7D0CE2F39065}" srcOrd="1" destOrd="0" presId="urn:microsoft.com/office/officeart/2018/2/layout/IconVerticalSolidList"/>
    <dgm:cxn modelId="{3CF8096B-2F9F-4CF5-BDDF-A63C5CF15F56}" type="presParOf" srcId="{23FA4303-FB34-496F-8614-2A762E0B0F21}" destId="{0F0D08B0-85F8-4E02-8668-C70051622FA0}" srcOrd="2" destOrd="0" presId="urn:microsoft.com/office/officeart/2018/2/layout/IconVerticalSolidList"/>
    <dgm:cxn modelId="{0B027E8D-36C6-471F-9580-B0F229A608EB}" type="presParOf" srcId="{23FA4303-FB34-496F-8614-2A762E0B0F21}" destId="{CF2F61A8-7625-48E0-84E2-215BC9DA4096}" srcOrd="3" destOrd="0" presId="urn:microsoft.com/office/officeart/2018/2/layout/IconVerticalSolidList"/>
    <dgm:cxn modelId="{31D697CE-7B50-4A79-B1DC-CFD298FDF4A6}" type="presParOf" srcId="{407999D8-12B0-4C52-89C5-8F26CE4ECBF1}" destId="{AE24B9DE-73DD-462B-8FE6-7ECEDF41FD8E}" srcOrd="1" destOrd="0" presId="urn:microsoft.com/office/officeart/2018/2/layout/IconVerticalSolidList"/>
    <dgm:cxn modelId="{BA3461D4-CAF5-4B51-BACB-83CC093A4ADC}" type="presParOf" srcId="{407999D8-12B0-4C52-89C5-8F26CE4ECBF1}" destId="{0EE062AA-61E5-4295-8B9B-4CD2E11261DB}" srcOrd="2" destOrd="0" presId="urn:microsoft.com/office/officeart/2018/2/layout/IconVerticalSolidList"/>
    <dgm:cxn modelId="{0B826499-EE6A-411D-B8DE-6BC09B264925}" type="presParOf" srcId="{0EE062AA-61E5-4295-8B9B-4CD2E11261DB}" destId="{357A7CB4-564B-4ADA-B7AC-D207465C1F92}" srcOrd="0" destOrd="0" presId="urn:microsoft.com/office/officeart/2018/2/layout/IconVerticalSolidList"/>
    <dgm:cxn modelId="{1DCBDAC2-9EFE-4C3B-BCEF-2FD364DC1524}" type="presParOf" srcId="{0EE062AA-61E5-4295-8B9B-4CD2E11261DB}" destId="{974765F4-45CB-45ED-948C-CDC07CC8A18A}" srcOrd="1" destOrd="0" presId="urn:microsoft.com/office/officeart/2018/2/layout/IconVerticalSolidList"/>
    <dgm:cxn modelId="{971D7C76-CFAF-4C45-9CD1-40E5440F1D5A}" type="presParOf" srcId="{0EE062AA-61E5-4295-8B9B-4CD2E11261DB}" destId="{6C4AC3C0-FCA6-4D93-AC09-DDFC721EFDFC}" srcOrd="2" destOrd="0" presId="urn:microsoft.com/office/officeart/2018/2/layout/IconVerticalSolidList"/>
    <dgm:cxn modelId="{BB1C7685-90F9-44ED-A005-07C0CCCC3FC8}" type="presParOf" srcId="{0EE062AA-61E5-4295-8B9B-4CD2E11261DB}" destId="{BE05EA01-2035-497A-950B-11B6DA203717}" srcOrd="3" destOrd="0" presId="urn:microsoft.com/office/officeart/2018/2/layout/IconVerticalSolidList"/>
    <dgm:cxn modelId="{3FBDDDD0-BE7B-46BC-9764-FA408620EC91}" type="presParOf" srcId="{407999D8-12B0-4C52-89C5-8F26CE4ECBF1}" destId="{5B5F1233-31C2-4118-B4B0-D2107823A628}" srcOrd="3" destOrd="0" presId="urn:microsoft.com/office/officeart/2018/2/layout/IconVerticalSolidList"/>
    <dgm:cxn modelId="{C993D280-1E5B-48CC-B45B-F736DD66024A}" type="presParOf" srcId="{407999D8-12B0-4C52-89C5-8F26CE4ECBF1}" destId="{A35FA50F-D679-4574-B233-0F401264D850}" srcOrd="4" destOrd="0" presId="urn:microsoft.com/office/officeart/2018/2/layout/IconVerticalSolidList"/>
    <dgm:cxn modelId="{DB7A1CE1-D7C0-4B99-A193-A6BD1FFCCD2E}" type="presParOf" srcId="{A35FA50F-D679-4574-B233-0F401264D850}" destId="{D0590D91-9CF6-4517-8E49-C76AEDFBEA41}" srcOrd="0" destOrd="0" presId="urn:microsoft.com/office/officeart/2018/2/layout/IconVerticalSolidList"/>
    <dgm:cxn modelId="{7F674D21-572C-49AC-A139-14F8808D745B}" type="presParOf" srcId="{A35FA50F-D679-4574-B233-0F401264D850}" destId="{FD45330E-ED26-49A3-8BD9-0877CF3E79E2}" srcOrd="1" destOrd="0" presId="urn:microsoft.com/office/officeart/2018/2/layout/IconVerticalSolidList"/>
    <dgm:cxn modelId="{B4046AD9-D774-49EA-A075-C71ABB635F3A}" type="presParOf" srcId="{A35FA50F-D679-4574-B233-0F401264D850}" destId="{F4EB3B3E-7314-44BA-BA79-E868A4BC096D}" srcOrd="2" destOrd="0" presId="urn:microsoft.com/office/officeart/2018/2/layout/IconVerticalSolidList"/>
    <dgm:cxn modelId="{AE14DFA5-CAF1-4393-B6B3-A260D12A7223}" type="presParOf" srcId="{A35FA50F-D679-4574-B233-0F401264D850}" destId="{D2700A11-C82D-4BBA-B550-D40D0238F22F}" srcOrd="3" destOrd="0" presId="urn:microsoft.com/office/officeart/2018/2/layout/IconVerticalSolidList"/>
    <dgm:cxn modelId="{026096D1-3F07-45BA-96D4-750CBFD7E2E3}" type="presParOf" srcId="{407999D8-12B0-4C52-89C5-8F26CE4ECBF1}" destId="{8FA7DEB3-CD0E-41B0-88C1-987B6BB5B5E4}" srcOrd="5" destOrd="0" presId="urn:microsoft.com/office/officeart/2018/2/layout/IconVerticalSolidList"/>
    <dgm:cxn modelId="{ED28C681-0662-4D79-A3B4-5E9BF28FE80E}" type="presParOf" srcId="{407999D8-12B0-4C52-89C5-8F26CE4ECBF1}" destId="{640615EF-8577-4BEB-9C41-B81716C3CCB7}" srcOrd="6" destOrd="0" presId="urn:microsoft.com/office/officeart/2018/2/layout/IconVerticalSolidList"/>
    <dgm:cxn modelId="{CD4862D2-BA13-402F-8094-9EE69D5D841D}" type="presParOf" srcId="{640615EF-8577-4BEB-9C41-B81716C3CCB7}" destId="{931D1A4C-94DC-40E2-8013-2BD0D0F974FA}" srcOrd="0" destOrd="0" presId="urn:microsoft.com/office/officeart/2018/2/layout/IconVerticalSolidList"/>
    <dgm:cxn modelId="{2275A448-EA6A-4D9E-8D92-C78C08566519}" type="presParOf" srcId="{640615EF-8577-4BEB-9C41-B81716C3CCB7}" destId="{7223CFDB-3096-449D-8717-C73ECABE2703}" srcOrd="1" destOrd="0" presId="urn:microsoft.com/office/officeart/2018/2/layout/IconVerticalSolidList"/>
    <dgm:cxn modelId="{AAD70ECE-E9B7-436B-B952-1B3AAB9AC362}" type="presParOf" srcId="{640615EF-8577-4BEB-9C41-B81716C3CCB7}" destId="{F5299870-AB77-41FA-8477-5B87A2380E05}" srcOrd="2" destOrd="0" presId="urn:microsoft.com/office/officeart/2018/2/layout/IconVerticalSolidList"/>
    <dgm:cxn modelId="{8A8DAE0C-24C5-4028-8E89-B6F1AFAA4858}" type="presParOf" srcId="{640615EF-8577-4BEB-9C41-B81716C3CCB7}" destId="{391EC7A0-1979-4378-9591-2D19752A017A}" srcOrd="3" destOrd="0" presId="urn:microsoft.com/office/officeart/2018/2/layout/IconVerticalSolidList"/>
    <dgm:cxn modelId="{E155E73F-2D08-4874-9239-93B18F72D8D0}" type="presParOf" srcId="{407999D8-12B0-4C52-89C5-8F26CE4ECBF1}" destId="{A56F7E15-57E5-4C33-9315-AAB48D0B2007}" srcOrd="7" destOrd="0" presId="urn:microsoft.com/office/officeart/2018/2/layout/IconVerticalSolidList"/>
    <dgm:cxn modelId="{3B25512E-AD03-4AA3-AE58-084D05C62120}" type="presParOf" srcId="{407999D8-12B0-4C52-89C5-8F26CE4ECBF1}" destId="{E39F6B71-04F8-4AE9-A97A-C3EBCA3B2519}" srcOrd="8" destOrd="0" presId="urn:microsoft.com/office/officeart/2018/2/layout/IconVerticalSolidList"/>
    <dgm:cxn modelId="{19121C71-188D-4873-B8A3-3E256BDB119C}" type="presParOf" srcId="{E39F6B71-04F8-4AE9-A97A-C3EBCA3B2519}" destId="{0EEC73E5-9435-485C-938E-5BEBAB32F791}" srcOrd="0" destOrd="0" presId="urn:microsoft.com/office/officeart/2018/2/layout/IconVerticalSolidList"/>
    <dgm:cxn modelId="{B836AE03-2B99-476E-A6D7-50ADD08B1CB6}" type="presParOf" srcId="{E39F6B71-04F8-4AE9-A97A-C3EBCA3B2519}" destId="{E2E0E072-63D9-4C9C-A22F-C416CC49DEF1}" srcOrd="1" destOrd="0" presId="urn:microsoft.com/office/officeart/2018/2/layout/IconVerticalSolidList"/>
    <dgm:cxn modelId="{A8E10A9D-CB83-4794-AE88-53A5F755E981}" type="presParOf" srcId="{E39F6B71-04F8-4AE9-A97A-C3EBCA3B2519}" destId="{AC4F3794-A8CE-4185-80B3-00DE5D2C7562}" srcOrd="2" destOrd="0" presId="urn:microsoft.com/office/officeart/2018/2/layout/IconVerticalSolidList"/>
    <dgm:cxn modelId="{EBF9A2D9-99EC-4D49-8A8E-56F7793B44E3}" type="presParOf" srcId="{E39F6B71-04F8-4AE9-A97A-C3EBCA3B2519}" destId="{E1EFD297-3290-4FCD-9268-7689CD7620FD}" srcOrd="3" destOrd="0" presId="urn:microsoft.com/office/officeart/2018/2/layout/IconVerticalSolidList"/>
    <dgm:cxn modelId="{8E1F88B9-D3ED-49AC-A63F-24147A3C9938}" type="presParOf" srcId="{407999D8-12B0-4C52-89C5-8F26CE4ECBF1}" destId="{FD4DAEE1-7CE6-4983-BF4C-82CEB165DD4E}" srcOrd="9" destOrd="0" presId="urn:microsoft.com/office/officeart/2018/2/layout/IconVerticalSolidList"/>
    <dgm:cxn modelId="{0C63BDE7-6E8A-4603-B058-C34C50287A1C}" type="presParOf" srcId="{407999D8-12B0-4C52-89C5-8F26CE4ECBF1}" destId="{7564C531-934B-4082-8A96-F833536D57D3}" srcOrd="10" destOrd="0" presId="urn:microsoft.com/office/officeart/2018/2/layout/IconVerticalSolidList"/>
    <dgm:cxn modelId="{FB03F0AB-B343-4E25-9F2A-BACB739CD7A1}" type="presParOf" srcId="{7564C531-934B-4082-8A96-F833536D57D3}" destId="{247DD357-3019-43CE-B8EA-79C29D06206D}" srcOrd="0" destOrd="0" presId="urn:microsoft.com/office/officeart/2018/2/layout/IconVerticalSolidList"/>
    <dgm:cxn modelId="{C54F8A9A-FEAA-4F56-8CF2-B71035A4A353}" type="presParOf" srcId="{7564C531-934B-4082-8A96-F833536D57D3}" destId="{B8D1375C-3D80-4C34-AA3B-454DB894DEF8}" srcOrd="1" destOrd="0" presId="urn:microsoft.com/office/officeart/2018/2/layout/IconVerticalSolidList"/>
    <dgm:cxn modelId="{8B295CB6-5B1A-4E2F-9411-1AE2E3633241}" type="presParOf" srcId="{7564C531-934B-4082-8A96-F833536D57D3}" destId="{AB699003-49A8-411D-B347-BDD26820FCF8}" srcOrd="2" destOrd="0" presId="urn:microsoft.com/office/officeart/2018/2/layout/IconVerticalSolidList"/>
    <dgm:cxn modelId="{68540E61-B100-4E59-BE68-25FB516EB3B2}" type="presParOf" srcId="{7564C531-934B-4082-8A96-F833536D57D3}" destId="{DF98817C-D3F6-4974-8508-D6B3624EEAEF}"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B8D8C1-934A-3A41-941B-755C3ACA311B}">
      <dsp:nvSpPr>
        <dsp:cNvPr id="0" name=""/>
        <dsp:cNvSpPr/>
      </dsp:nvSpPr>
      <dsp:spPr>
        <a:xfrm>
          <a:off x="0" y="337631"/>
          <a:ext cx="7981244" cy="3480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9433" tIns="1353820" rIns="619433"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Associate Professor</a:t>
          </a:r>
        </a:p>
        <a:p>
          <a:pPr marL="228600" lvl="1" indent="-228600" algn="l" defTabSz="889000">
            <a:lnSpc>
              <a:spcPct val="90000"/>
            </a:lnSpc>
            <a:spcBef>
              <a:spcPct val="0"/>
            </a:spcBef>
            <a:spcAft>
              <a:spcPct val="15000"/>
            </a:spcAft>
            <a:buChar char="•"/>
          </a:pPr>
          <a:r>
            <a:rPr lang="en-US" sz="2000" b="0" i="0" kern="1200" dirty="0"/>
            <a:t>Director of the Center for Statistical Research and Consulting </a:t>
          </a:r>
          <a:endParaRPr lang="en-US" sz="2000" kern="1200" dirty="0"/>
        </a:p>
        <a:p>
          <a:pPr marL="228600" lvl="1" indent="-228600" algn="l" defTabSz="889000">
            <a:lnSpc>
              <a:spcPct val="90000"/>
            </a:lnSpc>
            <a:spcBef>
              <a:spcPct val="0"/>
            </a:spcBef>
            <a:spcAft>
              <a:spcPct val="15000"/>
            </a:spcAft>
            <a:buChar char="•"/>
          </a:pPr>
          <a:r>
            <a:rPr lang="en-US" sz="2000" kern="1200" dirty="0"/>
            <a:t>Statistical Consultant</a:t>
          </a:r>
        </a:p>
        <a:p>
          <a:pPr marL="228600" lvl="1" indent="-228600" algn="l" defTabSz="889000">
            <a:lnSpc>
              <a:spcPct val="90000"/>
            </a:lnSpc>
            <a:spcBef>
              <a:spcPct val="0"/>
            </a:spcBef>
            <a:spcAft>
              <a:spcPct val="15000"/>
            </a:spcAft>
            <a:buChar char="•"/>
          </a:pPr>
          <a:r>
            <a:rPr lang="en-US" sz="2000" kern="1200" dirty="0"/>
            <a:t>Chair of ASA JEDI </a:t>
          </a:r>
          <a:r>
            <a:rPr lang="en-US" sz="2000" kern="1200" dirty="0">
              <a:sym typeface="Wingdings" pitchFamily="2" charset="2"/>
            </a:rPr>
            <a:t></a:t>
          </a:r>
          <a:endParaRPr lang="en-US" sz="2000" kern="1200" dirty="0"/>
        </a:p>
        <a:p>
          <a:pPr marL="228600" lvl="1" indent="-228600" algn="l" defTabSz="889000">
            <a:lnSpc>
              <a:spcPct val="90000"/>
            </a:lnSpc>
            <a:spcBef>
              <a:spcPct val="0"/>
            </a:spcBef>
            <a:spcAft>
              <a:spcPct val="15000"/>
            </a:spcAft>
            <a:buChar char="•"/>
          </a:pPr>
          <a:r>
            <a:rPr lang="en-US" sz="2000" kern="1200" dirty="0"/>
            <a:t>Former Director of Data Science Initiatives</a:t>
          </a:r>
        </a:p>
        <a:p>
          <a:pPr marL="228600" lvl="1" indent="-228600" algn="l" defTabSz="889000">
            <a:lnSpc>
              <a:spcPct val="90000"/>
            </a:lnSpc>
            <a:spcBef>
              <a:spcPct val="0"/>
            </a:spcBef>
            <a:spcAft>
              <a:spcPct val="15000"/>
            </a:spcAft>
            <a:buChar char="•"/>
          </a:pPr>
          <a:r>
            <a:rPr lang="en-US" sz="2000" kern="1200" dirty="0"/>
            <a:t>Former Vice Chair of Mathematical Sciences</a:t>
          </a:r>
        </a:p>
      </dsp:txBody>
      <dsp:txXfrm>
        <a:off x="0" y="337631"/>
        <a:ext cx="7981244" cy="3480750"/>
      </dsp:txXfrm>
    </dsp:sp>
    <dsp:sp modelId="{6468B009-5CC8-D34C-A95C-0B751B51E40F}">
      <dsp:nvSpPr>
        <dsp:cNvPr id="0" name=""/>
        <dsp:cNvSpPr/>
      </dsp:nvSpPr>
      <dsp:spPr>
        <a:xfrm>
          <a:off x="399062" y="135908"/>
          <a:ext cx="5381553" cy="11611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1170" tIns="0" rIns="211170" bIns="0" numCol="1" spcCol="1270" anchor="ctr" anchorCtr="0">
          <a:noAutofit/>
        </a:bodyPr>
        <a:lstStyle/>
        <a:p>
          <a:pPr marL="0" lvl="0" indent="0" algn="l" defTabSz="1600200">
            <a:lnSpc>
              <a:spcPct val="100000"/>
            </a:lnSpc>
            <a:spcBef>
              <a:spcPct val="0"/>
            </a:spcBef>
            <a:spcAft>
              <a:spcPts val="0"/>
            </a:spcAft>
            <a:buNone/>
          </a:pPr>
          <a:r>
            <a:rPr lang="en-US" sz="3600" kern="1200" dirty="0"/>
            <a:t>Samantha Robinson</a:t>
          </a:r>
        </a:p>
        <a:p>
          <a:pPr marL="0" lvl="0" indent="0" algn="l" defTabSz="1600200">
            <a:lnSpc>
              <a:spcPct val="100000"/>
            </a:lnSpc>
            <a:spcBef>
              <a:spcPct val="0"/>
            </a:spcBef>
            <a:spcAft>
              <a:spcPts val="0"/>
            </a:spcAft>
            <a:buNone/>
          </a:pPr>
          <a:r>
            <a:rPr lang="en-US" sz="24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sewrob@uark.edu</a:t>
          </a:r>
          <a:r>
            <a:rPr lang="en-US" sz="2400" kern="1200" dirty="0">
              <a:solidFill>
                <a:schemeClr val="bg1"/>
              </a:solidFill>
            </a:rPr>
            <a:t> </a:t>
          </a:r>
        </a:p>
      </dsp:txBody>
      <dsp:txXfrm>
        <a:off x="455743" y="192589"/>
        <a:ext cx="5268191" cy="10477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36947-DD1F-EA47-BF40-265A59463B3D}">
      <dsp:nvSpPr>
        <dsp:cNvPr id="0" name=""/>
        <dsp:cNvSpPr/>
      </dsp:nvSpPr>
      <dsp:spPr>
        <a:xfrm>
          <a:off x="0" y="53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1464E4-2DB8-4C4A-9787-3985CB70CC1E}">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Policies become outdated before they take effect</a:t>
          </a:r>
        </a:p>
      </dsp:txBody>
      <dsp:txXfrm>
        <a:off x="0" y="531"/>
        <a:ext cx="10515600" cy="870055"/>
      </dsp:txXfrm>
    </dsp:sp>
    <dsp:sp modelId="{38B12CC8-2A71-CF45-B37E-4FF33C042EA4}">
      <dsp:nvSpPr>
        <dsp:cNvPr id="0" name=""/>
        <dsp:cNvSpPr/>
      </dsp:nvSpPr>
      <dsp:spPr>
        <a:xfrm>
          <a:off x="0" y="87058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7893B6-18D1-5B48-B731-DB57550FEA28}">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Assessment designs have a shorter shelf life</a:t>
          </a:r>
        </a:p>
      </dsp:txBody>
      <dsp:txXfrm>
        <a:off x="0" y="870586"/>
        <a:ext cx="10515600" cy="870055"/>
      </dsp:txXfrm>
    </dsp:sp>
    <dsp:sp modelId="{BA7B6E32-AFDA-7449-A4E6-A65A50659B44}">
      <dsp:nvSpPr>
        <dsp:cNvPr id="0" name=""/>
        <dsp:cNvSpPr/>
      </dsp:nvSpPr>
      <dsp:spPr>
        <a:xfrm>
          <a:off x="0" y="174064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02EE3F-2956-E042-B60B-B39FB070E72F}">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Faculty development can't keep pace</a:t>
          </a:r>
        </a:p>
      </dsp:txBody>
      <dsp:txXfrm>
        <a:off x="0" y="1740641"/>
        <a:ext cx="10515600" cy="870055"/>
      </dsp:txXfrm>
    </dsp:sp>
    <dsp:sp modelId="{197E862F-FFCC-5244-A699-213266C6C86D}">
      <dsp:nvSpPr>
        <dsp:cNvPr id="0" name=""/>
        <dsp:cNvSpPr/>
      </dsp:nvSpPr>
      <dsp:spPr>
        <a:xfrm>
          <a:off x="0" y="261069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1D9FFA-0FA4-414E-8DE0-97D237514BDB}">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Students often outpace instructors' tool literacy</a:t>
          </a:r>
        </a:p>
      </dsp:txBody>
      <dsp:txXfrm>
        <a:off x="0" y="2610696"/>
        <a:ext cx="10515600" cy="870055"/>
      </dsp:txXfrm>
    </dsp:sp>
    <dsp:sp modelId="{C75EF658-321A-0349-943D-5514CF470ECF}">
      <dsp:nvSpPr>
        <dsp:cNvPr id="0" name=""/>
        <dsp:cNvSpPr/>
      </dsp:nvSpPr>
      <dsp:spPr>
        <a:xfrm>
          <a:off x="0" y="348075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7CA6D2-2488-A047-8661-07269B811D39}">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i="1" kern="1200" dirty="0"/>
            <a:t>We are not adapting to a technology - we are adapting to a rate of change</a:t>
          </a:r>
        </a:p>
      </dsp:txBody>
      <dsp:txXfrm>
        <a:off x="0" y="3480751"/>
        <a:ext cx="10515600" cy="8700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206E2E-1A82-6D47-BC42-F31FF37317A6}">
      <dsp:nvSpPr>
        <dsp:cNvPr id="0" name=""/>
        <dsp:cNvSpPr/>
      </dsp:nvSpPr>
      <dsp:spPr>
        <a:xfrm>
          <a:off x="0" y="0"/>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258027-591B-EE43-8AF2-B563D35115C1}">
      <dsp:nvSpPr>
        <dsp:cNvPr id="0" name=""/>
        <dsp:cNvSpPr/>
      </dsp:nvSpPr>
      <dsp:spPr>
        <a:xfrm>
          <a:off x="0" y="0"/>
          <a:ext cx="10515600" cy="895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t>Redesign Assessments</a:t>
          </a:r>
        </a:p>
        <a:p>
          <a:pPr marL="0" lvl="0" indent="0" algn="l" defTabSz="933450">
            <a:lnSpc>
              <a:spcPct val="90000"/>
            </a:lnSpc>
            <a:spcBef>
              <a:spcPct val="0"/>
            </a:spcBef>
            <a:spcAft>
              <a:spcPct val="35000"/>
            </a:spcAft>
            <a:buNone/>
          </a:pPr>
          <a:r>
            <a:rPr lang="en-US" sz="2100" kern="1200" dirty="0">
              <a:latin typeface="Calibri" pitchFamily="34" charset="0"/>
              <a:ea typeface="Calibri" pitchFamily="34" charset="-122"/>
              <a:cs typeface="Calibri" pitchFamily="34" charset="-120"/>
            </a:rPr>
            <a:t>Focus on interpretation and judgment, not execution. Ask more "why” questions.</a:t>
          </a:r>
          <a:endParaRPr lang="en-US" sz="2100" kern="1200" dirty="0"/>
        </a:p>
      </dsp:txBody>
      <dsp:txXfrm>
        <a:off x="0" y="0"/>
        <a:ext cx="10515600" cy="8953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0BDDD-83D0-4DD0-84AA-BF17F439F5DF}">
      <dsp:nvSpPr>
        <dsp:cNvPr id="0" name=""/>
        <dsp:cNvSpPr/>
      </dsp:nvSpPr>
      <dsp:spPr>
        <a:xfrm>
          <a:off x="0" y="531"/>
          <a:ext cx="10515600" cy="12429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A539F4-58CE-45DC-B192-78DCDE30D2FD}">
      <dsp:nvSpPr>
        <dsp:cNvPr id="0" name=""/>
        <dsp:cNvSpPr/>
      </dsp:nvSpPr>
      <dsp:spPr>
        <a:xfrm>
          <a:off x="375988" y="280191"/>
          <a:ext cx="683614" cy="683614"/>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3B0E2E-608E-41A1-BA68-20DB6500E689}">
      <dsp:nvSpPr>
        <dsp:cNvPr id="0" name=""/>
        <dsp:cNvSpPr/>
      </dsp:nvSpPr>
      <dsp:spPr>
        <a:xfrm>
          <a:off x="1435591" y="531"/>
          <a:ext cx="9080008" cy="1242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55650">
            <a:lnSpc>
              <a:spcPct val="90000"/>
            </a:lnSpc>
            <a:spcBef>
              <a:spcPct val="0"/>
            </a:spcBef>
            <a:spcAft>
              <a:spcPct val="35000"/>
            </a:spcAft>
            <a:buNone/>
          </a:pPr>
          <a:r>
            <a:rPr lang="en-US" sz="1700" kern="1200" dirty="0"/>
            <a:t>Foundations First </a:t>
          </a:r>
        </a:p>
        <a:p>
          <a:pPr marL="0" lvl="0" indent="0" algn="l" defTabSz="755650">
            <a:lnSpc>
              <a:spcPct val="90000"/>
            </a:lnSpc>
            <a:spcBef>
              <a:spcPct val="0"/>
            </a:spcBef>
            <a:spcAft>
              <a:spcPct val="35000"/>
            </a:spcAft>
            <a:buNone/>
          </a:pPr>
          <a:r>
            <a:rPr lang="en-US" sz="1400" i="1" kern="1200" dirty="0"/>
            <a:t>No AI until core concepts are solid</a:t>
          </a:r>
        </a:p>
      </dsp:txBody>
      <dsp:txXfrm>
        <a:off x="1435591" y="531"/>
        <a:ext cx="9080008" cy="1242936"/>
      </dsp:txXfrm>
    </dsp:sp>
    <dsp:sp modelId="{16FAAF9F-ADCF-4ABB-8F7B-64955CFBF6B1}">
      <dsp:nvSpPr>
        <dsp:cNvPr id="0" name=""/>
        <dsp:cNvSpPr/>
      </dsp:nvSpPr>
      <dsp:spPr>
        <a:xfrm>
          <a:off x="0" y="1554201"/>
          <a:ext cx="10515600" cy="12429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718F96-3287-4E3B-8383-78F1A37458C5}">
      <dsp:nvSpPr>
        <dsp:cNvPr id="0" name=""/>
        <dsp:cNvSpPr/>
      </dsp:nvSpPr>
      <dsp:spPr>
        <a:xfrm>
          <a:off x="375988" y="1833862"/>
          <a:ext cx="683614" cy="683614"/>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565AEF-5D90-45EA-9669-9549E086448D}">
      <dsp:nvSpPr>
        <dsp:cNvPr id="0" name=""/>
        <dsp:cNvSpPr/>
      </dsp:nvSpPr>
      <dsp:spPr>
        <a:xfrm>
          <a:off x="1435591" y="1554201"/>
          <a:ext cx="9080008" cy="1242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55650">
            <a:lnSpc>
              <a:spcPct val="90000"/>
            </a:lnSpc>
            <a:spcBef>
              <a:spcPct val="0"/>
            </a:spcBef>
            <a:spcAft>
              <a:spcPct val="35000"/>
            </a:spcAft>
            <a:buNone/>
          </a:pPr>
          <a:r>
            <a:rPr lang="en-US" sz="1700" kern="1200" dirty="0"/>
            <a:t>Guided Integration </a:t>
          </a:r>
        </a:p>
        <a:p>
          <a:pPr marL="0" lvl="0" indent="0" algn="l" defTabSz="755650">
            <a:lnSpc>
              <a:spcPct val="90000"/>
            </a:lnSpc>
            <a:spcBef>
              <a:spcPct val="0"/>
            </a:spcBef>
            <a:spcAft>
              <a:spcPct val="35000"/>
            </a:spcAft>
            <a:buNone/>
          </a:pPr>
          <a:r>
            <a:rPr lang="en-US" sz="1400" i="1" kern="1200" dirty="0"/>
            <a:t>AI used with explicit guardrails: instructor-designed prompts, required reflection, comparison of AI output(s)</a:t>
          </a:r>
        </a:p>
      </dsp:txBody>
      <dsp:txXfrm>
        <a:off x="1435591" y="1554201"/>
        <a:ext cx="9080008" cy="1242936"/>
      </dsp:txXfrm>
    </dsp:sp>
    <dsp:sp modelId="{E592BAB2-EEC2-4C25-9AFF-E2D48664A2A3}">
      <dsp:nvSpPr>
        <dsp:cNvPr id="0" name=""/>
        <dsp:cNvSpPr/>
      </dsp:nvSpPr>
      <dsp:spPr>
        <a:xfrm>
          <a:off x="0" y="3107871"/>
          <a:ext cx="10515600" cy="12429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AB5607-0B8B-4999-800A-90DA1B7481B2}">
      <dsp:nvSpPr>
        <dsp:cNvPr id="0" name=""/>
        <dsp:cNvSpPr/>
      </dsp:nvSpPr>
      <dsp:spPr>
        <a:xfrm>
          <a:off x="375988" y="3387532"/>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7F2C21-90B9-4A3C-AD96-7D9EA9C16716}">
      <dsp:nvSpPr>
        <dsp:cNvPr id="0" name=""/>
        <dsp:cNvSpPr/>
      </dsp:nvSpPr>
      <dsp:spPr>
        <a:xfrm>
          <a:off x="1435591" y="3107871"/>
          <a:ext cx="9080008" cy="1242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55650">
            <a:lnSpc>
              <a:spcPct val="90000"/>
            </a:lnSpc>
            <a:spcBef>
              <a:spcPct val="0"/>
            </a:spcBef>
            <a:spcAft>
              <a:spcPct val="35000"/>
            </a:spcAft>
            <a:buNone/>
          </a:pPr>
          <a:r>
            <a:rPr lang="en-US" sz="1700" kern="1200" dirty="0"/>
            <a:t>Critical Collaboration </a:t>
          </a:r>
        </a:p>
        <a:p>
          <a:pPr marL="0" lvl="0" indent="0" algn="l" defTabSz="755650">
            <a:lnSpc>
              <a:spcPct val="90000"/>
            </a:lnSpc>
            <a:spcBef>
              <a:spcPct val="0"/>
            </a:spcBef>
            <a:spcAft>
              <a:spcPct val="35000"/>
            </a:spcAft>
            <a:buNone/>
          </a:pPr>
          <a:r>
            <a:rPr lang="en-US" sz="1400" i="1" kern="1200" dirty="0"/>
            <a:t>Teach students to treat AI as a peer i.e., questioning, verifying, and extending its outputs </a:t>
          </a:r>
        </a:p>
        <a:p>
          <a:pPr marL="0" lvl="0" indent="0" algn="l" defTabSz="755650">
            <a:lnSpc>
              <a:spcPct val="90000"/>
            </a:lnSpc>
            <a:spcBef>
              <a:spcPct val="0"/>
            </a:spcBef>
            <a:spcAft>
              <a:spcPct val="35000"/>
            </a:spcAft>
            <a:buNone/>
          </a:pPr>
          <a:r>
            <a:rPr lang="en-US" sz="1400" i="1" kern="1200" dirty="0"/>
            <a:t>The emphasis should be on evaluation and judgment (not reliance)</a:t>
          </a:r>
        </a:p>
      </dsp:txBody>
      <dsp:txXfrm>
        <a:off x="1435591" y="3107871"/>
        <a:ext cx="9080008" cy="12429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57E12-E091-534C-804F-38C835275B48}">
      <dsp:nvSpPr>
        <dsp:cNvPr id="0" name=""/>
        <dsp:cNvSpPr/>
      </dsp:nvSpPr>
      <dsp:spPr>
        <a:xfrm>
          <a:off x="0" y="47056"/>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Closed-Book, In-Class Exam</a:t>
          </a:r>
        </a:p>
      </dsp:txBody>
      <dsp:txXfrm>
        <a:off x="24588" y="71644"/>
        <a:ext cx="10466424" cy="454509"/>
      </dsp:txXfrm>
    </dsp:sp>
    <dsp:sp modelId="{44CFF351-24C7-414D-B217-0D50AAE1FFFA}">
      <dsp:nvSpPr>
        <dsp:cNvPr id="0" name=""/>
        <dsp:cNvSpPr/>
      </dsp:nvSpPr>
      <dsp:spPr>
        <a:xfrm>
          <a:off x="0" y="550741"/>
          <a:ext cx="10515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Tests foundational knowledge retention without external aids</a:t>
          </a:r>
        </a:p>
      </dsp:txBody>
      <dsp:txXfrm>
        <a:off x="0" y="550741"/>
        <a:ext cx="10515600" cy="347760"/>
      </dsp:txXfrm>
    </dsp:sp>
    <dsp:sp modelId="{5B0FB950-ECF5-3E42-87CD-1CD809396B80}">
      <dsp:nvSpPr>
        <dsp:cNvPr id="0" name=""/>
        <dsp:cNvSpPr/>
      </dsp:nvSpPr>
      <dsp:spPr>
        <a:xfrm>
          <a:off x="0" y="898501"/>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Applied, In-Class Exam</a:t>
          </a:r>
        </a:p>
      </dsp:txBody>
      <dsp:txXfrm>
        <a:off x="24588" y="923089"/>
        <a:ext cx="10466424" cy="454509"/>
      </dsp:txXfrm>
    </dsp:sp>
    <dsp:sp modelId="{554F06C4-87C4-B843-8A44-688405A6C940}">
      <dsp:nvSpPr>
        <dsp:cNvPr id="0" name=""/>
        <dsp:cNvSpPr/>
      </dsp:nvSpPr>
      <dsp:spPr>
        <a:xfrm>
          <a:off x="0" y="1402186"/>
          <a:ext cx="10515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Tests application and critical thinking under pressure with GenAI available</a:t>
          </a:r>
        </a:p>
      </dsp:txBody>
      <dsp:txXfrm>
        <a:off x="0" y="1402186"/>
        <a:ext cx="10515600" cy="347760"/>
      </dsp:txXfrm>
    </dsp:sp>
    <dsp:sp modelId="{27473551-BCE5-BD42-8F39-5BCF2D95E8B5}">
      <dsp:nvSpPr>
        <dsp:cNvPr id="0" name=""/>
        <dsp:cNvSpPr/>
      </dsp:nvSpPr>
      <dsp:spPr>
        <a:xfrm>
          <a:off x="0" y="1749946"/>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Oral, In-Person Exam</a:t>
          </a:r>
        </a:p>
      </dsp:txBody>
      <dsp:txXfrm>
        <a:off x="24588" y="1774534"/>
        <a:ext cx="10466424" cy="454509"/>
      </dsp:txXfrm>
    </dsp:sp>
    <dsp:sp modelId="{6DDB7FC4-296B-F04A-A0CD-D53E271E8FA7}">
      <dsp:nvSpPr>
        <dsp:cNvPr id="0" name=""/>
        <dsp:cNvSpPr/>
      </dsp:nvSpPr>
      <dsp:spPr>
        <a:xfrm>
          <a:off x="0" y="2253631"/>
          <a:ext cx="10515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Examines depth of understanding and assesses communication of statistical concepts</a:t>
          </a:r>
        </a:p>
      </dsp:txBody>
      <dsp:txXfrm>
        <a:off x="0" y="2253631"/>
        <a:ext cx="10515600" cy="347760"/>
      </dsp:txXfrm>
    </dsp:sp>
    <dsp:sp modelId="{00612055-8001-3842-BDD9-7524EAB687E9}">
      <dsp:nvSpPr>
        <dsp:cNvPr id="0" name=""/>
        <dsp:cNvSpPr/>
      </dsp:nvSpPr>
      <dsp:spPr>
        <a:xfrm>
          <a:off x="0" y="2601391"/>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Scientific Abstract (Using Student’s Own Data)</a:t>
          </a:r>
        </a:p>
      </dsp:txBody>
      <dsp:txXfrm>
        <a:off x="24588" y="2625979"/>
        <a:ext cx="10466424" cy="454509"/>
      </dsp:txXfrm>
    </dsp:sp>
    <dsp:sp modelId="{B3C78072-F64C-004D-AC90-88EF83EAC656}">
      <dsp:nvSpPr>
        <dsp:cNvPr id="0" name=""/>
        <dsp:cNvSpPr/>
      </dsp:nvSpPr>
      <dsp:spPr>
        <a:xfrm>
          <a:off x="0" y="3105076"/>
          <a:ext cx="10515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Requires personal context and domain insight</a:t>
          </a:r>
        </a:p>
      </dsp:txBody>
      <dsp:txXfrm>
        <a:off x="0" y="3105076"/>
        <a:ext cx="10515600" cy="347760"/>
      </dsp:txXfrm>
    </dsp:sp>
    <dsp:sp modelId="{3F2ACFCC-1BA2-5047-9E25-E10FE27E5A93}">
      <dsp:nvSpPr>
        <dsp:cNvPr id="0" name=""/>
        <dsp:cNvSpPr/>
      </dsp:nvSpPr>
      <dsp:spPr>
        <a:xfrm>
          <a:off x="0" y="3452836"/>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Poster and Presentation (Using Student’s Own Data)</a:t>
          </a:r>
        </a:p>
      </dsp:txBody>
      <dsp:txXfrm>
        <a:off x="24588" y="3477424"/>
        <a:ext cx="10466424" cy="454509"/>
      </dsp:txXfrm>
    </dsp:sp>
    <dsp:sp modelId="{B92B43D3-E9FF-3647-8C2C-D1F8CE5A64F2}">
      <dsp:nvSpPr>
        <dsp:cNvPr id="0" name=""/>
        <dsp:cNvSpPr/>
      </dsp:nvSpPr>
      <dsp:spPr>
        <a:xfrm>
          <a:off x="0" y="3956521"/>
          <a:ext cx="10515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Requires analysis and communication of both statistical and domain knowledge</a:t>
          </a:r>
        </a:p>
      </dsp:txBody>
      <dsp:txXfrm>
        <a:off x="0" y="3956521"/>
        <a:ext cx="10515600" cy="3477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EC1D33-91EF-4CDD-B0F5-973980407A42}">
      <dsp:nvSpPr>
        <dsp:cNvPr id="0" name=""/>
        <dsp:cNvSpPr/>
      </dsp:nvSpPr>
      <dsp:spPr>
        <a:xfrm>
          <a:off x="0" y="1502"/>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D3C3F5-B4C6-453C-BEAB-7D0CE2F39065}">
      <dsp:nvSpPr>
        <dsp:cNvPr id="0" name=""/>
        <dsp:cNvSpPr/>
      </dsp:nvSpPr>
      <dsp:spPr>
        <a:xfrm>
          <a:off x="193623" y="145519"/>
          <a:ext cx="352043" cy="352043"/>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2F61A8-7625-48E0-84E2-215BC9DA4096}">
      <dsp:nvSpPr>
        <dsp:cNvPr id="0" name=""/>
        <dsp:cNvSpPr/>
      </dsp:nvSpPr>
      <dsp:spPr>
        <a:xfrm>
          <a:off x="739290" y="1502"/>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dirty="0"/>
            <a:t>Unique projects spanning several application areas</a:t>
          </a:r>
        </a:p>
      </dsp:txBody>
      <dsp:txXfrm>
        <a:off x="739290" y="1502"/>
        <a:ext cx="6416485" cy="640078"/>
      </dsp:txXfrm>
    </dsp:sp>
    <dsp:sp modelId="{357A7CB4-564B-4ADA-B7AC-D207465C1F92}">
      <dsp:nvSpPr>
        <dsp:cNvPr id="0" name=""/>
        <dsp:cNvSpPr/>
      </dsp:nvSpPr>
      <dsp:spPr>
        <a:xfrm>
          <a:off x="0" y="801600"/>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4765F4-45CB-45ED-948C-CDC07CC8A18A}">
      <dsp:nvSpPr>
        <dsp:cNvPr id="0" name=""/>
        <dsp:cNvSpPr/>
      </dsp:nvSpPr>
      <dsp:spPr>
        <a:xfrm>
          <a:off x="193623" y="945618"/>
          <a:ext cx="352043" cy="352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05EA01-2035-497A-950B-11B6DA203717}">
      <dsp:nvSpPr>
        <dsp:cNvPr id="0" name=""/>
        <dsp:cNvSpPr/>
      </dsp:nvSpPr>
      <dsp:spPr>
        <a:xfrm>
          <a:off x="739290" y="801600"/>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a:t>Conference poster presentations</a:t>
          </a:r>
        </a:p>
      </dsp:txBody>
      <dsp:txXfrm>
        <a:off x="739290" y="801600"/>
        <a:ext cx="6416485" cy="640078"/>
      </dsp:txXfrm>
    </dsp:sp>
    <dsp:sp modelId="{D0590D91-9CF6-4517-8E49-C76AEDFBEA41}">
      <dsp:nvSpPr>
        <dsp:cNvPr id="0" name=""/>
        <dsp:cNvSpPr/>
      </dsp:nvSpPr>
      <dsp:spPr>
        <a:xfrm>
          <a:off x="0" y="1601698"/>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45330E-ED26-49A3-8BD9-0877CF3E79E2}">
      <dsp:nvSpPr>
        <dsp:cNvPr id="0" name=""/>
        <dsp:cNvSpPr/>
      </dsp:nvSpPr>
      <dsp:spPr>
        <a:xfrm>
          <a:off x="193623" y="1745716"/>
          <a:ext cx="352043" cy="352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700A11-C82D-4BBA-B550-D40D0238F22F}">
      <dsp:nvSpPr>
        <dsp:cNvPr id="0" name=""/>
        <dsp:cNvSpPr/>
      </dsp:nvSpPr>
      <dsp:spPr>
        <a:xfrm>
          <a:off x="739290" y="1601698"/>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a:t>Manuscript submissions</a:t>
          </a:r>
        </a:p>
      </dsp:txBody>
      <dsp:txXfrm>
        <a:off x="739290" y="1601698"/>
        <a:ext cx="6416485" cy="640078"/>
      </dsp:txXfrm>
    </dsp:sp>
    <dsp:sp modelId="{931D1A4C-94DC-40E2-8013-2BD0D0F974FA}">
      <dsp:nvSpPr>
        <dsp:cNvPr id="0" name=""/>
        <dsp:cNvSpPr/>
      </dsp:nvSpPr>
      <dsp:spPr>
        <a:xfrm>
          <a:off x="0" y="2401796"/>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23CFDB-3096-449D-8717-C73ECABE2703}">
      <dsp:nvSpPr>
        <dsp:cNvPr id="0" name=""/>
        <dsp:cNvSpPr/>
      </dsp:nvSpPr>
      <dsp:spPr>
        <a:xfrm>
          <a:off x="193623" y="2545814"/>
          <a:ext cx="352043" cy="352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1EC7A0-1979-4378-9591-2D19752A017A}">
      <dsp:nvSpPr>
        <dsp:cNvPr id="0" name=""/>
        <dsp:cNvSpPr/>
      </dsp:nvSpPr>
      <dsp:spPr>
        <a:xfrm>
          <a:off x="739290" y="2401796"/>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a:t>Graduate Microcertificates in Statistics and Analytics (STAN)</a:t>
          </a:r>
        </a:p>
      </dsp:txBody>
      <dsp:txXfrm>
        <a:off x="739290" y="2401796"/>
        <a:ext cx="6416485" cy="640078"/>
      </dsp:txXfrm>
    </dsp:sp>
    <dsp:sp modelId="{0EEC73E5-9435-485C-938E-5BEBAB32F791}">
      <dsp:nvSpPr>
        <dsp:cNvPr id="0" name=""/>
        <dsp:cNvSpPr/>
      </dsp:nvSpPr>
      <dsp:spPr>
        <a:xfrm>
          <a:off x="0" y="3201895"/>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E0E072-63D9-4C9C-A22F-C416CC49DEF1}">
      <dsp:nvSpPr>
        <dsp:cNvPr id="0" name=""/>
        <dsp:cNvSpPr/>
      </dsp:nvSpPr>
      <dsp:spPr>
        <a:xfrm>
          <a:off x="193623" y="3345912"/>
          <a:ext cx="352043" cy="352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EFD297-3290-4FCD-9268-7689CD7620FD}">
      <dsp:nvSpPr>
        <dsp:cNvPr id="0" name=""/>
        <dsp:cNvSpPr/>
      </dsp:nvSpPr>
      <dsp:spPr>
        <a:xfrm>
          <a:off x="739290" y="3201895"/>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dirty="0"/>
            <a:t>Membership on multiple graduate committees</a:t>
          </a:r>
        </a:p>
      </dsp:txBody>
      <dsp:txXfrm>
        <a:off x="739290" y="3201895"/>
        <a:ext cx="6416485" cy="640078"/>
      </dsp:txXfrm>
    </dsp:sp>
    <dsp:sp modelId="{247DD357-3019-43CE-B8EA-79C29D06206D}">
      <dsp:nvSpPr>
        <dsp:cNvPr id="0" name=""/>
        <dsp:cNvSpPr/>
      </dsp:nvSpPr>
      <dsp:spPr>
        <a:xfrm>
          <a:off x="0" y="4001993"/>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D1375C-3D80-4C34-AA3B-454DB894DEF8}">
      <dsp:nvSpPr>
        <dsp:cNvPr id="0" name=""/>
        <dsp:cNvSpPr/>
      </dsp:nvSpPr>
      <dsp:spPr>
        <a:xfrm>
          <a:off x="193623" y="4146010"/>
          <a:ext cx="352043" cy="352043"/>
        </a:xfrm>
        <a:prstGeom prst="rect">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98817C-D3F6-4974-8508-D6B3624EEAEF}">
      <dsp:nvSpPr>
        <dsp:cNvPr id="0" name=""/>
        <dsp:cNvSpPr/>
      </dsp:nvSpPr>
      <dsp:spPr>
        <a:xfrm>
          <a:off x="739290" y="4001993"/>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a:t>College-level colleague appreciation</a:t>
          </a:r>
        </a:p>
      </dsp:txBody>
      <dsp:txXfrm>
        <a:off x="739290" y="4001993"/>
        <a:ext cx="6416485" cy="64007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5A54E2-931D-DC40-9794-ACBD065FBB4A}" type="datetimeFigureOut">
              <a:rPr lang="en-US" smtClean="0"/>
              <a:t>5/31/26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EFBC54-C5F9-C242-9D6F-FCFFB532D058}" type="slidenum">
              <a:rPr lang="en-US" smtClean="0"/>
              <a:t>‹#›</a:t>
            </a:fld>
            <a:endParaRPr lang="en-US"/>
          </a:p>
        </p:txBody>
      </p:sp>
    </p:spTree>
    <p:extLst>
      <p:ext uri="{BB962C8B-B14F-4D97-AF65-F5344CB8AC3E}">
        <p14:creationId xmlns:p14="http://schemas.microsoft.com/office/powerpoint/2010/main" val="813024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Arkansas ranks first among rice-producing states, accounting for more than 40 percent of U.S. </a:t>
            </a:r>
            <a:r>
              <a:rPr lang="en-US" sz="1200" b="0" i="0" kern="1200">
                <a:solidFill>
                  <a:schemeClr val="tx1"/>
                </a:solidFill>
                <a:effectLst/>
                <a:latin typeface="+mn-lt"/>
                <a:ea typeface="+mn-ea"/>
                <a:cs typeface="+mn-cs"/>
              </a:rPr>
              <a:t>rice production - primarily </a:t>
            </a:r>
            <a:r>
              <a:rPr lang="en-US" sz="1200" b="0" i="0" kern="1200" dirty="0">
                <a:solidFill>
                  <a:schemeClr val="tx1"/>
                </a:solidFill>
                <a:effectLst/>
                <a:latin typeface="+mn-lt"/>
                <a:ea typeface="+mn-ea"/>
                <a:cs typeface="+mn-cs"/>
              </a:rPr>
              <a:t>long and medium grain varieties</a:t>
            </a:r>
            <a:endParaRPr lang="en-US" dirty="0"/>
          </a:p>
        </p:txBody>
      </p:sp>
      <p:sp>
        <p:nvSpPr>
          <p:cNvPr id="4" name="Slide Number Placeholder 3"/>
          <p:cNvSpPr>
            <a:spLocks noGrp="1"/>
          </p:cNvSpPr>
          <p:nvPr>
            <p:ph type="sldNum" sz="quarter" idx="5"/>
          </p:nvPr>
        </p:nvSpPr>
        <p:spPr/>
        <p:txBody>
          <a:bodyPr/>
          <a:lstStyle/>
          <a:p>
            <a:fld id="{AFEFBC54-C5F9-C242-9D6F-FCFFB532D058}" type="slidenum">
              <a:rPr lang="en-US" smtClean="0"/>
              <a:t>1</a:t>
            </a:fld>
            <a:endParaRPr lang="en-US"/>
          </a:p>
        </p:txBody>
      </p:sp>
    </p:spTree>
    <p:extLst>
      <p:ext uri="{BB962C8B-B14F-4D97-AF65-F5344CB8AC3E}">
        <p14:creationId xmlns:p14="http://schemas.microsoft.com/office/powerpoint/2010/main" val="255809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Sell the benefits!!!</a:t>
            </a:r>
          </a:p>
        </p:txBody>
      </p:sp>
      <p:sp>
        <p:nvSpPr>
          <p:cNvPr id="4" name="Slide Number Placeholder 3"/>
          <p:cNvSpPr>
            <a:spLocks noGrp="1"/>
          </p:cNvSpPr>
          <p:nvPr>
            <p:ph type="sldNum" sz="quarter" idx="5"/>
          </p:nvPr>
        </p:nvSpPr>
        <p:spPr/>
        <p:txBody>
          <a:bodyPr/>
          <a:lstStyle/>
          <a:p>
            <a:fld id="{BACC3D1C-1DF4-0E40-9920-789172D1E11A}" type="slidenum">
              <a:rPr lang="en-US" smtClean="0"/>
              <a:t>15</a:t>
            </a:fld>
            <a:endParaRPr lang="en-US"/>
          </a:p>
        </p:txBody>
      </p:sp>
    </p:spTree>
    <p:extLst>
      <p:ext uri="{BB962C8B-B14F-4D97-AF65-F5344CB8AC3E}">
        <p14:creationId xmlns:p14="http://schemas.microsoft.com/office/powerpoint/2010/main" val="2119637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Design assessments that prioritize the human context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Personal data collection makes each project unique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Integrate career readiness for skills students value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Adaptable framework for any applied statistics course</a:t>
            </a:r>
          </a:p>
        </p:txBody>
      </p:sp>
      <p:sp>
        <p:nvSpPr>
          <p:cNvPr id="4" name="Slide Number Placeholder 3"/>
          <p:cNvSpPr>
            <a:spLocks noGrp="1"/>
          </p:cNvSpPr>
          <p:nvPr>
            <p:ph type="sldNum" sz="quarter" idx="5"/>
          </p:nvPr>
        </p:nvSpPr>
        <p:spPr/>
        <p:txBody>
          <a:bodyPr/>
          <a:lstStyle/>
          <a:p>
            <a:fld id="{AFEFBC54-C5F9-C242-9D6F-FCFFB532D058}" type="slidenum">
              <a:rPr lang="en-US" smtClean="0"/>
              <a:t>17</a:t>
            </a:fld>
            <a:endParaRPr lang="en-US"/>
          </a:p>
        </p:txBody>
      </p:sp>
    </p:spTree>
    <p:extLst>
      <p:ext uri="{BB962C8B-B14F-4D97-AF65-F5344CB8AC3E}">
        <p14:creationId xmlns:p14="http://schemas.microsoft.com/office/powerpoint/2010/main" val="479792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Southeastern Conference ≠ </a:t>
            </a:r>
            <a:r>
              <a:rPr lang="en-US" b="0" i="0" dirty="0">
                <a:solidFill>
                  <a:srgbClr val="040C28"/>
                </a:solidFill>
                <a:effectLst/>
                <a:latin typeface="Google Sans"/>
              </a:rPr>
              <a:t>Securities and Exchange Commission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53F4C7-6EBE-E94E-BA74-D4A7EA2D37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5501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solidFill>
                  <a:srgbClr val="2C5F2D"/>
                </a:solidFill>
                <a:latin typeface="+mn-lt"/>
                <a:ea typeface="Georgia" pitchFamily="34" charset="-122"/>
                <a:cs typeface="Georgia" pitchFamily="34" charset="-120"/>
              </a:rPr>
              <a:t>Great teaching is agriculture: you cultivate conditions for growth, then harvest the insight that emerges.</a:t>
            </a:r>
            <a:endParaRPr lang="en-US" sz="1200" i="0" dirty="0">
              <a:latin typeface="+mn-lt"/>
            </a:endParaRPr>
          </a:p>
        </p:txBody>
      </p:sp>
      <p:sp>
        <p:nvSpPr>
          <p:cNvPr id="4" name="Slide Number Placeholder 3"/>
          <p:cNvSpPr>
            <a:spLocks noGrp="1"/>
          </p:cNvSpPr>
          <p:nvPr>
            <p:ph type="sldNum" sz="quarter" idx="5"/>
          </p:nvPr>
        </p:nvSpPr>
        <p:spPr/>
        <p:txBody>
          <a:bodyPr/>
          <a:lstStyle/>
          <a:p>
            <a:fld id="{AFEFBC54-C5F9-C242-9D6F-FCFFB532D058}" type="slidenum">
              <a:rPr lang="en-US" smtClean="0"/>
              <a:t>4</a:t>
            </a:fld>
            <a:endParaRPr lang="en-US"/>
          </a:p>
        </p:txBody>
      </p:sp>
    </p:spTree>
    <p:extLst>
      <p:ext uri="{BB962C8B-B14F-4D97-AF65-F5344CB8AC3E}">
        <p14:creationId xmlns:p14="http://schemas.microsoft.com/office/powerpoint/2010/main" val="3920976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timeline is almost unbelievable. In the span of a bachelor's degree, the entire AI landscape has transformed multiple times.</a:t>
            </a:r>
          </a:p>
          <a:p>
            <a:r>
              <a:rPr lang="en-US" dirty="0"/>
              <a:t>IBM: “</a:t>
            </a:r>
            <a:r>
              <a:rPr lang="en-US" sz="1200" b="1" i="0" kern="1200" dirty="0">
                <a:solidFill>
                  <a:schemeClr val="tx1"/>
                </a:solidFill>
                <a:effectLst/>
                <a:latin typeface="+mn-lt"/>
                <a:ea typeface="+mn-ea"/>
                <a:cs typeface="+mn-cs"/>
              </a:rPr>
              <a:t>Multimodal AI</a:t>
            </a:r>
            <a:r>
              <a:rPr lang="en-US" sz="1200" b="0" i="0" kern="1200" dirty="0">
                <a:solidFill>
                  <a:schemeClr val="tx1"/>
                </a:solidFill>
                <a:effectLst/>
                <a:latin typeface="+mn-lt"/>
                <a:ea typeface="+mn-ea"/>
                <a:cs typeface="+mn-cs"/>
              </a:rPr>
              <a:t> refers to machine learning models capable of processing and integrating information from multiple modalities or types of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53F4C7-6EBE-E94E-BA74-D4A7EA2D37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264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n-US" dirty="0"/>
              <a:t>progressive - foundations first, then guided use, then critical collaboration</a:t>
            </a:r>
          </a:p>
        </p:txBody>
      </p:sp>
    </p:spTree>
    <p:extLst>
      <p:ext uri="{BB962C8B-B14F-4D97-AF65-F5344CB8AC3E}">
        <p14:creationId xmlns:p14="http://schemas.microsoft.com/office/powerpoint/2010/main" val="2931476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Hatchery science, technology adoption, heat stress, food safety, greenhouse gases, edamame breeding, etc.</a:t>
            </a:r>
          </a:p>
        </p:txBody>
      </p:sp>
      <p:sp>
        <p:nvSpPr>
          <p:cNvPr id="4" name="Slide Number Placeholder 3"/>
          <p:cNvSpPr>
            <a:spLocks noGrp="1"/>
          </p:cNvSpPr>
          <p:nvPr>
            <p:ph type="sldNum" sz="quarter" idx="5"/>
          </p:nvPr>
        </p:nvSpPr>
        <p:spPr/>
        <p:txBody>
          <a:bodyPr/>
          <a:lstStyle/>
          <a:p>
            <a:fld id="{AFEFBC54-C5F9-C242-9D6F-FCFFB532D058}" type="slidenum">
              <a:rPr lang="en-US" smtClean="0"/>
              <a:t>14</a:t>
            </a:fld>
            <a:endParaRPr lang="en-US"/>
          </a:p>
        </p:txBody>
      </p:sp>
    </p:spTree>
    <p:extLst>
      <p:ext uri="{BB962C8B-B14F-4D97-AF65-F5344CB8AC3E}">
        <p14:creationId xmlns:p14="http://schemas.microsoft.com/office/powerpoint/2010/main" val="1393515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C404B6-3F5F-3841-9A9A-E63F6574F965}" type="datetimeFigureOut">
              <a:rPr lang="en-US" smtClean="0"/>
              <a:t>5/31/26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81203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C404B6-3F5F-3841-9A9A-E63F6574F965}" type="datetimeFigureOut">
              <a:rPr lang="en-US" smtClean="0"/>
              <a:t>5/31/26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6781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C404B6-3F5F-3841-9A9A-E63F6574F965}" type="datetimeFigureOut">
              <a:rPr lang="en-US" smtClean="0"/>
              <a:t>5/31/26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889145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895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7E177-DCC6-6742-6FBF-3B8134EECE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F8C6DE-7739-CB1A-4014-EEA8FBA6C9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97DD7E-79DF-F8DD-FD3B-4BF39DB8F9B9}"/>
              </a:ext>
            </a:extLst>
          </p:cNvPr>
          <p:cNvSpPr>
            <a:spLocks noGrp="1"/>
          </p:cNvSpPr>
          <p:nvPr>
            <p:ph type="dt" sz="half" idx="10"/>
          </p:nvPr>
        </p:nvSpPr>
        <p:spPr/>
        <p:txBody>
          <a:bodyPr/>
          <a:lstStyle/>
          <a:p>
            <a:fld id="{CEA1BAAC-A5C2-5F44-BED1-CA62808DC8FF}" type="datetimeFigureOut">
              <a:rPr lang="en-US" smtClean="0"/>
              <a:t>5/31/26</a:t>
            </a:fld>
            <a:endParaRPr lang="en-US"/>
          </a:p>
        </p:txBody>
      </p:sp>
      <p:sp>
        <p:nvSpPr>
          <p:cNvPr id="5" name="Footer Placeholder 4">
            <a:extLst>
              <a:ext uri="{FF2B5EF4-FFF2-40B4-BE49-F238E27FC236}">
                <a16:creationId xmlns:a16="http://schemas.microsoft.com/office/drawing/2014/main" id="{E2CB90FC-E320-9457-854A-41B3662A54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48FE9-F1CC-E611-C6A3-824A7509C84D}"/>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1516397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FF127-E10B-FECE-FAA8-98EE8321D8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4D4077-FFCD-1608-3A81-944250F1DA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B21444-2B92-4160-A2A7-9DE14A5E0506}"/>
              </a:ext>
            </a:extLst>
          </p:cNvPr>
          <p:cNvSpPr>
            <a:spLocks noGrp="1"/>
          </p:cNvSpPr>
          <p:nvPr>
            <p:ph type="dt" sz="half" idx="10"/>
          </p:nvPr>
        </p:nvSpPr>
        <p:spPr/>
        <p:txBody>
          <a:bodyPr/>
          <a:lstStyle/>
          <a:p>
            <a:fld id="{CEA1BAAC-A5C2-5F44-BED1-CA62808DC8FF}" type="datetimeFigureOut">
              <a:rPr lang="en-US" smtClean="0"/>
              <a:t>5/31/26</a:t>
            </a:fld>
            <a:endParaRPr lang="en-US"/>
          </a:p>
        </p:txBody>
      </p:sp>
      <p:sp>
        <p:nvSpPr>
          <p:cNvPr id="5" name="Footer Placeholder 4">
            <a:extLst>
              <a:ext uri="{FF2B5EF4-FFF2-40B4-BE49-F238E27FC236}">
                <a16:creationId xmlns:a16="http://schemas.microsoft.com/office/drawing/2014/main" id="{5309B55B-77B8-6E19-FC5E-85F3E999F4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B2BDB7-E1EC-3E7D-C657-34DA5182D1DA}"/>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3365146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5C83D-CD00-37B8-79B4-027FC84098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7B6945-849E-D0FC-1A04-74C4634986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FD8BD3-264D-D0E9-8D36-01C3B2BA3C30}"/>
              </a:ext>
            </a:extLst>
          </p:cNvPr>
          <p:cNvSpPr>
            <a:spLocks noGrp="1"/>
          </p:cNvSpPr>
          <p:nvPr>
            <p:ph type="dt" sz="half" idx="10"/>
          </p:nvPr>
        </p:nvSpPr>
        <p:spPr/>
        <p:txBody>
          <a:bodyPr/>
          <a:lstStyle/>
          <a:p>
            <a:fld id="{CEA1BAAC-A5C2-5F44-BED1-CA62808DC8FF}" type="datetimeFigureOut">
              <a:rPr lang="en-US" smtClean="0"/>
              <a:t>5/31/26</a:t>
            </a:fld>
            <a:endParaRPr lang="en-US"/>
          </a:p>
        </p:txBody>
      </p:sp>
      <p:sp>
        <p:nvSpPr>
          <p:cNvPr id="5" name="Footer Placeholder 4">
            <a:extLst>
              <a:ext uri="{FF2B5EF4-FFF2-40B4-BE49-F238E27FC236}">
                <a16:creationId xmlns:a16="http://schemas.microsoft.com/office/drawing/2014/main" id="{337223D8-5749-5E29-F951-9F992AB46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82AB2C-4764-4330-06DA-E11B17B95ECC}"/>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16944846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985A2-36AA-C6DD-7303-AFAE8531AB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A67F15-E6B2-8CC5-D616-12521EA54B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F0F685-409E-C700-A7AE-81AD39E5F1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A1D798-4B80-68A1-9BEC-FBE17084396C}"/>
              </a:ext>
            </a:extLst>
          </p:cNvPr>
          <p:cNvSpPr>
            <a:spLocks noGrp="1"/>
          </p:cNvSpPr>
          <p:nvPr>
            <p:ph type="dt" sz="half" idx="10"/>
          </p:nvPr>
        </p:nvSpPr>
        <p:spPr/>
        <p:txBody>
          <a:bodyPr/>
          <a:lstStyle/>
          <a:p>
            <a:fld id="{CEA1BAAC-A5C2-5F44-BED1-CA62808DC8FF}" type="datetimeFigureOut">
              <a:rPr lang="en-US" smtClean="0"/>
              <a:t>5/31/26</a:t>
            </a:fld>
            <a:endParaRPr lang="en-US"/>
          </a:p>
        </p:txBody>
      </p:sp>
      <p:sp>
        <p:nvSpPr>
          <p:cNvPr id="6" name="Footer Placeholder 5">
            <a:extLst>
              <a:ext uri="{FF2B5EF4-FFF2-40B4-BE49-F238E27FC236}">
                <a16:creationId xmlns:a16="http://schemas.microsoft.com/office/drawing/2014/main" id="{CDA78209-072A-074B-BAC1-4CA3129CD4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000577-5AD6-D014-AF2E-03453B5D5908}"/>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5676332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B2A1B-C15D-BB94-7BCE-5768BBEBEC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A355238-EB1E-2CDA-19C6-48A472BD8F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735B0A-8160-306D-AF34-F3B099BD5B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F901D6-3F23-B18E-9772-6B50948FAE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9F5CEA-54B4-C2AF-A7E8-06615BD12E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ECBC9F-E6D9-0472-6F0A-D236BB5A50E2}"/>
              </a:ext>
            </a:extLst>
          </p:cNvPr>
          <p:cNvSpPr>
            <a:spLocks noGrp="1"/>
          </p:cNvSpPr>
          <p:nvPr>
            <p:ph type="dt" sz="half" idx="10"/>
          </p:nvPr>
        </p:nvSpPr>
        <p:spPr/>
        <p:txBody>
          <a:bodyPr/>
          <a:lstStyle/>
          <a:p>
            <a:fld id="{CEA1BAAC-A5C2-5F44-BED1-CA62808DC8FF}" type="datetimeFigureOut">
              <a:rPr lang="en-US" smtClean="0"/>
              <a:t>5/31/26</a:t>
            </a:fld>
            <a:endParaRPr lang="en-US"/>
          </a:p>
        </p:txBody>
      </p:sp>
      <p:sp>
        <p:nvSpPr>
          <p:cNvPr id="8" name="Footer Placeholder 7">
            <a:extLst>
              <a:ext uri="{FF2B5EF4-FFF2-40B4-BE49-F238E27FC236}">
                <a16:creationId xmlns:a16="http://schemas.microsoft.com/office/drawing/2014/main" id="{2BC521F9-374C-813C-3292-C5BE3EAC78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6B16DBC-8ABA-3517-EBF1-73E6BFFC26AB}"/>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1283396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25E10-E02D-D9BD-7FD9-48401C551F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DBDA57-6901-F6AF-72F4-13ACA300FFA2}"/>
              </a:ext>
            </a:extLst>
          </p:cNvPr>
          <p:cNvSpPr>
            <a:spLocks noGrp="1"/>
          </p:cNvSpPr>
          <p:nvPr>
            <p:ph type="dt" sz="half" idx="10"/>
          </p:nvPr>
        </p:nvSpPr>
        <p:spPr/>
        <p:txBody>
          <a:bodyPr/>
          <a:lstStyle/>
          <a:p>
            <a:fld id="{CEA1BAAC-A5C2-5F44-BED1-CA62808DC8FF}" type="datetimeFigureOut">
              <a:rPr lang="en-US" smtClean="0"/>
              <a:t>5/31/26</a:t>
            </a:fld>
            <a:endParaRPr lang="en-US"/>
          </a:p>
        </p:txBody>
      </p:sp>
      <p:sp>
        <p:nvSpPr>
          <p:cNvPr id="4" name="Footer Placeholder 3">
            <a:extLst>
              <a:ext uri="{FF2B5EF4-FFF2-40B4-BE49-F238E27FC236}">
                <a16:creationId xmlns:a16="http://schemas.microsoft.com/office/drawing/2014/main" id="{CF6D579B-F432-20F3-E188-FD591B52C5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57D82E-FD19-FCFE-2403-4277E495C077}"/>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1209202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5BF464-7578-5BEB-7E77-4599BADC22F7}"/>
              </a:ext>
            </a:extLst>
          </p:cNvPr>
          <p:cNvSpPr>
            <a:spLocks noGrp="1"/>
          </p:cNvSpPr>
          <p:nvPr>
            <p:ph type="dt" sz="half" idx="10"/>
          </p:nvPr>
        </p:nvSpPr>
        <p:spPr/>
        <p:txBody>
          <a:bodyPr/>
          <a:lstStyle/>
          <a:p>
            <a:fld id="{CEA1BAAC-A5C2-5F44-BED1-CA62808DC8FF}" type="datetimeFigureOut">
              <a:rPr lang="en-US" smtClean="0"/>
              <a:t>5/31/26</a:t>
            </a:fld>
            <a:endParaRPr lang="en-US"/>
          </a:p>
        </p:txBody>
      </p:sp>
      <p:sp>
        <p:nvSpPr>
          <p:cNvPr id="3" name="Footer Placeholder 2">
            <a:extLst>
              <a:ext uri="{FF2B5EF4-FFF2-40B4-BE49-F238E27FC236}">
                <a16:creationId xmlns:a16="http://schemas.microsoft.com/office/drawing/2014/main" id="{97D678E5-20E8-925B-F9A5-6DCD80C442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9CAF19-D48C-D9F7-9164-852ED8BA4CBE}"/>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2851755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C404B6-3F5F-3841-9A9A-E63F6574F965}" type="datetimeFigureOut">
              <a:rPr lang="en-US" smtClean="0"/>
              <a:t>5/31/26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1718844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026D7-1BA2-5A7E-DD6A-6866F9B9D6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EB9150-2F70-03EF-CD86-41BF20070F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0AF6C2-B7D0-36E6-15BA-5C18AB4CF3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4F7699-D04C-9C39-EACE-C8CC8D8F6C7A}"/>
              </a:ext>
            </a:extLst>
          </p:cNvPr>
          <p:cNvSpPr>
            <a:spLocks noGrp="1"/>
          </p:cNvSpPr>
          <p:nvPr>
            <p:ph type="dt" sz="half" idx="10"/>
          </p:nvPr>
        </p:nvSpPr>
        <p:spPr/>
        <p:txBody>
          <a:bodyPr/>
          <a:lstStyle/>
          <a:p>
            <a:fld id="{CEA1BAAC-A5C2-5F44-BED1-CA62808DC8FF}" type="datetimeFigureOut">
              <a:rPr lang="en-US" smtClean="0"/>
              <a:t>5/31/26</a:t>
            </a:fld>
            <a:endParaRPr lang="en-US"/>
          </a:p>
        </p:txBody>
      </p:sp>
      <p:sp>
        <p:nvSpPr>
          <p:cNvPr id="6" name="Footer Placeholder 5">
            <a:extLst>
              <a:ext uri="{FF2B5EF4-FFF2-40B4-BE49-F238E27FC236}">
                <a16:creationId xmlns:a16="http://schemas.microsoft.com/office/drawing/2014/main" id="{90B4EEBD-D9A9-95E3-3B0E-85A502214F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394B73-719D-5BFE-EF26-8D81ED36E1AD}"/>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876130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FDFBE-27DB-BBAB-592E-1AFE0CB0B1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96C867-A4D4-C374-930B-BB12EDEE58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C97999-C7BD-DACE-E81C-6D400C7ACE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1869B7-66D3-2648-9ED2-4D738DD0BD08}"/>
              </a:ext>
            </a:extLst>
          </p:cNvPr>
          <p:cNvSpPr>
            <a:spLocks noGrp="1"/>
          </p:cNvSpPr>
          <p:nvPr>
            <p:ph type="dt" sz="half" idx="10"/>
          </p:nvPr>
        </p:nvSpPr>
        <p:spPr/>
        <p:txBody>
          <a:bodyPr/>
          <a:lstStyle/>
          <a:p>
            <a:fld id="{CEA1BAAC-A5C2-5F44-BED1-CA62808DC8FF}" type="datetimeFigureOut">
              <a:rPr lang="en-US" smtClean="0"/>
              <a:t>5/31/26</a:t>
            </a:fld>
            <a:endParaRPr lang="en-US"/>
          </a:p>
        </p:txBody>
      </p:sp>
      <p:sp>
        <p:nvSpPr>
          <p:cNvPr id="6" name="Footer Placeholder 5">
            <a:extLst>
              <a:ext uri="{FF2B5EF4-FFF2-40B4-BE49-F238E27FC236}">
                <a16:creationId xmlns:a16="http://schemas.microsoft.com/office/drawing/2014/main" id="{91A8C14B-E345-9348-351A-3CEB13754A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1AB317-FC9D-FF1D-684A-1E8B828A4F6A}"/>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41181032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297A9-BB55-4FF6-9FAC-721C16828E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5727FE-E598-4469-05E0-93419EBA10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ECB11A-DD9F-E486-F2FC-97CF4397F3A5}"/>
              </a:ext>
            </a:extLst>
          </p:cNvPr>
          <p:cNvSpPr>
            <a:spLocks noGrp="1"/>
          </p:cNvSpPr>
          <p:nvPr>
            <p:ph type="dt" sz="half" idx="10"/>
          </p:nvPr>
        </p:nvSpPr>
        <p:spPr/>
        <p:txBody>
          <a:bodyPr/>
          <a:lstStyle/>
          <a:p>
            <a:fld id="{CEA1BAAC-A5C2-5F44-BED1-CA62808DC8FF}" type="datetimeFigureOut">
              <a:rPr lang="en-US" smtClean="0"/>
              <a:t>5/31/26</a:t>
            </a:fld>
            <a:endParaRPr lang="en-US"/>
          </a:p>
        </p:txBody>
      </p:sp>
      <p:sp>
        <p:nvSpPr>
          <p:cNvPr id="5" name="Footer Placeholder 4">
            <a:extLst>
              <a:ext uri="{FF2B5EF4-FFF2-40B4-BE49-F238E27FC236}">
                <a16:creationId xmlns:a16="http://schemas.microsoft.com/office/drawing/2014/main" id="{6E259534-560B-B557-F176-670B9AB78F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59E94C-1149-3A02-4178-F36C33AA0CDB}"/>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27770681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108EA-FC70-6B11-6D7A-D6332701AC8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ACBBCB-FB1C-708A-0B3B-234AD0FC20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B80574-6883-508F-2E1E-FBA064BA5F8D}"/>
              </a:ext>
            </a:extLst>
          </p:cNvPr>
          <p:cNvSpPr>
            <a:spLocks noGrp="1"/>
          </p:cNvSpPr>
          <p:nvPr>
            <p:ph type="dt" sz="half" idx="10"/>
          </p:nvPr>
        </p:nvSpPr>
        <p:spPr/>
        <p:txBody>
          <a:bodyPr/>
          <a:lstStyle/>
          <a:p>
            <a:fld id="{CEA1BAAC-A5C2-5F44-BED1-CA62808DC8FF}" type="datetimeFigureOut">
              <a:rPr lang="en-US" smtClean="0"/>
              <a:t>5/31/26</a:t>
            </a:fld>
            <a:endParaRPr lang="en-US"/>
          </a:p>
        </p:txBody>
      </p:sp>
      <p:sp>
        <p:nvSpPr>
          <p:cNvPr id="5" name="Footer Placeholder 4">
            <a:extLst>
              <a:ext uri="{FF2B5EF4-FFF2-40B4-BE49-F238E27FC236}">
                <a16:creationId xmlns:a16="http://schemas.microsoft.com/office/drawing/2014/main" id="{B629066A-65DB-4E6E-3C90-A7CD1ADE62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BE797B-F371-D621-BA20-CE09F8D0094E}"/>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30720541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lurb no Subhead">
    <p:spTree>
      <p:nvGrpSpPr>
        <p:cNvPr id="1" name=""/>
        <p:cNvGrpSpPr/>
        <p:nvPr/>
      </p:nvGrpSpPr>
      <p:grpSpPr>
        <a:xfrm>
          <a:off x="0" y="0"/>
          <a:ext cx="0" cy="0"/>
          <a:chOff x="0" y="0"/>
          <a:chExt cx="0" cy="0"/>
        </a:xfrm>
      </p:grpSpPr>
      <p:sp>
        <p:nvSpPr>
          <p:cNvPr id="7" name="Title 1"/>
          <p:cNvSpPr>
            <a:spLocks noGrp="1"/>
          </p:cNvSpPr>
          <p:nvPr>
            <p:ph type="title"/>
          </p:nvPr>
        </p:nvSpPr>
        <p:spPr>
          <a:xfrm>
            <a:off x="311717" y="187909"/>
            <a:ext cx="11559827" cy="858753"/>
          </a:xfrm>
        </p:spPr>
        <p:txBody>
          <a:bodyPr/>
          <a:lstStyle/>
          <a:p>
            <a:r>
              <a:rPr lang="en-US"/>
              <a:t>Click to edit Master title style</a:t>
            </a:r>
          </a:p>
        </p:txBody>
      </p:sp>
      <p:sp>
        <p:nvSpPr>
          <p:cNvPr id="8" name="Content Placeholder 2"/>
          <p:cNvSpPr>
            <a:spLocks noGrp="1"/>
          </p:cNvSpPr>
          <p:nvPr>
            <p:ph idx="1" hasCustomPrompt="1"/>
          </p:nvPr>
        </p:nvSpPr>
        <p:spPr>
          <a:xfrm>
            <a:off x="1314843" y="1049285"/>
            <a:ext cx="9553576" cy="5337457"/>
          </a:xfrm>
          <a:prstGeom prst="rect">
            <a:avLst/>
          </a:prstGeom>
        </p:spPr>
        <p:txBody>
          <a:bodyPr anchor="ctr">
            <a:normAutofit/>
          </a:bodyPr>
          <a:lstStyle>
            <a:lvl1pPr algn="ctr">
              <a:defRPr sz="2400" b="0" i="1">
                <a:solidFill>
                  <a:schemeClr val="tx1"/>
                </a:solidFill>
              </a:defRPr>
            </a:lvl1pPr>
            <a:lvl2pPr marL="180000" indent="0" algn="ctr">
              <a:spcBef>
                <a:spcPts val="1272"/>
              </a:spcBef>
              <a:buNone/>
              <a:defRPr sz="2800" b="0" i="0">
                <a:solidFill>
                  <a:schemeClr val="tx1"/>
                </a:solidFill>
                <a:latin typeface="+mn-lt"/>
              </a:defRPr>
            </a:lvl2pPr>
            <a:lvl3pPr>
              <a:defRPr b="0">
                <a:solidFill>
                  <a:schemeClr val="tx1"/>
                </a:solidFill>
              </a:defRPr>
            </a:lvl3pPr>
            <a:lvl4pPr>
              <a:defRPr b="0">
                <a:solidFill>
                  <a:schemeClr val="tx1"/>
                </a:solidFill>
              </a:defRPr>
            </a:lvl4pPr>
            <a:lvl5pPr>
              <a:defRPr b="0">
                <a:solidFill>
                  <a:schemeClr val="tx1"/>
                </a:solidFill>
              </a:defRPr>
            </a:lvl5pPr>
          </a:lstStyle>
          <a:p>
            <a:pPr lvl="1"/>
            <a:r>
              <a:rPr lang="en-US"/>
              <a:t>Click to insert a standalone blurb that will be formatted slightly differently than the text of the other slide templates.</a:t>
            </a:r>
          </a:p>
        </p:txBody>
      </p:sp>
      <p:sp>
        <p:nvSpPr>
          <p:cNvPr id="9" name="Slide Number Placeholder 22"/>
          <p:cNvSpPr>
            <a:spLocks noGrp="1"/>
          </p:cNvSpPr>
          <p:nvPr>
            <p:ph type="sldNum" sz="quarter" idx="4"/>
          </p:nvPr>
        </p:nvSpPr>
        <p:spPr>
          <a:xfrm>
            <a:off x="9026744" y="6393424"/>
            <a:ext cx="2844800" cy="274637"/>
          </a:xfrm>
          <a:prstGeom prst="rect">
            <a:avLst/>
          </a:prstGeom>
        </p:spPr>
        <p:txBody>
          <a:bodyPr vert="horz" lIns="91440" tIns="45720" rIns="91440" bIns="45720" rtlCol="0" anchor="ctr"/>
          <a:lstStyle>
            <a:lvl1pPr algn="r">
              <a:defRPr sz="1200">
                <a:solidFill>
                  <a:schemeClr val="tx1"/>
                </a:solidFill>
                <a:latin typeface="+mn-lt"/>
                <a:cs typeface="Open Sans"/>
              </a:defRPr>
            </a:lvl1pPr>
          </a:lstStyle>
          <a:p>
            <a:fld id="{4FE7476D-4B21-D746-8C8B-F2902D7656B5}" type="slidenum">
              <a:rPr lang="en-US" smtClean="0"/>
              <a:pPr/>
              <a:t>‹#›</a:t>
            </a:fld>
            <a:endParaRPr lang="en-US"/>
          </a:p>
        </p:txBody>
      </p:sp>
      <p:sp>
        <p:nvSpPr>
          <p:cNvPr id="10" name="Text Placeholder 8"/>
          <p:cNvSpPr>
            <a:spLocks noGrp="1"/>
          </p:cNvSpPr>
          <p:nvPr>
            <p:ph type="body" sz="quarter" idx="10" hasCustomPrompt="1"/>
          </p:nvPr>
        </p:nvSpPr>
        <p:spPr>
          <a:xfrm>
            <a:off x="1347048" y="6386742"/>
            <a:ext cx="9497904" cy="471259"/>
          </a:xfrm>
          <a:prstGeom prst="rect">
            <a:avLst/>
          </a:prstGeom>
        </p:spPr>
        <p:txBody>
          <a:bodyPr>
            <a:normAutofit/>
          </a:bodyPr>
          <a:lstStyle>
            <a:lvl1pPr algn="ctr">
              <a:defRPr sz="1200" b="0" i="1">
                <a:solidFill>
                  <a:srgbClr val="444444"/>
                </a:solidFill>
                <a:latin typeface="+mn-lt"/>
              </a:defRPr>
            </a:lvl1pPr>
          </a:lstStyle>
          <a:p>
            <a:r>
              <a:rPr lang="en-US"/>
              <a:t>Citations (if applicable)</a:t>
            </a:r>
          </a:p>
        </p:txBody>
      </p:sp>
    </p:spTree>
    <p:extLst>
      <p:ext uri="{BB962C8B-B14F-4D97-AF65-F5344CB8AC3E}">
        <p14:creationId xmlns:p14="http://schemas.microsoft.com/office/powerpoint/2010/main" val="736809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C404B6-3F5F-3841-9A9A-E63F6574F965}" type="datetimeFigureOut">
              <a:rPr lang="en-US" smtClean="0"/>
              <a:t>5/31/26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564500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C404B6-3F5F-3841-9A9A-E63F6574F965}" type="datetimeFigureOut">
              <a:rPr lang="en-US" smtClean="0"/>
              <a:t>5/31/26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99001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C404B6-3F5F-3841-9A9A-E63F6574F965}" type="datetimeFigureOut">
              <a:rPr lang="en-US" smtClean="0"/>
              <a:t>5/31/26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1714663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C404B6-3F5F-3841-9A9A-E63F6574F965}" type="datetimeFigureOut">
              <a:rPr lang="en-US" smtClean="0"/>
              <a:t>5/31/26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489300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C404B6-3F5F-3841-9A9A-E63F6574F965}" type="datetimeFigureOut">
              <a:rPr lang="en-US" smtClean="0"/>
              <a:t>5/31/26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1311794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C404B6-3F5F-3841-9A9A-E63F6574F965}" type="datetimeFigureOut">
              <a:rPr lang="en-US" smtClean="0"/>
              <a:t>5/31/26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705836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C404B6-3F5F-3841-9A9A-E63F6574F965}" type="datetimeFigureOut">
              <a:rPr lang="en-US" smtClean="0"/>
              <a:t>5/31/26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804305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C404B6-3F5F-3841-9A9A-E63F6574F965}" type="datetimeFigureOut">
              <a:rPr lang="en-US" smtClean="0"/>
              <a:t>5/31/26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A22490-1778-D343-B5FD-6AFBB6B18905}" type="slidenum">
              <a:rPr lang="en-US" smtClean="0"/>
              <a:t>‹#›</a:t>
            </a:fld>
            <a:endParaRPr lang="en-US"/>
          </a:p>
        </p:txBody>
      </p:sp>
    </p:spTree>
    <p:extLst>
      <p:ext uri="{BB962C8B-B14F-4D97-AF65-F5344CB8AC3E}">
        <p14:creationId xmlns:p14="http://schemas.microsoft.com/office/powerpoint/2010/main" val="28192162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C651F6-1770-BA72-9CE7-D4AEE31A75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68864E-18DD-A745-CEE9-8A132B05AC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EE2D3B-8FBD-B1FF-7DF4-520F0E9F69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1BAAC-A5C2-5F44-BED1-CA62808DC8FF}" type="datetimeFigureOut">
              <a:rPr lang="en-US" smtClean="0"/>
              <a:t>5/31/26</a:t>
            </a:fld>
            <a:endParaRPr lang="en-US"/>
          </a:p>
        </p:txBody>
      </p:sp>
      <p:sp>
        <p:nvSpPr>
          <p:cNvPr id="5" name="Footer Placeholder 4">
            <a:extLst>
              <a:ext uri="{FF2B5EF4-FFF2-40B4-BE49-F238E27FC236}">
                <a16:creationId xmlns:a16="http://schemas.microsoft.com/office/drawing/2014/main" id="{4EEB7A0D-E34B-DB06-E1ED-F7952943E6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056CF4-BA23-5E07-74C2-6A7D7E4681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88E0BB-5D65-834B-B32F-630F08559700}" type="slidenum">
              <a:rPr lang="en-US" smtClean="0"/>
              <a:t>‹#›</a:t>
            </a:fld>
            <a:endParaRPr lang="en-US"/>
          </a:p>
        </p:txBody>
      </p:sp>
    </p:spTree>
    <p:extLst>
      <p:ext uri="{BB962C8B-B14F-4D97-AF65-F5344CB8AC3E}">
        <p14:creationId xmlns:p14="http://schemas.microsoft.com/office/powerpoint/2010/main" val="35826233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Layout" Target="../diagrams/layout3.xml"/><Relationship Id="rId7" Type="http://schemas.openxmlformats.org/officeDocument/2006/relationships/image" Target="../media/image15.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4.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5.jpe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mailto:sewrob@uark.edu"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8" descr="Landscape view of a rice field in Arkansas.">
            <a:extLst>
              <a:ext uri="{FF2B5EF4-FFF2-40B4-BE49-F238E27FC236}">
                <a16:creationId xmlns:a16="http://schemas.microsoft.com/office/drawing/2014/main" id="{C58BF5E7-B809-E34E-A305-A734F5025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487" r="1" b="1"/>
          <a:stretch>
            <a:fillRect/>
          </a:stretch>
        </p:blipFill>
        <p:spPr bwMode="auto">
          <a:xfrm>
            <a:off x="-3447" y="-1"/>
            <a:ext cx="12195447" cy="6879745"/>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95C0E3-B8D3-A50B-53D8-751F3498CBA8}"/>
              </a:ext>
            </a:extLst>
          </p:cNvPr>
          <p:cNvSpPr>
            <a:spLocks noGrp="1"/>
          </p:cNvSpPr>
          <p:nvPr>
            <p:ph type="ctrTitle"/>
          </p:nvPr>
        </p:nvSpPr>
        <p:spPr>
          <a:xfrm>
            <a:off x="859028" y="4121944"/>
            <a:ext cx="8714463" cy="1620665"/>
          </a:xfrm>
        </p:spPr>
        <p:txBody>
          <a:bodyPr>
            <a:normAutofit/>
          </a:bodyPr>
          <a:lstStyle/>
          <a:p>
            <a:pPr algn="l"/>
            <a:r>
              <a:rPr lang="en-US" sz="4000" dirty="0">
                <a:solidFill>
                  <a:srgbClr val="FFFFFF"/>
                </a:solidFill>
              </a:rPr>
              <a:t>Cultivating Learning &amp; Harvesting Insight:</a:t>
            </a:r>
            <a:br>
              <a:rPr lang="en-US" sz="4000" dirty="0">
                <a:solidFill>
                  <a:srgbClr val="FFFFFF"/>
                </a:solidFill>
              </a:rPr>
            </a:br>
            <a:r>
              <a:rPr lang="en-US" sz="2500" i="1" dirty="0">
                <a:solidFill>
                  <a:srgbClr val="FFFFFF"/>
                </a:solidFill>
              </a:rPr>
              <a:t>Designing Human-Centered Assessments for Agricultural Statistics</a:t>
            </a:r>
            <a:endParaRPr lang="en-US" sz="2500" dirty="0">
              <a:solidFill>
                <a:srgbClr val="FFFFFF"/>
              </a:solidFill>
            </a:endParaRPr>
          </a:p>
        </p:txBody>
      </p:sp>
      <p:sp>
        <p:nvSpPr>
          <p:cNvPr id="3" name="Subtitle 2">
            <a:extLst>
              <a:ext uri="{FF2B5EF4-FFF2-40B4-BE49-F238E27FC236}">
                <a16:creationId xmlns:a16="http://schemas.microsoft.com/office/drawing/2014/main" id="{BEA0E845-4210-7543-4632-C2C2EE3333F4}"/>
              </a:ext>
            </a:extLst>
          </p:cNvPr>
          <p:cNvSpPr>
            <a:spLocks noGrp="1"/>
          </p:cNvSpPr>
          <p:nvPr>
            <p:ph type="subTitle" idx="1"/>
          </p:nvPr>
        </p:nvSpPr>
        <p:spPr>
          <a:xfrm>
            <a:off x="859028" y="5737867"/>
            <a:ext cx="8714463" cy="618479"/>
          </a:xfrm>
        </p:spPr>
        <p:txBody>
          <a:bodyPr>
            <a:normAutofit fontScale="85000" lnSpcReduction="20000"/>
          </a:bodyPr>
          <a:lstStyle/>
          <a:p>
            <a:pPr algn="l"/>
            <a:r>
              <a:rPr lang="en-US" sz="2000" dirty="0">
                <a:solidFill>
                  <a:srgbClr val="FFFFFF"/>
                </a:solidFill>
              </a:rPr>
              <a:t>Samantha Robinson, PhD</a:t>
            </a:r>
          </a:p>
          <a:p>
            <a:pPr algn="l"/>
            <a:r>
              <a:rPr lang="en-US" sz="2000" dirty="0">
                <a:solidFill>
                  <a:srgbClr val="FFFFFF"/>
                </a:solidFill>
              </a:rPr>
              <a:t>University of Arkansas</a:t>
            </a:r>
          </a:p>
        </p:txBody>
      </p:sp>
    </p:spTree>
    <p:extLst>
      <p:ext uri="{BB962C8B-B14F-4D97-AF65-F5344CB8AC3E}">
        <p14:creationId xmlns:p14="http://schemas.microsoft.com/office/powerpoint/2010/main" val="3654536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panose="020F0502020204030204"/>
            </a:endParaRPr>
          </a:p>
        </p:txBody>
      </p:sp>
      <p:sp>
        <p:nvSpPr>
          <p:cNvPr id="2" name="Title 1">
            <a:extLst>
              <a:ext uri="{FF2B5EF4-FFF2-40B4-BE49-F238E27FC236}">
                <a16:creationId xmlns:a16="http://schemas.microsoft.com/office/drawing/2014/main" id="{DBCBCFD9-EAAA-12B1-8409-4B931C41E56B}"/>
              </a:ext>
            </a:extLst>
          </p:cNvPr>
          <p:cNvSpPr>
            <a:spLocks noGrp="1"/>
          </p:cNvSpPr>
          <p:nvPr>
            <p:ph type="title"/>
          </p:nvPr>
        </p:nvSpPr>
        <p:spPr>
          <a:xfrm>
            <a:off x="838200" y="557188"/>
            <a:ext cx="10515600" cy="1133499"/>
          </a:xfrm>
        </p:spPr>
        <p:txBody>
          <a:bodyPr>
            <a:normAutofit/>
          </a:bodyPr>
          <a:lstStyle/>
          <a:p>
            <a:r>
              <a:rPr lang="en-US" dirty="0"/>
              <a:t>Strategies for Educators</a:t>
            </a:r>
          </a:p>
        </p:txBody>
      </p:sp>
      <p:graphicFrame>
        <p:nvGraphicFramePr>
          <p:cNvPr id="5" name="Content Placeholder 2">
            <a:extLst>
              <a:ext uri="{FF2B5EF4-FFF2-40B4-BE49-F238E27FC236}">
                <a16:creationId xmlns:a16="http://schemas.microsoft.com/office/drawing/2014/main" id="{8203D400-C042-C37C-916C-83246195F62B}"/>
              </a:ext>
            </a:extLst>
          </p:cNvPr>
          <p:cNvGraphicFramePr>
            <a:graphicFrameLocks noGrp="1"/>
          </p:cNvGraphicFramePr>
          <p:nvPr>
            <p:ph idx="1"/>
            <p:extLst>
              <p:ext uri="{D42A27DB-BD31-4B8C-83A1-F6EECF244321}">
                <p14:modId xmlns:p14="http://schemas.microsoft.com/office/powerpoint/2010/main" val="4082770094"/>
              </p:ext>
            </p:extLst>
          </p:nvPr>
        </p:nvGraphicFramePr>
        <p:xfrm>
          <a:off x="838200" y="1828801"/>
          <a:ext cx="10515600" cy="895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7 Basic Elements of a Strategic Plan: Comparing the Traditional Model to  VMOST">
            <a:extLst>
              <a:ext uri="{FF2B5EF4-FFF2-40B4-BE49-F238E27FC236}">
                <a16:creationId xmlns:a16="http://schemas.microsoft.com/office/drawing/2014/main" id="{F108E46C-D259-DFF9-47A4-3E36E6548F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57168" y="419075"/>
            <a:ext cx="2096632" cy="11789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onceptual summary of the FACT assessment framework, illustrating the integration of assessment instruments with and without AI assistance across fundamental, applied, conceptual, and critical thinking domains to achieve a balanced approach.">
            <a:extLst>
              <a:ext uri="{FF2B5EF4-FFF2-40B4-BE49-F238E27FC236}">
                <a16:creationId xmlns:a16="http://schemas.microsoft.com/office/drawing/2014/main" id="{90036805-DE36-46F8-2BE7-90469AA01DD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81234" y="2988095"/>
            <a:ext cx="5828261" cy="3292971"/>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5">
            <a:extLst>
              <a:ext uri="{FF2B5EF4-FFF2-40B4-BE49-F238E27FC236}">
                <a16:creationId xmlns:a16="http://schemas.microsoft.com/office/drawing/2014/main" id="{E776CC03-0DA5-0AFA-3C38-35BA3E084AB1}"/>
              </a:ext>
            </a:extLst>
          </p:cNvPr>
          <p:cNvPicPr>
            <a:picLocks noChangeAspect="1"/>
          </p:cNvPicPr>
          <p:nvPr/>
        </p:nvPicPr>
        <p:blipFill>
          <a:blip r:embed="rId9"/>
          <a:stretch>
            <a:fillRect/>
          </a:stretch>
        </p:blipFill>
        <p:spPr>
          <a:xfrm>
            <a:off x="6179457" y="2988095"/>
            <a:ext cx="6009495" cy="2989723"/>
          </a:xfrm>
          <a:prstGeom prst="rect">
            <a:avLst/>
          </a:prstGeom>
        </p:spPr>
      </p:pic>
    </p:spTree>
    <p:extLst>
      <p:ext uri="{BB962C8B-B14F-4D97-AF65-F5344CB8AC3E}">
        <p14:creationId xmlns:p14="http://schemas.microsoft.com/office/powerpoint/2010/main" val="2143561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panose="020F0502020204030204"/>
            </a:endParaRPr>
          </a:p>
        </p:txBody>
      </p:sp>
      <p:sp>
        <p:nvSpPr>
          <p:cNvPr id="2" name="Title 1">
            <a:extLst>
              <a:ext uri="{FF2B5EF4-FFF2-40B4-BE49-F238E27FC236}">
                <a16:creationId xmlns:a16="http://schemas.microsoft.com/office/drawing/2014/main" id="{3B6451AD-6929-A0F6-8BA4-C307B7297899}"/>
              </a:ext>
            </a:extLst>
          </p:cNvPr>
          <p:cNvSpPr>
            <a:spLocks noGrp="1"/>
          </p:cNvSpPr>
          <p:nvPr>
            <p:ph type="title"/>
          </p:nvPr>
        </p:nvSpPr>
        <p:spPr>
          <a:xfrm>
            <a:off x="838200" y="556995"/>
            <a:ext cx="10515600" cy="1133693"/>
          </a:xfrm>
        </p:spPr>
        <p:txBody>
          <a:bodyPr>
            <a:normAutofit fontScale="90000"/>
          </a:bodyPr>
          <a:lstStyle/>
          <a:p>
            <a:r>
              <a:rPr lang="en-US" dirty="0"/>
              <a:t>My Approach:</a:t>
            </a:r>
            <a:br>
              <a:rPr lang="en-US" dirty="0"/>
            </a:br>
            <a:r>
              <a:rPr lang="en-US" dirty="0"/>
              <a:t>A Progressive Framework for AI Integration</a:t>
            </a:r>
          </a:p>
        </p:txBody>
      </p:sp>
      <p:graphicFrame>
        <p:nvGraphicFramePr>
          <p:cNvPr id="5" name="Content Placeholder 2">
            <a:extLst>
              <a:ext uri="{FF2B5EF4-FFF2-40B4-BE49-F238E27FC236}">
                <a16:creationId xmlns:a16="http://schemas.microsoft.com/office/drawing/2014/main" id="{64CE9D89-65F2-3E98-27C4-D7C21CC17869}"/>
              </a:ext>
            </a:extLst>
          </p:cNvPr>
          <p:cNvGraphicFramePr>
            <a:graphicFrameLocks noGrp="1"/>
          </p:cNvGraphicFramePr>
          <p:nvPr>
            <p:ph idx="1"/>
            <p:extLst>
              <p:ext uri="{D42A27DB-BD31-4B8C-83A1-F6EECF244321}">
                <p14:modId xmlns:p14="http://schemas.microsoft.com/office/powerpoint/2010/main" val="3585300079"/>
              </p:ext>
            </p:extLst>
          </p:nvPr>
        </p:nvGraphicFramePr>
        <p:xfrm>
          <a:off x="838200" y="1825624"/>
          <a:ext cx="10515600" cy="43513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5223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noFill/>
          <a:ln/>
        </p:spPr>
        <p:txBody>
          <a:bodyPr/>
          <a:lstStyle/>
          <a:p>
            <a:endParaRPr lang="en-US" sz="2400"/>
          </a:p>
        </p:txBody>
      </p:sp>
      <p:sp>
        <p:nvSpPr>
          <p:cNvPr id="6" name="Shape 3"/>
          <p:cNvSpPr/>
          <p:nvPr/>
        </p:nvSpPr>
        <p:spPr>
          <a:xfrm>
            <a:off x="914400" y="2148840"/>
            <a:ext cx="670560" cy="670560"/>
          </a:xfrm>
          <a:prstGeom prst="ellipse">
            <a:avLst/>
          </a:prstGeom>
          <a:solidFill>
            <a:srgbClr val="2C5F2D"/>
          </a:solidFill>
          <a:ln/>
        </p:spPr>
        <p:txBody>
          <a:bodyPr/>
          <a:lstStyle/>
          <a:p>
            <a:endParaRPr lang="en-US" sz="2400"/>
          </a:p>
        </p:txBody>
      </p:sp>
      <p:pic>
        <p:nvPicPr>
          <p:cNvPr id="7" name="Image 1" descr="preencoded.png"/>
          <p:cNvPicPr>
            <a:picLocks noChangeAspect="1"/>
          </p:cNvPicPr>
          <p:nvPr/>
        </p:nvPicPr>
        <p:blipFill>
          <a:blip r:embed="rId3"/>
          <a:stretch>
            <a:fillRect/>
          </a:stretch>
        </p:blipFill>
        <p:spPr>
          <a:xfrm>
            <a:off x="1036320" y="2270760"/>
            <a:ext cx="426720" cy="426720"/>
          </a:xfrm>
          <a:prstGeom prst="rect">
            <a:avLst/>
          </a:prstGeom>
        </p:spPr>
      </p:pic>
      <p:sp>
        <p:nvSpPr>
          <p:cNvPr id="8" name="Text 4"/>
          <p:cNvSpPr/>
          <p:nvPr/>
        </p:nvSpPr>
        <p:spPr>
          <a:xfrm>
            <a:off x="1767840" y="2026920"/>
            <a:ext cx="3657600" cy="792480"/>
          </a:xfrm>
          <a:prstGeom prst="rect">
            <a:avLst/>
          </a:prstGeom>
          <a:noFill/>
          <a:ln/>
        </p:spPr>
        <p:txBody>
          <a:bodyPr wrap="square" lIns="0" tIns="0" rIns="0" bIns="0" rtlCol="0" anchor="ctr"/>
          <a:lstStyle/>
          <a:p>
            <a:r>
              <a:rPr lang="en-US" sz="1733" b="1" dirty="0">
                <a:solidFill>
                  <a:srgbClr val="2C5F2D"/>
                </a:solidFill>
                <a:ea typeface="Georgia" pitchFamily="34" charset="-122"/>
                <a:cs typeface="Georgia" pitchFamily="34" charset="-120"/>
              </a:rPr>
              <a:t>Personal Data Collection</a:t>
            </a:r>
            <a:endParaRPr lang="en-US" sz="1733" dirty="0"/>
          </a:p>
        </p:txBody>
      </p:sp>
      <p:sp>
        <p:nvSpPr>
          <p:cNvPr id="9" name="Text 5"/>
          <p:cNvSpPr/>
          <p:nvPr/>
        </p:nvSpPr>
        <p:spPr>
          <a:xfrm>
            <a:off x="914400" y="2941320"/>
            <a:ext cx="4511040" cy="914400"/>
          </a:xfrm>
          <a:prstGeom prst="rect">
            <a:avLst/>
          </a:prstGeom>
          <a:noFill/>
          <a:ln/>
        </p:spPr>
        <p:txBody>
          <a:bodyPr wrap="square" lIns="0" tIns="0" rIns="0" bIns="0" rtlCol="0" anchor="ctr"/>
          <a:lstStyle/>
          <a:p>
            <a:r>
              <a:rPr lang="en-US" sz="1467" dirty="0">
                <a:solidFill>
                  <a:srgbClr val="5A6B5A"/>
                </a:solidFill>
                <a:latin typeface="Calibri" pitchFamily="34" charset="0"/>
                <a:ea typeface="Calibri" pitchFamily="34" charset="-122"/>
                <a:cs typeface="Calibri" pitchFamily="34" charset="-120"/>
              </a:rPr>
              <a:t>Students collect their own data from agricultural settings, making each project unique and non-replicable by AI.</a:t>
            </a:r>
            <a:endParaRPr lang="en-US" sz="1467" dirty="0"/>
          </a:p>
        </p:txBody>
      </p:sp>
      <p:sp>
        <p:nvSpPr>
          <p:cNvPr id="11" name="Shape 7"/>
          <p:cNvSpPr/>
          <p:nvPr/>
        </p:nvSpPr>
        <p:spPr>
          <a:xfrm>
            <a:off x="6766560" y="2148840"/>
            <a:ext cx="670560" cy="670560"/>
          </a:xfrm>
          <a:prstGeom prst="ellipse">
            <a:avLst/>
          </a:prstGeom>
          <a:solidFill>
            <a:srgbClr val="2C5F2D"/>
          </a:solidFill>
          <a:ln/>
        </p:spPr>
        <p:txBody>
          <a:bodyPr/>
          <a:lstStyle/>
          <a:p>
            <a:endParaRPr lang="en-US" sz="2400"/>
          </a:p>
        </p:txBody>
      </p:sp>
      <p:pic>
        <p:nvPicPr>
          <p:cNvPr id="12" name="Image 2" descr="preencoded.png"/>
          <p:cNvPicPr>
            <a:picLocks noChangeAspect="1"/>
          </p:cNvPicPr>
          <p:nvPr/>
        </p:nvPicPr>
        <p:blipFill>
          <a:blip r:embed="rId4"/>
          <a:stretch>
            <a:fillRect/>
          </a:stretch>
        </p:blipFill>
        <p:spPr>
          <a:xfrm>
            <a:off x="6888480" y="2270760"/>
            <a:ext cx="426720" cy="426720"/>
          </a:xfrm>
          <a:prstGeom prst="rect">
            <a:avLst/>
          </a:prstGeom>
        </p:spPr>
      </p:pic>
      <p:sp>
        <p:nvSpPr>
          <p:cNvPr id="13" name="Text 8"/>
          <p:cNvSpPr/>
          <p:nvPr/>
        </p:nvSpPr>
        <p:spPr>
          <a:xfrm>
            <a:off x="7620000" y="2026920"/>
            <a:ext cx="3657600" cy="792480"/>
          </a:xfrm>
          <a:prstGeom prst="rect">
            <a:avLst/>
          </a:prstGeom>
          <a:noFill/>
          <a:ln/>
        </p:spPr>
        <p:txBody>
          <a:bodyPr wrap="square" lIns="0" tIns="0" rIns="0" bIns="0" rtlCol="0" anchor="ctr"/>
          <a:lstStyle/>
          <a:p>
            <a:r>
              <a:rPr lang="en-US" sz="1733" b="1" dirty="0">
                <a:solidFill>
                  <a:srgbClr val="2C5F2D"/>
                </a:solidFill>
                <a:ea typeface="Georgia" pitchFamily="34" charset="-122"/>
                <a:cs typeface="Georgia" pitchFamily="34" charset="-120"/>
              </a:rPr>
              <a:t>Critical &amp; Domain-Specific Thinking</a:t>
            </a:r>
            <a:endParaRPr lang="en-US" sz="1733" dirty="0"/>
          </a:p>
        </p:txBody>
      </p:sp>
      <p:sp>
        <p:nvSpPr>
          <p:cNvPr id="14" name="Text 9"/>
          <p:cNvSpPr/>
          <p:nvPr/>
        </p:nvSpPr>
        <p:spPr>
          <a:xfrm>
            <a:off x="6766560" y="2941320"/>
            <a:ext cx="4511040" cy="914400"/>
          </a:xfrm>
          <a:prstGeom prst="rect">
            <a:avLst/>
          </a:prstGeom>
          <a:noFill/>
          <a:ln/>
        </p:spPr>
        <p:txBody>
          <a:bodyPr wrap="square" lIns="0" tIns="0" rIns="0" bIns="0" rtlCol="0" anchor="ctr"/>
          <a:lstStyle/>
          <a:p>
            <a:r>
              <a:rPr lang="en-US" sz="1467" dirty="0">
                <a:solidFill>
                  <a:srgbClr val="5A6B5A"/>
                </a:solidFill>
                <a:latin typeface="Calibri" pitchFamily="34" charset="0"/>
                <a:ea typeface="Calibri" pitchFamily="34" charset="-122"/>
                <a:cs typeface="Calibri" pitchFamily="34" charset="-120"/>
              </a:rPr>
              <a:t>Assessments require reasoning rooted in students' individual research interests and agricultural expertise.</a:t>
            </a:r>
            <a:endParaRPr lang="en-US" sz="1467" dirty="0"/>
          </a:p>
        </p:txBody>
      </p:sp>
      <p:sp>
        <p:nvSpPr>
          <p:cNvPr id="16" name="Shape 11"/>
          <p:cNvSpPr/>
          <p:nvPr/>
        </p:nvSpPr>
        <p:spPr>
          <a:xfrm>
            <a:off x="914400" y="4297680"/>
            <a:ext cx="670560" cy="670560"/>
          </a:xfrm>
          <a:prstGeom prst="ellipse">
            <a:avLst/>
          </a:prstGeom>
          <a:solidFill>
            <a:srgbClr val="2C5F2D"/>
          </a:solidFill>
          <a:ln/>
        </p:spPr>
        <p:txBody>
          <a:bodyPr/>
          <a:lstStyle/>
          <a:p>
            <a:endParaRPr lang="en-US" sz="2400"/>
          </a:p>
        </p:txBody>
      </p:sp>
      <p:pic>
        <p:nvPicPr>
          <p:cNvPr id="17" name="Image 3" descr="preencoded.png"/>
          <p:cNvPicPr>
            <a:picLocks noChangeAspect="1"/>
          </p:cNvPicPr>
          <p:nvPr/>
        </p:nvPicPr>
        <p:blipFill>
          <a:blip r:embed="rId5"/>
          <a:stretch>
            <a:fillRect/>
          </a:stretch>
        </p:blipFill>
        <p:spPr>
          <a:xfrm>
            <a:off x="1036320" y="4419600"/>
            <a:ext cx="426720" cy="426720"/>
          </a:xfrm>
          <a:prstGeom prst="rect">
            <a:avLst/>
          </a:prstGeom>
        </p:spPr>
      </p:pic>
      <p:sp>
        <p:nvSpPr>
          <p:cNvPr id="18" name="Text 12"/>
          <p:cNvSpPr/>
          <p:nvPr/>
        </p:nvSpPr>
        <p:spPr>
          <a:xfrm>
            <a:off x="1767840" y="4175760"/>
            <a:ext cx="3657600" cy="792480"/>
          </a:xfrm>
          <a:prstGeom prst="rect">
            <a:avLst/>
          </a:prstGeom>
          <a:noFill/>
          <a:ln/>
        </p:spPr>
        <p:txBody>
          <a:bodyPr wrap="square" lIns="0" tIns="0" rIns="0" bIns="0" rtlCol="0" anchor="ctr"/>
          <a:lstStyle/>
          <a:p>
            <a:r>
              <a:rPr lang="en-US" sz="1733" b="1" dirty="0">
                <a:solidFill>
                  <a:srgbClr val="2C5F2D"/>
                </a:solidFill>
                <a:ea typeface="Georgia" pitchFamily="34" charset="-122"/>
                <a:cs typeface="Georgia" pitchFamily="34" charset="-120"/>
              </a:rPr>
              <a:t>Communication Across Settings</a:t>
            </a:r>
            <a:endParaRPr lang="en-US" sz="1733" dirty="0"/>
          </a:p>
        </p:txBody>
      </p:sp>
      <p:sp>
        <p:nvSpPr>
          <p:cNvPr id="19" name="Text 13"/>
          <p:cNvSpPr/>
          <p:nvPr/>
        </p:nvSpPr>
        <p:spPr>
          <a:xfrm>
            <a:off x="914400" y="5090160"/>
            <a:ext cx="4511040" cy="914400"/>
          </a:xfrm>
          <a:prstGeom prst="rect">
            <a:avLst/>
          </a:prstGeom>
          <a:noFill/>
          <a:ln/>
        </p:spPr>
        <p:txBody>
          <a:bodyPr wrap="square" lIns="0" tIns="0" rIns="0" bIns="0" rtlCol="0" anchor="ctr"/>
          <a:lstStyle/>
          <a:p>
            <a:r>
              <a:rPr lang="en-US" sz="1467" dirty="0">
                <a:solidFill>
                  <a:srgbClr val="5A6B5A"/>
                </a:solidFill>
                <a:latin typeface="Calibri" pitchFamily="34" charset="0"/>
                <a:ea typeface="Calibri" pitchFamily="34" charset="-122"/>
                <a:cs typeface="Calibri" pitchFamily="34" charset="-120"/>
              </a:rPr>
              <a:t>Peer-to-peer discussion and varied presentation formats where personal insight is essential.</a:t>
            </a:r>
            <a:endParaRPr lang="en-US" sz="1467" dirty="0"/>
          </a:p>
        </p:txBody>
      </p:sp>
      <p:sp>
        <p:nvSpPr>
          <p:cNvPr id="21" name="Shape 15"/>
          <p:cNvSpPr/>
          <p:nvPr/>
        </p:nvSpPr>
        <p:spPr>
          <a:xfrm>
            <a:off x="6766560" y="4297680"/>
            <a:ext cx="670560" cy="670560"/>
          </a:xfrm>
          <a:prstGeom prst="ellipse">
            <a:avLst/>
          </a:prstGeom>
          <a:solidFill>
            <a:srgbClr val="2C5F2D"/>
          </a:solidFill>
          <a:ln/>
        </p:spPr>
        <p:txBody>
          <a:bodyPr/>
          <a:lstStyle/>
          <a:p>
            <a:endParaRPr lang="en-US" sz="2400"/>
          </a:p>
        </p:txBody>
      </p:sp>
      <p:pic>
        <p:nvPicPr>
          <p:cNvPr id="22" name="Image 4" descr="preencoded.png"/>
          <p:cNvPicPr>
            <a:picLocks noChangeAspect="1"/>
          </p:cNvPicPr>
          <p:nvPr/>
        </p:nvPicPr>
        <p:blipFill>
          <a:blip r:embed="rId6"/>
          <a:stretch>
            <a:fillRect/>
          </a:stretch>
        </p:blipFill>
        <p:spPr>
          <a:xfrm>
            <a:off x="6888480" y="4419600"/>
            <a:ext cx="426720" cy="426720"/>
          </a:xfrm>
          <a:prstGeom prst="rect">
            <a:avLst/>
          </a:prstGeom>
        </p:spPr>
      </p:pic>
      <p:sp>
        <p:nvSpPr>
          <p:cNvPr id="23" name="Text 16"/>
          <p:cNvSpPr/>
          <p:nvPr/>
        </p:nvSpPr>
        <p:spPr>
          <a:xfrm>
            <a:off x="7620000" y="4175760"/>
            <a:ext cx="3657600" cy="792480"/>
          </a:xfrm>
          <a:prstGeom prst="rect">
            <a:avLst/>
          </a:prstGeom>
          <a:noFill/>
          <a:ln/>
        </p:spPr>
        <p:txBody>
          <a:bodyPr wrap="square" lIns="0" tIns="0" rIns="0" bIns="0" rtlCol="0" anchor="ctr"/>
          <a:lstStyle/>
          <a:p>
            <a:r>
              <a:rPr lang="en-US" sz="1733" b="1" dirty="0">
                <a:solidFill>
                  <a:srgbClr val="2C5F2D"/>
                </a:solidFill>
                <a:ea typeface="Georgia" pitchFamily="34" charset="-122"/>
                <a:cs typeface="Georgia" pitchFamily="34" charset="-120"/>
              </a:rPr>
              <a:t>Career Readiness</a:t>
            </a:r>
            <a:r>
              <a:rPr lang="en-US" sz="1733" dirty="0"/>
              <a:t> </a:t>
            </a:r>
            <a:r>
              <a:rPr lang="en-US" sz="1733" b="1" dirty="0">
                <a:solidFill>
                  <a:srgbClr val="2C5F2D"/>
                </a:solidFill>
                <a:ea typeface="Georgia" pitchFamily="34" charset="-122"/>
                <a:cs typeface="Georgia" pitchFamily="34" charset="-120"/>
              </a:rPr>
              <a:t>Integration</a:t>
            </a:r>
            <a:endParaRPr lang="en-US" sz="1733" dirty="0"/>
          </a:p>
        </p:txBody>
      </p:sp>
      <p:sp>
        <p:nvSpPr>
          <p:cNvPr id="24" name="Text 17"/>
          <p:cNvSpPr/>
          <p:nvPr/>
        </p:nvSpPr>
        <p:spPr>
          <a:xfrm>
            <a:off x="6766560" y="5090160"/>
            <a:ext cx="4511040" cy="914400"/>
          </a:xfrm>
          <a:prstGeom prst="rect">
            <a:avLst/>
          </a:prstGeom>
          <a:noFill/>
          <a:ln/>
        </p:spPr>
        <p:txBody>
          <a:bodyPr wrap="square" lIns="0" tIns="0" rIns="0" bIns="0" rtlCol="0" anchor="ctr"/>
          <a:lstStyle/>
          <a:p>
            <a:r>
              <a:rPr lang="en-US" sz="1467" dirty="0">
                <a:solidFill>
                  <a:srgbClr val="5A6B5A"/>
                </a:solidFill>
                <a:latin typeface="Calibri" pitchFamily="34" charset="0"/>
                <a:ea typeface="Calibri" pitchFamily="34" charset="-122"/>
                <a:cs typeface="Calibri" pitchFamily="34" charset="-120"/>
              </a:rPr>
              <a:t>Via the UA Career Everywhere Catalyst Program, assessments build skills AI cannot replicate.</a:t>
            </a:r>
            <a:endParaRPr lang="en-US" sz="1467" dirty="0"/>
          </a:p>
        </p:txBody>
      </p:sp>
      <p:sp>
        <p:nvSpPr>
          <p:cNvPr id="26" name="Title 25">
            <a:extLst>
              <a:ext uri="{FF2B5EF4-FFF2-40B4-BE49-F238E27FC236}">
                <a16:creationId xmlns:a16="http://schemas.microsoft.com/office/drawing/2014/main" id="{46314E24-B693-A459-B15B-FAC90C5ED235}"/>
              </a:ext>
            </a:extLst>
          </p:cNvPr>
          <p:cNvSpPr>
            <a:spLocks noGrp="1"/>
          </p:cNvSpPr>
          <p:nvPr>
            <p:ph type="title"/>
          </p:nvPr>
        </p:nvSpPr>
        <p:spPr/>
        <p:txBody>
          <a:bodyPr>
            <a:normAutofit/>
          </a:bodyPr>
          <a:lstStyle/>
          <a:p>
            <a:r>
              <a:rPr lang="en-US" sz="4000" dirty="0">
                <a:ea typeface="Georgia" pitchFamily="34" charset="-122"/>
                <a:cs typeface="Georgia" pitchFamily="34" charset="-120"/>
              </a:rPr>
              <a:t>My Approach: </a:t>
            </a:r>
            <a:br>
              <a:rPr lang="en-US" sz="4000" dirty="0">
                <a:ea typeface="Georgia" pitchFamily="34" charset="-122"/>
                <a:cs typeface="Georgia" pitchFamily="34" charset="-120"/>
              </a:rPr>
            </a:br>
            <a:r>
              <a:rPr lang="en-US" sz="4000" dirty="0">
                <a:ea typeface="Georgia" pitchFamily="34" charset="-122"/>
                <a:cs typeface="Georgia" pitchFamily="34" charset="-120"/>
              </a:rPr>
              <a:t>Human-Centered Assessments</a:t>
            </a:r>
            <a:endParaRPr lang="en-US" sz="4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71673-AEB7-0693-1485-671DBB617676}"/>
              </a:ext>
            </a:extLst>
          </p:cNvPr>
          <p:cNvSpPr>
            <a:spLocks noGrp="1"/>
          </p:cNvSpPr>
          <p:nvPr>
            <p:ph type="title"/>
          </p:nvPr>
        </p:nvSpPr>
        <p:spPr/>
        <p:txBody>
          <a:bodyPr>
            <a:normAutofit/>
          </a:bodyPr>
          <a:lstStyle/>
          <a:p>
            <a:r>
              <a:rPr lang="en-US" dirty="0"/>
              <a:t>     My Approach:</a:t>
            </a:r>
            <a:br>
              <a:rPr lang="en-US" dirty="0"/>
            </a:br>
            <a:r>
              <a:rPr lang="en-US" dirty="0"/>
              <a:t>     Assessment Designs</a:t>
            </a:r>
          </a:p>
        </p:txBody>
      </p:sp>
      <p:graphicFrame>
        <p:nvGraphicFramePr>
          <p:cNvPr id="6" name="Content Placeholder 2">
            <a:extLst>
              <a:ext uri="{FF2B5EF4-FFF2-40B4-BE49-F238E27FC236}">
                <a16:creationId xmlns:a16="http://schemas.microsoft.com/office/drawing/2014/main" id="{0AD2A6E7-BFCB-4D98-9525-04AAFEB5069E}"/>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 0" descr="preencoded.png">
            <a:extLst>
              <a:ext uri="{FF2B5EF4-FFF2-40B4-BE49-F238E27FC236}">
                <a16:creationId xmlns:a16="http://schemas.microsoft.com/office/drawing/2014/main" id="{D4683381-921C-9C7E-3BEC-95BB119883A0}"/>
              </a:ext>
            </a:extLst>
          </p:cNvPr>
          <p:cNvPicPr>
            <a:picLocks noChangeAspect="1"/>
          </p:cNvPicPr>
          <p:nvPr/>
        </p:nvPicPr>
        <p:blipFill>
          <a:blip r:embed="rId7">
            <a:duotone>
              <a:prstClr val="black"/>
              <a:schemeClr val="accent2">
                <a:tint val="45000"/>
                <a:satMod val="400000"/>
              </a:schemeClr>
            </a:duotone>
          </a:blip>
          <a:stretch>
            <a:fillRect/>
          </a:stretch>
        </p:blipFill>
        <p:spPr>
          <a:xfrm>
            <a:off x="838200" y="681037"/>
            <a:ext cx="609600" cy="609600"/>
          </a:xfrm>
          <a:prstGeom prst="rect">
            <a:avLst/>
          </a:prstGeom>
        </p:spPr>
      </p:pic>
    </p:spTree>
    <p:extLst>
      <p:ext uri="{BB962C8B-B14F-4D97-AF65-F5344CB8AC3E}">
        <p14:creationId xmlns:p14="http://schemas.microsoft.com/office/powerpoint/2010/main" val="1774171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AC2D2-65F4-F7D7-02D4-D9633C299FFB}"/>
              </a:ext>
            </a:extLst>
          </p:cNvPr>
          <p:cNvSpPr>
            <a:spLocks noGrp="1"/>
          </p:cNvSpPr>
          <p:nvPr>
            <p:ph type="title"/>
          </p:nvPr>
        </p:nvSpPr>
        <p:spPr>
          <a:xfrm>
            <a:off x="4553733" y="548464"/>
            <a:ext cx="6798541" cy="829399"/>
          </a:xfrm>
        </p:spPr>
        <p:txBody>
          <a:bodyPr anchor="b">
            <a:normAutofit/>
          </a:bodyPr>
          <a:lstStyle/>
          <a:p>
            <a:r>
              <a:rPr lang="en-US" sz="4000" dirty="0"/>
              <a:t>Results</a:t>
            </a:r>
          </a:p>
        </p:txBody>
      </p:sp>
      <p:pic>
        <p:nvPicPr>
          <p:cNvPr id="8" name="Picture 7" descr="Question mark on green pastel background">
            <a:extLst>
              <a:ext uri="{FF2B5EF4-FFF2-40B4-BE49-F238E27FC236}">
                <a16:creationId xmlns:a16="http://schemas.microsoft.com/office/drawing/2014/main" id="{6413F4B4-CFEE-A4BF-EDAB-612D824FD71F}"/>
              </a:ext>
            </a:extLst>
          </p:cNvPr>
          <p:cNvPicPr>
            <a:picLocks noChangeAspect="1"/>
          </p:cNvPicPr>
          <p:nvPr/>
        </p:nvPicPr>
        <p:blipFill rotWithShape="1">
          <a:blip r:embed="rId3"/>
          <a:srcRect l="47049" r="7057"/>
          <a:stretch/>
        </p:blipFill>
        <p:spPr>
          <a:xfrm>
            <a:off x="1" y="10"/>
            <a:ext cx="4196496" cy="6857990"/>
          </a:xfrm>
          <a:prstGeom prst="rect">
            <a:avLst/>
          </a:prstGeom>
          <a:effectLst/>
        </p:spPr>
      </p:pic>
      <p:graphicFrame>
        <p:nvGraphicFramePr>
          <p:cNvPr id="10" name="Content Placeholder 5">
            <a:extLst>
              <a:ext uri="{FF2B5EF4-FFF2-40B4-BE49-F238E27FC236}">
                <a16:creationId xmlns:a16="http://schemas.microsoft.com/office/drawing/2014/main" id="{13EA41FB-D11A-0473-05C0-CB316142F139}"/>
              </a:ext>
            </a:extLst>
          </p:cNvPr>
          <p:cNvGraphicFramePr>
            <a:graphicFrameLocks noGrp="1"/>
          </p:cNvGraphicFramePr>
          <p:nvPr>
            <p:ph idx="1"/>
            <p:extLst>
              <p:ext uri="{D42A27DB-BD31-4B8C-83A1-F6EECF244321}">
                <p14:modId xmlns:p14="http://schemas.microsoft.com/office/powerpoint/2010/main" val="3516420610"/>
              </p:ext>
            </p:extLst>
          </p:nvPr>
        </p:nvGraphicFramePr>
        <p:xfrm>
          <a:off x="4553734" y="1665962"/>
          <a:ext cx="7155776" cy="46435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55886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48CA2-E998-A0F0-8E31-EF0CE93FB979}"/>
              </a:ext>
            </a:extLst>
          </p:cNvPr>
          <p:cNvSpPr>
            <a:spLocks noGrp="1"/>
          </p:cNvSpPr>
          <p:nvPr>
            <p:ph type="title"/>
          </p:nvPr>
        </p:nvSpPr>
        <p:spPr>
          <a:xfrm>
            <a:off x="836675" y="730250"/>
            <a:ext cx="10515600" cy="1435540"/>
          </a:xfrm>
        </p:spPr>
        <p:txBody>
          <a:bodyPr>
            <a:normAutofit/>
          </a:bodyPr>
          <a:lstStyle/>
          <a:p>
            <a:r>
              <a:rPr lang="en-US" dirty="0"/>
              <a:t>Results</a:t>
            </a:r>
            <a:br>
              <a:rPr lang="en-US" sz="4000" dirty="0"/>
            </a:br>
            <a:r>
              <a:rPr lang="en-US" sz="3000" i="1" dirty="0"/>
              <a:t>Student Perspective </a:t>
            </a:r>
          </a:p>
        </p:txBody>
      </p:sp>
      <p:sp>
        <p:nvSpPr>
          <p:cNvPr id="3" name="Content Placeholder 2">
            <a:extLst>
              <a:ext uri="{FF2B5EF4-FFF2-40B4-BE49-F238E27FC236}">
                <a16:creationId xmlns:a16="http://schemas.microsoft.com/office/drawing/2014/main" id="{FD4F0FBE-2BBC-2937-C129-3922E2065D82}"/>
              </a:ext>
            </a:extLst>
          </p:cNvPr>
          <p:cNvSpPr>
            <a:spLocks noGrp="1"/>
          </p:cNvSpPr>
          <p:nvPr>
            <p:ph idx="1"/>
          </p:nvPr>
        </p:nvSpPr>
        <p:spPr>
          <a:xfrm>
            <a:off x="5124450" y="730250"/>
            <a:ext cx="6819900" cy="5937250"/>
          </a:xfrm>
        </p:spPr>
        <p:txBody>
          <a:bodyPr>
            <a:normAutofit fontScale="92500"/>
          </a:bodyPr>
          <a:lstStyle/>
          <a:p>
            <a:r>
              <a:rPr lang="en-US" sz="2200" dirty="0"/>
              <a:t>88.5% Positive Sentiment </a:t>
            </a:r>
          </a:p>
          <a:p>
            <a:r>
              <a:rPr lang="en-US" sz="2200" dirty="0"/>
              <a:t>Course Scores of 4.90-5.00 </a:t>
            </a:r>
          </a:p>
          <a:p>
            <a:r>
              <a:rPr lang="en-US" sz="2200" dirty="0"/>
              <a:t>Instructor Score of 5.00</a:t>
            </a:r>
          </a:p>
          <a:p>
            <a:r>
              <a:rPr lang="en-US" sz="2200" dirty="0"/>
              <a:t>“The dynamic nature of the assignments really enrich the class content and student understanding.”</a:t>
            </a:r>
          </a:p>
          <a:p>
            <a:r>
              <a:rPr lang="en-US" sz="2200" dirty="0"/>
              <a:t>“This class has had a positive impact on how I think about the scientific method, experimental design, and hypothesis generation.”</a:t>
            </a:r>
          </a:p>
          <a:p>
            <a:r>
              <a:rPr lang="en-US" sz="2200" dirty="0"/>
              <a:t>“The professor really takes care to make sure students understand the material being presented to them and assess students in various ways that highlight individual strengths - something not many professors are willing to do.”</a:t>
            </a:r>
          </a:p>
          <a:p>
            <a:r>
              <a:rPr lang="en-US" sz="2200" dirty="0"/>
              <a:t>“Dr. Robinson is … extremely effective helping the students with research questions related to students projects.”</a:t>
            </a:r>
          </a:p>
          <a:p>
            <a:r>
              <a:rPr lang="en-US" sz="2200" dirty="0"/>
              <a:t>“I learned a lot with her class, not only because of the way she teaches, but also because of the different forms of evaluation and assignments that she requires. ”</a:t>
            </a:r>
          </a:p>
          <a:p>
            <a:endParaRPr lang="en-US" sz="2200" dirty="0"/>
          </a:p>
        </p:txBody>
      </p:sp>
      <p:pic>
        <p:nvPicPr>
          <p:cNvPr id="4" name="Picture 2" descr="Finding the right senior chat room for you - Silversurfers">
            <a:extLst>
              <a:ext uri="{FF2B5EF4-FFF2-40B4-BE49-F238E27FC236}">
                <a16:creationId xmlns:a16="http://schemas.microsoft.com/office/drawing/2014/main" id="{DA6ACDBC-0CAC-BBDC-789A-B4FA57B0DC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2219"/>
          <a:stretch/>
        </p:blipFill>
        <p:spPr bwMode="auto">
          <a:xfrm>
            <a:off x="838201" y="2414043"/>
            <a:ext cx="3902884" cy="2672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206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0CE92-70E6-3B4E-A4D3-B8D27E58647C}"/>
              </a:ext>
            </a:extLst>
          </p:cNvPr>
          <p:cNvSpPr>
            <a:spLocks noGrp="1"/>
          </p:cNvSpPr>
          <p:nvPr>
            <p:ph type="title"/>
          </p:nvPr>
        </p:nvSpPr>
        <p:spPr>
          <a:xfrm>
            <a:off x="4179175" y="2026181"/>
            <a:ext cx="6092786" cy="939069"/>
          </a:xfrm>
        </p:spPr>
        <p:txBody>
          <a:bodyPr vert="horz" lIns="91440" tIns="45720" rIns="91440" bIns="45720" rtlCol="0" anchor="b">
            <a:normAutofit/>
          </a:bodyPr>
          <a:lstStyle/>
          <a:p>
            <a:r>
              <a:rPr lang="en-US" sz="4800" kern="1200" dirty="0">
                <a:solidFill>
                  <a:schemeClr val="tx1"/>
                </a:solidFill>
                <a:latin typeface="+mj-lt"/>
                <a:ea typeface="+mj-ea"/>
                <a:cs typeface="+mj-cs"/>
              </a:rPr>
              <a:t>Well… almost…</a:t>
            </a:r>
          </a:p>
        </p:txBody>
      </p:sp>
      <p:pic>
        <p:nvPicPr>
          <p:cNvPr id="6" name="Graphic 5" descr="Confused Person">
            <a:extLst>
              <a:ext uri="{FF2B5EF4-FFF2-40B4-BE49-F238E27FC236}">
                <a16:creationId xmlns:a16="http://schemas.microsoft.com/office/drawing/2014/main" id="{4FD6540A-7BF0-7A78-1119-C9EB355579E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22899" y="2355650"/>
            <a:ext cx="3756276" cy="3756276"/>
          </a:xfrm>
          <a:prstGeom prst="rect">
            <a:avLst/>
          </a:prstGeom>
        </p:spPr>
      </p:pic>
      <p:pic>
        <p:nvPicPr>
          <p:cNvPr id="3" name="Picture 2" descr="Report an Issue | Yii PHP Framework">
            <a:extLst>
              <a:ext uri="{FF2B5EF4-FFF2-40B4-BE49-F238E27FC236}">
                <a16:creationId xmlns:a16="http://schemas.microsoft.com/office/drawing/2014/main" id="{13340168-2731-A0F4-3CC4-F419A23120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4" r="5285" b="-1"/>
          <a:stretch/>
        </p:blipFill>
        <p:spPr bwMode="auto">
          <a:xfrm>
            <a:off x="8012827" y="4193902"/>
            <a:ext cx="3267942" cy="1918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81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Bad person Images and Stock Photos. 147,671 Bad person photography and  royalty free pictures available to download from thousands of stock photo  providers.">
            <a:extLst>
              <a:ext uri="{FF2B5EF4-FFF2-40B4-BE49-F238E27FC236}">
                <a16:creationId xmlns:a16="http://schemas.microsoft.com/office/drawing/2014/main" id="{37826197-622D-1A7E-EF60-3BB9AAF278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481"/>
          <a:stretch/>
        </p:blipFill>
        <p:spPr bwMode="auto">
          <a:xfrm>
            <a:off x="6096000" y="95386"/>
            <a:ext cx="4270376" cy="346047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8DA0B32-06A9-E887-74F4-A2E50A4E3DF4}"/>
              </a:ext>
            </a:extLst>
          </p:cNvPr>
          <p:cNvSpPr>
            <a:spLocks noGrp="1"/>
          </p:cNvSpPr>
          <p:nvPr>
            <p:ph type="title"/>
          </p:nvPr>
        </p:nvSpPr>
        <p:spPr/>
        <p:txBody>
          <a:bodyPr/>
          <a:lstStyle/>
          <a:p>
            <a:r>
              <a:rPr lang="en-US" dirty="0"/>
              <a:t>Suggestions</a:t>
            </a:r>
          </a:p>
        </p:txBody>
      </p:sp>
      <p:sp>
        <p:nvSpPr>
          <p:cNvPr id="3" name="Content Placeholder 2">
            <a:extLst>
              <a:ext uri="{FF2B5EF4-FFF2-40B4-BE49-F238E27FC236}">
                <a16:creationId xmlns:a16="http://schemas.microsoft.com/office/drawing/2014/main" id="{F2268C4F-68CD-33E9-BA0D-796DA6711128}"/>
              </a:ext>
            </a:extLst>
          </p:cNvPr>
          <p:cNvSpPr>
            <a:spLocks noGrp="1"/>
          </p:cNvSpPr>
          <p:nvPr>
            <p:ph idx="1"/>
          </p:nvPr>
        </p:nvSpPr>
        <p:spPr/>
        <p:txBody>
          <a:bodyPr>
            <a:normAutofit/>
          </a:bodyPr>
          <a:lstStyle/>
          <a:p>
            <a:r>
              <a:rPr lang="en-US" dirty="0"/>
              <a:t>Consider Logistics</a:t>
            </a:r>
          </a:p>
          <a:p>
            <a:endParaRPr lang="en-US" dirty="0"/>
          </a:p>
          <a:p>
            <a:pPr marL="457200" lvl="1" indent="0">
              <a:buNone/>
            </a:pPr>
            <a:r>
              <a:rPr lang="en-US" b="1" i="1" u="sng" dirty="0"/>
              <a:t>BUT</a:t>
            </a:r>
          </a:p>
          <a:p>
            <a:pPr marL="0" indent="0">
              <a:buNone/>
            </a:pPr>
            <a:endParaRPr lang="en-US" dirty="0"/>
          </a:p>
          <a:p>
            <a:r>
              <a:rPr lang="en-US" dirty="0"/>
              <a:t>Keep Innovating! Collaborating!                                                        Sparking Joy and Discovery! </a:t>
            </a:r>
          </a:p>
        </p:txBody>
      </p:sp>
      <p:pic>
        <p:nvPicPr>
          <p:cNvPr id="4" name="Picture 2">
            <a:extLst>
              <a:ext uri="{FF2B5EF4-FFF2-40B4-BE49-F238E27FC236}">
                <a16:creationId xmlns:a16="http://schemas.microsoft.com/office/drawing/2014/main" id="{8F810EE8-05FE-11E3-21C5-EA3F8839E3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5738" y="4001294"/>
            <a:ext cx="3390900" cy="2420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1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p:cTn id="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BD14E-C8A9-8B49-89E6-483E639FCB8A}"/>
              </a:ext>
            </a:extLst>
          </p:cNvPr>
          <p:cNvSpPr>
            <a:spLocks noGrp="1"/>
          </p:cNvSpPr>
          <p:nvPr>
            <p:ph type="title"/>
          </p:nvPr>
        </p:nvSpPr>
        <p:spPr>
          <a:xfrm>
            <a:off x="960120" y="5419725"/>
            <a:ext cx="10271760" cy="936626"/>
          </a:xfrm>
        </p:spPr>
        <p:txBody>
          <a:bodyPr vert="horz" lIns="91440" tIns="45720" rIns="91440" bIns="45720" rtlCol="0">
            <a:normAutofit/>
          </a:bodyPr>
          <a:lstStyle/>
          <a:p>
            <a:pPr algn="ctr"/>
            <a:r>
              <a:rPr lang="en-US" sz="4000" kern="1200">
                <a:solidFill>
                  <a:schemeClr val="tx1">
                    <a:lumMod val="75000"/>
                    <a:lumOff val="25000"/>
                  </a:schemeClr>
                </a:solidFill>
                <a:latin typeface="+mj-lt"/>
                <a:ea typeface="+mj-ea"/>
                <a:cs typeface="+mj-cs"/>
              </a:rPr>
              <a:t>Questions? (</a:t>
            </a:r>
            <a:r>
              <a:rPr lang="en-US" sz="4000" kern="1200">
                <a:solidFill>
                  <a:schemeClr val="tx1">
                    <a:lumMod val="75000"/>
                    <a:lumOff val="25000"/>
                  </a:schemeClr>
                </a:solidFill>
                <a:latin typeface="+mj-lt"/>
                <a:ea typeface="+mj-ea"/>
                <a:cs typeface="+mj-cs"/>
                <a:hlinkClick r:id="rId2"/>
              </a:rPr>
              <a:t>sewrob@uark.edu</a:t>
            </a:r>
            <a:r>
              <a:rPr lang="en-US" sz="4000" kern="1200">
                <a:solidFill>
                  <a:schemeClr val="tx1">
                    <a:lumMod val="75000"/>
                    <a:lumOff val="25000"/>
                  </a:schemeClr>
                </a:solidFill>
                <a:latin typeface="+mj-lt"/>
                <a:ea typeface="+mj-ea"/>
                <a:cs typeface="+mj-cs"/>
              </a:rPr>
              <a:t>) </a:t>
            </a:r>
          </a:p>
        </p:txBody>
      </p:sp>
      <p:pic>
        <p:nvPicPr>
          <p:cNvPr id="14338" name="Picture 2" descr="30 Best Ways to Say Thank You for Your Response | FutureofWorking.com">
            <a:extLst>
              <a:ext uri="{FF2B5EF4-FFF2-40B4-BE49-F238E27FC236}">
                <a16:creationId xmlns:a16="http://schemas.microsoft.com/office/drawing/2014/main" id="{ED52374E-CEAE-AC45-A8EE-F2404AD7A37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12570" y="1309878"/>
            <a:ext cx="9166860" cy="3666744"/>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89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1B866-DE0C-E5D5-3260-F940626ED13E}"/>
              </a:ext>
            </a:extLst>
          </p:cNvPr>
          <p:cNvSpPr>
            <a:spLocks noGrp="1"/>
          </p:cNvSpPr>
          <p:nvPr>
            <p:ph type="title"/>
          </p:nvPr>
        </p:nvSpPr>
        <p:spPr/>
        <p:txBody>
          <a:bodyPr/>
          <a:lstStyle/>
          <a:p>
            <a:r>
              <a:rPr lang="en-US" dirty="0"/>
              <a:t>Who am I?</a:t>
            </a:r>
          </a:p>
        </p:txBody>
      </p:sp>
      <p:graphicFrame>
        <p:nvGraphicFramePr>
          <p:cNvPr id="8" name="Content Placeholder 2">
            <a:extLst>
              <a:ext uri="{FF2B5EF4-FFF2-40B4-BE49-F238E27FC236}">
                <a16:creationId xmlns:a16="http://schemas.microsoft.com/office/drawing/2014/main" id="{35F6678E-44E8-3AA6-4D3D-6BB12D645EC9}"/>
              </a:ext>
            </a:extLst>
          </p:cNvPr>
          <p:cNvGraphicFramePr>
            <a:graphicFrameLocks noGrp="1"/>
          </p:cNvGraphicFramePr>
          <p:nvPr>
            <p:ph sz="half" idx="1"/>
            <p:extLst>
              <p:ext uri="{D42A27DB-BD31-4B8C-83A1-F6EECF244321}">
                <p14:modId xmlns:p14="http://schemas.microsoft.com/office/powerpoint/2010/main" val="3219806615"/>
              </p:ext>
            </p:extLst>
          </p:nvPr>
        </p:nvGraphicFramePr>
        <p:xfrm>
          <a:off x="564445" y="1532110"/>
          <a:ext cx="7981244" cy="39542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98AD3456-E981-651C-3004-28F541268D1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6371" r="-2" b="-2"/>
          <a:stretch/>
        </p:blipFill>
        <p:spPr bwMode="auto">
          <a:xfrm>
            <a:off x="8438951" y="2105746"/>
            <a:ext cx="2755734" cy="280701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orizontal logo">
            <a:extLst>
              <a:ext uri="{FF2B5EF4-FFF2-40B4-BE49-F238E27FC236}">
                <a16:creationId xmlns:a16="http://schemas.microsoft.com/office/drawing/2014/main" id="{87A56067-A08A-F48E-83AB-56EF851D89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 y="5486400"/>
            <a:ext cx="3431874" cy="8231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D0ABC30-7F61-8AA6-5E9B-B44D538FB736}"/>
              </a:ext>
            </a:extLst>
          </p:cNvPr>
          <p:cNvPicPr>
            <a:picLocks noChangeAspect="1"/>
          </p:cNvPicPr>
          <p:nvPr/>
        </p:nvPicPr>
        <p:blipFill>
          <a:blip r:embed="rId9"/>
          <a:stretch>
            <a:fillRect/>
          </a:stretch>
        </p:blipFill>
        <p:spPr>
          <a:xfrm>
            <a:off x="8642309" y="5161267"/>
            <a:ext cx="2349017" cy="1331608"/>
          </a:xfrm>
          <a:prstGeom prst="rect">
            <a:avLst/>
          </a:prstGeom>
        </p:spPr>
      </p:pic>
    </p:spTree>
    <p:extLst>
      <p:ext uri="{BB962C8B-B14F-4D97-AF65-F5344CB8AC3E}">
        <p14:creationId xmlns:p14="http://schemas.microsoft.com/office/powerpoint/2010/main" val="274001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290">
                                          <p:stCondLst>
                                            <p:cond delay="0"/>
                                          </p:stCondLst>
                                        </p:cTn>
                                        <p:tgtEl>
                                          <p:spTgt spid="5"/>
                                        </p:tgtEl>
                                      </p:cBhvr>
                                    </p:animEffect>
                                    <p:anim calcmode="lin" valueType="num">
                                      <p:cBhvr>
                                        <p:cTn id="8"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13" dur="13">
                                          <p:stCondLst>
                                            <p:cond delay="325"/>
                                          </p:stCondLst>
                                        </p:cTn>
                                        <p:tgtEl>
                                          <p:spTgt spid="5"/>
                                        </p:tgtEl>
                                      </p:cBhvr>
                                      <p:to x="100000" y="60000"/>
                                    </p:animScale>
                                    <p:animScale>
                                      <p:cBhvr>
                                        <p:cTn id="14" dur="83" decel="50000">
                                          <p:stCondLst>
                                            <p:cond delay="338"/>
                                          </p:stCondLst>
                                        </p:cTn>
                                        <p:tgtEl>
                                          <p:spTgt spid="5"/>
                                        </p:tgtEl>
                                      </p:cBhvr>
                                      <p:to x="100000" y="100000"/>
                                    </p:animScale>
                                    <p:animScale>
                                      <p:cBhvr>
                                        <p:cTn id="15" dur="13">
                                          <p:stCondLst>
                                            <p:cond delay="656"/>
                                          </p:stCondLst>
                                        </p:cTn>
                                        <p:tgtEl>
                                          <p:spTgt spid="5"/>
                                        </p:tgtEl>
                                      </p:cBhvr>
                                      <p:to x="100000" y="80000"/>
                                    </p:animScale>
                                    <p:animScale>
                                      <p:cBhvr>
                                        <p:cTn id="16" dur="83" decel="50000">
                                          <p:stCondLst>
                                            <p:cond delay="669"/>
                                          </p:stCondLst>
                                        </p:cTn>
                                        <p:tgtEl>
                                          <p:spTgt spid="5"/>
                                        </p:tgtEl>
                                      </p:cBhvr>
                                      <p:to x="100000" y="100000"/>
                                    </p:animScale>
                                    <p:animScale>
                                      <p:cBhvr>
                                        <p:cTn id="17" dur="13">
                                          <p:stCondLst>
                                            <p:cond delay="821"/>
                                          </p:stCondLst>
                                        </p:cTn>
                                        <p:tgtEl>
                                          <p:spTgt spid="5"/>
                                        </p:tgtEl>
                                      </p:cBhvr>
                                      <p:to x="100000" y="90000"/>
                                    </p:animScale>
                                    <p:animScale>
                                      <p:cBhvr>
                                        <p:cTn id="18" dur="83" decel="50000">
                                          <p:stCondLst>
                                            <p:cond delay="834"/>
                                          </p:stCondLst>
                                        </p:cTn>
                                        <p:tgtEl>
                                          <p:spTgt spid="5"/>
                                        </p:tgtEl>
                                      </p:cBhvr>
                                      <p:to x="100000" y="100000"/>
                                    </p:animScale>
                                    <p:animScale>
                                      <p:cBhvr>
                                        <p:cTn id="19" dur="13">
                                          <p:stCondLst>
                                            <p:cond delay="904"/>
                                          </p:stCondLst>
                                        </p:cTn>
                                        <p:tgtEl>
                                          <p:spTgt spid="5"/>
                                        </p:tgtEl>
                                      </p:cBhvr>
                                      <p:to x="100000" y="95000"/>
                                    </p:animScale>
                                    <p:animScale>
                                      <p:cBhvr>
                                        <p:cTn id="20" dur="83" decel="50000">
                                          <p:stCondLst>
                                            <p:cond delay="917"/>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A2C5C-B4AF-0AE7-350A-2A01F5921C48}"/>
              </a:ext>
            </a:extLst>
          </p:cNvPr>
          <p:cNvSpPr>
            <a:spLocks noGrp="1"/>
          </p:cNvSpPr>
          <p:nvPr>
            <p:ph type="title"/>
          </p:nvPr>
        </p:nvSpPr>
        <p:spPr>
          <a:xfrm>
            <a:off x="838199" y="256528"/>
            <a:ext cx="5995646" cy="990600"/>
          </a:xfrm>
        </p:spPr>
        <p:txBody>
          <a:bodyPr vert="horz" lIns="91440" tIns="45720" rIns="91440" bIns="45720" rtlCol="0" anchor="b">
            <a:normAutofit/>
          </a:bodyPr>
          <a:lstStyle/>
          <a:p>
            <a:r>
              <a:rPr lang="en-US" dirty="0"/>
              <a:t>Where am I?</a:t>
            </a:r>
          </a:p>
        </p:txBody>
      </p:sp>
      <p:pic>
        <p:nvPicPr>
          <p:cNvPr id="7" name="Picture 2" descr="Message Regarding Fulbright, Brough Connections | University of Arkansas">
            <a:extLst>
              <a:ext uri="{FF2B5EF4-FFF2-40B4-BE49-F238E27FC236}">
                <a16:creationId xmlns:a16="http://schemas.microsoft.com/office/drawing/2014/main" id="{C4AE7421-F53A-AFFA-B779-8A65C724B929}"/>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3546"/>
          <a:stretch/>
        </p:blipFill>
        <p:spPr bwMode="auto">
          <a:xfrm>
            <a:off x="5696516" y="1206500"/>
            <a:ext cx="6111953" cy="4213872"/>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AC035537-E3C7-2DC5-1C33-0B7EBA5E797E}"/>
              </a:ext>
            </a:extLst>
          </p:cNvPr>
          <p:cNvSpPr>
            <a:spLocks noGrp="1"/>
          </p:cNvSpPr>
          <p:nvPr>
            <p:ph sz="half" idx="2"/>
          </p:nvPr>
        </p:nvSpPr>
        <p:spPr>
          <a:xfrm>
            <a:off x="838199" y="1511300"/>
            <a:ext cx="7010401" cy="4323443"/>
          </a:xfrm>
        </p:spPr>
        <p:txBody>
          <a:bodyPr vert="horz" lIns="91440" tIns="45720" rIns="91440" bIns="45720" rtlCol="0">
            <a:normAutofit fontScale="92500" lnSpcReduction="10000"/>
          </a:bodyPr>
          <a:lstStyle/>
          <a:p>
            <a:pPr marL="0" indent="0">
              <a:buNone/>
            </a:pPr>
            <a:r>
              <a:rPr lang="en-US" sz="2000" dirty="0"/>
              <a:t>University of Arkansas</a:t>
            </a:r>
          </a:p>
          <a:p>
            <a:pPr lvl="1"/>
            <a:r>
              <a:rPr lang="en-US" sz="2000" dirty="0"/>
              <a:t>Fayetteville, Arkansas, USA</a:t>
            </a:r>
          </a:p>
          <a:p>
            <a:pPr lvl="1"/>
            <a:r>
              <a:rPr lang="en-US" sz="2000" dirty="0"/>
              <a:t>Land-grant University</a:t>
            </a:r>
          </a:p>
          <a:p>
            <a:pPr lvl="1"/>
            <a:r>
              <a:rPr lang="en-US" sz="2000" dirty="0"/>
              <a:t>Flagship Institution of the UA System</a:t>
            </a:r>
          </a:p>
          <a:p>
            <a:pPr lvl="1"/>
            <a:r>
              <a:rPr lang="en-US" sz="2000" dirty="0"/>
              <a:t>R1 Institution</a:t>
            </a:r>
          </a:p>
          <a:p>
            <a:pPr lvl="1"/>
            <a:r>
              <a:rPr lang="en-US" sz="2000" dirty="0"/>
              <a:t>SEC School </a:t>
            </a:r>
          </a:p>
          <a:p>
            <a:pPr marL="457200" lvl="1" indent="0">
              <a:buNone/>
            </a:pPr>
            <a:r>
              <a:rPr lang="en-US" sz="1600" dirty="0">
                <a:solidFill>
                  <a:srgbClr val="202124"/>
                </a:solidFill>
                <a:latin typeface="arial" panose="020B0604020202020204" pitchFamily="34" charset="0"/>
              </a:rPr>
              <a:t>    🏈 🏈 🏈</a:t>
            </a:r>
            <a:endParaRPr lang="en-US" sz="1600" dirty="0"/>
          </a:p>
          <a:p>
            <a:pPr marL="0" indent="0">
              <a:buNone/>
            </a:pPr>
            <a:endParaRPr lang="en-US" sz="2000" dirty="0"/>
          </a:p>
          <a:p>
            <a:pPr marL="0" indent="0">
              <a:buNone/>
            </a:pPr>
            <a:r>
              <a:rPr lang="en-US" sz="2000" dirty="0"/>
              <a:t>Department of Mathematical Sciences</a:t>
            </a:r>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Center for Agricultural Data Analytics</a:t>
            </a:r>
          </a:p>
          <a:p>
            <a:endParaRPr lang="en-US" sz="2000" dirty="0"/>
          </a:p>
        </p:txBody>
      </p:sp>
      <p:pic>
        <p:nvPicPr>
          <p:cNvPr id="6146" name="Picture 2" descr="Now Never Time Act Now Dont Stock Photo 348754421 | Shutterstock">
            <a:extLst>
              <a:ext uri="{FF2B5EF4-FFF2-40B4-BE49-F238E27FC236}">
                <a16:creationId xmlns:a16="http://schemas.microsoft.com/office/drawing/2014/main" id="{0C6961AC-3148-CE03-E699-165008290E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4592"/>
          <a:stretch>
            <a:fillRect/>
          </a:stretch>
        </p:blipFill>
        <p:spPr bwMode="auto">
          <a:xfrm>
            <a:off x="1076778" y="4388760"/>
            <a:ext cx="2073448" cy="82731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Arkansas | FEMA.gov">
            <a:extLst>
              <a:ext uri="{FF2B5EF4-FFF2-40B4-BE49-F238E27FC236}">
                <a16:creationId xmlns:a16="http://schemas.microsoft.com/office/drawing/2014/main" id="{26E045E4-E5C5-B0C2-4A47-5BF2DA0168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79089" y="1303567"/>
            <a:ext cx="1304572" cy="868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58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7918A-29EB-E03C-6FB0-7364F0361AEC}"/>
              </a:ext>
            </a:extLst>
          </p:cNvPr>
          <p:cNvSpPr>
            <a:spLocks noGrp="1"/>
          </p:cNvSpPr>
          <p:nvPr>
            <p:ph type="title"/>
          </p:nvPr>
        </p:nvSpPr>
        <p:spPr/>
        <p:txBody>
          <a:bodyPr/>
          <a:lstStyle/>
          <a:p>
            <a:r>
              <a:rPr lang="en-US" dirty="0"/>
              <a:t>Making the Classroom Connection</a:t>
            </a:r>
          </a:p>
        </p:txBody>
      </p:sp>
      <p:sp>
        <p:nvSpPr>
          <p:cNvPr id="4" name="Content Placeholder 3">
            <a:extLst>
              <a:ext uri="{FF2B5EF4-FFF2-40B4-BE49-F238E27FC236}">
                <a16:creationId xmlns:a16="http://schemas.microsoft.com/office/drawing/2014/main" id="{B4775DBC-5E6D-92AA-C91D-7487A205D510}"/>
              </a:ext>
            </a:extLst>
          </p:cNvPr>
          <p:cNvSpPr>
            <a:spLocks noGrp="1"/>
          </p:cNvSpPr>
          <p:nvPr>
            <p:ph sz="half" idx="1"/>
          </p:nvPr>
        </p:nvSpPr>
        <p:spPr>
          <a:xfrm>
            <a:off x="838200" y="3039703"/>
            <a:ext cx="5181600" cy="3361192"/>
          </a:xfrm>
        </p:spPr>
        <p:txBody>
          <a:bodyPr/>
          <a:lstStyle/>
          <a:p>
            <a:pPr marL="0" indent="0">
              <a:buNone/>
            </a:pPr>
            <a:r>
              <a:rPr lang="en-US" u="sng" dirty="0"/>
              <a:t>Cultivating</a:t>
            </a:r>
          </a:p>
          <a:p>
            <a:pPr marL="0" indent="0">
              <a:buNone/>
            </a:pPr>
            <a:r>
              <a:rPr lang="en-US" dirty="0"/>
              <a:t>To nurture and develop something through careful effort, patience, and attention</a:t>
            </a:r>
          </a:p>
          <a:p>
            <a:r>
              <a:rPr lang="en-US" sz="2000" dirty="0"/>
              <a:t>Planting seeds of curiosity</a:t>
            </a:r>
          </a:p>
          <a:p>
            <a:r>
              <a:rPr lang="en-US" sz="2000" dirty="0"/>
              <a:t>Nurturing with care</a:t>
            </a:r>
          </a:p>
          <a:p>
            <a:r>
              <a:rPr lang="en-US" sz="2000" dirty="0"/>
              <a:t>Protecting from threat</a:t>
            </a:r>
          </a:p>
        </p:txBody>
      </p:sp>
      <p:sp>
        <p:nvSpPr>
          <p:cNvPr id="6" name="Content Placeholder 5">
            <a:extLst>
              <a:ext uri="{FF2B5EF4-FFF2-40B4-BE49-F238E27FC236}">
                <a16:creationId xmlns:a16="http://schemas.microsoft.com/office/drawing/2014/main" id="{1E3F9DEC-3BD6-8CA1-B0AD-1198B84855AA}"/>
              </a:ext>
            </a:extLst>
          </p:cNvPr>
          <p:cNvSpPr>
            <a:spLocks noGrp="1"/>
          </p:cNvSpPr>
          <p:nvPr>
            <p:ph sz="half" idx="2"/>
          </p:nvPr>
        </p:nvSpPr>
        <p:spPr>
          <a:xfrm>
            <a:off x="6172200" y="3039701"/>
            <a:ext cx="5181600" cy="3361193"/>
          </a:xfrm>
        </p:spPr>
        <p:txBody>
          <a:bodyPr/>
          <a:lstStyle/>
          <a:p>
            <a:pPr marL="0" indent="0">
              <a:buNone/>
            </a:pPr>
            <a:r>
              <a:rPr lang="en-US" u="sng" dirty="0"/>
              <a:t>Harvesting</a:t>
            </a:r>
          </a:p>
          <a:p>
            <a:pPr marL="0" indent="0">
              <a:buNone/>
            </a:pPr>
            <a:r>
              <a:rPr lang="en-US" dirty="0"/>
              <a:t>The process of gathering mature,  valuable materials at the end of their growing cycle</a:t>
            </a:r>
          </a:p>
          <a:p>
            <a:r>
              <a:rPr lang="en-US" sz="2000" dirty="0"/>
              <a:t>Reaping understanding</a:t>
            </a:r>
          </a:p>
          <a:p>
            <a:r>
              <a:rPr lang="en-US" sz="2000" dirty="0"/>
              <a:t>Gathering diverse yields</a:t>
            </a:r>
          </a:p>
          <a:p>
            <a:r>
              <a:rPr lang="en-US" sz="2000" dirty="0"/>
              <a:t>Sowing for future seasons</a:t>
            </a:r>
          </a:p>
        </p:txBody>
      </p:sp>
      <p:pic>
        <p:nvPicPr>
          <p:cNvPr id="8" name="Picture 2" descr="Cultivating A Great Company Culture | Steve Farber">
            <a:extLst>
              <a:ext uri="{FF2B5EF4-FFF2-40B4-BE49-F238E27FC236}">
                <a16:creationId xmlns:a16="http://schemas.microsoft.com/office/drawing/2014/main" id="{67058268-5DE2-F0CE-479B-3EF96459B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490206"/>
            <a:ext cx="2008290" cy="132556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BE59E031-59A4-36C9-D604-EDD1B1B875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1490206"/>
            <a:ext cx="2292733"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311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112,558 Lightbulb idea Images - Free &amp;amp; Royalty-free Stock Lightbulb idea  Photos &amp;amp; Pictures | Depositphotos">
            <a:extLst>
              <a:ext uri="{FF2B5EF4-FFF2-40B4-BE49-F238E27FC236}">
                <a16:creationId xmlns:a16="http://schemas.microsoft.com/office/drawing/2014/main" id="{C12AB4F6-1FE5-AC46-B9DE-06BD619EEE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061" b="7939"/>
          <a:stretch/>
        </p:blipFill>
        <p:spPr bwMode="auto">
          <a:xfrm>
            <a:off x="-3047"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EAF5310-CDDC-B940-B1E2-63D922CCA97E}"/>
              </a:ext>
            </a:extLst>
          </p:cNvPr>
          <p:cNvSpPr>
            <a:spLocks noGrp="1"/>
          </p:cNvSpPr>
          <p:nvPr>
            <p:ph type="title"/>
          </p:nvPr>
        </p:nvSpPr>
        <p:spPr>
          <a:xfrm>
            <a:off x="1097280" y="325550"/>
            <a:ext cx="10058400" cy="3574778"/>
          </a:xfrm>
          <a:effectLst/>
        </p:spPr>
        <p:txBody>
          <a:bodyPr vert="horz" lIns="91440" tIns="45720" rIns="91440" bIns="45720" rtlCol="0" anchor="b">
            <a:normAutofit/>
          </a:bodyPr>
          <a:lstStyle/>
          <a:p>
            <a:r>
              <a:rPr lang="en-US" sz="3600" dirty="0">
                <a:solidFill>
                  <a:srgbClr val="FFFFFF"/>
                </a:solidFill>
                <a:latin typeface="Times New Roman" panose="02020603050405020304" pitchFamily="18" charset="0"/>
                <a:cs typeface="Times New Roman" panose="02020603050405020304" pitchFamily="18" charset="0"/>
              </a:rPr>
              <a:t>Motivation &amp; Overall Idea</a:t>
            </a:r>
          </a:p>
        </p:txBody>
      </p:sp>
    </p:spTree>
    <p:extLst>
      <p:ext uri="{BB962C8B-B14F-4D97-AF65-F5344CB8AC3E}">
        <p14:creationId xmlns:p14="http://schemas.microsoft.com/office/powerpoint/2010/main" val="17976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426720"/>
            <a:ext cx="9753600" cy="731520"/>
          </a:xfrm>
          <a:prstGeom prst="rect">
            <a:avLst/>
          </a:prstGeom>
          <a:noFill/>
          <a:ln/>
        </p:spPr>
        <p:txBody>
          <a:bodyPr wrap="square" lIns="0" tIns="0" rIns="0" bIns="0" rtlCol="0" anchor="ctr"/>
          <a:lstStyle/>
          <a:p>
            <a:r>
              <a:rPr lang="en-US" sz="4267" dirty="0">
                <a:solidFill>
                  <a:srgbClr val="1E293B"/>
                </a:solidFill>
                <a:latin typeface="+mj-lt"/>
                <a:ea typeface="Georgia" pitchFamily="34" charset="-122"/>
                <a:cs typeface="Georgia" pitchFamily="34" charset="-120"/>
              </a:rPr>
              <a:t>Background: The Illusion of Competence</a:t>
            </a:r>
            <a:endParaRPr lang="en-US" sz="4267" dirty="0">
              <a:latin typeface="+mj-lt"/>
            </a:endParaRPr>
          </a:p>
        </p:txBody>
      </p:sp>
      <p:sp>
        <p:nvSpPr>
          <p:cNvPr id="4" name="Shape 2"/>
          <p:cNvSpPr/>
          <p:nvPr/>
        </p:nvSpPr>
        <p:spPr>
          <a:xfrm>
            <a:off x="731520" y="1402080"/>
            <a:ext cx="73152" cy="3413760"/>
          </a:xfrm>
          <a:prstGeom prst="rect">
            <a:avLst/>
          </a:prstGeom>
          <a:solidFill>
            <a:srgbClr val="D97706"/>
          </a:solidFill>
          <a:ln/>
        </p:spPr>
        <p:txBody>
          <a:bodyPr/>
          <a:lstStyle/>
          <a:p>
            <a:endParaRPr lang="en-US" sz="2400"/>
          </a:p>
        </p:txBody>
      </p:sp>
      <p:sp>
        <p:nvSpPr>
          <p:cNvPr id="6" name="Text 3"/>
          <p:cNvSpPr/>
          <p:nvPr/>
        </p:nvSpPr>
        <p:spPr>
          <a:xfrm>
            <a:off x="1097280" y="1569718"/>
            <a:ext cx="4876800" cy="487680"/>
          </a:xfrm>
          <a:prstGeom prst="rect">
            <a:avLst/>
          </a:prstGeom>
          <a:noFill/>
          <a:ln/>
        </p:spPr>
        <p:txBody>
          <a:bodyPr wrap="square" lIns="0" tIns="0" rIns="0" bIns="0" rtlCol="0" anchor="ctr"/>
          <a:lstStyle/>
          <a:p>
            <a:r>
              <a:rPr lang="en-US" sz="2133" dirty="0">
                <a:solidFill>
                  <a:srgbClr val="1E293B"/>
                </a:solidFill>
                <a:ea typeface="Georgia" pitchFamily="34" charset="-122"/>
                <a:cs typeface="Georgia" pitchFamily="34" charset="-120"/>
              </a:rPr>
              <a:t> True Scenario</a:t>
            </a:r>
            <a:endParaRPr lang="en-US" sz="2133" dirty="0"/>
          </a:p>
        </p:txBody>
      </p:sp>
      <p:sp>
        <p:nvSpPr>
          <p:cNvPr id="7" name="Text 4"/>
          <p:cNvSpPr/>
          <p:nvPr/>
        </p:nvSpPr>
        <p:spPr>
          <a:xfrm>
            <a:off x="1097280" y="2194561"/>
            <a:ext cx="6339840" cy="1005839"/>
          </a:xfrm>
          <a:prstGeom prst="rect">
            <a:avLst/>
          </a:prstGeom>
          <a:noFill/>
          <a:ln/>
        </p:spPr>
        <p:txBody>
          <a:bodyPr wrap="square" rtlCol="0" anchor="ctr"/>
          <a:lstStyle/>
          <a:p>
            <a:pPr>
              <a:lnSpc>
                <a:spcPct val="135000"/>
              </a:lnSpc>
            </a:pPr>
            <a:r>
              <a:rPr lang="en-US" sz="1600" dirty="0">
                <a:solidFill>
                  <a:srgbClr val="334155"/>
                </a:solidFill>
                <a:latin typeface="Calibri" pitchFamily="34" charset="0"/>
                <a:ea typeface="Calibri" pitchFamily="34" charset="-122"/>
                <a:cs typeface="Calibri" pitchFamily="34" charset="-120"/>
              </a:rPr>
              <a:t>A student submits a flawless-looking statistical analysis. </a:t>
            </a:r>
          </a:p>
          <a:p>
            <a:pPr>
              <a:lnSpc>
                <a:spcPct val="135000"/>
              </a:lnSpc>
            </a:pPr>
            <a:endParaRPr lang="en-US" sz="1600" dirty="0"/>
          </a:p>
          <a:p>
            <a:pPr>
              <a:lnSpc>
                <a:spcPct val="135000"/>
              </a:lnSpc>
            </a:pPr>
            <a:endParaRPr lang="en-US" sz="1600" dirty="0"/>
          </a:p>
        </p:txBody>
      </p:sp>
      <p:sp>
        <p:nvSpPr>
          <p:cNvPr id="11" name="Shape 8"/>
          <p:cNvSpPr/>
          <p:nvPr/>
        </p:nvSpPr>
        <p:spPr>
          <a:xfrm>
            <a:off x="731520" y="5181600"/>
            <a:ext cx="10728960" cy="792480"/>
          </a:xfrm>
          <a:prstGeom prst="rect">
            <a:avLst/>
          </a:prstGeom>
          <a:solidFill>
            <a:srgbClr val="1B2A4A"/>
          </a:solidFill>
          <a:ln/>
        </p:spPr>
        <p:txBody>
          <a:bodyPr/>
          <a:lstStyle/>
          <a:p>
            <a:endParaRPr lang="en-US" sz="2400"/>
          </a:p>
        </p:txBody>
      </p:sp>
      <p:pic>
        <p:nvPicPr>
          <p:cNvPr id="12" name="Image 1" descr="preencoded.png"/>
          <p:cNvPicPr>
            <a:picLocks noChangeAspect="1"/>
          </p:cNvPicPr>
          <p:nvPr/>
        </p:nvPicPr>
        <p:blipFill>
          <a:blip r:embed="rId3"/>
          <a:stretch>
            <a:fillRect/>
          </a:stretch>
        </p:blipFill>
        <p:spPr>
          <a:xfrm>
            <a:off x="1036320" y="5303520"/>
            <a:ext cx="487680" cy="487680"/>
          </a:xfrm>
          <a:prstGeom prst="rect">
            <a:avLst/>
          </a:prstGeom>
        </p:spPr>
      </p:pic>
      <p:sp>
        <p:nvSpPr>
          <p:cNvPr id="13" name="Text 9"/>
          <p:cNvSpPr/>
          <p:nvPr/>
        </p:nvSpPr>
        <p:spPr>
          <a:xfrm>
            <a:off x="1706880" y="5242560"/>
            <a:ext cx="9509760" cy="670560"/>
          </a:xfrm>
          <a:prstGeom prst="rect">
            <a:avLst/>
          </a:prstGeom>
          <a:noFill/>
          <a:ln/>
        </p:spPr>
        <p:txBody>
          <a:bodyPr wrap="square" rtlCol="0" anchor="ctr"/>
          <a:lstStyle/>
          <a:p>
            <a:r>
              <a:rPr lang="en-US" sz="1867" i="1" dirty="0">
                <a:solidFill>
                  <a:srgbClr val="FFFFFF"/>
                </a:solidFill>
                <a:latin typeface="Calibri" pitchFamily="34" charset="0"/>
                <a:ea typeface="Calibri" pitchFamily="34" charset="-122"/>
                <a:cs typeface="Calibri" pitchFamily="34" charset="-120"/>
              </a:rPr>
              <a:t>The Core Question: Does AI-assisted performance actually mean students learned?</a:t>
            </a:r>
            <a:endParaRPr lang="en-US" sz="1867" dirty="0"/>
          </a:p>
        </p:txBody>
      </p:sp>
      <p:pic>
        <p:nvPicPr>
          <p:cNvPr id="19" name="Picture 18">
            <a:extLst>
              <a:ext uri="{FF2B5EF4-FFF2-40B4-BE49-F238E27FC236}">
                <a16:creationId xmlns:a16="http://schemas.microsoft.com/office/drawing/2014/main" id="{AC1AEE9B-C27D-DF41-225D-BD8F492247B0}"/>
              </a:ext>
            </a:extLst>
          </p:cNvPr>
          <p:cNvPicPr>
            <a:picLocks noChangeAspect="1"/>
          </p:cNvPicPr>
          <p:nvPr/>
        </p:nvPicPr>
        <p:blipFill>
          <a:blip r:embed="rId4"/>
          <a:stretch>
            <a:fillRect/>
          </a:stretch>
        </p:blipFill>
        <p:spPr>
          <a:xfrm>
            <a:off x="2690648" y="2651758"/>
            <a:ext cx="3153105" cy="1828801"/>
          </a:xfrm>
          <a:prstGeom prst="rect">
            <a:avLst/>
          </a:prstGeom>
        </p:spPr>
      </p:pic>
      <p:pic>
        <p:nvPicPr>
          <p:cNvPr id="15" name="Content Placeholder 5" descr="Cartoon of Two Men or Businessmen, One of Them is building Slowly Quality  Tower From Bricks, Second Man is Standing on Top of Poorly Made Cheap Tower  From Wood Stock Vector Image">
            <a:extLst>
              <a:ext uri="{FF2B5EF4-FFF2-40B4-BE49-F238E27FC236}">
                <a16:creationId xmlns:a16="http://schemas.microsoft.com/office/drawing/2014/main" id="{10597814-C3FD-120C-7C89-86AFE2E7B9F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344"/>
          <a:stretch/>
        </p:blipFill>
        <p:spPr bwMode="auto">
          <a:xfrm>
            <a:off x="7813550" y="1252888"/>
            <a:ext cx="3153105" cy="35629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426720"/>
            <a:ext cx="9753600" cy="731520"/>
          </a:xfrm>
          <a:prstGeom prst="rect">
            <a:avLst/>
          </a:prstGeom>
          <a:noFill/>
          <a:ln/>
        </p:spPr>
        <p:txBody>
          <a:bodyPr wrap="square" lIns="0" tIns="0" rIns="0" bIns="0" rtlCol="0" anchor="ctr"/>
          <a:lstStyle/>
          <a:p>
            <a:r>
              <a:rPr lang="en-US" sz="4267" dirty="0">
                <a:solidFill>
                  <a:srgbClr val="1E293B"/>
                </a:solidFill>
                <a:latin typeface="+mj-lt"/>
                <a:ea typeface="Georgia" pitchFamily="34" charset="-122"/>
                <a:cs typeface="Georgia" pitchFamily="34" charset="-120"/>
              </a:rPr>
              <a:t>Background: A Whirlwind Timeline</a:t>
            </a:r>
            <a:endParaRPr lang="en-US" sz="4267" dirty="0">
              <a:latin typeface="+mj-lt"/>
            </a:endParaRPr>
          </a:p>
        </p:txBody>
      </p:sp>
      <p:sp>
        <p:nvSpPr>
          <p:cNvPr id="3" name="Shape 1"/>
          <p:cNvSpPr/>
          <p:nvPr/>
        </p:nvSpPr>
        <p:spPr>
          <a:xfrm>
            <a:off x="2255520" y="1463040"/>
            <a:ext cx="36576" cy="4389120"/>
          </a:xfrm>
          <a:prstGeom prst="rect">
            <a:avLst/>
          </a:prstGeom>
          <a:solidFill>
            <a:srgbClr val="0D9488"/>
          </a:solidFill>
          <a:ln/>
        </p:spPr>
        <p:txBody>
          <a:bodyPr/>
          <a:lstStyle/>
          <a:p>
            <a:endParaRPr lang="en-US" sz="2400"/>
          </a:p>
        </p:txBody>
      </p:sp>
      <p:sp>
        <p:nvSpPr>
          <p:cNvPr id="4" name="Shape 2"/>
          <p:cNvSpPr/>
          <p:nvPr/>
        </p:nvSpPr>
        <p:spPr>
          <a:xfrm>
            <a:off x="2097024" y="1609344"/>
            <a:ext cx="341376" cy="341376"/>
          </a:xfrm>
          <a:prstGeom prst="ellipse">
            <a:avLst/>
          </a:prstGeom>
          <a:solidFill>
            <a:srgbClr val="0D9488"/>
          </a:solidFill>
          <a:ln/>
        </p:spPr>
        <p:txBody>
          <a:bodyPr/>
          <a:lstStyle/>
          <a:p>
            <a:endParaRPr lang="en-US" sz="2400"/>
          </a:p>
        </p:txBody>
      </p:sp>
      <p:sp>
        <p:nvSpPr>
          <p:cNvPr id="5" name="Text 3"/>
          <p:cNvSpPr/>
          <p:nvPr/>
        </p:nvSpPr>
        <p:spPr>
          <a:xfrm>
            <a:off x="487680" y="1560576"/>
            <a:ext cx="1463040" cy="426720"/>
          </a:xfrm>
          <a:prstGeom prst="rect">
            <a:avLst/>
          </a:prstGeom>
          <a:noFill/>
          <a:ln/>
        </p:spPr>
        <p:txBody>
          <a:bodyPr wrap="square" lIns="0" tIns="0" rIns="0" bIns="0" rtlCol="0" anchor="ctr"/>
          <a:lstStyle/>
          <a:p>
            <a:pPr algn="r"/>
            <a:r>
              <a:rPr lang="en-US" sz="2400" b="1" dirty="0">
                <a:solidFill>
                  <a:srgbClr val="1B2A4A"/>
                </a:solidFill>
                <a:latin typeface="Georgia" pitchFamily="34" charset="0"/>
                <a:ea typeface="Georgia" pitchFamily="34" charset="-122"/>
                <a:cs typeface="Georgia" pitchFamily="34" charset="-120"/>
              </a:rPr>
              <a:t>2022</a:t>
            </a:r>
            <a:endParaRPr lang="en-US" sz="2400" dirty="0"/>
          </a:p>
        </p:txBody>
      </p:sp>
      <p:sp>
        <p:nvSpPr>
          <p:cNvPr id="6" name="Text 4"/>
          <p:cNvSpPr/>
          <p:nvPr/>
        </p:nvSpPr>
        <p:spPr>
          <a:xfrm>
            <a:off x="2804160" y="1560576"/>
            <a:ext cx="8534400" cy="670560"/>
          </a:xfrm>
          <a:prstGeom prst="rect">
            <a:avLst/>
          </a:prstGeom>
          <a:noFill/>
          <a:ln/>
        </p:spPr>
        <p:txBody>
          <a:bodyPr wrap="square" lIns="0" tIns="0" rIns="0" bIns="0" rtlCol="0" anchor="ctr"/>
          <a:lstStyle/>
          <a:p>
            <a:r>
              <a:rPr lang="en-US" sz="1867" dirty="0">
                <a:solidFill>
                  <a:srgbClr val="334155"/>
                </a:solidFill>
                <a:latin typeface="Calibri" pitchFamily="34" charset="0"/>
                <a:ea typeface="Calibri" pitchFamily="34" charset="-122"/>
                <a:cs typeface="Calibri" pitchFamily="34" charset="-120"/>
              </a:rPr>
              <a:t>ChatGPT launches - 1M users within 5 days; 100M users in 2 months</a:t>
            </a:r>
            <a:endParaRPr lang="en-US" sz="1867" dirty="0"/>
          </a:p>
        </p:txBody>
      </p:sp>
      <p:sp>
        <p:nvSpPr>
          <p:cNvPr id="7" name="Shape 5"/>
          <p:cNvSpPr/>
          <p:nvPr/>
        </p:nvSpPr>
        <p:spPr>
          <a:xfrm>
            <a:off x="2097024" y="2560320"/>
            <a:ext cx="341376" cy="341376"/>
          </a:xfrm>
          <a:prstGeom prst="ellipse">
            <a:avLst/>
          </a:prstGeom>
          <a:solidFill>
            <a:srgbClr val="0D9488"/>
          </a:solidFill>
          <a:ln/>
        </p:spPr>
        <p:txBody>
          <a:bodyPr/>
          <a:lstStyle/>
          <a:p>
            <a:endParaRPr lang="en-US" sz="2400"/>
          </a:p>
        </p:txBody>
      </p:sp>
      <p:sp>
        <p:nvSpPr>
          <p:cNvPr id="8" name="Text 6"/>
          <p:cNvSpPr/>
          <p:nvPr/>
        </p:nvSpPr>
        <p:spPr>
          <a:xfrm>
            <a:off x="487680" y="2511552"/>
            <a:ext cx="1463040" cy="426720"/>
          </a:xfrm>
          <a:prstGeom prst="rect">
            <a:avLst/>
          </a:prstGeom>
          <a:noFill/>
          <a:ln/>
        </p:spPr>
        <p:txBody>
          <a:bodyPr wrap="square" lIns="0" tIns="0" rIns="0" bIns="0" rtlCol="0" anchor="ctr"/>
          <a:lstStyle/>
          <a:p>
            <a:pPr algn="r"/>
            <a:r>
              <a:rPr lang="en-US" sz="2400" b="1" dirty="0">
                <a:solidFill>
                  <a:srgbClr val="1B2A4A"/>
                </a:solidFill>
                <a:latin typeface="Georgia" pitchFamily="34" charset="0"/>
                <a:ea typeface="Georgia" pitchFamily="34" charset="-122"/>
                <a:cs typeface="Georgia" pitchFamily="34" charset="-120"/>
              </a:rPr>
              <a:t>2023</a:t>
            </a:r>
            <a:endParaRPr lang="en-US" sz="2400" dirty="0"/>
          </a:p>
        </p:txBody>
      </p:sp>
      <p:sp>
        <p:nvSpPr>
          <p:cNvPr id="9" name="Text 7"/>
          <p:cNvSpPr/>
          <p:nvPr/>
        </p:nvSpPr>
        <p:spPr>
          <a:xfrm>
            <a:off x="2804160" y="2511552"/>
            <a:ext cx="8534400" cy="670560"/>
          </a:xfrm>
          <a:prstGeom prst="rect">
            <a:avLst/>
          </a:prstGeom>
          <a:noFill/>
          <a:ln/>
        </p:spPr>
        <p:txBody>
          <a:bodyPr wrap="square" lIns="0" tIns="0" rIns="0" bIns="0" rtlCol="0" anchor="ctr"/>
          <a:lstStyle/>
          <a:p>
            <a:r>
              <a:rPr lang="en-US" sz="1867" dirty="0">
                <a:solidFill>
                  <a:srgbClr val="334155"/>
                </a:solidFill>
                <a:latin typeface="Calibri" pitchFamily="34" charset="0"/>
                <a:ea typeface="Calibri" pitchFamily="34" charset="-122"/>
                <a:cs typeface="Calibri" pitchFamily="34" charset="-120"/>
              </a:rPr>
              <a:t>GPT-4, Claude 2, Gemini arrive; multimodal AI goes mainstream</a:t>
            </a:r>
            <a:endParaRPr lang="en-US" sz="1867" dirty="0"/>
          </a:p>
        </p:txBody>
      </p:sp>
      <p:sp>
        <p:nvSpPr>
          <p:cNvPr id="10" name="Shape 8"/>
          <p:cNvSpPr/>
          <p:nvPr/>
        </p:nvSpPr>
        <p:spPr>
          <a:xfrm>
            <a:off x="2097024" y="3511296"/>
            <a:ext cx="341376" cy="341376"/>
          </a:xfrm>
          <a:prstGeom prst="ellipse">
            <a:avLst/>
          </a:prstGeom>
          <a:solidFill>
            <a:srgbClr val="0D9488"/>
          </a:solidFill>
          <a:ln/>
        </p:spPr>
        <p:txBody>
          <a:bodyPr/>
          <a:lstStyle/>
          <a:p>
            <a:endParaRPr lang="en-US" sz="2400"/>
          </a:p>
        </p:txBody>
      </p:sp>
      <p:sp>
        <p:nvSpPr>
          <p:cNvPr id="11" name="Text 9"/>
          <p:cNvSpPr/>
          <p:nvPr/>
        </p:nvSpPr>
        <p:spPr>
          <a:xfrm>
            <a:off x="487680" y="3462528"/>
            <a:ext cx="1463040" cy="426720"/>
          </a:xfrm>
          <a:prstGeom prst="rect">
            <a:avLst/>
          </a:prstGeom>
          <a:noFill/>
          <a:ln/>
        </p:spPr>
        <p:txBody>
          <a:bodyPr wrap="square" lIns="0" tIns="0" rIns="0" bIns="0" rtlCol="0" anchor="ctr"/>
          <a:lstStyle/>
          <a:p>
            <a:pPr algn="r"/>
            <a:r>
              <a:rPr lang="en-US" sz="2400" b="1" dirty="0">
                <a:solidFill>
                  <a:srgbClr val="1B2A4A"/>
                </a:solidFill>
                <a:latin typeface="Georgia" pitchFamily="34" charset="0"/>
                <a:ea typeface="Georgia" pitchFamily="34" charset="-122"/>
                <a:cs typeface="Georgia" pitchFamily="34" charset="-120"/>
              </a:rPr>
              <a:t>2024</a:t>
            </a:r>
            <a:endParaRPr lang="en-US" sz="2400" dirty="0"/>
          </a:p>
        </p:txBody>
      </p:sp>
      <p:sp>
        <p:nvSpPr>
          <p:cNvPr id="12" name="Text 10"/>
          <p:cNvSpPr/>
          <p:nvPr/>
        </p:nvSpPr>
        <p:spPr>
          <a:xfrm>
            <a:off x="2804160" y="3462528"/>
            <a:ext cx="8534400" cy="670560"/>
          </a:xfrm>
          <a:prstGeom prst="rect">
            <a:avLst/>
          </a:prstGeom>
          <a:noFill/>
          <a:ln/>
        </p:spPr>
        <p:txBody>
          <a:bodyPr wrap="square" lIns="0" tIns="0" rIns="0" bIns="0" rtlCol="0" anchor="ctr"/>
          <a:lstStyle/>
          <a:p>
            <a:r>
              <a:rPr lang="en-US" sz="1867" dirty="0">
                <a:solidFill>
                  <a:srgbClr val="334155"/>
                </a:solidFill>
                <a:latin typeface="Calibri" pitchFamily="34" charset="0"/>
                <a:ea typeface="Calibri" pitchFamily="34" charset="-122"/>
                <a:cs typeface="Calibri" pitchFamily="34" charset="-120"/>
              </a:rPr>
              <a:t>AI agents, coding copilots, and reasoning models emerge</a:t>
            </a:r>
            <a:endParaRPr lang="en-US" sz="1867" dirty="0"/>
          </a:p>
        </p:txBody>
      </p:sp>
      <p:sp>
        <p:nvSpPr>
          <p:cNvPr id="13" name="Shape 11"/>
          <p:cNvSpPr/>
          <p:nvPr/>
        </p:nvSpPr>
        <p:spPr>
          <a:xfrm>
            <a:off x="2097024" y="4462272"/>
            <a:ext cx="341376" cy="341376"/>
          </a:xfrm>
          <a:prstGeom prst="ellipse">
            <a:avLst/>
          </a:prstGeom>
          <a:solidFill>
            <a:srgbClr val="0D9488"/>
          </a:solidFill>
          <a:ln/>
        </p:spPr>
        <p:txBody>
          <a:bodyPr/>
          <a:lstStyle/>
          <a:p>
            <a:endParaRPr lang="en-US" sz="2400"/>
          </a:p>
        </p:txBody>
      </p:sp>
      <p:sp>
        <p:nvSpPr>
          <p:cNvPr id="14" name="Text 12"/>
          <p:cNvSpPr/>
          <p:nvPr/>
        </p:nvSpPr>
        <p:spPr>
          <a:xfrm>
            <a:off x="487680" y="4413504"/>
            <a:ext cx="1463040" cy="426720"/>
          </a:xfrm>
          <a:prstGeom prst="rect">
            <a:avLst/>
          </a:prstGeom>
          <a:noFill/>
          <a:ln/>
        </p:spPr>
        <p:txBody>
          <a:bodyPr wrap="square" lIns="0" tIns="0" rIns="0" bIns="0" rtlCol="0" anchor="ctr"/>
          <a:lstStyle/>
          <a:p>
            <a:pPr algn="r"/>
            <a:r>
              <a:rPr lang="en-US" sz="2400" b="1" dirty="0">
                <a:solidFill>
                  <a:srgbClr val="1B2A4A"/>
                </a:solidFill>
                <a:latin typeface="Georgia" pitchFamily="34" charset="0"/>
                <a:ea typeface="Georgia" pitchFamily="34" charset="-122"/>
                <a:cs typeface="Georgia" pitchFamily="34" charset="-120"/>
              </a:rPr>
              <a:t>2025</a:t>
            </a:r>
            <a:endParaRPr lang="en-US" sz="2400" dirty="0"/>
          </a:p>
        </p:txBody>
      </p:sp>
      <p:sp>
        <p:nvSpPr>
          <p:cNvPr id="15" name="Text 13"/>
          <p:cNvSpPr/>
          <p:nvPr/>
        </p:nvSpPr>
        <p:spPr>
          <a:xfrm>
            <a:off x="2804160" y="4413504"/>
            <a:ext cx="8534400" cy="670560"/>
          </a:xfrm>
          <a:prstGeom prst="rect">
            <a:avLst/>
          </a:prstGeom>
          <a:noFill/>
          <a:ln/>
        </p:spPr>
        <p:txBody>
          <a:bodyPr wrap="square" lIns="0" tIns="0" rIns="0" bIns="0" rtlCol="0" anchor="ctr"/>
          <a:lstStyle/>
          <a:p>
            <a:r>
              <a:rPr lang="en-US" sz="1867" dirty="0">
                <a:solidFill>
                  <a:srgbClr val="334155"/>
                </a:solidFill>
                <a:latin typeface="Calibri" pitchFamily="34" charset="0"/>
                <a:ea typeface="Calibri" pitchFamily="34" charset="-122"/>
                <a:cs typeface="Calibri" pitchFamily="34" charset="-120"/>
              </a:rPr>
              <a:t>AI deeply embedded in research workflows and classrooms</a:t>
            </a:r>
            <a:endParaRPr lang="en-US" sz="1867" dirty="0"/>
          </a:p>
        </p:txBody>
      </p:sp>
      <p:sp>
        <p:nvSpPr>
          <p:cNvPr id="16" name="Shape 14"/>
          <p:cNvSpPr/>
          <p:nvPr/>
        </p:nvSpPr>
        <p:spPr>
          <a:xfrm>
            <a:off x="2097024" y="5413248"/>
            <a:ext cx="341376" cy="341376"/>
          </a:xfrm>
          <a:prstGeom prst="ellipse">
            <a:avLst/>
          </a:prstGeom>
          <a:solidFill>
            <a:srgbClr val="0D9488"/>
          </a:solidFill>
          <a:ln/>
        </p:spPr>
        <p:txBody>
          <a:bodyPr/>
          <a:lstStyle/>
          <a:p>
            <a:endParaRPr lang="en-US" sz="2400"/>
          </a:p>
        </p:txBody>
      </p:sp>
      <p:sp>
        <p:nvSpPr>
          <p:cNvPr id="17" name="Text 15"/>
          <p:cNvSpPr/>
          <p:nvPr/>
        </p:nvSpPr>
        <p:spPr>
          <a:xfrm>
            <a:off x="487680" y="5364480"/>
            <a:ext cx="1463040" cy="426720"/>
          </a:xfrm>
          <a:prstGeom prst="rect">
            <a:avLst/>
          </a:prstGeom>
          <a:noFill/>
          <a:ln/>
        </p:spPr>
        <p:txBody>
          <a:bodyPr wrap="square" lIns="0" tIns="0" rIns="0" bIns="0" rtlCol="0" anchor="ctr"/>
          <a:lstStyle/>
          <a:p>
            <a:pPr algn="r"/>
            <a:r>
              <a:rPr lang="en-US" sz="2400" b="1" dirty="0">
                <a:solidFill>
                  <a:srgbClr val="1B2A4A"/>
                </a:solidFill>
                <a:latin typeface="Georgia" pitchFamily="34" charset="0"/>
                <a:ea typeface="Georgia" pitchFamily="34" charset="-122"/>
                <a:cs typeface="Georgia" pitchFamily="34" charset="-120"/>
              </a:rPr>
              <a:t>2026</a:t>
            </a:r>
            <a:endParaRPr lang="en-US" sz="2400" dirty="0"/>
          </a:p>
        </p:txBody>
      </p:sp>
      <p:sp>
        <p:nvSpPr>
          <p:cNvPr id="18" name="Text 16"/>
          <p:cNvSpPr/>
          <p:nvPr/>
        </p:nvSpPr>
        <p:spPr>
          <a:xfrm>
            <a:off x="2804160" y="5364480"/>
            <a:ext cx="8534400" cy="670560"/>
          </a:xfrm>
          <a:prstGeom prst="rect">
            <a:avLst/>
          </a:prstGeom>
          <a:noFill/>
          <a:ln/>
        </p:spPr>
        <p:txBody>
          <a:bodyPr wrap="square" lIns="0" tIns="0" rIns="0" bIns="0" rtlCol="0" anchor="ctr"/>
          <a:lstStyle/>
          <a:p>
            <a:r>
              <a:rPr lang="en-US" sz="1867" dirty="0">
                <a:solidFill>
                  <a:srgbClr val="334155"/>
                </a:solidFill>
                <a:latin typeface="Calibri" pitchFamily="34" charset="0"/>
                <a:ea typeface="Calibri" pitchFamily="34" charset="-122"/>
                <a:cs typeface="Calibri" pitchFamily="34" charset="-120"/>
              </a:rPr>
              <a:t>Near-expert performance on many disciplinary benchmarks</a:t>
            </a:r>
            <a:endParaRPr lang="en-US" sz="1867"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AC208-7C27-69AC-118C-BA67A20096C3}"/>
              </a:ext>
            </a:extLst>
          </p:cNvPr>
          <p:cNvSpPr>
            <a:spLocks noGrp="1"/>
          </p:cNvSpPr>
          <p:nvPr>
            <p:ph type="title"/>
          </p:nvPr>
        </p:nvSpPr>
        <p:spPr/>
        <p:txBody>
          <a:bodyPr/>
          <a:lstStyle/>
          <a:p>
            <a:r>
              <a:rPr lang="en-US" dirty="0">
                <a:solidFill>
                  <a:srgbClr val="1E293B"/>
                </a:solidFill>
                <a:ea typeface="Georgia" pitchFamily="34" charset="-122"/>
                <a:cs typeface="Georgia" pitchFamily="34" charset="-120"/>
              </a:rPr>
              <a:t>Background: The Acceleration Problem</a:t>
            </a:r>
            <a:endParaRPr lang="en-US" dirty="0"/>
          </a:p>
        </p:txBody>
      </p:sp>
      <p:graphicFrame>
        <p:nvGraphicFramePr>
          <p:cNvPr id="5" name="Content Placeholder 2">
            <a:extLst>
              <a:ext uri="{FF2B5EF4-FFF2-40B4-BE49-F238E27FC236}">
                <a16:creationId xmlns:a16="http://schemas.microsoft.com/office/drawing/2014/main" id="{21709361-7B64-3286-7F6E-9D07466C4886}"/>
              </a:ext>
            </a:extLst>
          </p:cNvPr>
          <p:cNvGraphicFramePr>
            <a:graphicFrameLocks noGrp="1"/>
          </p:cNvGraphicFramePr>
          <p:nvPr>
            <p:ph idx="1"/>
            <p:extLst>
              <p:ext uri="{D42A27DB-BD31-4B8C-83A1-F6EECF244321}">
                <p14:modId xmlns:p14="http://schemas.microsoft.com/office/powerpoint/2010/main" val="7523962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7137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35E13-5BDC-605C-1255-E3191586E11B}"/>
              </a:ext>
            </a:extLst>
          </p:cNvPr>
          <p:cNvSpPr>
            <a:spLocks noGrp="1"/>
          </p:cNvSpPr>
          <p:nvPr>
            <p:ph type="title"/>
          </p:nvPr>
        </p:nvSpPr>
        <p:spPr/>
        <p:txBody>
          <a:bodyPr anchor="b">
            <a:normAutofit/>
          </a:bodyPr>
          <a:lstStyle/>
          <a:p>
            <a:r>
              <a:rPr lang="en-US" sz="4000" dirty="0"/>
              <a:t>Put Yourself in Their Shoes</a:t>
            </a:r>
          </a:p>
        </p:txBody>
      </p:sp>
      <p:sp>
        <p:nvSpPr>
          <p:cNvPr id="3" name="Content Placeholder 2">
            <a:extLst>
              <a:ext uri="{FF2B5EF4-FFF2-40B4-BE49-F238E27FC236}">
                <a16:creationId xmlns:a16="http://schemas.microsoft.com/office/drawing/2014/main" id="{6791D557-A8F4-47F2-8308-5A55980B2B25}"/>
              </a:ext>
            </a:extLst>
          </p:cNvPr>
          <p:cNvSpPr>
            <a:spLocks noGrp="1"/>
          </p:cNvSpPr>
          <p:nvPr>
            <p:ph idx="1"/>
          </p:nvPr>
        </p:nvSpPr>
        <p:spPr/>
        <p:txBody>
          <a:bodyPr/>
          <a:lstStyle/>
          <a:p>
            <a:pPr marL="0" indent="0">
              <a:buNone/>
            </a:pPr>
            <a:r>
              <a:rPr lang="en-US" dirty="0"/>
              <a:t>The Course - Principles of Experimentation</a:t>
            </a:r>
          </a:p>
          <a:p>
            <a:pPr lvl="1"/>
            <a:endParaRPr lang="en-US" dirty="0"/>
          </a:p>
          <a:p>
            <a:pPr lvl="1"/>
            <a:r>
              <a:rPr lang="en-US" dirty="0"/>
              <a:t>Graduate-Level</a:t>
            </a:r>
          </a:p>
          <a:p>
            <a:pPr lvl="1"/>
            <a:r>
              <a:rPr lang="en-US" dirty="0"/>
              <a:t>A “First” Statistics Course</a:t>
            </a:r>
          </a:p>
          <a:p>
            <a:pPr lvl="1"/>
            <a:r>
              <a:rPr lang="en-US" i="1" u="sng" dirty="0"/>
              <a:t>The</a:t>
            </a:r>
            <a:r>
              <a:rPr lang="en-US" dirty="0"/>
              <a:t> Prerequisite Course for All Others</a:t>
            </a:r>
          </a:p>
          <a:p>
            <a:pPr lvl="1"/>
            <a:r>
              <a:rPr lang="en-US" dirty="0"/>
              <a:t>Introduction to applied statistical methods,                                                        basic experimental design, and the use of                                                   statistical software (R/RStudio)</a:t>
            </a:r>
          </a:p>
          <a:p>
            <a:pPr lvl="1"/>
            <a:r>
              <a:rPr lang="en-US" dirty="0"/>
              <a:t>Approximately 25-35 Students</a:t>
            </a:r>
          </a:p>
        </p:txBody>
      </p:sp>
      <p:pic>
        <p:nvPicPr>
          <p:cNvPr id="2050" name="Picture 2" descr="big shoes to fill anim">
            <a:extLst>
              <a:ext uri="{FF2B5EF4-FFF2-40B4-BE49-F238E27FC236}">
                <a16:creationId xmlns:a16="http://schemas.microsoft.com/office/drawing/2014/main" id="{9D280872-9968-EAB0-8E6B-2F6181D0BFF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43801" y="710956"/>
            <a:ext cx="4117725" cy="5466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984921"/>
      </p:ext>
    </p:extLst>
  </p:cSld>
  <p:clrMapOvr>
    <a:masterClrMapping/>
  </p:clrMapOvr>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215</TotalTime>
  <Words>967</Words>
  <Application>Microsoft Macintosh PowerPoint</Application>
  <PresentationFormat>Widescreen</PresentationFormat>
  <Paragraphs>144</Paragraphs>
  <Slides>18</Slides>
  <Notes>11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18</vt:i4>
      </vt:variant>
    </vt:vector>
  </HeadingPairs>
  <TitlesOfParts>
    <vt:vector size="29" baseType="lpstr">
      <vt:lpstr>Aptos</vt:lpstr>
      <vt:lpstr>Arial</vt:lpstr>
      <vt:lpstr>Arial</vt:lpstr>
      <vt:lpstr>Calibri</vt:lpstr>
      <vt:lpstr>Calibri Light</vt:lpstr>
      <vt:lpstr>Georgia</vt:lpstr>
      <vt:lpstr>Google Sans</vt:lpstr>
      <vt:lpstr>Times New Roman</vt:lpstr>
      <vt:lpstr>Wingdings</vt:lpstr>
      <vt:lpstr>2_Office Theme</vt:lpstr>
      <vt:lpstr>1_Office Theme</vt:lpstr>
      <vt:lpstr>Cultivating Learning &amp; Harvesting Insight: Designing Human-Centered Assessments for Agricultural Statistics</vt:lpstr>
      <vt:lpstr>Who am I?</vt:lpstr>
      <vt:lpstr>Where am I?</vt:lpstr>
      <vt:lpstr>Making the Classroom Connection</vt:lpstr>
      <vt:lpstr>Motivation &amp; Overall Idea</vt:lpstr>
      <vt:lpstr>PowerPoint Presentation</vt:lpstr>
      <vt:lpstr>PowerPoint Presentation</vt:lpstr>
      <vt:lpstr>Background: The Acceleration Problem</vt:lpstr>
      <vt:lpstr>Put Yourself in Their Shoes</vt:lpstr>
      <vt:lpstr>Strategies for Educators</vt:lpstr>
      <vt:lpstr>My Approach: A Progressive Framework for AI Integration</vt:lpstr>
      <vt:lpstr>My Approach:  Human-Centered Assessments</vt:lpstr>
      <vt:lpstr>     My Approach:      Assessment Designs</vt:lpstr>
      <vt:lpstr>Results</vt:lpstr>
      <vt:lpstr>Results Student Perspective </vt:lpstr>
      <vt:lpstr>Well… almost…</vt:lpstr>
      <vt:lpstr>Suggestions</vt:lpstr>
      <vt:lpstr>Questions? (sewrob@uark.edu)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Robinson</dc:creator>
  <cp:lastModifiedBy>Samantha Robinson</cp:lastModifiedBy>
  <cp:revision>48</cp:revision>
  <dcterms:created xsi:type="dcterms:W3CDTF">2026-05-31T22:50:58Z</dcterms:created>
  <dcterms:modified xsi:type="dcterms:W3CDTF">2026-06-01T02:26:13Z</dcterms:modified>
</cp:coreProperties>
</file>