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91" r:id="rId3"/>
    <p:sldId id="270" r:id="rId4"/>
    <p:sldId id="269" r:id="rId5"/>
    <p:sldId id="272" r:id="rId6"/>
    <p:sldId id="292" r:id="rId7"/>
    <p:sldId id="29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ECEF"/>
    <a:srgbClr val="509EAB"/>
    <a:srgbClr val="2781DE"/>
    <a:srgbClr val="5494CE"/>
    <a:srgbClr val="3E757E"/>
    <a:srgbClr val="464FA0"/>
    <a:srgbClr val="54647E"/>
    <a:srgbClr val="1774D1"/>
    <a:srgbClr val="5696D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10EDB7-B6DA-48F4-9FB2-44FAA140CF64}" v="94" dt="2026-05-25T00:46:31.159"/>
  </p1510:revLst>
</p1510:revInfo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422" y="5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sht, Sapna" userId="913af8e2-106e-4eff-94bd-a4118f143a72" providerId="ADAL" clId="{F0BDB431-A696-4573-9686-F84401412846}"/>
    <pc:docChg chg="undo custSel addSld modSld">
      <pc:chgData name="Bisht, Sapna" userId="913af8e2-106e-4eff-94bd-a4118f143a72" providerId="ADAL" clId="{F0BDB431-A696-4573-9686-F84401412846}" dt="2026-05-21T22:00:44.825" v="546" actId="20577"/>
      <pc:docMkLst>
        <pc:docMk/>
      </pc:docMkLst>
      <pc:sldChg chg="delSp modSp mod">
        <pc:chgData name="Bisht, Sapna" userId="913af8e2-106e-4eff-94bd-a4118f143a72" providerId="ADAL" clId="{F0BDB431-A696-4573-9686-F84401412846}" dt="2026-05-21T20:51:49.569" v="51" actId="14100"/>
        <pc:sldMkLst>
          <pc:docMk/>
          <pc:sldMk cId="3915743217" sldId="269"/>
        </pc:sldMkLst>
        <pc:graphicFrameChg chg="mod modGraphic">
          <ac:chgData name="Bisht, Sapna" userId="913af8e2-106e-4eff-94bd-a4118f143a72" providerId="ADAL" clId="{F0BDB431-A696-4573-9686-F84401412846}" dt="2026-05-21T20:50:55.109" v="40" actId="1076"/>
          <ac:graphicFrameMkLst>
            <pc:docMk/>
            <pc:sldMk cId="3915743217" sldId="269"/>
            <ac:graphicFrameMk id="18" creationId="{E05DD3BC-079B-D5BD-53BA-44DEC68470BB}"/>
          </ac:graphicFrameMkLst>
        </pc:graphicFrameChg>
        <pc:picChg chg="mod">
          <ac:chgData name="Bisht, Sapna" userId="913af8e2-106e-4eff-94bd-a4118f143a72" providerId="ADAL" clId="{F0BDB431-A696-4573-9686-F84401412846}" dt="2026-05-21T20:51:32.210" v="47" actId="1076"/>
          <ac:picMkLst>
            <pc:docMk/>
            <pc:sldMk cId="3915743217" sldId="269"/>
            <ac:picMk id="10" creationId="{D1D9DA14-AA37-5B70-DB56-E855D5CD5F80}"/>
          </ac:picMkLst>
        </pc:picChg>
        <pc:picChg chg="mod">
          <ac:chgData name="Bisht, Sapna" userId="913af8e2-106e-4eff-94bd-a4118f143a72" providerId="ADAL" clId="{F0BDB431-A696-4573-9686-F84401412846}" dt="2026-05-21T20:51:49.569" v="51" actId="14100"/>
          <ac:picMkLst>
            <pc:docMk/>
            <pc:sldMk cId="3915743217" sldId="269"/>
            <ac:picMk id="11" creationId="{57862DEC-7A0B-34CE-4F2E-159A3F162A71}"/>
          </ac:picMkLst>
        </pc:picChg>
      </pc:sldChg>
      <pc:sldChg chg="delSp modSp mod">
        <pc:chgData name="Bisht, Sapna" userId="913af8e2-106e-4eff-94bd-a4118f143a72" providerId="ADAL" clId="{F0BDB431-A696-4573-9686-F84401412846}" dt="2026-05-21T20:49:46.920" v="33" actId="1076"/>
        <pc:sldMkLst>
          <pc:docMk/>
          <pc:sldMk cId="1233912920" sldId="270"/>
        </pc:sldMkLst>
        <pc:graphicFrameChg chg="mod modGraphic">
          <ac:chgData name="Bisht, Sapna" userId="913af8e2-106e-4eff-94bd-a4118f143a72" providerId="ADAL" clId="{F0BDB431-A696-4573-9686-F84401412846}" dt="2026-05-21T20:49:37.011" v="32" actId="1076"/>
          <ac:graphicFrameMkLst>
            <pc:docMk/>
            <pc:sldMk cId="1233912920" sldId="270"/>
            <ac:graphicFrameMk id="11" creationId="{70DAE2DE-0E47-51F1-522A-8DA079BBAF77}"/>
          </ac:graphicFrameMkLst>
        </pc:graphicFrameChg>
        <pc:picChg chg="mod">
          <ac:chgData name="Bisht, Sapna" userId="913af8e2-106e-4eff-94bd-a4118f143a72" providerId="ADAL" clId="{F0BDB431-A696-4573-9686-F84401412846}" dt="2026-05-21T20:49:46.920" v="33" actId="1076"/>
          <ac:picMkLst>
            <pc:docMk/>
            <pc:sldMk cId="1233912920" sldId="270"/>
            <ac:picMk id="5" creationId="{B80C3D7D-613F-4F83-54DE-F73F2209D73A}"/>
          </ac:picMkLst>
        </pc:picChg>
        <pc:picChg chg="mod">
          <ac:chgData name="Bisht, Sapna" userId="913af8e2-106e-4eff-94bd-a4118f143a72" providerId="ADAL" clId="{F0BDB431-A696-4573-9686-F84401412846}" dt="2026-05-21T20:49:46.920" v="33" actId="1076"/>
          <ac:picMkLst>
            <pc:docMk/>
            <pc:sldMk cId="1233912920" sldId="270"/>
            <ac:picMk id="6" creationId="{51EEC7FD-86D1-6D37-B8A8-AC27E4E12CAD}"/>
          </ac:picMkLst>
        </pc:picChg>
      </pc:sldChg>
      <pc:sldChg chg="modSp mod">
        <pc:chgData name="Bisht, Sapna" userId="913af8e2-106e-4eff-94bd-a4118f143a72" providerId="ADAL" clId="{F0BDB431-A696-4573-9686-F84401412846}" dt="2026-05-21T20:53:55.560" v="62" actId="14100"/>
        <pc:sldMkLst>
          <pc:docMk/>
          <pc:sldMk cId="158378424" sldId="272"/>
        </pc:sldMkLst>
        <pc:grpChg chg="mod">
          <ac:chgData name="Bisht, Sapna" userId="913af8e2-106e-4eff-94bd-a4118f143a72" providerId="ADAL" clId="{F0BDB431-A696-4573-9686-F84401412846}" dt="2026-05-21T20:53:55.560" v="62" actId="14100"/>
          <ac:grpSpMkLst>
            <pc:docMk/>
            <pc:sldMk cId="158378424" sldId="272"/>
            <ac:grpSpMk id="17" creationId="{D0F33081-331B-3577-5953-947E48D14BB3}"/>
          </ac:grpSpMkLst>
        </pc:grpChg>
        <pc:graphicFrameChg chg="mod modGraphic">
          <ac:chgData name="Bisht, Sapna" userId="913af8e2-106e-4eff-94bd-a4118f143a72" providerId="ADAL" clId="{F0BDB431-A696-4573-9686-F84401412846}" dt="2026-05-21T20:52:47.084" v="57" actId="14100"/>
          <ac:graphicFrameMkLst>
            <pc:docMk/>
            <pc:sldMk cId="158378424" sldId="272"/>
            <ac:graphicFrameMk id="23" creationId="{31A567AE-D4BA-F8DE-C17A-4D8256F3CD6F}"/>
          </ac:graphicFrameMkLst>
        </pc:graphicFrameChg>
        <pc:picChg chg="mod">
          <ac:chgData name="Bisht, Sapna" userId="913af8e2-106e-4eff-94bd-a4118f143a72" providerId="ADAL" clId="{F0BDB431-A696-4573-9686-F84401412846}" dt="2026-05-21T20:53:38.644" v="60" actId="1076"/>
          <ac:picMkLst>
            <pc:docMk/>
            <pc:sldMk cId="158378424" sldId="272"/>
            <ac:picMk id="10" creationId="{8C03CA42-2B9D-1D31-527C-9ABE58C77FDC}"/>
          </ac:picMkLst>
        </pc:picChg>
        <pc:picChg chg="mod">
          <ac:chgData name="Bisht, Sapna" userId="913af8e2-106e-4eff-94bd-a4118f143a72" providerId="ADAL" clId="{F0BDB431-A696-4573-9686-F84401412846}" dt="2026-05-21T20:53:45.955" v="61" actId="1076"/>
          <ac:picMkLst>
            <pc:docMk/>
            <pc:sldMk cId="158378424" sldId="272"/>
            <ac:picMk id="11" creationId="{2D78610D-858C-B076-B845-0D604E189509}"/>
          </ac:picMkLst>
        </pc:picChg>
        <pc:picChg chg="mod">
          <ac:chgData name="Bisht, Sapna" userId="913af8e2-106e-4eff-94bd-a4118f143a72" providerId="ADAL" clId="{F0BDB431-A696-4573-9686-F84401412846}" dt="2026-05-21T20:53:45.955" v="61" actId="1076"/>
          <ac:picMkLst>
            <pc:docMk/>
            <pc:sldMk cId="158378424" sldId="272"/>
            <ac:picMk id="12" creationId="{2A7817CE-081F-1B31-00E4-4CC233D005D2}"/>
          </ac:picMkLst>
        </pc:picChg>
      </pc:sldChg>
      <pc:sldChg chg="addSp delSp modSp mod">
        <pc:chgData name="Bisht, Sapna" userId="913af8e2-106e-4eff-94bd-a4118f143a72" providerId="ADAL" clId="{F0BDB431-A696-4573-9686-F84401412846}" dt="2026-05-21T22:00:44.825" v="546" actId="20577"/>
        <pc:sldMkLst>
          <pc:docMk/>
          <pc:sldMk cId="1720785020" sldId="291"/>
        </pc:sldMkLst>
        <pc:spChg chg="add mod">
          <ac:chgData name="Bisht, Sapna" userId="913af8e2-106e-4eff-94bd-a4118f143a72" providerId="ADAL" clId="{F0BDB431-A696-4573-9686-F84401412846}" dt="2026-05-21T21:29:12.436" v="196" actId="1076"/>
          <ac:spMkLst>
            <pc:docMk/>
            <pc:sldMk cId="1720785020" sldId="291"/>
            <ac:spMk id="4" creationId="{DAD63CF1-6FD4-2ADC-7F17-B3E0B57ED56F}"/>
          </ac:spMkLst>
        </pc:spChg>
        <pc:spChg chg="mod ord">
          <ac:chgData name="Bisht, Sapna" userId="913af8e2-106e-4eff-94bd-a4118f143a72" providerId="ADAL" clId="{F0BDB431-A696-4573-9686-F84401412846}" dt="2026-05-21T21:57:25.972" v="497" actId="20577"/>
          <ac:spMkLst>
            <pc:docMk/>
            <pc:sldMk cId="1720785020" sldId="291"/>
            <ac:spMk id="5" creationId="{2432ECF8-127B-F85F-B4C8-24493D121191}"/>
          </ac:spMkLst>
        </pc:spChg>
        <pc:spChg chg="mod">
          <ac:chgData name="Bisht, Sapna" userId="913af8e2-106e-4eff-94bd-a4118f143a72" providerId="ADAL" clId="{F0BDB431-A696-4573-9686-F84401412846}" dt="2026-05-21T21:58:20.776" v="502" actId="1076"/>
          <ac:spMkLst>
            <pc:docMk/>
            <pc:sldMk cId="1720785020" sldId="291"/>
            <ac:spMk id="6" creationId="{E3D38D85-AA33-FC2C-54F0-288997CE3A9C}"/>
          </ac:spMkLst>
        </pc:spChg>
        <pc:spChg chg="mod ord">
          <ac:chgData name="Bisht, Sapna" userId="913af8e2-106e-4eff-94bd-a4118f143a72" providerId="ADAL" clId="{F0BDB431-A696-4573-9686-F84401412846}" dt="2026-05-21T22:00:13.701" v="513" actId="1076"/>
          <ac:spMkLst>
            <pc:docMk/>
            <pc:sldMk cId="1720785020" sldId="291"/>
            <ac:spMk id="7" creationId="{261F2AFF-BCC6-8287-D155-31711288FE99}"/>
          </ac:spMkLst>
        </pc:spChg>
        <pc:spChg chg="mod">
          <ac:chgData name="Bisht, Sapna" userId="913af8e2-106e-4eff-94bd-a4118f143a72" providerId="ADAL" clId="{F0BDB431-A696-4573-9686-F84401412846}" dt="2026-05-21T20:56:42.795" v="67" actId="1076"/>
          <ac:spMkLst>
            <pc:docMk/>
            <pc:sldMk cId="1720785020" sldId="291"/>
            <ac:spMk id="13" creationId="{DD6BACC0-9110-4B99-3786-0EEDFFE9E435}"/>
          </ac:spMkLst>
        </pc:spChg>
        <pc:spChg chg="add mod">
          <ac:chgData name="Bisht, Sapna" userId="913af8e2-106e-4eff-94bd-a4118f143a72" providerId="ADAL" clId="{F0BDB431-A696-4573-9686-F84401412846}" dt="2026-05-21T21:52:38.280" v="443" actId="1076"/>
          <ac:spMkLst>
            <pc:docMk/>
            <pc:sldMk cId="1720785020" sldId="291"/>
            <ac:spMk id="17" creationId="{0C3EFEAC-BC79-2E3E-DA4A-6A2EAE7CE1F1}"/>
          </ac:spMkLst>
        </pc:spChg>
        <pc:spChg chg="add mod">
          <ac:chgData name="Bisht, Sapna" userId="913af8e2-106e-4eff-94bd-a4118f143a72" providerId="ADAL" clId="{F0BDB431-A696-4573-9686-F84401412846}" dt="2026-05-21T21:52:38.280" v="443" actId="1076"/>
          <ac:spMkLst>
            <pc:docMk/>
            <pc:sldMk cId="1720785020" sldId="291"/>
            <ac:spMk id="18" creationId="{1082A048-912F-C4BB-50D8-3DDE593C9FE8}"/>
          </ac:spMkLst>
        </pc:spChg>
        <pc:spChg chg="add mod ord">
          <ac:chgData name="Bisht, Sapna" userId="913af8e2-106e-4eff-94bd-a4118f143a72" providerId="ADAL" clId="{F0BDB431-A696-4573-9686-F84401412846}" dt="2026-05-21T21:52:38.280" v="443" actId="1076"/>
          <ac:spMkLst>
            <pc:docMk/>
            <pc:sldMk cId="1720785020" sldId="291"/>
            <ac:spMk id="19" creationId="{3B430293-24CE-F047-8BEF-C2BDF79C3970}"/>
          </ac:spMkLst>
        </pc:spChg>
        <pc:spChg chg="add mod">
          <ac:chgData name="Bisht, Sapna" userId="913af8e2-106e-4eff-94bd-a4118f143a72" providerId="ADAL" clId="{F0BDB431-A696-4573-9686-F84401412846}" dt="2026-05-21T21:52:38.280" v="443" actId="1076"/>
          <ac:spMkLst>
            <pc:docMk/>
            <pc:sldMk cId="1720785020" sldId="291"/>
            <ac:spMk id="20" creationId="{37142FE1-277E-F0F0-B53F-BFEEC255FF97}"/>
          </ac:spMkLst>
        </pc:spChg>
        <pc:spChg chg="add mod">
          <ac:chgData name="Bisht, Sapna" userId="913af8e2-106e-4eff-94bd-a4118f143a72" providerId="ADAL" clId="{F0BDB431-A696-4573-9686-F84401412846}" dt="2026-05-21T21:52:38.280" v="443" actId="1076"/>
          <ac:spMkLst>
            <pc:docMk/>
            <pc:sldMk cId="1720785020" sldId="291"/>
            <ac:spMk id="21" creationId="{FE6B7AD8-2C51-7723-928B-5C6FFBDFCF40}"/>
          </ac:spMkLst>
        </pc:spChg>
        <pc:spChg chg="add mod">
          <ac:chgData name="Bisht, Sapna" userId="913af8e2-106e-4eff-94bd-a4118f143a72" providerId="ADAL" clId="{F0BDB431-A696-4573-9686-F84401412846}" dt="2026-05-21T21:52:43.557" v="444" actId="1076"/>
          <ac:spMkLst>
            <pc:docMk/>
            <pc:sldMk cId="1720785020" sldId="291"/>
            <ac:spMk id="29" creationId="{8130F2F5-4770-EFA7-DA3D-D8A275C6FC8A}"/>
          </ac:spMkLst>
        </pc:spChg>
        <pc:spChg chg="add mod ord">
          <ac:chgData name="Bisht, Sapna" userId="913af8e2-106e-4eff-94bd-a4118f143a72" providerId="ADAL" clId="{F0BDB431-A696-4573-9686-F84401412846}" dt="2026-05-21T21:55:38.442" v="473" actId="1076"/>
          <ac:spMkLst>
            <pc:docMk/>
            <pc:sldMk cId="1720785020" sldId="291"/>
            <ac:spMk id="32" creationId="{C0322DD9-4C1B-B285-EBFD-FF69F7D3D5FF}"/>
          </ac:spMkLst>
        </pc:spChg>
        <pc:spChg chg="add mod ord">
          <ac:chgData name="Bisht, Sapna" userId="913af8e2-106e-4eff-94bd-a4118f143a72" providerId="ADAL" clId="{F0BDB431-A696-4573-9686-F84401412846}" dt="2026-05-21T21:55:57.090" v="478" actId="167"/>
          <ac:spMkLst>
            <pc:docMk/>
            <pc:sldMk cId="1720785020" sldId="291"/>
            <ac:spMk id="33" creationId="{14EE2ED6-5581-7A8E-4BA1-B5DF43D29B83}"/>
          </ac:spMkLst>
        </pc:spChg>
        <pc:spChg chg="add mod ord">
          <ac:chgData name="Bisht, Sapna" userId="913af8e2-106e-4eff-94bd-a4118f143a72" providerId="ADAL" clId="{F0BDB431-A696-4573-9686-F84401412846}" dt="2026-05-21T21:56:11.256" v="482" actId="167"/>
          <ac:spMkLst>
            <pc:docMk/>
            <pc:sldMk cId="1720785020" sldId="291"/>
            <ac:spMk id="34" creationId="{B74A8F79-0ADC-C6C8-8E71-70E7A9A61064}"/>
          </ac:spMkLst>
        </pc:spChg>
        <pc:spChg chg="add mod">
          <ac:chgData name="Bisht, Sapna" userId="913af8e2-106e-4eff-94bd-a4118f143a72" providerId="ADAL" clId="{F0BDB431-A696-4573-9686-F84401412846}" dt="2026-05-21T22:00:11.367" v="512" actId="1076"/>
          <ac:spMkLst>
            <pc:docMk/>
            <pc:sldMk cId="1720785020" sldId="291"/>
            <ac:spMk id="35" creationId="{75D9E5A6-7691-8DED-63CA-AA629EAC3D0E}"/>
          </ac:spMkLst>
        </pc:spChg>
      </pc:sldChg>
    </pc:docChg>
  </pc:docChgLst>
  <pc:docChgLst>
    <pc:chgData name="Bisht, Sapna" userId="913af8e2-106e-4eff-94bd-a4118f143a72" providerId="ADAL" clId="{11638949-D3C6-4465-A163-12881DCD384C}"/>
    <pc:docChg chg="undo custSel delSld modSld">
      <pc:chgData name="Bisht, Sapna" userId="913af8e2-106e-4eff-94bd-a4118f143a72" providerId="ADAL" clId="{11638949-D3C6-4465-A163-12881DCD384C}" dt="2026-05-25T00:46:31.159" v="287"/>
      <pc:docMkLst>
        <pc:docMk/>
      </pc:docMkLst>
      <pc:sldChg chg="addSp modSp">
        <pc:chgData name="Bisht, Sapna" userId="913af8e2-106e-4eff-94bd-a4118f143a72" providerId="ADAL" clId="{11638949-D3C6-4465-A163-12881DCD384C}" dt="2026-05-24T23:44:18.252" v="108"/>
        <pc:sldMkLst>
          <pc:docMk/>
          <pc:sldMk cId="1396916731" sldId="256"/>
        </pc:sldMkLst>
        <pc:picChg chg="add mod">
          <ac:chgData name="Bisht, Sapna" userId="913af8e2-106e-4eff-94bd-a4118f143a72" providerId="ADAL" clId="{11638949-D3C6-4465-A163-12881DCD384C}" dt="2026-05-24T23:44:18.252" v="108"/>
          <ac:picMkLst>
            <pc:docMk/>
            <pc:sldMk cId="1396916731" sldId="256"/>
            <ac:picMk id="6" creationId="{4A57E5A3-765B-18F9-98DD-27E98D57F089}"/>
          </ac:picMkLst>
        </pc:picChg>
      </pc:sldChg>
      <pc:sldChg chg="addSp delSp modSp mod modTransition modAnim">
        <pc:chgData name="Bisht, Sapna" userId="913af8e2-106e-4eff-94bd-a4118f143a72" providerId="ADAL" clId="{11638949-D3C6-4465-A163-12881DCD384C}" dt="2026-05-25T00:30:18.741" v="266"/>
        <pc:sldMkLst>
          <pc:docMk/>
          <pc:sldMk cId="3915743217" sldId="269"/>
        </pc:sldMkLst>
        <pc:picChg chg="add del mod">
          <ac:chgData name="Bisht, Sapna" userId="913af8e2-106e-4eff-94bd-a4118f143a72" providerId="ADAL" clId="{11638949-D3C6-4465-A163-12881DCD384C}" dt="2026-05-25T00:27:16.749" v="253"/>
          <ac:picMkLst>
            <pc:docMk/>
            <pc:sldMk cId="3915743217" sldId="269"/>
            <ac:picMk id="9" creationId="{A0D37341-51F8-8099-0FA0-2A53E9B206A5}"/>
          </ac:picMkLst>
        </pc:picChg>
        <pc:picChg chg="add del mod ord">
          <ac:chgData name="Bisht, Sapna" userId="913af8e2-106e-4eff-94bd-a4118f143a72" providerId="ADAL" clId="{11638949-D3C6-4465-A163-12881DCD384C}" dt="2026-05-25T00:27:52.185" v="254"/>
          <ac:picMkLst>
            <pc:docMk/>
            <pc:sldMk cId="3915743217" sldId="269"/>
            <ac:picMk id="16" creationId="{DD887EB9-8744-7FA8-3A91-D899DCFBFF8E}"/>
          </ac:picMkLst>
        </pc:picChg>
        <pc:picChg chg="add del mod">
          <ac:chgData name="Bisht, Sapna" userId="913af8e2-106e-4eff-94bd-a4118f143a72" providerId="ADAL" clId="{11638949-D3C6-4465-A163-12881DCD384C}" dt="2026-05-25T00:28:18.390" v="256"/>
          <ac:picMkLst>
            <pc:docMk/>
            <pc:sldMk cId="3915743217" sldId="269"/>
            <ac:picMk id="17" creationId="{495CFC93-0BBD-D54C-C1E3-870722F965A9}"/>
          </ac:picMkLst>
        </pc:picChg>
        <pc:picChg chg="add del mod ord">
          <ac:chgData name="Bisht, Sapna" userId="913af8e2-106e-4eff-94bd-a4118f143a72" providerId="ADAL" clId="{11638949-D3C6-4465-A163-12881DCD384C}" dt="2026-05-25T00:28:37.304" v="257"/>
          <ac:picMkLst>
            <pc:docMk/>
            <pc:sldMk cId="3915743217" sldId="269"/>
            <ac:picMk id="22" creationId="{83ECAAF9-3B4E-3300-5428-100536812737}"/>
          </ac:picMkLst>
        </pc:picChg>
        <pc:picChg chg="add del mod">
          <ac:chgData name="Bisht, Sapna" userId="913af8e2-106e-4eff-94bd-a4118f143a72" providerId="ADAL" clId="{11638949-D3C6-4465-A163-12881DCD384C}" dt="2026-05-25T00:28:39.953" v="259"/>
          <ac:picMkLst>
            <pc:docMk/>
            <pc:sldMk cId="3915743217" sldId="269"/>
            <ac:picMk id="23" creationId="{0DB0BF87-1943-0B22-A692-D3531575CC78}"/>
          </ac:picMkLst>
        </pc:picChg>
        <pc:picChg chg="add del mod ord">
          <ac:chgData name="Bisht, Sapna" userId="913af8e2-106e-4eff-94bd-a4118f143a72" providerId="ADAL" clId="{11638949-D3C6-4465-A163-12881DCD384C}" dt="2026-05-25T00:29:14.243" v="260"/>
          <ac:picMkLst>
            <pc:docMk/>
            <pc:sldMk cId="3915743217" sldId="269"/>
            <ac:picMk id="26" creationId="{3EE06881-1456-6BF6-6566-206F6714BA16}"/>
          </ac:picMkLst>
        </pc:picChg>
        <pc:picChg chg="add del mod">
          <ac:chgData name="Bisht, Sapna" userId="913af8e2-106e-4eff-94bd-a4118f143a72" providerId="ADAL" clId="{11638949-D3C6-4465-A163-12881DCD384C}" dt="2026-05-25T00:29:18.831" v="262"/>
          <ac:picMkLst>
            <pc:docMk/>
            <pc:sldMk cId="3915743217" sldId="269"/>
            <ac:picMk id="27" creationId="{99E7BC35-D265-1E04-473B-C6109084A903}"/>
          </ac:picMkLst>
        </pc:picChg>
        <pc:picChg chg="add del mod ord">
          <ac:chgData name="Bisht, Sapna" userId="913af8e2-106e-4eff-94bd-a4118f143a72" providerId="ADAL" clId="{11638949-D3C6-4465-A163-12881DCD384C}" dt="2026-05-25T00:29:43.563" v="263"/>
          <ac:picMkLst>
            <pc:docMk/>
            <pc:sldMk cId="3915743217" sldId="269"/>
            <ac:picMk id="30" creationId="{99DFCBC3-51C2-25EB-C028-7BB209133284}"/>
          </ac:picMkLst>
        </pc:picChg>
        <pc:picChg chg="add del mod">
          <ac:chgData name="Bisht, Sapna" userId="913af8e2-106e-4eff-94bd-a4118f143a72" providerId="ADAL" clId="{11638949-D3C6-4465-A163-12881DCD384C}" dt="2026-05-25T00:29:46.408" v="265"/>
          <ac:picMkLst>
            <pc:docMk/>
            <pc:sldMk cId="3915743217" sldId="269"/>
            <ac:picMk id="31" creationId="{F8BDE33C-413B-65A4-FDA9-54462AF472F3}"/>
          </ac:picMkLst>
        </pc:picChg>
        <pc:picChg chg="add del mod ord">
          <ac:chgData name="Bisht, Sapna" userId="913af8e2-106e-4eff-94bd-a4118f143a72" providerId="ADAL" clId="{11638949-D3C6-4465-A163-12881DCD384C}" dt="2026-05-25T00:30:18.741" v="266"/>
          <ac:picMkLst>
            <pc:docMk/>
            <pc:sldMk cId="3915743217" sldId="269"/>
            <ac:picMk id="34" creationId="{366B3602-79D2-B6D9-DAD2-5A35A1A62F84}"/>
          </ac:picMkLst>
        </pc:picChg>
        <pc:picChg chg="add mod">
          <ac:chgData name="Bisht, Sapna" userId="913af8e2-106e-4eff-94bd-a4118f143a72" providerId="ADAL" clId="{11638949-D3C6-4465-A163-12881DCD384C}" dt="2026-05-25T00:30:18.741" v="266"/>
          <ac:picMkLst>
            <pc:docMk/>
            <pc:sldMk cId="3915743217" sldId="269"/>
            <ac:picMk id="35" creationId="{112C616C-7787-B83F-2A73-83BFBEC94ED8}"/>
          </ac:picMkLst>
        </pc:picChg>
      </pc:sldChg>
      <pc:sldChg chg="addSp delSp modSp mod modTransition modAnim">
        <pc:chgData name="Bisht, Sapna" userId="913af8e2-106e-4eff-94bd-a4118f143a72" providerId="ADAL" clId="{11638949-D3C6-4465-A163-12881DCD384C}" dt="2026-05-25T00:22:35.641" v="250"/>
        <pc:sldMkLst>
          <pc:docMk/>
          <pc:sldMk cId="1233912920" sldId="270"/>
        </pc:sldMkLst>
        <pc:picChg chg="add del mod">
          <ac:chgData name="Bisht, Sapna" userId="913af8e2-106e-4eff-94bd-a4118f143a72" providerId="ADAL" clId="{11638949-D3C6-4465-A163-12881DCD384C}" dt="2026-05-25T00:20:41.585" v="240"/>
          <ac:picMkLst>
            <pc:docMk/>
            <pc:sldMk cId="1233912920" sldId="270"/>
            <ac:picMk id="12" creationId="{5DFD0595-611E-254A-4CC4-8EA9D0ED2ED9}"/>
          </ac:picMkLst>
        </pc:picChg>
        <pc:picChg chg="add del mod ord">
          <ac:chgData name="Bisht, Sapna" userId="913af8e2-106e-4eff-94bd-a4118f143a72" providerId="ADAL" clId="{11638949-D3C6-4465-A163-12881DCD384C}" dt="2026-05-25T00:20:52.609" v="241"/>
          <ac:picMkLst>
            <pc:docMk/>
            <pc:sldMk cId="1233912920" sldId="270"/>
            <ac:picMk id="15" creationId="{AEFC2F57-6EFA-EADE-C6ED-38CAC66EB2D9}"/>
          </ac:picMkLst>
        </pc:picChg>
        <pc:picChg chg="add del mod">
          <ac:chgData name="Bisht, Sapna" userId="913af8e2-106e-4eff-94bd-a4118f143a72" providerId="ADAL" clId="{11638949-D3C6-4465-A163-12881DCD384C}" dt="2026-05-25T00:20:58.094" v="243"/>
          <ac:picMkLst>
            <pc:docMk/>
            <pc:sldMk cId="1233912920" sldId="270"/>
            <ac:picMk id="16" creationId="{363B12E5-7E70-D0A7-03C2-B84CCDB44C50}"/>
          </ac:picMkLst>
        </pc:picChg>
        <pc:picChg chg="add del mod ord">
          <ac:chgData name="Bisht, Sapna" userId="913af8e2-106e-4eff-94bd-a4118f143a72" providerId="ADAL" clId="{11638949-D3C6-4465-A163-12881DCD384C}" dt="2026-05-25T00:21:05.708" v="244"/>
          <ac:picMkLst>
            <pc:docMk/>
            <pc:sldMk cId="1233912920" sldId="270"/>
            <ac:picMk id="19" creationId="{A0F6E824-4618-AF3B-CE74-7B5A67F1F76B}"/>
          </ac:picMkLst>
        </pc:picChg>
        <pc:picChg chg="add del mod">
          <ac:chgData name="Bisht, Sapna" userId="913af8e2-106e-4eff-94bd-a4118f143a72" providerId="ADAL" clId="{11638949-D3C6-4465-A163-12881DCD384C}" dt="2026-05-25T00:21:50.189" v="249"/>
          <ac:picMkLst>
            <pc:docMk/>
            <pc:sldMk cId="1233912920" sldId="270"/>
            <ac:picMk id="20" creationId="{3BAB33E2-84C5-228F-70EB-14BA626D58CB}"/>
          </ac:picMkLst>
        </pc:picChg>
        <pc:picChg chg="add del mod ord">
          <ac:chgData name="Bisht, Sapna" userId="913af8e2-106e-4eff-94bd-a4118f143a72" providerId="ADAL" clId="{11638949-D3C6-4465-A163-12881DCD384C}" dt="2026-05-25T00:22:35.641" v="250"/>
          <ac:picMkLst>
            <pc:docMk/>
            <pc:sldMk cId="1233912920" sldId="270"/>
            <ac:picMk id="24" creationId="{CBD5FE44-871B-00E7-98DD-A55E3D381166}"/>
          </ac:picMkLst>
        </pc:picChg>
        <pc:picChg chg="add mod">
          <ac:chgData name="Bisht, Sapna" userId="913af8e2-106e-4eff-94bd-a4118f143a72" providerId="ADAL" clId="{11638949-D3C6-4465-A163-12881DCD384C}" dt="2026-05-25T00:22:35.641" v="250"/>
          <ac:picMkLst>
            <pc:docMk/>
            <pc:sldMk cId="1233912920" sldId="270"/>
            <ac:picMk id="25" creationId="{43BA369D-701D-C0AF-5F47-00132DCC192C}"/>
          </ac:picMkLst>
        </pc:picChg>
      </pc:sldChg>
      <pc:sldChg chg="addSp delSp modSp mod modTransition modAnim">
        <pc:chgData name="Bisht, Sapna" userId="913af8e2-106e-4eff-94bd-a4118f143a72" providerId="ADAL" clId="{11638949-D3C6-4465-A163-12881DCD384C}" dt="2026-05-25T00:34:14.585" v="270"/>
        <pc:sldMkLst>
          <pc:docMk/>
          <pc:sldMk cId="158378424" sldId="272"/>
        </pc:sldMkLst>
        <pc:grpChg chg="mod">
          <ac:chgData name="Bisht, Sapna" userId="913af8e2-106e-4eff-94bd-a4118f143a72" providerId="ADAL" clId="{11638949-D3C6-4465-A163-12881DCD384C}" dt="2026-05-25T00:15:54.093" v="211" actId="14100"/>
          <ac:grpSpMkLst>
            <pc:docMk/>
            <pc:sldMk cId="158378424" sldId="272"/>
            <ac:grpSpMk id="17" creationId="{D0F33081-331B-3577-5953-947E48D14BB3}"/>
          </ac:grpSpMkLst>
        </pc:grpChg>
        <pc:graphicFrameChg chg="mod modGraphic">
          <ac:chgData name="Bisht, Sapna" userId="913af8e2-106e-4eff-94bd-a4118f143a72" providerId="ADAL" clId="{11638949-D3C6-4465-A163-12881DCD384C}" dt="2026-05-25T00:16:14.232" v="214" actId="1076"/>
          <ac:graphicFrameMkLst>
            <pc:docMk/>
            <pc:sldMk cId="158378424" sldId="272"/>
            <ac:graphicFrameMk id="23" creationId="{31A567AE-D4BA-F8DE-C17A-4D8256F3CD6F}"/>
          </ac:graphicFrameMkLst>
        </pc:graphicFrameChg>
        <pc:picChg chg="add del mod">
          <ac:chgData name="Bisht, Sapna" userId="913af8e2-106e-4eff-94bd-a4118f143a72" providerId="ADAL" clId="{11638949-D3C6-4465-A163-12881DCD384C}" dt="2026-05-25T00:33:38.382" v="269"/>
          <ac:picMkLst>
            <pc:docMk/>
            <pc:sldMk cId="158378424" sldId="272"/>
            <ac:picMk id="5" creationId="{C88BDD65-1C94-EC03-2E3B-6187372F851C}"/>
          </ac:picMkLst>
        </pc:picChg>
        <pc:picChg chg="mod">
          <ac:chgData name="Bisht, Sapna" userId="913af8e2-106e-4eff-94bd-a4118f143a72" providerId="ADAL" clId="{11638949-D3C6-4465-A163-12881DCD384C}" dt="2026-05-25T00:16:02.239" v="212" actId="1076"/>
          <ac:picMkLst>
            <pc:docMk/>
            <pc:sldMk cId="158378424" sldId="272"/>
            <ac:picMk id="11" creationId="{2D78610D-858C-B076-B845-0D604E189509}"/>
          </ac:picMkLst>
        </pc:picChg>
        <pc:picChg chg="mod">
          <ac:chgData name="Bisht, Sapna" userId="913af8e2-106e-4eff-94bd-a4118f143a72" providerId="ADAL" clId="{11638949-D3C6-4465-A163-12881DCD384C}" dt="2026-05-25T00:16:06.122" v="213" actId="1076"/>
          <ac:picMkLst>
            <pc:docMk/>
            <pc:sldMk cId="158378424" sldId="272"/>
            <ac:picMk id="12" creationId="{2A7817CE-081F-1B31-00E4-4CC233D005D2}"/>
          </ac:picMkLst>
        </pc:picChg>
        <pc:picChg chg="add del mod ord">
          <ac:chgData name="Bisht, Sapna" userId="913af8e2-106e-4eff-94bd-a4118f143a72" providerId="ADAL" clId="{11638949-D3C6-4465-A163-12881DCD384C}" dt="2026-05-25T00:34:14.585" v="270"/>
          <ac:picMkLst>
            <pc:docMk/>
            <pc:sldMk cId="158378424" sldId="272"/>
            <ac:picMk id="13" creationId="{3402C340-3E00-C689-4091-67AC4F135650}"/>
          </ac:picMkLst>
        </pc:picChg>
        <pc:picChg chg="add mod">
          <ac:chgData name="Bisht, Sapna" userId="913af8e2-106e-4eff-94bd-a4118f143a72" providerId="ADAL" clId="{11638949-D3C6-4465-A163-12881DCD384C}" dt="2026-05-25T00:34:14.585" v="270"/>
          <ac:picMkLst>
            <pc:docMk/>
            <pc:sldMk cId="158378424" sldId="272"/>
            <ac:picMk id="14" creationId="{15615576-07F1-7590-0687-92B64C8991E7}"/>
          </ac:picMkLst>
        </pc:picChg>
      </pc:sldChg>
      <pc:sldChg chg="addSp delSp modSp mod modTransition modAnim">
        <pc:chgData name="Bisht, Sapna" userId="913af8e2-106e-4eff-94bd-a4118f143a72" providerId="ADAL" clId="{11638949-D3C6-4465-A163-12881DCD384C}" dt="2026-05-25T00:10:21.657" v="182"/>
        <pc:sldMkLst>
          <pc:docMk/>
          <pc:sldMk cId="1720785020" sldId="291"/>
        </pc:sldMkLst>
        <pc:spChg chg="del mod topLvl">
          <ac:chgData name="Bisht, Sapna" userId="913af8e2-106e-4eff-94bd-a4118f143a72" providerId="ADAL" clId="{11638949-D3C6-4465-A163-12881DCD384C}" dt="2026-05-24T23:25:45.760" v="35" actId="478"/>
          <ac:spMkLst>
            <pc:docMk/>
            <pc:sldMk cId="1720785020" sldId="291"/>
            <ac:spMk id="2" creationId="{9D4D601D-C2BD-87A8-7B30-EA1E464FA62F}"/>
          </ac:spMkLst>
        </pc:spChg>
        <pc:spChg chg="mod">
          <ac:chgData name="Bisht, Sapna" userId="913af8e2-106e-4eff-94bd-a4118f143a72" providerId="ADAL" clId="{11638949-D3C6-4465-A163-12881DCD384C}" dt="2026-05-24T23:35:22.334" v="105" actId="1076"/>
          <ac:spMkLst>
            <pc:docMk/>
            <pc:sldMk cId="1720785020" sldId="291"/>
            <ac:spMk id="4" creationId="{DAD63CF1-6FD4-2ADC-7F17-B3E0B57ED56F}"/>
          </ac:spMkLst>
        </pc:spChg>
        <pc:spChg chg="mod">
          <ac:chgData name="Bisht, Sapna" userId="913af8e2-106e-4eff-94bd-a4118f143a72" providerId="ADAL" clId="{11638949-D3C6-4465-A163-12881DCD384C}" dt="2026-05-24T23:30:56.241" v="84" actId="1076"/>
          <ac:spMkLst>
            <pc:docMk/>
            <pc:sldMk cId="1720785020" sldId="291"/>
            <ac:spMk id="5" creationId="{2432ECF8-127B-F85F-B4C8-24493D121191}"/>
          </ac:spMkLst>
        </pc:spChg>
        <pc:spChg chg="mod topLvl">
          <ac:chgData name="Bisht, Sapna" userId="913af8e2-106e-4eff-94bd-a4118f143a72" providerId="ADAL" clId="{11638949-D3C6-4465-A163-12881DCD384C}" dt="2026-05-24T23:51:21.145" v="132" actId="20577"/>
          <ac:spMkLst>
            <pc:docMk/>
            <pc:sldMk cId="1720785020" sldId="291"/>
            <ac:spMk id="6" creationId="{E3D38D85-AA33-FC2C-54F0-288997CE3A9C}"/>
          </ac:spMkLst>
        </pc:spChg>
        <pc:spChg chg="mod">
          <ac:chgData name="Bisht, Sapna" userId="913af8e2-106e-4eff-94bd-a4118f143a72" providerId="ADAL" clId="{11638949-D3C6-4465-A163-12881DCD384C}" dt="2026-05-24T23:34:08.319" v="98" actId="120"/>
          <ac:spMkLst>
            <pc:docMk/>
            <pc:sldMk cId="1720785020" sldId="291"/>
            <ac:spMk id="7" creationId="{261F2AFF-BCC6-8287-D155-31711288FE99}"/>
          </ac:spMkLst>
        </pc:spChg>
        <pc:spChg chg="mod">
          <ac:chgData name="Bisht, Sapna" userId="913af8e2-106e-4eff-94bd-a4118f143a72" providerId="ADAL" clId="{11638949-D3C6-4465-A163-12881DCD384C}" dt="2026-05-24T23:35:01.934" v="104" actId="1076"/>
          <ac:spMkLst>
            <pc:docMk/>
            <pc:sldMk cId="1720785020" sldId="291"/>
            <ac:spMk id="17" creationId="{0C3EFEAC-BC79-2E3E-DA4A-6A2EAE7CE1F1}"/>
          </ac:spMkLst>
        </pc:spChg>
        <pc:spChg chg="mod">
          <ac:chgData name="Bisht, Sapna" userId="913af8e2-106e-4eff-94bd-a4118f143a72" providerId="ADAL" clId="{11638949-D3C6-4465-A163-12881DCD384C}" dt="2026-05-24T23:34:37.401" v="101" actId="1076"/>
          <ac:spMkLst>
            <pc:docMk/>
            <pc:sldMk cId="1720785020" sldId="291"/>
            <ac:spMk id="18" creationId="{1082A048-912F-C4BB-50D8-3DDE593C9FE8}"/>
          </ac:spMkLst>
        </pc:spChg>
        <pc:spChg chg="mod">
          <ac:chgData name="Bisht, Sapna" userId="913af8e2-106e-4eff-94bd-a4118f143a72" providerId="ADAL" clId="{11638949-D3C6-4465-A163-12881DCD384C}" dt="2026-05-24T23:34:32.884" v="100" actId="1076"/>
          <ac:spMkLst>
            <pc:docMk/>
            <pc:sldMk cId="1720785020" sldId="291"/>
            <ac:spMk id="19" creationId="{3B430293-24CE-F047-8BEF-C2BDF79C3970}"/>
          </ac:spMkLst>
        </pc:spChg>
        <pc:spChg chg="mod">
          <ac:chgData name="Bisht, Sapna" userId="913af8e2-106e-4eff-94bd-a4118f143a72" providerId="ADAL" clId="{11638949-D3C6-4465-A163-12881DCD384C}" dt="2026-05-24T23:34:52.315" v="103" actId="1076"/>
          <ac:spMkLst>
            <pc:docMk/>
            <pc:sldMk cId="1720785020" sldId="291"/>
            <ac:spMk id="20" creationId="{37142FE1-277E-F0F0-B53F-BFEEC255FF97}"/>
          </ac:spMkLst>
        </pc:spChg>
        <pc:spChg chg="mod">
          <ac:chgData name="Bisht, Sapna" userId="913af8e2-106e-4eff-94bd-a4118f143a72" providerId="ADAL" clId="{11638949-D3C6-4465-A163-12881DCD384C}" dt="2026-05-24T23:33:20.436" v="92" actId="1076"/>
          <ac:spMkLst>
            <pc:docMk/>
            <pc:sldMk cId="1720785020" sldId="291"/>
            <ac:spMk id="21" creationId="{FE6B7AD8-2C51-7723-928B-5C6FFBDFCF40}"/>
          </ac:spMkLst>
        </pc:spChg>
        <pc:spChg chg="mod">
          <ac:chgData name="Bisht, Sapna" userId="913af8e2-106e-4eff-94bd-a4118f143a72" providerId="ADAL" clId="{11638949-D3C6-4465-A163-12881DCD384C}" dt="2026-05-24T23:32:33.811" v="87" actId="14861"/>
          <ac:spMkLst>
            <pc:docMk/>
            <pc:sldMk cId="1720785020" sldId="291"/>
            <ac:spMk id="29" creationId="{8130F2F5-4770-EFA7-DA3D-D8A275C6FC8A}"/>
          </ac:spMkLst>
        </pc:spChg>
        <pc:spChg chg="del">
          <ac:chgData name="Bisht, Sapna" userId="913af8e2-106e-4eff-94bd-a4118f143a72" providerId="ADAL" clId="{11638949-D3C6-4465-A163-12881DCD384C}" dt="2026-05-24T23:25:50.636" v="36" actId="478"/>
          <ac:spMkLst>
            <pc:docMk/>
            <pc:sldMk cId="1720785020" sldId="291"/>
            <ac:spMk id="30" creationId="{A37D157C-E508-F6B5-1EEB-0CAF01F45D4B}"/>
          </ac:spMkLst>
        </pc:spChg>
        <pc:spChg chg="mod">
          <ac:chgData name="Bisht, Sapna" userId="913af8e2-106e-4eff-94bd-a4118f143a72" providerId="ADAL" clId="{11638949-D3C6-4465-A163-12881DCD384C}" dt="2026-05-24T23:33:38.009" v="93" actId="1076"/>
          <ac:spMkLst>
            <pc:docMk/>
            <pc:sldMk cId="1720785020" sldId="291"/>
            <ac:spMk id="32" creationId="{C0322DD9-4C1B-B285-EBFD-FF69F7D3D5FF}"/>
          </ac:spMkLst>
        </pc:spChg>
        <pc:spChg chg="mod">
          <ac:chgData name="Bisht, Sapna" userId="913af8e2-106e-4eff-94bd-a4118f143a72" providerId="ADAL" clId="{11638949-D3C6-4465-A163-12881DCD384C}" dt="2026-05-24T23:33:38.009" v="93" actId="1076"/>
          <ac:spMkLst>
            <pc:docMk/>
            <pc:sldMk cId="1720785020" sldId="291"/>
            <ac:spMk id="33" creationId="{14EE2ED6-5581-7A8E-4BA1-B5DF43D29B83}"/>
          </ac:spMkLst>
        </pc:spChg>
        <pc:spChg chg="mod">
          <ac:chgData name="Bisht, Sapna" userId="913af8e2-106e-4eff-94bd-a4118f143a72" providerId="ADAL" clId="{11638949-D3C6-4465-A163-12881DCD384C}" dt="2026-05-24T23:33:38.009" v="93" actId="1076"/>
          <ac:spMkLst>
            <pc:docMk/>
            <pc:sldMk cId="1720785020" sldId="291"/>
            <ac:spMk id="34" creationId="{B74A8F79-0ADC-C6C8-8E71-70E7A9A61064}"/>
          </ac:spMkLst>
        </pc:spChg>
        <pc:spChg chg="mod">
          <ac:chgData name="Bisht, Sapna" userId="913af8e2-106e-4eff-94bd-a4118f143a72" providerId="ADAL" clId="{11638949-D3C6-4465-A163-12881DCD384C}" dt="2026-05-24T23:34:08.319" v="98" actId="120"/>
          <ac:spMkLst>
            <pc:docMk/>
            <pc:sldMk cId="1720785020" sldId="291"/>
            <ac:spMk id="35" creationId="{75D9E5A6-7691-8DED-63CA-AA629EAC3D0E}"/>
          </ac:spMkLst>
        </pc:spChg>
        <pc:spChg chg="del">
          <ac:chgData name="Bisht, Sapna" userId="913af8e2-106e-4eff-94bd-a4118f143a72" providerId="ADAL" clId="{11638949-D3C6-4465-A163-12881DCD384C}" dt="2026-05-24T23:25:56.578" v="37" actId="478"/>
          <ac:spMkLst>
            <pc:docMk/>
            <pc:sldMk cId="1720785020" sldId="291"/>
            <ac:spMk id="36" creationId="{806C52AE-B38B-D349-4DA6-2794FA45A26A}"/>
          </ac:spMkLst>
        </pc:spChg>
        <pc:grpChg chg="del">
          <ac:chgData name="Bisht, Sapna" userId="913af8e2-106e-4eff-94bd-a4118f143a72" providerId="ADAL" clId="{11638949-D3C6-4465-A163-12881DCD384C}" dt="2026-05-24T23:25:45.760" v="35" actId="478"/>
          <ac:grpSpMkLst>
            <pc:docMk/>
            <pc:sldMk cId="1720785020" sldId="291"/>
            <ac:grpSpMk id="14" creationId="{99E5F81E-E206-1A4F-1C4C-645EC3B2F428}"/>
          </ac:grpSpMkLst>
        </pc:grpChg>
        <pc:picChg chg="add del mod">
          <ac:chgData name="Bisht, Sapna" userId="913af8e2-106e-4eff-94bd-a4118f143a72" providerId="ADAL" clId="{11638949-D3C6-4465-A163-12881DCD384C}" dt="2026-05-24T23:47:23.898" v="111"/>
          <ac:picMkLst>
            <pc:docMk/>
            <pc:sldMk cId="1720785020" sldId="291"/>
            <ac:picMk id="12" creationId="{EA128719-E9C4-8EE6-DD07-1ED92761FEAF}"/>
          </ac:picMkLst>
        </pc:picChg>
        <pc:picChg chg="add del mod ord">
          <ac:chgData name="Bisht, Sapna" userId="913af8e2-106e-4eff-94bd-a4118f143a72" providerId="ADAL" clId="{11638949-D3C6-4465-A163-12881DCD384C}" dt="2026-05-24T23:47:36.551" v="112"/>
          <ac:picMkLst>
            <pc:docMk/>
            <pc:sldMk cId="1720785020" sldId="291"/>
            <ac:picMk id="22" creationId="{0CA439F4-E544-BFA4-8F98-4B588181C1DF}"/>
          </ac:picMkLst>
        </pc:picChg>
        <pc:picChg chg="add del mod">
          <ac:chgData name="Bisht, Sapna" userId="913af8e2-106e-4eff-94bd-a4118f143a72" providerId="ADAL" clId="{11638949-D3C6-4465-A163-12881DCD384C}" dt="2026-05-24T23:47:39.087" v="114"/>
          <ac:picMkLst>
            <pc:docMk/>
            <pc:sldMk cId="1720785020" sldId="291"/>
            <ac:picMk id="23" creationId="{6B696A3F-2CC4-D6C6-7D9F-196B369639E1}"/>
          </ac:picMkLst>
        </pc:picChg>
        <pc:picChg chg="add del mod ord">
          <ac:chgData name="Bisht, Sapna" userId="913af8e2-106e-4eff-94bd-a4118f143a72" providerId="ADAL" clId="{11638949-D3C6-4465-A163-12881DCD384C}" dt="2026-05-24T23:47:49.841" v="115"/>
          <ac:picMkLst>
            <pc:docMk/>
            <pc:sldMk cId="1720785020" sldId="291"/>
            <ac:picMk id="26" creationId="{396AB44A-53EB-0EFB-0676-29091F2A749A}"/>
          </ac:picMkLst>
        </pc:picChg>
        <pc:picChg chg="add del mod">
          <ac:chgData name="Bisht, Sapna" userId="913af8e2-106e-4eff-94bd-a4118f143a72" providerId="ADAL" clId="{11638949-D3C6-4465-A163-12881DCD384C}" dt="2026-05-24T23:47:52.514" v="117"/>
          <ac:picMkLst>
            <pc:docMk/>
            <pc:sldMk cId="1720785020" sldId="291"/>
            <ac:picMk id="27" creationId="{01224698-DA55-CAF3-6BED-2E20B95D93A1}"/>
          </ac:picMkLst>
        </pc:picChg>
        <pc:picChg chg="add del mod ord">
          <ac:chgData name="Bisht, Sapna" userId="913af8e2-106e-4eff-94bd-a4118f143a72" providerId="ADAL" clId="{11638949-D3C6-4465-A163-12881DCD384C}" dt="2026-05-24T23:49:28.930" v="118"/>
          <ac:picMkLst>
            <pc:docMk/>
            <pc:sldMk cId="1720785020" sldId="291"/>
            <ac:picMk id="37" creationId="{5073B7D9-6D0F-1D0F-E8A1-7C8B97CE5FCC}"/>
          </ac:picMkLst>
        </pc:picChg>
        <pc:picChg chg="add del mod">
          <ac:chgData name="Bisht, Sapna" userId="913af8e2-106e-4eff-94bd-a4118f143a72" providerId="ADAL" clId="{11638949-D3C6-4465-A163-12881DCD384C}" dt="2026-05-24T23:57:19.849" v="139"/>
          <ac:picMkLst>
            <pc:docMk/>
            <pc:sldMk cId="1720785020" sldId="291"/>
            <ac:picMk id="38" creationId="{B2ACD9F6-F5B1-1A5F-8B7C-354B0F820197}"/>
          </ac:picMkLst>
        </pc:picChg>
        <pc:picChg chg="add del mod ord">
          <ac:chgData name="Bisht, Sapna" userId="913af8e2-106e-4eff-94bd-a4118f143a72" providerId="ADAL" clId="{11638949-D3C6-4465-A163-12881DCD384C}" dt="2026-05-24T23:57:50.915" v="140"/>
          <ac:picMkLst>
            <pc:docMk/>
            <pc:sldMk cId="1720785020" sldId="291"/>
            <ac:picMk id="43" creationId="{50F98FF5-9C09-3E97-0DD3-FC5B4D96D0D2}"/>
          </ac:picMkLst>
        </pc:picChg>
        <pc:picChg chg="add del mod">
          <ac:chgData name="Bisht, Sapna" userId="913af8e2-106e-4eff-94bd-a4118f143a72" providerId="ADAL" clId="{11638949-D3C6-4465-A163-12881DCD384C}" dt="2026-05-24T23:57:54.944" v="142"/>
          <ac:picMkLst>
            <pc:docMk/>
            <pc:sldMk cId="1720785020" sldId="291"/>
            <ac:picMk id="44" creationId="{816F541D-EC2C-C0E4-DDF8-CBE3A2A99BE3}"/>
          </ac:picMkLst>
        </pc:picChg>
        <pc:picChg chg="add del mod ord">
          <ac:chgData name="Bisht, Sapna" userId="913af8e2-106e-4eff-94bd-a4118f143a72" providerId="ADAL" clId="{11638949-D3C6-4465-A163-12881DCD384C}" dt="2026-05-24T23:58:24.190" v="143"/>
          <ac:picMkLst>
            <pc:docMk/>
            <pc:sldMk cId="1720785020" sldId="291"/>
            <ac:picMk id="47" creationId="{7597DBB7-92FD-EF66-8E68-CEBB5B0234EC}"/>
          </ac:picMkLst>
        </pc:picChg>
        <pc:picChg chg="add del mod">
          <ac:chgData name="Bisht, Sapna" userId="913af8e2-106e-4eff-94bd-a4118f143a72" providerId="ADAL" clId="{11638949-D3C6-4465-A163-12881DCD384C}" dt="2026-05-24T23:58:27.412" v="145"/>
          <ac:picMkLst>
            <pc:docMk/>
            <pc:sldMk cId="1720785020" sldId="291"/>
            <ac:picMk id="48" creationId="{4F8992BD-353C-99F2-6220-52C8914B8FC5}"/>
          </ac:picMkLst>
        </pc:picChg>
        <pc:picChg chg="add del mod ord">
          <ac:chgData name="Bisht, Sapna" userId="913af8e2-106e-4eff-94bd-a4118f143a72" providerId="ADAL" clId="{11638949-D3C6-4465-A163-12881DCD384C}" dt="2026-05-24T23:58:41.286" v="146"/>
          <ac:picMkLst>
            <pc:docMk/>
            <pc:sldMk cId="1720785020" sldId="291"/>
            <ac:picMk id="51" creationId="{B2F422FF-433F-DCD3-F836-78FFFC69E767}"/>
          </ac:picMkLst>
        </pc:picChg>
        <pc:picChg chg="add del mod">
          <ac:chgData name="Bisht, Sapna" userId="913af8e2-106e-4eff-94bd-a4118f143a72" providerId="ADAL" clId="{11638949-D3C6-4465-A163-12881DCD384C}" dt="2026-05-24T23:58:46.143" v="148"/>
          <ac:picMkLst>
            <pc:docMk/>
            <pc:sldMk cId="1720785020" sldId="291"/>
            <ac:picMk id="52" creationId="{08A8B0C2-27B4-EB74-6121-2DD774A61EA1}"/>
          </ac:picMkLst>
        </pc:picChg>
        <pc:picChg chg="add del mod ord">
          <ac:chgData name="Bisht, Sapna" userId="913af8e2-106e-4eff-94bd-a4118f143a72" providerId="ADAL" clId="{11638949-D3C6-4465-A163-12881DCD384C}" dt="2026-05-25T00:00:02.278" v="149"/>
          <ac:picMkLst>
            <pc:docMk/>
            <pc:sldMk cId="1720785020" sldId="291"/>
            <ac:picMk id="55" creationId="{9DA209B3-0434-2EB6-4EF6-6087AB6579E4}"/>
          </ac:picMkLst>
        </pc:picChg>
        <pc:picChg chg="add del mod">
          <ac:chgData name="Bisht, Sapna" userId="913af8e2-106e-4eff-94bd-a4118f143a72" providerId="ADAL" clId="{11638949-D3C6-4465-A163-12881DCD384C}" dt="2026-05-25T00:03:06.228" v="151"/>
          <ac:picMkLst>
            <pc:docMk/>
            <pc:sldMk cId="1720785020" sldId="291"/>
            <ac:picMk id="56" creationId="{2163F646-29A1-DB4D-6C32-824A382ABAA1}"/>
          </ac:picMkLst>
        </pc:picChg>
        <pc:picChg chg="add del mod ord">
          <ac:chgData name="Bisht, Sapna" userId="913af8e2-106e-4eff-94bd-a4118f143a72" providerId="ADAL" clId="{11638949-D3C6-4465-A163-12881DCD384C}" dt="2026-05-25T00:03:21.938" v="152"/>
          <ac:picMkLst>
            <pc:docMk/>
            <pc:sldMk cId="1720785020" sldId="291"/>
            <ac:picMk id="59" creationId="{8ECAC30A-BF5B-864D-4FAD-D289C0A2EF1B}"/>
          </ac:picMkLst>
        </pc:picChg>
        <pc:picChg chg="add del mod">
          <ac:chgData name="Bisht, Sapna" userId="913af8e2-106e-4eff-94bd-a4118f143a72" providerId="ADAL" clId="{11638949-D3C6-4465-A163-12881DCD384C}" dt="2026-05-25T00:03:25.631" v="154"/>
          <ac:picMkLst>
            <pc:docMk/>
            <pc:sldMk cId="1720785020" sldId="291"/>
            <ac:picMk id="60" creationId="{F4EAB82F-52D9-07D4-C371-F4F9269D23AD}"/>
          </ac:picMkLst>
        </pc:picChg>
        <pc:picChg chg="add del mod ord">
          <ac:chgData name="Bisht, Sapna" userId="913af8e2-106e-4eff-94bd-a4118f143a72" providerId="ADAL" clId="{11638949-D3C6-4465-A163-12881DCD384C}" dt="2026-05-25T00:03:40.061" v="155"/>
          <ac:picMkLst>
            <pc:docMk/>
            <pc:sldMk cId="1720785020" sldId="291"/>
            <ac:picMk id="63" creationId="{3E747630-984D-BD3D-2F59-AFE676242A60}"/>
          </ac:picMkLst>
        </pc:picChg>
        <pc:picChg chg="add del mod">
          <ac:chgData name="Bisht, Sapna" userId="913af8e2-106e-4eff-94bd-a4118f143a72" providerId="ADAL" clId="{11638949-D3C6-4465-A163-12881DCD384C}" dt="2026-05-25T00:03:42.414" v="157"/>
          <ac:picMkLst>
            <pc:docMk/>
            <pc:sldMk cId="1720785020" sldId="291"/>
            <ac:picMk id="64" creationId="{6E4C600E-7935-9AFF-83DC-F4194839FD0E}"/>
          </ac:picMkLst>
        </pc:picChg>
        <pc:picChg chg="add del mod ord">
          <ac:chgData name="Bisht, Sapna" userId="913af8e2-106e-4eff-94bd-a4118f143a72" providerId="ADAL" clId="{11638949-D3C6-4465-A163-12881DCD384C}" dt="2026-05-25T00:05:09.127" v="158"/>
          <ac:picMkLst>
            <pc:docMk/>
            <pc:sldMk cId="1720785020" sldId="291"/>
            <ac:picMk id="67" creationId="{2A0F86F4-8E97-61DF-D8E5-D054F44AD461}"/>
          </ac:picMkLst>
        </pc:picChg>
        <pc:picChg chg="add del mod">
          <ac:chgData name="Bisht, Sapna" userId="913af8e2-106e-4eff-94bd-a4118f143a72" providerId="ADAL" clId="{11638949-D3C6-4465-A163-12881DCD384C}" dt="2026-05-25T00:05:11.862" v="160"/>
          <ac:picMkLst>
            <pc:docMk/>
            <pc:sldMk cId="1720785020" sldId="291"/>
            <ac:picMk id="68" creationId="{EC20534F-F69C-AE92-D10C-812BA1743F60}"/>
          </ac:picMkLst>
        </pc:picChg>
        <pc:picChg chg="add del mod ord">
          <ac:chgData name="Bisht, Sapna" userId="913af8e2-106e-4eff-94bd-a4118f143a72" providerId="ADAL" clId="{11638949-D3C6-4465-A163-12881DCD384C}" dt="2026-05-25T00:05:41.276" v="161"/>
          <ac:picMkLst>
            <pc:docMk/>
            <pc:sldMk cId="1720785020" sldId="291"/>
            <ac:picMk id="71" creationId="{C7B1A9B7-2DCC-1463-A394-0DA2ED0B413C}"/>
          </ac:picMkLst>
        </pc:picChg>
        <pc:picChg chg="add del mod">
          <ac:chgData name="Bisht, Sapna" userId="913af8e2-106e-4eff-94bd-a4118f143a72" providerId="ADAL" clId="{11638949-D3C6-4465-A163-12881DCD384C}" dt="2026-05-25T00:05:43.883" v="163"/>
          <ac:picMkLst>
            <pc:docMk/>
            <pc:sldMk cId="1720785020" sldId="291"/>
            <ac:picMk id="72" creationId="{2165FD35-6522-7432-03FE-C7E0FF67DFCB}"/>
          </ac:picMkLst>
        </pc:picChg>
        <pc:picChg chg="add del mod ord">
          <ac:chgData name="Bisht, Sapna" userId="913af8e2-106e-4eff-94bd-a4118f143a72" providerId="ADAL" clId="{11638949-D3C6-4465-A163-12881DCD384C}" dt="2026-05-25T00:05:50.564" v="164"/>
          <ac:picMkLst>
            <pc:docMk/>
            <pc:sldMk cId="1720785020" sldId="291"/>
            <ac:picMk id="75" creationId="{542DA9EE-521D-B0A7-E312-6866FA2AE6A5}"/>
          </ac:picMkLst>
        </pc:picChg>
        <pc:picChg chg="add del mod">
          <ac:chgData name="Bisht, Sapna" userId="913af8e2-106e-4eff-94bd-a4118f143a72" providerId="ADAL" clId="{11638949-D3C6-4465-A163-12881DCD384C}" dt="2026-05-25T00:06:22.048" v="166"/>
          <ac:picMkLst>
            <pc:docMk/>
            <pc:sldMk cId="1720785020" sldId="291"/>
            <ac:picMk id="76" creationId="{4F85D912-F6D5-B209-A8AB-88C7FCC9CC6D}"/>
          </ac:picMkLst>
        </pc:picChg>
        <pc:picChg chg="add del mod ord">
          <ac:chgData name="Bisht, Sapna" userId="913af8e2-106e-4eff-94bd-a4118f143a72" providerId="ADAL" clId="{11638949-D3C6-4465-A163-12881DCD384C}" dt="2026-05-25T00:06:51.157" v="167"/>
          <ac:picMkLst>
            <pc:docMk/>
            <pc:sldMk cId="1720785020" sldId="291"/>
            <ac:picMk id="79" creationId="{5AE7F9D1-FCEC-A45A-9D1B-8B3810DC82F0}"/>
          </ac:picMkLst>
        </pc:picChg>
        <pc:picChg chg="add del mod">
          <ac:chgData name="Bisht, Sapna" userId="913af8e2-106e-4eff-94bd-a4118f143a72" providerId="ADAL" clId="{11638949-D3C6-4465-A163-12881DCD384C}" dt="2026-05-25T00:06:56.825" v="169"/>
          <ac:picMkLst>
            <pc:docMk/>
            <pc:sldMk cId="1720785020" sldId="291"/>
            <ac:picMk id="80" creationId="{AE72500C-694E-0869-ACB1-08C6461F0E35}"/>
          </ac:picMkLst>
        </pc:picChg>
        <pc:picChg chg="add del mod ord">
          <ac:chgData name="Bisht, Sapna" userId="913af8e2-106e-4eff-94bd-a4118f143a72" providerId="ADAL" clId="{11638949-D3C6-4465-A163-12881DCD384C}" dt="2026-05-25T00:07:13.813" v="170"/>
          <ac:picMkLst>
            <pc:docMk/>
            <pc:sldMk cId="1720785020" sldId="291"/>
            <ac:picMk id="83" creationId="{A94CB86B-5162-4777-8A1E-ECF5EAA80A52}"/>
          </ac:picMkLst>
        </pc:picChg>
        <pc:picChg chg="add del mod">
          <ac:chgData name="Bisht, Sapna" userId="913af8e2-106e-4eff-94bd-a4118f143a72" providerId="ADAL" clId="{11638949-D3C6-4465-A163-12881DCD384C}" dt="2026-05-25T00:07:16.225" v="172"/>
          <ac:picMkLst>
            <pc:docMk/>
            <pc:sldMk cId="1720785020" sldId="291"/>
            <ac:picMk id="84" creationId="{490F6356-B2A5-8A06-B13F-02FA43B21182}"/>
          </ac:picMkLst>
        </pc:picChg>
        <pc:picChg chg="add del mod ord">
          <ac:chgData name="Bisht, Sapna" userId="913af8e2-106e-4eff-94bd-a4118f143a72" providerId="ADAL" clId="{11638949-D3C6-4465-A163-12881DCD384C}" dt="2026-05-25T00:07:42.768" v="173"/>
          <ac:picMkLst>
            <pc:docMk/>
            <pc:sldMk cId="1720785020" sldId="291"/>
            <ac:picMk id="87" creationId="{505BE561-E740-811C-BFA4-E66D1EB0FDFC}"/>
          </ac:picMkLst>
        </pc:picChg>
        <pc:picChg chg="add del mod">
          <ac:chgData name="Bisht, Sapna" userId="913af8e2-106e-4eff-94bd-a4118f143a72" providerId="ADAL" clId="{11638949-D3C6-4465-A163-12881DCD384C}" dt="2026-05-25T00:07:44.983" v="175"/>
          <ac:picMkLst>
            <pc:docMk/>
            <pc:sldMk cId="1720785020" sldId="291"/>
            <ac:picMk id="88" creationId="{E8B36AFA-FDA5-6B29-DF75-7BDAEECC2FE2}"/>
          </ac:picMkLst>
        </pc:picChg>
        <pc:picChg chg="add del mod ord">
          <ac:chgData name="Bisht, Sapna" userId="913af8e2-106e-4eff-94bd-a4118f143a72" providerId="ADAL" clId="{11638949-D3C6-4465-A163-12881DCD384C}" dt="2026-05-25T00:08:22.826" v="176"/>
          <ac:picMkLst>
            <pc:docMk/>
            <pc:sldMk cId="1720785020" sldId="291"/>
            <ac:picMk id="91" creationId="{B08EC7B7-E665-06C7-0AD9-6DC3BBA1B663}"/>
          </ac:picMkLst>
        </pc:picChg>
        <pc:picChg chg="add del mod">
          <ac:chgData name="Bisht, Sapna" userId="913af8e2-106e-4eff-94bd-a4118f143a72" providerId="ADAL" clId="{11638949-D3C6-4465-A163-12881DCD384C}" dt="2026-05-25T00:08:26.242" v="178"/>
          <ac:picMkLst>
            <pc:docMk/>
            <pc:sldMk cId="1720785020" sldId="291"/>
            <ac:picMk id="92" creationId="{F5614011-DFB3-FB6E-6D7B-2ADF72B295AD}"/>
          </ac:picMkLst>
        </pc:picChg>
        <pc:picChg chg="add del mod ord">
          <ac:chgData name="Bisht, Sapna" userId="913af8e2-106e-4eff-94bd-a4118f143a72" providerId="ADAL" clId="{11638949-D3C6-4465-A163-12881DCD384C}" dt="2026-05-25T00:08:47.735" v="179"/>
          <ac:picMkLst>
            <pc:docMk/>
            <pc:sldMk cId="1720785020" sldId="291"/>
            <ac:picMk id="95" creationId="{3966BAB5-828C-F7E3-7A2A-D29BCD9E0442}"/>
          </ac:picMkLst>
        </pc:picChg>
        <pc:picChg chg="add del mod">
          <ac:chgData name="Bisht, Sapna" userId="913af8e2-106e-4eff-94bd-a4118f143a72" providerId="ADAL" clId="{11638949-D3C6-4465-A163-12881DCD384C}" dt="2026-05-25T00:08:49.839" v="181"/>
          <ac:picMkLst>
            <pc:docMk/>
            <pc:sldMk cId="1720785020" sldId="291"/>
            <ac:picMk id="96" creationId="{D4F366D5-B25B-5C0C-9E70-76FDE7A6716F}"/>
          </ac:picMkLst>
        </pc:picChg>
        <pc:picChg chg="add del mod ord">
          <ac:chgData name="Bisht, Sapna" userId="913af8e2-106e-4eff-94bd-a4118f143a72" providerId="ADAL" clId="{11638949-D3C6-4465-A163-12881DCD384C}" dt="2026-05-25T00:10:21.657" v="182"/>
          <ac:picMkLst>
            <pc:docMk/>
            <pc:sldMk cId="1720785020" sldId="291"/>
            <ac:picMk id="99" creationId="{A9383DC1-308F-EC3F-4632-FDA17906281F}"/>
          </ac:picMkLst>
        </pc:picChg>
        <pc:picChg chg="add mod">
          <ac:chgData name="Bisht, Sapna" userId="913af8e2-106e-4eff-94bd-a4118f143a72" providerId="ADAL" clId="{11638949-D3C6-4465-A163-12881DCD384C}" dt="2026-05-25T00:10:21.657" v="182"/>
          <ac:picMkLst>
            <pc:docMk/>
            <pc:sldMk cId="1720785020" sldId="291"/>
            <ac:picMk id="100" creationId="{B77296EC-E445-60B1-0811-B003F6972A74}"/>
          </ac:picMkLst>
        </pc:picChg>
      </pc:sldChg>
      <pc:sldChg chg="addSp delSp modSp mod modTransition modAnim">
        <pc:chgData name="Bisht, Sapna" userId="913af8e2-106e-4eff-94bd-a4118f143a72" providerId="ADAL" clId="{11638949-D3C6-4465-A163-12881DCD384C}" dt="2026-05-25T00:39:46.952" v="274"/>
        <pc:sldMkLst>
          <pc:docMk/>
          <pc:sldMk cId="445777746" sldId="292"/>
        </pc:sldMkLst>
        <pc:picChg chg="add del mod">
          <ac:chgData name="Bisht, Sapna" userId="913af8e2-106e-4eff-94bd-a4118f143a72" providerId="ADAL" clId="{11638949-D3C6-4465-A163-12881DCD384C}" dt="2026-05-25T00:39:14.241" v="273"/>
          <ac:picMkLst>
            <pc:docMk/>
            <pc:sldMk cId="445777746" sldId="292"/>
            <ac:picMk id="9" creationId="{9D20836E-34D2-D958-5456-AE671FE27DFD}"/>
          </ac:picMkLst>
        </pc:picChg>
        <pc:picChg chg="add del mod ord">
          <ac:chgData name="Bisht, Sapna" userId="913af8e2-106e-4eff-94bd-a4118f143a72" providerId="ADAL" clId="{11638949-D3C6-4465-A163-12881DCD384C}" dt="2026-05-25T00:39:46.952" v="274"/>
          <ac:picMkLst>
            <pc:docMk/>
            <pc:sldMk cId="445777746" sldId="292"/>
            <ac:picMk id="12" creationId="{5CE998F8-403C-807C-EF5A-F6BFE28C871B}"/>
          </ac:picMkLst>
        </pc:picChg>
        <pc:picChg chg="add mod">
          <ac:chgData name="Bisht, Sapna" userId="913af8e2-106e-4eff-94bd-a4118f143a72" providerId="ADAL" clId="{11638949-D3C6-4465-A163-12881DCD384C}" dt="2026-05-25T00:39:46.952" v="274"/>
          <ac:picMkLst>
            <pc:docMk/>
            <pc:sldMk cId="445777746" sldId="292"/>
            <ac:picMk id="13" creationId="{D9AAF0C6-972A-09D8-1C8B-2ADB0A9DC4CD}"/>
          </ac:picMkLst>
        </pc:picChg>
      </pc:sldChg>
      <pc:sldChg chg="addSp delSp modSp mod modTransition modAnim">
        <pc:chgData name="Bisht, Sapna" userId="913af8e2-106e-4eff-94bd-a4118f143a72" providerId="ADAL" clId="{11638949-D3C6-4465-A163-12881DCD384C}" dt="2026-05-25T00:46:31.159" v="287"/>
        <pc:sldMkLst>
          <pc:docMk/>
          <pc:sldMk cId="4086911500" sldId="293"/>
        </pc:sldMkLst>
        <pc:spChg chg="mod">
          <ac:chgData name="Bisht, Sapna" userId="913af8e2-106e-4eff-94bd-a4118f143a72" providerId="ADAL" clId="{11638949-D3C6-4465-A163-12881DCD384C}" dt="2026-05-25T00:17:04.308" v="221" actId="14100"/>
          <ac:spMkLst>
            <pc:docMk/>
            <pc:sldMk cId="4086911500" sldId="293"/>
            <ac:spMk id="3" creationId="{E3D6631D-4164-4609-34A9-E697DE99C1E8}"/>
          </ac:spMkLst>
        </pc:spChg>
        <pc:spChg chg="mod">
          <ac:chgData name="Bisht, Sapna" userId="913af8e2-106e-4eff-94bd-a4118f143a72" providerId="ADAL" clId="{11638949-D3C6-4465-A163-12881DCD384C}" dt="2026-05-25T00:17:08.499" v="222" actId="1076"/>
          <ac:spMkLst>
            <pc:docMk/>
            <pc:sldMk cId="4086911500" sldId="293"/>
            <ac:spMk id="8" creationId="{52C464D6-3A77-14BF-4D55-CC127FB9F9F4}"/>
          </ac:spMkLst>
        </pc:spChg>
        <pc:spChg chg="mod">
          <ac:chgData name="Bisht, Sapna" userId="913af8e2-106e-4eff-94bd-a4118f143a72" providerId="ADAL" clId="{11638949-D3C6-4465-A163-12881DCD384C}" dt="2026-05-25T00:17:45.048" v="235" actId="1076"/>
          <ac:spMkLst>
            <pc:docMk/>
            <pc:sldMk cId="4086911500" sldId="293"/>
            <ac:spMk id="9" creationId="{3FE44747-4C83-6CFC-8B0D-9712E0D2C485}"/>
          </ac:spMkLst>
        </pc:spChg>
        <pc:picChg chg="mod">
          <ac:chgData name="Bisht, Sapna" userId="913af8e2-106e-4eff-94bd-a4118f143a72" providerId="ADAL" clId="{11638949-D3C6-4465-A163-12881DCD384C}" dt="2026-05-25T00:17:12.186" v="223" actId="1076"/>
          <ac:picMkLst>
            <pc:docMk/>
            <pc:sldMk cId="4086911500" sldId="293"/>
            <ac:picMk id="10" creationId="{1AEFD089-CDB7-7D0B-AB6E-FB6E51976973}"/>
          </ac:picMkLst>
        </pc:picChg>
        <pc:picChg chg="add del mod">
          <ac:chgData name="Bisht, Sapna" userId="913af8e2-106e-4eff-94bd-a4118f143a72" providerId="ADAL" clId="{11638949-D3C6-4465-A163-12881DCD384C}" dt="2026-05-25T00:44:50.671" v="277"/>
          <ac:picMkLst>
            <pc:docMk/>
            <pc:sldMk cId="4086911500" sldId="293"/>
            <ac:picMk id="11" creationId="{A80DE3AB-9F3B-E68F-5471-D00F993DC1D2}"/>
          </ac:picMkLst>
        </pc:picChg>
        <pc:picChg chg="add del mod ord">
          <ac:chgData name="Bisht, Sapna" userId="913af8e2-106e-4eff-94bd-a4118f143a72" providerId="ADAL" clId="{11638949-D3C6-4465-A163-12881DCD384C}" dt="2026-05-25T00:45:03.932" v="278"/>
          <ac:picMkLst>
            <pc:docMk/>
            <pc:sldMk cId="4086911500" sldId="293"/>
            <ac:picMk id="14" creationId="{C05D54A0-99D3-B515-B370-68CE2C1F391A}"/>
          </ac:picMkLst>
        </pc:picChg>
        <pc:picChg chg="add del mod">
          <ac:chgData name="Bisht, Sapna" userId="913af8e2-106e-4eff-94bd-a4118f143a72" providerId="ADAL" clId="{11638949-D3C6-4465-A163-12881DCD384C}" dt="2026-05-25T00:45:09.259" v="280"/>
          <ac:picMkLst>
            <pc:docMk/>
            <pc:sldMk cId="4086911500" sldId="293"/>
            <ac:picMk id="15" creationId="{2CE13D11-AEAC-A7C0-F091-BC16BB0E3DED}"/>
          </ac:picMkLst>
        </pc:picChg>
        <pc:picChg chg="add del mod ord">
          <ac:chgData name="Bisht, Sapna" userId="913af8e2-106e-4eff-94bd-a4118f143a72" providerId="ADAL" clId="{11638949-D3C6-4465-A163-12881DCD384C}" dt="2026-05-25T00:45:27.883" v="281"/>
          <ac:picMkLst>
            <pc:docMk/>
            <pc:sldMk cId="4086911500" sldId="293"/>
            <ac:picMk id="18" creationId="{D533F89F-BF34-5741-D632-4BFEAC79FD7C}"/>
          </ac:picMkLst>
        </pc:picChg>
        <pc:picChg chg="add del mod">
          <ac:chgData name="Bisht, Sapna" userId="913af8e2-106e-4eff-94bd-a4118f143a72" providerId="ADAL" clId="{11638949-D3C6-4465-A163-12881DCD384C}" dt="2026-05-25T00:45:30.944" v="283"/>
          <ac:picMkLst>
            <pc:docMk/>
            <pc:sldMk cId="4086911500" sldId="293"/>
            <ac:picMk id="19" creationId="{0746243E-1FF9-2F24-6757-EFA906C6BEEF}"/>
          </ac:picMkLst>
        </pc:picChg>
        <pc:picChg chg="add del mod ord">
          <ac:chgData name="Bisht, Sapna" userId="913af8e2-106e-4eff-94bd-a4118f143a72" providerId="ADAL" clId="{11638949-D3C6-4465-A163-12881DCD384C}" dt="2026-05-25T00:45:49.507" v="284"/>
          <ac:picMkLst>
            <pc:docMk/>
            <pc:sldMk cId="4086911500" sldId="293"/>
            <ac:picMk id="22" creationId="{48A34260-C612-3C76-0551-3009A6212945}"/>
          </ac:picMkLst>
        </pc:picChg>
        <pc:picChg chg="add del mod">
          <ac:chgData name="Bisht, Sapna" userId="913af8e2-106e-4eff-94bd-a4118f143a72" providerId="ADAL" clId="{11638949-D3C6-4465-A163-12881DCD384C}" dt="2026-05-25T00:45:52.037" v="286"/>
          <ac:picMkLst>
            <pc:docMk/>
            <pc:sldMk cId="4086911500" sldId="293"/>
            <ac:picMk id="23" creationId="{EEDDD539-BDB6-B702-84E1-7E006C3786F7}"/>
          </ac:picMkLst>
        </pc:picChg>
        <pc:picChg chg="add del mod ord">
          <ac:chgData name="Bisht, Sapna" userId="913af8e2-106e-4eff-94bd-a4118f143a72" providerId="ADAL" clId="{11638949-D3C6-4465-A163-12881DCD384C}" dt="2026-05-25T00:46:31.159" v="287"/>
          <ac:picMkLst>
            <pc:docMk/>
            <pc:sldMk cId="4086911500" sldId="293"/>
            <ac:picMk id="26" creationId="{A6014B67-D83A-55B9-8751-5FBEB4EB8C11}"/>
          </ac:picMkLst>
        </pc:picChg>
        <pc:picChg chg="add mod">
          <ac:chgData name="Bisht, Sapna" userId="913af8e2-106e-4eff-94bd-a4118f143a72" providerId="ADAL" clId="{11638949-D3C6-4465-A163-12881DCD384C}" dt="2026-05-25T00:46:31.159" v="287"/>
          <ac:picMkLst>
            <pc:docMk/>
            <pc:sldMk cId="4086911500" sldId="293"/>
            <ac:picMk id="27" creationId="{BCBE1988-F66E-9F53-8D7E-9AD2D8F15EE5}"/>
          </ac:picMkLst>
        </pc:picChg>
      </pc:sldChg>
      <pc:sldChg chg="del">
        <pc:chgData name="Bisht, Sapna" userId="913af8e2-106e-4eff-94bd-a4118f143a72" providerId="ADAL" clId="{11638949-D3C6-4465-A163-12881DCD384C}" dt="2026-05-24T23:35:34.640" v="107" actId="47"/>
        <pc:sldMkLst>
          <pc:docMk/>
          <pc:sldMk cId="1963942065" sldId="294"/>
        </pc:sldMkLst>
      </pc:sldChg>
      <pc:sldChg chg="del">
        <pc:chgData name="Bisht, Sapna" userId="913af8e2-106e-4eff-94bd-a4118f143a72" providerId="ADAL" clId="{11638949-D3C6-4465-A163-12881DCD384C}" dt="2026-05-24T23:35:28.917" v="106" actId="47"/>
        <pc:sldMkLst>
          <pc:docMk/>
          <pc:sldMk cId="3917494283" sldId="29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49B934-7D2F-42FA-9B4F-75088E034C1E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3E464C-02A3-46F4-B674-D1295F9C2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200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3E464C-02A3-46F4-B674-D1295F9C29E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533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3E464C-02A3-46F4-B674-D1295F9C29E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475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C8AA8-85A7-13D2-CB6B-AC2933AE45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ABF7AF-EFC5-C75D-2FA6-6BE3C69CCA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95ECC6-F837-3FA8-6FE4-7DD0B0CE6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113A-FF58-470F-A398-1A70141E939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BF1D0-BCD7-A041-EAD5-CA277920B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0CBEC1-1AC3-EE6C-C589-A1A162DCF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1A3-75AD-45CF-86A8-FB3ED4735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112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EBCF9-31EA-7DD0-9727-567F3476C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12A4BA-4790-56A1-E82A-30BBB5DD58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61826A-B78A-A1B5-78E7-653888D9F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113A-FF58-470F-A398-1A70141E939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8CD53E-7F16-84B0-8FCB-F91F1D7F2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724E3-BE91-FD2F-654B-5EB02511F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1A3-75AD-45CF-86A8-FB3ED4735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680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C36036-81AB-6686-B906-5EB612D8FE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2AD2E1-CF5A-568E-8521-C384C765AA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A1C909-8535-77C8-1645-1A3BE91DE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113A-FF58-470F-A398-1A70141E939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D0578B-C031-AFF6-0F6C-E5ED9FF69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FD980-0113-42FE-87C7-89D40D3B0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1A3-75AD-45CF-86A8-FB3ED4735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717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0BBA0-BD6D-D9DF-4773-42AAA30C7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94AB3-747E-A94E-ECEF-25DC583F0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C4E160-C8AC-573D-205D-875FA66C8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113A-FF58-470F-A398-1A70141E939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608A0-31C0-F515-7008-58673F55D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A74DC2-BBA3-0CB9-5327-AD91369A1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1A3-75AD-45CF-86A8-FB3ED4735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950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305FC-40FB-99A2-E232-54B1E6BAF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E238D-6C88-1FB9-F4D5-725BBB3A76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3C099-A9EB-D703-C16A-5C49A69A7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113A-FF58-470F-A398-1A70141E939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D7BD3-572E-FC76-8130-C8CD37062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3AF79-CFB9-18D1-9F4C-7B8FCCEA9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1A3-75AD-45CF-86A8-FB3ED4735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334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A2A07-C661-8379-76C3-496EA1CDD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5D7BD-B25B-894A-0B33-AB0C26344A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49BBAB-1B5B-96D8-6796-A3A130DF4B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72CD8A-2167-C20B-EED7-0204849FC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113A-FF58-470F-A398-1A70141E939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32C3B2-EE1F-65C0-A49D-BE1C431F0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FC7405-835D-07DC-05C5-DAB1459CE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1A3-75AD-45CF-86A8-FB3ED4735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87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C331C-0B6A-8F1B-40BC-9BB64C3E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AD86B9-66CD-4691-1EF7-32EBB05DA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D12032-FF15-7AB3-14A0-D9D865C54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2EDE61-14FD-5D48-6E63-F9C9049D9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44290-60A8-72C0-0204-DE85297E45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70DD71-537D-2C3E-0351-DB1CE0068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113A-FF58-470F-A398-1A70141E939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7DD7D8-E4FA-F59B-8C6C-D00976C7D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33BD10-6CA8-6F83-0AB3-16DFD0B6F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1A3-75AD-45CF-86A8-FB3ED4735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00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CC9C6-3BE8-3FF4-5673-CB67CBBBC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57CE59-E988-1465-6719-1751F70A6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113A-FF58-470F-A398-1A70141E939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35B399-0007-43B7-EEFC-58E215262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A31C83-4D42-AEED-0055-960FE7160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1A3-75AD-45CF-86A8-FB3ED4735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925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A84F51-4710-9CDE-FE7E-84059F1E9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113A-FF58-470F-A398-1A70141E939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FAD9AB-AEC5-EB7C-B0B9-48BB352AB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F675C8-6F91-D3FD-8084-51A1E6FFF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1A3-75AD-45CF-86A8-FB3ED4735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945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B7B02-5542-4CD1-FC3E-227155975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57395-29AF-E0CB-7374-89CD7A57F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0F8495-99C2-1AC1-58C9-6512FCBB8A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23C2C0-0661-D8BA-8C5D-0BD6FA4DF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113A-FF58-470F-A398-1A70141E939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751E4C-B322-89CE-FE98-2820A10C9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128CD2-AA1D-1F4B-56D0-E77D9EC4C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1A3-75AD-45CF-86A8-FB3ED4735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518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92BF0-F73A-7061-6005-6A1A5B941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ACDE0F-A4B6-692C-755F-F0FC37B29D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C92BF8-BD56-A523-1F21-7484492163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69105-6DE3-6F86-6950-0D72713C3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E113A-FF58-470F-A398-1A70141E939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27FA4F-54E4-283E-6B75-62F775B2E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6442DF-C7B9-3DAB-4C71-AE34A3ADC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91A3-75AD-45CF-86A8-FB3ED4735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11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1BB441-DDEE-B6CC-7289-98E0189CC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5E0A4-D15B-7341-9DF7-989360604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FF1B6-7287-0FB8-FA82-5A04F43CBC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5E113A-FF58-470F-A398-1A70141E939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3DCF07-5B0C-A28C-A920-069F992951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51509-5ED7-919A-B47F-952A32DF2C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CB91A3-75AD-45CF-86A8-FB3ED4735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524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7" Type="http://schemas.openxmlformats.org/officeDocument/2006/relationships/image" Target="../media/image2.pn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4.tif"/><Relationship Id="rId5" Type="http://schemas.openxmlformats.org/officeDocument/2006/relationships/image" Target="../media/image3.tif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7" Type="http://schemas.openxmlformats.org/officeDocument/2006/relationships/image" Target="../media/image2.pn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6.svg"/><Relationship Id="rId5" Type="http://schemas.openxmlformats.org/officeDocument/2006/relationships/image" Target="../media/image5.tif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tif"/><Relationship Id="rId3" Type="http://schemas.openxmlformats.org/officeDocument/2006/relationships/audio" Target="../media/media5.m4a"/><Relationship Id="rId7" Type="http://schemas.openxmlformats.org/officeDocument/2006/relationships/image" Target="../media/image8.tif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7.svg"/><Relationship Id="rId11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11.tif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0.t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image" Target="../media/image12.sv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7.m4a"/><Relationship Id="rId7" Type="http://schemas.openxmlformats.org/officeDocument/2006/relationships/image" Target="../media/image15.jpeg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AE0AB0-0A0C-3E7A-18FB-2F36D1BA8E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0935" y="2030310"/>
            <a:ext cx="10810128" cy="1465145"/>
          </a:xfrm>
        </p:spPr>
        <p:txBody>
          <a:bodyPr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600" dirty="0">
                <a:solidFill>
                  <a:schemeClr val="bg2">
                    <a:lumMod val="25000"/>
                  </a:schemeClr>
                </a:solidFill>
              </a:rPr>
              <a:t>Application-Based Biostatistics Labs and Student Confidence, Motivation, and Engagement </a:t>
            </a:r>
            <a:br>
              <a:rPr lang="en-US" dirty="0"/>
            </a:br>
            <a:r>
              <a:rPr lang="en-US" sz="4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br>
              <a:rPr lang="en-US" sz="3100" dirty="0">
                <a:solidFill>
                  <a:schemeClr val="bg2">
                    <a:lumMod val="25000"/>
                  </a:schemeClr>
                </a:solidFill>
              </a:rPr>
            </a:br>
            <a:br>
              <a:rPr lang="en-US" dirty="0"/>
            </a:br>
            <a:endParaRPr lang="en-US" sz="31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78D8E84-61A1-EDC7-857B-A4D4210C8605}"/>
              </a:ext>
            </a:extLst>
          </p:cNvPr>
          <p:cNvSpPr txBox="1"/>
          <p:nvPr/>
        </p:nvSpPr>
        <p:spPr>
          <a:xfrm>
            <a:off x="3059023" y="3053956"/>
            <a:ext cx="612014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400" b="1" u="sng" dirty="0"/>
              <a:t>Sapna R. Bisht</a:t>
            </a:r>
            <a:r>
              <a:rPr lang="en-US" sz="2400" b="1" dirty="0"/>
              <a:t>, Kenneth Hoyt</a:t>
            </a:r>
          </a:p>
          <a:p>
            <a:pPr algn="ctr">
              <a:spcBef>
                <a:spcPts val="600"/>
              </a:spcBef>
            </a:pPr>
            <a:r>
              <a:rPr lang="en-US" sz="2400" b="1" dirty="0"/>
              <a:t>Department of Biomedical Engineering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EA87AE6-F75D-7CFD-135B-DBEC8A1E53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0" t="35658" r="15435" b="37457"/>
          <a:stretch>
            <a:fillRect/>
          </a:stretch>
        </p:blipFill>
        <p:spPr bwMode="auto">
          <a:xfrm>
            <a:off x="4152818" y="5334727"/>
            <a:ext cx="3886361" cy="859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4A57E5A3-765B-18F9-98DD-27E98D57F0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96916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776"/>
    </mc:Choice>
    <mc:Fallback>
      <p:transition spd="slow" advTm="247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B74A8F79-0ADC-C6C8-8E71-70E7A9A61064}"/>
              </a:ext>
            </a:extLst>
          </p:cNvPr>
          <p:cNvSpPr/>
          <p:nvPr/>
        </p:nvSpPr>
        <p:spPr>
          <a:xfrm>
            <a:off x="8111693" y="3196442"/>
            <a:ext cx="3643731" cy="2110945"/>
          </a:xfrm>
          <a:prstGeom prst="roundRect">
            <a:avLst>
              <a:gd name="adj" fmla="val 11556"/>
            </a:avLst>
          </a:prstGeom>
          <a:solidFill>
            <a:srgbClr val="DEECE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14EE2ED6-5581-7A8E-4BA1-B5DF43D29B83}"/>
              </a:ext>
            </a:extLst>
          </p:cNvPr>
          <p:cNvSpPr/>
          <p:nvPr/>
        </p:nvSpPr>
        <p:spPr>
          <a:xfrm>
            <a:off x="4198910" y="3199812"/>
            <a:ext cx="3643731" cy="2110945"/>
          </a:xfrm>
          <a:prstGeom prst="roundRect">
            <a:avLst>
              <a:gd name="adj" fmla="val 11556"/>
            </a:avLst>
          </a:prstGeom>
          <a:solidFill>
            <a:srgbClr val="DEECE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C0322DD9-4C1B-B285-EBFD-FF69F7D3D5FF}"/>
              </a:ext>
            </a:extLst>
          </p:cNvPr>
          <p:cNvSpPr/>
          <p:nvPr/>
        </p:nvSpPr>
        <p:spPr>
          <a:xfrm>
            <a:off x="286127" y="3196442"/>
            <a:ext cx="3643731" cy="2110945"/>
          </a:xfrm>
          <a:prstGeom prst="roundRect">
            <a:avLst>
              <a:gd name="adj" fmla="val 11556"/>
            </a:avLst>
          </a:prstGeom>
          <a:solidFill>
            <a:srgbClr val="DEECEF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430293-24CE-F047-8BEF-C2BDF79C3970}"/>
              </a:ext>
            </a:extLst>
          </p:cNvPr>
          <p:cNvSpPr txBox="1"/>
          <p:nvPr/>
        </p:nvSpPr>
        <p:spPr>
          <a:xfrm>
            <a:off x="8339474" y="2564920"/>
            <a:ext cx="3188168" cy="523220"/>
          </a:xfrm>
          <a:prstGeom prst="rect">
            <a:avLst/>
          </a:prstGeom>
          <a:solidFill>
            <a:srgbClr val="5494CE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+mj-lt"/>
              </a:rPr>
              <a:t>Evidence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D6BACC0-9110-4B99-3786-0EEDFFE9E435}"/>
              </a:ext>
            </a:extLst>
          </p:cNvPr>
          <p:cNvSpPr txBox="1">
            <a:spLocks/>
          </p:cNvSpPr>
          <p:nvPr/>
        </p:nvSpPr>
        <p:spPr>
          <a:xfrm>
            <a:off x="939324" y="113592"/>
            <a:ext cx="10515600" cy="78861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rPr>
              <a:t>Conceptual Framework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D63CF1-6FD4-2ADC-7F17-B3E0B57ED56F}"/>
              </a:ext>
            </a:extLst>
          </p:cNvPr>
          <p:cNvSpPr txBox="1"/>
          <p:nvPr/>
        </p:nvSpPr>
        <p:spPr>
          <a:xfrm>
            <a:off x="4198910" y="6156049"/>
            <a:ext cx="3783120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IRB Study ID: STUDY2025-0767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3EFEAC-BC79-2E3E-DA4A-6A2EAE7CE1F1}"/>
              </a:ext>
            </a:extLst>
          </p:cNvPr>
          <p:cNvSpPr txBox="1"/>
          <p:nvPr/>
        </p:nvSpPr>
        <p:spPr>
          <a:xfrm>
            <a:off x="459069" y="2564920"/>
            <a:ext cx="3206668" cy="523220"/>
          </a:xfrm>
          <a:prstGeom prst="rect">
            <a:avLst/>
          </a:prstGeom>
          <a:solidFill>
            <a:srgbClr val="5494CE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Intervention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82A048-912F-C4BB-50D8-3DDE593C9FE8}"/>
              </a:ext>
            </a:extLst>
          </p:cNvPr>
          <p:cNvSpPr txBox="1"/>
          <p:nvPr/>
        </p:nvSpPr>
        <p:spPr>
          <a:xfrm>
            <a:off x="4422622" y="2564920"/>
            <a:ext cx="3206574" cy="523220"/>
          </a:xfrm>
          <a:prstGeom prst="rect">
            <a:avLst/>
          </a:prstGeom>
          <a:solidFill>
            <a:srgbClr val="5494CE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+mj-lt"/>
              </a:rPr>
              <a:t>Target Outcomes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37142FE1-277E-F0F0-B53F-BFEEC255FF97}"/>
              </a:ext>
            </a:extLst>
          </p:cNvPr>
          <p:cNvSpPr/>
          <p:nvPr/>
        </p:nvSpPr>
        <p:spPr>
          <a:xfrm>
            <a:off x="3805920" y="2557395"/>
            <a:ext cx="476519" cy="512805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FE6B7AD8-2C51-7723-928B-5C6FFBDFCF40}"/>
              </a:ext>
            </a:extLst>
          </p:cNvPr>
          <p:cNvSpPr/>
          <p:nvPr/>
        </p:nvSpPr>
        <p:spPr>
          <a:xfrm>
            <a:off x="7769379" y="2564920"/>
            <a:ext cx="464842" cy="512805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32ECF8-127B-F85F-B4C8-24493D121191}"/>
              </a:ext>
            </a:extLst>
          </p:cNvPr>
          <p:cNvSpPr txBox="1"/>
          <p:nvPr/>
        </p:nvSpPr>
        <p:spPr>
          <a:xfrm>
            <a:off x="3015694" y="1218313"/>
            <a:ext cx="91016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How are scaffolded, application-based biostatistics labs associated </a:t>
            </a:r>
          </a:p>
          <a:p>
            <a:r>
              <a:rPr lang="en-US" sz="2400" dirty="0"/>
              <a:t>with student </a:t>
            </a:r>
            <a:r>
              <a:rPr lang="en-US" sz="2400" u="sng" dirty="0">
                <a:solidFill>
                  <a:srgbClr val="1774D1"/>
                </a:solidFill>
              </a:rPr>
              <a:t>confidence</a:t>
            </a:r>
            <a:r>
              <a:rPr lang="en-US" sz="2400" dirty="0">
                <a:solidFill>
                  <a:srgbClr val="1774D1"/>
                </a:solidFill>
              </a:rPr>
              <a:t>, </a:t>
            </a:r>
            <a:r>
              <a:rPr lang="en-US" sz="2400" u="sng" dirty="0">
                <a:solidFill>
                  <a:srgbClr val="464FA0"/>
                </a:solidFill>
              </a:rPr>
              <a:t>motivation</a:t>
            </a:r>
            <a:r>
              <a:rPr lang="en-US" sz="2400" dirty="0">
                <a:solidFill>
                  <a:srgbClr val="1774D1"/>
                </a:solidFill>
              </a:rPr>
              <a:t>, </a:t>
            </a:r>
            <a:r>
              <a:rPr lang="en-US" sz="2400" dirty="0"/>
              <a:t>and</a:t>
            </a:r>
            <a:r>
              <a:rPr lang="en-US" sz="2400" dirty="0">
                <a:solidFill>
                  <a:srgbClr val="1774D1"/>
                </a:solidFill>
              </a:rPr>
              <a:t> </a:t>
            </a:r>
            <a:r>
              <a:rPr lang="en-US" sz="2400" u="sng" dirty="0">
                <a:solidFill>
                  <a:srgbClr val="3E757E"/>
                </a:solidFill>
              </a:rPr>
              <a:t>engagement</a:t>
            </a:r>
            <a:r>
              <a:rPr lang="en-US" sz="2400" dirty="0"/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D38D85-AA33-FC2C-54F0-288997CE3A9C}"/>
              </a:ext>
            </a:extLst>
          </p:cNvPr>
          <p:cNvSpPr txBox="1"/>
          <p:nvPr/>
        </p:nvSpPr>
        <p:spPr>
          <a:xfrm>
            <a:off x="286127" y="3341531"/>
            <a:ext cx="351979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Scaffolded workflows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Hands-on activities &amp; simulations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Real biomedical datasets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Statistical decision-making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1F2AFF-BCC6-8287-D155-31711288FE99}"/>
              </a:ext>
            </a:extLst>
          </p:cNvPr>
          <p:cNvSpPr txBox="1"/>
          <p:nvPr/>
        </p:nvSpPr>
        <p:spPr>
          <a:xfrm>
            <a:off x="8111693" y="3282418"/>
            <a:ext cx="37147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774D1"/>
                </a:solidFill>
              </a:rPr>
              <a:t>Pre–post confidence surveys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464FA0"/>
                </a:solidFill>
              </a:rPr>
              <a:t>Motivation surveys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E757E"/>
                </a:solidFill>
              </a:rPr>
              <a:t>Observer-recorded engagement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Open-ended student reflections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130F2F5-4770-EFA7-DA3D-D8A275C6FC8A}"/>
              </a:ext>
            </a:extLst>
          </p:cNvPr>
          <p:cNvSpPr txBox="1"/>
          <p:nvPr/>
        </p:nvSpPr>
        <p:spPr>
          <a:xfrm>
            <a:off x="0" y="1163178"/>
            <a:ext cx="3929858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  <a:latin typeface="+mj-lt"/>
              </a:rPr>
              <a:t>Research Question: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5D9E5A6-7691-8DED-63CA-AA629EAC3D0E}"/>
              </a:ext>
            </a:extLst>
          </p:cNvPr>
          <p:cNvSpPr txBox="1"/>
          <p:nvPr/>
        </p:nvSpPr>
        <p:spPr>
          <a:xfrm>
            <a:off x="4211747" y="3379482"/>
            <a:ext cx="31760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774D1"/>
                </a:solidFill>
              </a:rPr>
              <a:t>Confidence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464FA0"/>
                </a:solidFill>
              </a:rPr>
              <a:t>Motivation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E757E"/>
                </a:solidFill>
              </a:rPr>
              <a:t>Engagement</a:t>
            </a:r>
          </a:p>
        </p:txBody>
      </p:sp>
      <p:pic>
        <p:nvPicPr>
          <p:cNvPr id="100" name="Audio 99">
            <a:hlinkClick r:id="" action="ppaction://media"/>
            <a:extLst>
              <a:ext uri="{FF2B5EF4-FFF2-40B4-BE49-F238E27FC236}">
                <a16:creationId xmlns:a16="http://schemas.microsoft.com/office/drawing/2014/main" id="{B77296EC-E445-60B1-0811-B003F6972A7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0785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531"/>
    </mc:Choice>
    <mc:Fallback>
      <p:transition spd="slow" advTm="885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0"/>
                </p:tgtEl>
              </p:cMediaNode>
            </p:audio>
          </p:childTnLst>
        </p:cTn>
      </p:par>
    </p:tnLst>
    <p:bldLst>
      <p:bldP spid="34" grpId="0" animBg="1"/>
      <p:bldP spid="33" grpId="0" animBg="1"/>
      <p:bldP spid="32" grpId="0" animBg="1"/>
      <p:bldP spid="19" grpId="0" animBg="1"/>
      <p:bldP spid="4" grpId="0" animBg="1"/>
      <p:bldP spid="17" grpId="0" animBg="1"/>
      <p:bldP spid="18" grpId="0" animBg="1"/>
      <p:bldP spid="20" grpId="0" animBg="1"/>
      <p:bldP spid="21" grpId="0" animBg="1"/>
      <p:bldP spid="5" grpId="0"/>
      <p:bldP spid="6" grpId="0"/>
      <p:bldP spid="7" grpId="0"/>
      <p:bldP spid="29" grpId="0"/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0BD21-47BB-B4C2-2F97-48F021582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5983"/>
            <a:ext cx="10964159" cy="765436"/>
          </a:xfrm>
        </p:spPr>
        <p:txBody>
          <a:bodyPr>
            <a:normAutofit/>
          </a:bodyPr>
          <a:lstStyle/>
          <a:p>
            <a:pPr algn="ctr"/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📊 </a:t>
            </a: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1774D1"/>
                </a:solidFill>
                <a:effectLst/>
                <a:latin typeface="Arial" panose="020B0604020202020204" pitchFamily="34" charset="0"/>
              </a:rPr>
              <a:t>Pre/Post Confidence Survey</a:t>
            </a:r>
            <a:endParaRPr lang="en-US" dirty="0">
              <a:solidFill>
                <a:srgbClr val="1774D1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0C3D7D-613F-4F83-54DE-F73F2209D7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78"/>
          <a:stretch>
            <a:fillRect/>
          </a:stretch>
        </p:blipFill>
        <p:spPr>
          <a:xfrm>
            <a:off x="975521" y="1405659"/>
            <a:ext cx="4303287" cy="4607081"/>
          </a:xfrm>
          <a:prstGeom prst="rect">
            <a:avLst/>
          </a:prstGeom>
        </p:spPr>
      </p:pic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51EEC7FD-86D1-6D37-B8A8-AC27E4E12C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10" t="21172" b="52877"/>
          <a:stretch>
            <a:fillRect/>
          </a:stretch>
        </p:blipFill>
        <p:spPr>
          <a:xfrm>
            <a:off x="3776486" y="4817531"/>
            <a:ext cx="1005113" cy="729988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0DAE2DE-0E47-51F1-522A-8DA079BBAF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165037"/>
              </p:ext>
            </p:extLst>
          </p:nvPr>
        </p:nvGraphicFramePr>
        <p:xfrm>
          <a:off x="6216758" y="1786417"/>
          <a:ext cx="5846905" cy="38455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46905">
                  <a:extLst>
                    <a:ext uri="{9D8B030D-6E8A-4147-A177-3AD203B41FA5}">
                      <a16:colId xmlns:a16="http://schemas.microsoft.com/office/drawing/2014/main" val="37733843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>
                          <a:solidFill>
                            <a:srgbClr val="464FA0"/>
                          </a:solidFill>
                        </a:rPr>
                        <a:t>Open-ended reflections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8751142"/>
                  </a:ext>
                </a:extLst>
              </a:tr>
              <a:tr h="4927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Pre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428393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Basic tools and descriptive statistics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Limited confidence with inferential &amp; comparison tests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85997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Post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638875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>
                          <a:solidFill>
                            <a:srgbClr val="1066B9"/>
                          </a:solidFill>
                        </a:rPr>
                        <a:t>Interpreting p-values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Choosing the appropriate statistical test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>
                          <a:solidFill>
                            <a:srgbClr val="3E757E"/>
                          </a:solidFill>
                        </a:rPr>
                        <a:t>Hypothesis testing procedures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70118"/>
                  </a:ext>
                </a:extLst>
              </a:tr>
            </a:tbl>
          </a:graphicData>
        </a:graphic>
      </p:graphicFrame>
      <p:pic>
        <p:nvPicPr>
          <p:cNvPr id="25" name="Audio 24">
            <a:hlinkClick r:id="" action="ppaction://media"/>
            <a:extLst>
              <a:ext uri="{FF2B5EF4-FFF2-40B4-BE49-F238E27FC236}">
                <a16:creationId xmlns:a16="http://schemas.microsoft.com/office/drawing/2014/main" id="{43BA369D-701D-C0AF-5F47-00132DCC192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3912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163"/>
    </mc:Choice>
    <mc:Fallback>
      <p:transition spd="slow" advTm="421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17DB1-06DB-CB80-5DA1-D80EEA72C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396" y="276226"/>
            <a:ext cx="11587514" cy="719362"/>
          </a:xfrm>
        </p:spPr>
        <p:txBody>
          <a:bodyPr/>
          <a:lstStyle/>
          <a:p>
            <a:pPr algn="ctr"/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464FA0"/>
                </a:solidFill>
                <a:effectLst/>
                <a:latin typeface="Arial" panose="020B0604020202020204" pitchFamily="34" charset="0"/>
              </a:rPr>
              <a:t>Motivation Survey</a:t>
            </a:r>
            <a:endParaRPr lang="en-US" dirty="0">
              <a:solidFill>
                <a:srgbClr val="464FA0"/>
              </a:solidFill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D1D9DA14-AA37-5B70-DB56-E855D5CD5F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2" r="38939" b="11254"/>
          <a:stretch>
            <a:fillRect/>
          </a:stretch>
        </p:blipFill>
        <p:spPr>
          <a:xfrm>
            <a:off x="3474996" y="963797"/>
            <a:ext cx="4372752" cy="3767196"/>
          </a:xfrm>
          <a:prstGeom prst="rect">
            <a:avLst/>
          </a:prstGeom>
        </p:spPr>
      </p:pic>
      <p:pic>
        <p:nvPicPr>
          <p:cNvPr id="11" name="Content Placeholder 9">
            <a:extLst>
              <a:ext uri="{FF2B5EF4-FFF2-40B4-BE49-F238E27FC236}">
                <a16:creationId xmlns:a16="http://schemas.microsoft.com/office/drawing/2014/main" id="{57862DEC-7A0B-34CE-4F2E-159A3F162A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01" t="20709" r="796" b="33403"/>
          <a:stretch>
            <a:fillRect/>
          </a:stretch>
        </p:blipFill>
        <p:spPr>
          <a:xfrm>
            <a:off x="8261685" y="1629208"/>
            <a:ext cx="2939543" cy="2204855"/>
          </a:xfrm>
          <a:prstGeom prst="rect">
            <a:avLst/>
          </a:prstGeom>
        </p:spPr>
      </p:pic>
      <p:pic>
        <p:nvPicPr>
          <p:cNvPr id="15" name="Graphic 14" descr="Bar graph with upward trend with solid fill">
            <a:extLst>
              <a:ext uri="{FF2B5EF4-FFF2-40B4-BE49-F238E27FC236}">
                <a16:creationId xmlns:a16="http://schemas.microsoft.com/office/drawing/2014/main" id="{072EDF51-74D9-F2E2-4E40-84EBAC23DF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55634" y="244435"/>
            <a:ext cx="719362" cy="719362"/>
          </a:xfrm>
          <a:prstGeom prst="rect">
            <a:avLst/>
          </a:prstGeom>
        </p:spPr>
      </p:pic>
      <p:graphicFrame>
        <p:nvGraphicFramePr>
          <p:cNvPr id="18" name="Content Placeholder 4">
            <a:extLst>
              <a:ext uri="{FF2B5EF4-FFF2-40B4-BE49-F238E27FC236}">
                <a16:creationId xmlns:a16="http://schemas.microsoft.com/office/drawing/2014/main" id="{E05DD3BC-079B-D5BD-53BA-44DEC68470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346449"/>
              </p:ext>
            </p:extLst>
          </p:nvPr>
        </p:nvGraphicFramePr>
        <p:xfrm>
          <a:off x="119698" y="4828693"/>
          <a:ext cx="11952604" cy="1889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52604">
                  <a:extLst>
                    <a:ext uri="{9D8B030D-6E8A-4147-A177-3AD203B41FA5}">
                      <a16:colId xmlns:a16="http://schemas.microsoft.com/office/drawing/2014/main" val="486154954"/>
                    </a:ext>
                  </a:extLst>
                </a:gridCol>
              </a:tblGrid>
              <a:tr h="474741">
                <a:tc>
                  <a:txBody>
                    <a:bodyPr/>
                    <a:lstStyle/>
                    <a:p>
                      <a:r>
                        <a:rPr lang="en-US" sz="2800" b="1" kern="1200" dirty="0">
                          <a:solidFill>
                            <a:srgbClr val="464FA0"/>
                          </a:solidFill>
                          <a:latin typeface="+mn-lt"/>
                          <a:ea typeface="+mn-ea"/>
                          <a:cs typeface="+mn-cs"/>
                        </a:rPr>
                        <a:t>Key</a:t>
                      </a:r>
                      <a:r>
                        <a:rPr lang="en-US" sz="2800" dirty="0"/>
                        <a:t> </a:t>
                      </a:r>
                      <a:r>
                        <a:rPr lang="en-US" sz="2800" b="1" kern="1200" dirty="0">
                          <a:solidFill>
                            <a:srgbClr val="464FA0"/>
                          </a:solidFill>
                          <a:latin typeface="+mn-lt"/>
                          <a:ea typeface="+mn-ea"/>
                          <a:cs typeface="+mn-cs"/>
                        </a:rPr>
                        <a:t>themes identified in open-ended responses: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4466845"/>
                  </a:ext>
                </a:extLst>
              </a:tr>
              <a:tr h="43264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Integrating statistical concepts into a decision-making process </a:t>
                      </a:r>
                      <a:r>
                        <a:rPr lang="en-US" sz="2400" dirty="0"/>
                        <a:t>(~65–70% of responses)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4368427"/>
                  </a:ext>
                </a:extLst>
              </a:tr>
              <a:tr h="43264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>
                          <a:solidFill>
                            <a:srgbClr val="7030A0"/>
                          </a:solidFill>
                        </a:rPr>
                        <a:t>Exposure to new statistical methods </a:t>
                      </a:r>
                      <a:r>
                        <a:rPr lang="en-US" sz="2400" dirty="0"/>
                        <a:t>(~25–30% of responses)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48376260"/>
                  </a:ext>
                </a:extLst>
              </a:tr>
              <a:tr h="344598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>
                          <a:solidFill>
                            <a:srgbClr val="3E757E"/>
                          </a:solidFill>
                        </a:rPr>
                        <a:t>Engagement through hands-on activities </a:t>
                      </a:r>
                      <a:r>
                        <a:rPr lang="en-US" sz="2400" dirty="0"/>
                        <a:t>(~10% of responses)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5951583"/>
                  </a:ext>
                </a:extLst>
              </a:tr>
            </a:tbl>
          </a:graphicData>
        </a:graphic>
      </p:graphicFrame>
      <p:pic>
        <p:nvPicPr>
          <p:cNvPr id="35" name="Audio 34">
            <a:hlinkClick r:id="" action="ppaction://media"/>
            <a:extLst>
              <a:ext uri="{FF2B5EF4-FFF2-40B4-BE49-F238E27FC236}">
                <a16:creationId xmlns:a16="http://schemas.microsoft.com/office/drawing/2014/main" id="{112C616C-7787-B83F-2A73-83BFBEC94ED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5743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066"/>
    </mc:Choice>
    <mc:Fallback>
      <p:transition spd="slow" advTm="290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1A355-F701-5AF8-F74D-EA9B7261F438}"/>
              </a:ext>
            </a:extLst>
          </p:cNvPr>
          <p:cNvSpPr txBox="1">
            <a:spLocks/>
          </p:cNvSpPr>
          <p:nvPr/>
        </p:nvSpPr>
        <p:spPr>
          <a:xfrm>
            <a:off x="751787" y="178437"/>
            <a:ext cx="10515600" cy="71411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b="1" dirty="0">
                <a:solidFill>
                  <a:srgbClr val="3E757E"/>
                </a:solidFill>
                <a:latin typeface="Arial" panose="020B0604020202020204" pitchFamily="34" charset="0"/>
              </a:rPr>
              <a:t>Engagement trends</a:t>
            </a:r>
            <a:endParaRPr lang="en-US" dirty="0">
              <a:solidFill>
                <a:srgbClr val="3E757E"/>
              </a:solidFill>
            </a:endParaRPr>
          </a:p>
        </p:txBody>
      </p:sp>
      <p:pic>
        <p:nvPicPr>
          <p:cNvPr id="8" name="Graphic 7" descr="Presentation with bar chart with solid fill">
            <a:extLst>
              <a:ext uri="{FF2B5EF4-FFF2-40B4-BE49-F238E27FC236}">
                <a16:creationId xmlns:a16="http://schemas.microsoft.com/office/drawing/2014/main" id="{640D6321-A74D-664B-7DAF-F90E20569E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62391" y="178436"/>
            <a:ext cx="714115" cy="7141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D0F33081-331B-3577-5953-947E48D14BB3}"/>
              </a:ext>
            </a:extLst>
          </p:cNvPr>
          <p:cNvGrpSpPr/>
          <p:nvPr/>
        </p:nvGrpSpPr>
        <p:grpSpPr>
          <a:xfrm>
            <a:off x="451346" y="1065567"/>
            <a:ext cx="11740653" cy="5489774"/>
            <a:chOff x="1712818" y="1319656"/>
            <a:chExt cx="11329766" cy="5410675"/>
          </a:xfrm>
        </p:grpSpPr>
        <p:pic>
          <p:nvPicPr>
            <p:cNvPr id="9" name="Content Placeholder 4">
              <a:extLst>
                <a:ext uri="{FF2B5EF4-FFF2-40B4-BE49-F238E27FC236}">
                  <a16:creationId xmlns:a16="http://schemas.microsoft.com/office/drawing/2014/main" id="{84B49E2F-3655-96FA-53D0-ECE6C7E6C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880"/>
            <a:stretch>
              <a:fillRect/>
            </a:stretch>
          </p:blipFill>
          <p:spPr>
            <a:xfrm>
              <a:off x="1712818" y="1319657"/>
              <a:ext cx="3808476" cy="262007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C03CA42-2B9D-1D31-527C-9ABE58C77FD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880"/>
            <a:stretch>
              <a:fillRect/>
            </a:stretch>
          </p:blipFill>
          <p:spPr>
            <a:xfrm>
              <a:off x="5625127" y="1319656"/>
              <a:ext cx="3695700" cy="2620077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D78610D-858C-B076-B845-0D604E189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880"/>
            <a:stretch>
              <a:fillRect/>
            </a:stretch>
          </p:blipFill>
          <p:spPr>
            <a:xfrm>
              <a:off x="9234108" y="1319656"/>
              <a:ext cx="3808476" cy="262007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A7817CE-081F-1B31-00E4-4CC233D00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880"/>
            <a:stretch>
              <a:fillRect/>
            </a:stretch>
          </p:blipFill>
          <p:spPr>
            <a:xfrm>
              <a:off x="1712818" y="4110255"/>
              <a:ext cx="3973068" cy="2620076"/>
            </a:xfrm>
            <a:prstGeom prst="rect">
              <a:avLst/>
            </a:prstGeom>
          </p:spPr>
        </p:pic>
      </p:grp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31A567AE-D4BA-F8DE-C17A-4D8256F3CD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403437"/>
              </p:ext>
            </p:extLst>
          </p:nvPr>
        </p:nvGraphicFramePr>
        <p:xfrm>
          <a:off x="6153064" y="4196740"/>
          <a:ext cx="6038936" cy="20588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38936">
                  <a:extLst>
                    <a:ext uri="{9D8B030D-6E8A-4147-A177-3AD203B41FA5}">
                      <a16:colId xmlns:a16="http://schemas.microsoft.com/office/drawing/2014/main" val="2641960868"/>
                    </a:ext>
                  </a:extLst>
                </a:gridCol>
              </a:tblGrid>
              <a:tr h="3898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solidFill>
                            <a:srgbClr val="3E757E"/>
                          </a:solidFill>
                        </a:rPr>
                        <a:t>Engagement drivers</a:t>
                      </a:r>
                      <a:r>
                        <a:rPr lang="en-US" sz="2800" dirty="0"/>
                        <a:t>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5821287"/>
                  </a:ext>
                </a:extLst>
              </a:tr>
              <a:tr h="362833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1066B9"/>
                          </a:solidFill>
                        </a:rPr>
                        <a:t>Hands-on activities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213235"/>
                  </a:ext>
                </a:extLst>
              </a:tr>
              <a:tr h="35176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464FA0"/>
                          </a:solidFill>
                        </a:rPr>
                        <a:t>Real-world datasets and applied context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7164060"/>
                  </a:ext>
                </a:extLst>
              </a:tr>
              <a:tr h="626261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3E757E"/>
                          </a:solidFill>
                        </a:rPr>
                        <a:t>TA and peer interaction during labs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2577847"/>
                  </a:ext>
                </a:extLst>
              </a:tr>
            </a:tbl>
          </a:graphicData>
        </a:graphic>
      </p:graphicFrame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15615576-07F1-7590-0687-92B64C8991E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378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906"/>
    </mc:Choice>
    <mc:Fallback>
      <p:transition spd="slow" advTm="329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AC257-99E9-8714-F9D7-2E28E8A13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270" y="103869"/>
            <a:ext cx="10515600" cy="914400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Key Takeaways: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C31F9-F847-8A6F-054D-9DAEAF84E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453" y="1584257"/>
            <a:ext cx="11093094" cy="4351338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en-US" altLang="en-US" dirty="0"/>
              <a:t>Applied statistical </a:t>
            </a:r>
            <a:r>
              <a:rPr lang="en-US" altLang="en-US" u="sng" dirty="0">
                <a:solidFill>
                  <a:srgbClr val="1066B9"/>
                </a:solidFill>
              </a:rPr>
              <a:t>confidence </a:t>
            </a:r>
            <a:r>
              <a:rPr lang="en-US" altLang="en-US" dirty="0"/>
              <a:t>increased, while foundational concepts remained stable. </a:t>
            </a:r>
            <a:endParaRPr lang="en-US" dirty="0"/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en-US" altLang="en-US" dirty="0"/>
              <a:t>Students found context-relevant biomedical labs most </a:t>
            </a:r>
            <a:r>
              <a:rPr lang="en-US" u="sng" dirty="0">
                <a:solidFill>
                  <a:srgbClr val="464FA0"/>
                </a:solidFill>
              </a:rPr>
              <a:t>motivating</a:t>
            </a:r>
            <a:r>
              <a:rPr lang="en-US" dirty="0"/>
              <a:t> for learning. 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en-US" u="sng" dirty="0">
                <a:solidFill>
                  <a:srgbClr val="3E757E"/>
                </a:solidFill>
              </a:rPr>
              <a:t>Engagement </a:t>
            </a:r>
            <a:r>
              <a:rPr lang="en-US" altLang="en-US" dirty="0"/>
              <a:t>varied across the semester and was supported by applied tasks, TA guidance, and peer interaction.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Graphic 4" descr="Postit Notes with solid fill">
            <a:extLst>
              <a:ext uri="{FF2B5EF4-FFF2-40B4-BE49-F238E27FC236}">
                <a16:creationId xmlns:a16="http://schemas.microsoft.com/office/drawing/2014/main" id="{FDBCF1D0-00E1-4839-B9B2-1B0AD47111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5019" y="103868"/>
            <a:ext cx="914400" cy="914400"/>
          </a:xfrm>
          <a:prstGeom prst="rect">
            <a:avLst/>
          </a:prstGeom>
        </p:spPr>
      </p:pic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D9AAF0C6-972A-09D8-1C8B-2ADB0A9DC4C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45777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434"/>
    </mc:Choice>
    <mc:Fallback>
      <p:transition spd="slow" advTm="294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79256-E4ED-5C22-500D-A5F1E93D5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41F1B-878A-9FCE-A51F-288775407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270" y="103869"/>
            <a:ext cx="10515600" cy="914400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Future Directions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6631D-4164-4609-34A9-E697DE99C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938" y="1223851"/>
            <a:ext cx="11491274" cy="2327218"/>
          </a:xfrm>
        </p:spPr>
        <p:txBody>
          <a:bodyPr>
            <a:normAutofit/>
          </a:bodyPr>
          <a:lstStyle/>
          <a:p>
            <a:pPr lvl="0"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en-US" dirty="0"/>
              <a:t>Expand the study to larger cohorts and additional courses to assess generalizability of findings. </a:t>
            </a:r>
          </a:p>
          <a:p>
            <a:pPr lvl="0"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en-US" dirty="0"/>
              <a:t>Examine how this instructional design performs for students with prior coursework in statistics.</a:t>
            </a:r>
          </a:p>
        </p:txBody>
      </p:sp>
      <p:pic>
        <p:nvPicPr>
          <p:cNvPr id="6" name="Graphic 5" descr="Future with solid fill">
            <a:extLst>
              <a:ext uri="{FF2B5EF4-FFF2-40B4-BE49-F238E27FC236}">
                <a16:creationId xmlns:a16="http://schemas.microsoft.com/office/drawing/2014/main" id="{48EED7EE-86F1-4C35-81A2-547970120E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41301" y="103869"/>
            <a:ext cx="914400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2C464D6-3A77-14BF-4D55-CC127FB9F9F4}"/>
              </a:ext>
            </a:extLst>
          </p:cNvPr>
          <p:cNvSpPr txBox="1">
            <a:spLocks/>
          </p:cNvSpPr>
          <p:nvPr/>
        </p:nvSpPr>
        <p:spPr>
          <a:xfrm>
            <a:off x="1008426" y="381690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Acknowledgements</a:t>
            </a:r>
          </a:p>
        </p:txBody>
      </p:sp>
      <p:pic>
        <p:nvPicPr>
          <p:cNvPr id="10" name="Graphic 9" descr="Comment Like with solid fill">
            <a:extLst>
              <a:ext uri="{FF2B5EF4-FFF2-40B4-BE49-F238E27FC236}">
                <a16:creationId xmlns:a16="http://schemas.microsoft.com/office/drawing/2014/main" id="{1AEFD089-CDB7-7D0B-AB6E-FB6E519769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51972" y="3965509"/>
            <a:ext cx="1176959" cy="1176959"/>
          </a:xfrm>
          <a:prstGeom prst="rect">
            <a:avLst/>
          </a:prstGeom>
        </p:spPr>
      </p:pic>
      <p:pic>
        <p:nvPicPr>
          <p:cNvPr id="4" name="Picture 3" descr="A close-up of a logo&#10;&#10;AI-generated content may be incorrect.">
            <a:extLst>
              <a:ext uri="{FF2B5EF4-FFF2-40B4-BE49-F238E27FC236}">
                <a16:creationId xmlns:a16="http://schemas.microsoft.com/office/drawing/2014/main" id="{EA0FD4AA-D4B7-FBCC-63AC-42F30D4764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6" r="14878"/>
          <a:stretch>
            <a:fillRect/>
          </a:stretch>
        </p:blipFill>
        <p:spPr>
          <a:xfrm>
            <a:off x="32752" y="5142468"/>
            <a:ext cx="1951349" cy="1611662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FE44747-4C83-6CFC-8B0D-9712E0D2C485}"/>
              </a:ext>
            </a:extLst>
          </p:cNvPr>
          <p:cNvSpPr txBox="1">
            <a:spLocks/>
          </p:cNvSpPr>
          <p:nvPr/>
        </p:nvSpPr>
        <p:spPr>
          <a:xfrm>
            <a:off x="1904215" y="5110047"/>
            <a:ext cx="10287785" cy="10482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Center for the Integration of Research, Teaching and learning</a:t>
            </a:r>
          </a:p>
          <a:p>
            <a:pPr marL="0" indent="0">
              <a:buNone/>
            </a:pPr>
            <a:r>
              <a:rPr lang="en-US" dirty="0"/>
              <a:t>Teaching-as-Research program facilitators and advisors, </a:t>
            </a:r>
          </a:p>
          <a:p>
            <a:pPr marL="0" indent="0">
              <a:buNone/>
            </a:pPr>
            <a:r>
              <a:rPr lang="en-US" dirty="0"/>
              <a:t>Texas A&amp;M University</a:t>
            </a:r>
          </a:p>
        </p:txBody>
      </p:sp>
      <p:pic>
        <p:nvPicPr>
          <p:cNvPr id="27" name="Audio 26">
            <a:hlinkClick r:id="" action="ppaction://media"/>
            <a:extLst>
              <a:ext uri="{FF2B5EF4-FFF2-40B4-BE49-F238E27FC236}">
                <a16:creationId xmlns:a16="http://schemas.microsoft.com/office/drawing/2014/main" id="{BCBE1988-F66E-9F53-8D7E-9AD2D8F15EE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6911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804"/>
    </mc:Choice>
    <mc:Fallback>
      <p:transition spd="slow" advTm="358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5|7.9|41.9|7|1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|10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|5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|12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|5.5|7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|8.1|10.8|1.4"/>
</p:tagLst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1844</TotalTime>
  <Words>275</Words>
  <Application>Microsoft Office PowerPoint</Application>
  <PresentationFormat>Widescreen</PresentationFormat>
  <Paragraphs>54</Paragraphs>
  <Slides>7</Slides>
  <Notes>2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Wingdings</vt:lpstr>
      <vt:lpstr>Office Theme</vt:lpstr>
      <vt:lpstr>Application-Based Biostatistics Labs and Student Confidence, Motivation, and Engagement     </vt:lpstr>
      <vt:lpstr>PowerPoint Presentation</vt:lpstr>
      <vt:lpstr>📊 Pre/Post Confidence Survey</vt:lpstr>
      <vt:lpstr>Motivation Survey</vt:lpstr>
      <vt:lpstr>PowerPoint Presentation</vt:lpstr>
      <vt:lpstr>Key Takeaways:</vt:lpstr>
      <vt:lpstr>Future Directions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Bisht, Sapna</dc:creator>
  <cp:lastModifiedBy>Bisht, Sapna</cp:lastModifiedBy>
  <cp:revision>12</cp:revision>
  <dcterms:created xsi:type="dcterms:W3CDTF">2025-05-28T18:34:48Z</dcterms:created>
  <dcterms:modified xsi:type="dcterms:W3CDTF">2026-05-25T00:46:39Z</dcterms:modified>
</cp:coreProperties>
</file>