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61" r:id="rId2"/>
    <p:sldId id="259" r:id="rId3"/>
    <p:sldId id="269" r:id="rId4"/>
    <p:sldId id="267" r:id="rId5"/>
    <p:sldId id="263" r:id="rId6"/>
    <p:sldId id="273" r:id="rId7"/>
    <p:sldId id="272" r:id="rId8"/>
    <p:sldId id="264" r:id="rId9"/>
    <p:sldId id="284" r:id="rId10"/>
    <p:sldId id="293" r:id="rId11"/>
    <p:sldId id="285" r:id="rId12"/>
    <p:sldId id="289" r:id="rId13"/>
    <p:sldId id="291" r:id="rId14"/>
    <p:sldId id="286" r:id="rId15"/>
    <p:sldId id="277" r:id="rId16"/>
    <p:sldId id="274"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7853"/>
    <a:srgbClr val="69BE28"/>
    <a:srgbClr val="006A4D"/>
    <a:srgbClr val="F6E29C"/>
    <a:srgbClr val="FAC747"/>
    <a:srgbClr val="FFFFFF"/>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3"/>
    <p:restoredTop sz="70915"/>
  </p:normalViewPr>
  <p:slideViewPr>
    <p:cSldViewPr snapToGrid="0">
      <p:cViewPr>
        <p:scale>
          <a:sx n="119" d="100"/>
          <a:sy n="119" d="100"/>
        </p:scale>
        <p:origin x="376" y="-1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79375E-90E1-8F4D-998F-7AEF9C009640}" type="doc">
      <dgm:prSet loTypeId="urn:microsoft.com/office/officeart/2005/8/layout/pyramid1" loCatId="" qsTypeId="urn:microsoft.com/office/officeart/2005/8/quickstyle/3d4" qsCatId="3D" csTypeId="urn:microsoft.com/office/officeart/2005/8/colors/colorful2" csCatId="colorful" phldr="1"/>
      <dgm:spPr/>
    </dgm:pt>
    <dgm:pt modelId="{CAF96C9C-D55C-1A4F-8D98-1DF7A8096157}">
      <dgm:prSet phldrT="[Text]" custT="1"/>
      <dgm:spPr/>
      <dgm:t>
        <a:bodyPr/>
        <a:lstStyle/>
        <a:p>
          <a:endParaRPr lang="en-US" sz="3600" b="1" dirty="0"/>
        </a:p>
        <a:p>
          <a:r>
            <a:rPr lang="en-US" sz="3200" b="1" spc="-150" dirty="0"/>
            <a:t>CREATE</a:t>
          </a:r>
        </a:p>
      </dgm:t>
    </dgm:pt>
    <dgm:pt modelId="{7C82A245-AFCC-2643-BB27-42DA67E4CB47}" type="parTrans" cxnId="{B9C23089-9D8C-FE45-8690-8C654A6A8D77}">
      <dgm:prSet/>
      <dgm:spPr/>
      <dgm:t>
        <a:bodyPr/>
        <a:lstStyle/>
        <a:p>
          <a:endParaRPr lang="en-US"/>
        </a:p>
      </dgm:t>
    </dgm:pt>
    <dgm:pt modelId="{82AB2E09-9BDD-6B4C-9B49-45E213787B20}" type="sibTrans" cxnId="{B9C23089-9D8C-FE45-8690-8C654A6A8D77}">
      <dgm:prSet/>
      <dgm:spPr/>
      <dgm:t>
        <a:bodyPr/>
        <a:lstStyle/>
        <a:p>
          <a:endParaRPr lang="en-US"/>
        </a:p>
      </dgm:t>
    </dgm:pt>
    <dgm:pt modelId="{31E3ACEB-BACC-E546-8AC6-1CBC1DBA1626}">
      <dgm:prSet phldrT="[Text]" custT="1"/>
      <dgm:spPr/>
      <dgm:t>
        <a:bodyPr/>
        <a:lstStyle/>
        <a:p>
          <a:r>
            <a:rPr lang="en-US" sz="3600" b="1" spc="300" dirty="0"/>
            <a:t>EVALUATE</a:t>
          </a:r>
        </a:p>
      </dgm:t>
    </dgm:pt>
    <dgm:pt modelId="{1131639D-7934-B74B-B47A-7CDFB026E7CF}" type="parTrans" cxnId="{963796B4-CC88-994B-9003-DA6A333FF67C}">
      <dgm:prSet/>
      <dgm:spPr/>
      <dgm:t>
        <a:bodyPr/>
        <a:lstStyle/>
        <a:p>
          <a:endParaRPr lang="en-US"/>
        </a:p>
      </dgm:t>
    </dgm:pt>
    <dgm:pt modelId="{7AE380A8-ABF3-974A-8083-D638EFAD854D}" type="sibTrans" cxnId="{963796B4-CC88-994B-9003-DA6A333FF67C}">
      <dgm:prSet/>
      <dgm:spPr/>
      <dgm:t>
        <a:bodyPr/>
        <a:lstStyle/>
        <a:p>
          <a:endParaRPr lang="en-US"/>
        </a:p>
      </dgm:t>
    </dgm:pt>
    <dgm:pt modelId="{4B6AF3D7-43C6-4B40-8AE8-B0E9306486B9}">
      <dgm:prSet phldrT="[Text]" custT="1"/>
      <dgm:spPr/>
      <dgm:t>
        <a:bodyPr/>
        <a:lstStyle/>
        <a:p>
          <a:r>
            <a:rPr lang="en-US" sz="4000" b="1" spc="300" dirty="0"/>
            <a:t>REMEMBER</a:t>
          </a:r>
        </a:p>
      </dgm:t>
    </dgm:pt>
    <dgm:pt modelId="{68934789-578C-0B42-9DD0-6DBABD77A691}" type="parTrans" cxnId="{30284FA8-480F-C94B-930C-D6AF3DE5B03C}">
      <dgm:prSet/>
      <dgm:spPr/>
      <dgm:t>
        <a:bodyPr/>
        <a:lstStyle/>
        <a:p>
          <a:endParaRPr lang="en-US"/>
        </a:p>
      </dgm:t>
    </dgm:pt>
    <dgm:pt modelId="{A6242AAD-E341-9542-92FA-B4D65AEDB140}" type="sibTrans" cxnId="{30284FA8-480F-C94B-930C-D6AF3DE5B03C}">
      <dgm:prSet/>
      <dgm:spPr/>
      <dgm:t>
        <a:bodyPr/>
        <a:lstStyle/>
        <a:p>
          <a:endParaRPr lang="en-US"/>
        </a:p>
      </dgm:t>
    </dgm:pt>
    <dgm:pt modelId="{1F488149-7F9C-C64C-883E-887DF8C1A37D}">
      <dgm:prSet phldrT="[Text]" custT="1"/>
      <dgm:spPr/>
      <dgm:t>
        <a:bodyPr/>
        <a:lstStyle/>
        <a:p>
          <a:r>
            <a:rPr lang="en-US" sz="4000" b="1" spc="300" dirty="0"/>
            <a:t>APPLY</a:t>
          </a:r>
        </a:p>
      </dgm:t>
    </dgm:pt>
    <dgm:pt modelId="{3454E74D-F47C-A245-A0E6-115242497D2A}" type="parTrans" cxnId="{8C83E55B-D2B6-CF48-9446-2C3F3AADBF1A}">
      <dgm:prSet/>
      <dgm:spPr/>
      <dgm:t>
        <a:bodyPr/>
        <a:lstStyle/>
        <a:p>
          <a:endParaRPr lang="en-US"/>
        </a:p>
      </dgm:t>
    </dgm:pt>
    <dgm:pt modelId="{BF691D78-C224-F543-B6C3-9E577265E194}" type="sibTrans" cxnId="{8C83E55B-D2B6-CF48-9446-2C3F3AADBF1A}">
      <dgm:prSet/>
      <dgm:spPr/>
      <dgm:t>
        <a:bodyPr/>
        <a:lstStyle/>
        <a:p>
          <a:endParaRPr lang="en-US"/>
        </a:p>
      </dgm:t>
    </dgm:pt>
    <dgm:pt modelId="{1430A8D5-4316-E94D-A841-4B0E6A163804}">
      <dgm:prSet phldrT="[Text]" custT="1"/>
      <dgm:spPr/>
      <dgm:t>
        <a:bodyPr/>
        <a:lstStyle/>
        <a:p>
          <a:r>
            <a:rPr lang="en-US" sz="4000" b="1" spc="300" dirty="0"/>
            <a:t>ANALYZE</a:t>
          </a:r>
        </a:p>
      </dgm:t>
    </dgm:pt>
    <dgm:pt modelId="{2CD450C9-6B22-7943-AC3F-E357990B6EB2}" type="parTrans" cxnId="{F1E65750-7D75-274C-AE2F-D5EDE9A8FDD2}">
      <dgm:prSet/>
      <dgm:spPr/>
      <dgm:t>
        <a:bodyPr/>
        <a:lstStyle/>
        <a:p>
          <a:endParaRPr lang="en-US"/>
        </a:p>
      </dgm:t>
    </dgm:pt>
    <dgm:pt modelId="{43CCF3C2-82DE-A84D-A2E0-F07F43301B2E}" type="sibTrans" cxnId="{F1E65750-7D75-274C-AE2F-D5EDE9A8FDD2}">
      <dgm:prSet/>
      <dgm:spPr/>
      <dgm:t>
        <a:bodyPr/>
        <a:lstStyle/>
        <a:p>
          <a:endParaRPr lang="en-US"/>
        </a:p>
      </dgm:t>
    </dgm:pt>
    <dgm:pt modelId="{2306ED88-E3E1-9140-AE36-C0AD988F56AF}">
      <dgm:prSet custT="1"/>
      <dgm:spPr/>
      <dgm:t>
        <a:bodyPr/>
        <a:lstStyle/>
        <a:p>
          <a:r>
            <a:rPr lang="en-US" sz="4000" b="1" spc="300" dirty="0"/>
            <a:t>UNDERSTAND</a:t>
          </a:r>
        </a:p>
      </dgm:t>
    </dgm:pt>
    <dgm:pt modelId="{FC9078BF-513F-A645-9295-9BD2D61D43F3}" type="parTrans" cxnId="{DDB952D3-34C3-D847-AA2C-DA65B2C0F265}">
      <dgm:prSet/>
      <dgm:spPr/>
      <dgm:t>
        <a:bodyPr/>
        <a:lstStyle/>
        <a:p>
          <a:endParaRPr lang="en-US"/>
        </a:p>
      </dgm:t>
    </dgm:pt>
    <dgm:pt modelId="{02807448-14B0-0F4A-9E80-2490B0B6E05A}" type="sibTrans" cxnId="{DDB952D3-34C3-D847-AA2C-DA65B2C0F265}">
      <dgm:prSet/>
      <dgm:spPr/>
      <dgm:t>
        <a:bodyPr/>
        <a:lstStyle/>
        <a:p>
          <a:endParaRPr lang="en-US"/>
        </a:p>
      </dgm:t>
    </dgm:pt>
    <dgm:pt modelId="{8D8BCBC7-30EE-FA4E-87AC-25BF36F0C704}" type="pres">
      <dgm:prSet presAssocID="{9679375E-90E1-8F4D-998F-7AEF9C009640}" presName="Name0" presStyleCnt="0">
        <dgm:presLayoutVars>
          <dgm:dir/>
          <dgm:animLvl val="lvl"/>
          <dgm:resizeHandles val="exact"/>
        </dgm:presLayoutVars>
      </dgm:prSet>
      <dgm:spPr/>
    </dgm:pt>
    <dgm:pt modelId="{0524B2D5-9AFE-3941-B5E4-44A1DC26E191}" type="pres">
      <dgm:prSet presAssocID="{CAF96C9C-D55C-1A4F-8D98-1DF7A8096157}" presName="Name8" presStyleCnt="0"/>
      <dgm:spPr/>
    </dgm:pt>
    <dgm:pt modelId="{4F5E5D18-DB0D-4C4A-BD47-0FC6B7520FAA}" type="pres">
      <dgm:prSet presAssocID="{CAF96C9C-D55C-1A4F-8D98-1DF7A8096157}" presName="level" presStyleLbl="node1" presStyleIdx="0" presStyleCnt="6" custLinFactNeighborY="1692">
        <dgm:presLayoutVars>
          <dgm:chMax val="1"/>
          <dgm:bulletEnabled val="1"/>
        </dgm:presLayoutVars>
      </dgm:prSet>
      <dgm:spPr/>
    </dgm:pt>
    <dgm:pt modelId="{A4B60E7C-BA87-B74B-9339-C3451220686E}" type="pres">
      <dgm:prSet presAssocID="{CAF96C9C-D55C-1A4F-8D98-1DF7A8096157}" presName="levelTx" presStyleLbl="revTx" presStyleIdx="0" presStyleCnt="0">
        <dgm:presLayoutVars>
          <dgm:chMax val="1"/>
          <dgm:bulletEnabled val="1"/>
        </dgm:presLayoutVars>
      </dgm:prSet>
      <dgm:spPr/>
    </dgm:pt>
    <dgm:pt modelId="{FADDC12D-FEAA-044D-B2C8-7A665113FBDC}" type="pres">
      <dgm:prSet presAssocID="{31E3ACEB-BACC-E546-8AC6-1CBC1DBA1626}" presName="Name8" presStyleCnt="0"/>
      <dgm:spPr/>
    </dgm:pt>
    <dgm:pt modelId="{D07787FE-6173-3B44-BF05-8C1ECD41AAD7}" type="pres">
      <dgm:prSet presAssocID="{31E3ACEB-BACC-E546-8AC6-1CBC1DBA1626}" presName="level" presStyleLbl="node1" presStyleIdx="1" presStyleCnt="6" custScaleY="82645" custLinFactNeighborY="0">
        <dgm:presLayoutVars>
          <dgm:chMax val="1"/>
          <dgm:bulletEnabled val="1"/>
        </dgm:presLayoutVars>
      </dgm:prSet>
      <dgm:spPr/>
    </dgm:pt>
    <dgm:pt modelId="{7C5186AF-5DAA-7E4E-90B1-CDE838FBC918}" type="pres">
      <dgm:prSet presAssocID="{31E3ACEB-BACC-E546-8AC6-1CBC1DBA1626}" presName="levelTx" presStyleLbl="revTx" presStyleIdx="0" presStyleCnt="0">
        <dgm:presLayoutVars>
          <dgm:chMax val="1"/>
          <dgm:bulletEnabled val="1"/>
        </dgm:presLayoutVars>
      </dgm:prSet>
      <dgm:spPr/>
    </dgm:pt>
    <dgm:pt modelId="{67E8E3D3-E235-D14C-BB1D-ACB236BC4020}" type="pres">
      <dgm:prSet presAssocID="{1430A8D5-4316-E94D-A841-4B0E6A163804}" presName="Name8" presStyleCnt="0"/>
      <dgm:spPr/>
    </dgm:pt>
    <dgm:pt modelId="{4B434E13-504C-C444-A666-3EBD1D0FD320}" type="pres">
      <dgm:prSet presAssocID="{1430A8D5-4316-E94D-A841-4B0E6A163804}" presName="level" presStyleLbl="node1" presStyleIdx="2" presStyleCnt="6">
        <dgm:presLayoutVars>
          <dgm:chMax val="1"/>
          <dgm:bulletEnabled val="1"/>
        </dgm:presLayoutVars>
      </dgm:prSet>
      <dgm:spPr/>
    </dgm:pt>
    <dgm:pt modelId="{CE19A595-8661-B34D-992E-F83E49F092D4}" type="pres">
      <dgm:prSet presAssocID="{1430A8D5-4316-E94D-A841-4B0E6A163804}" presName="levelTx" presStyleLbl="revTx" presStyleIdx="0" presStyleCnt="0">
        <dgm:presLayoutVars>
          <dgm:chMax val="1"/>
          <dgm:bulletEnabled val="1"/>
        </dgm:presLayoutVars>
      </dgm:prSet>
      <dgm:spPr/>
    </dgm:pt>
    <dgm:pt modelId="{317387B1-01E3-8644-9D31-8357152DCA5E}" type="pres">
      <dgm:prSet presAssocID="{1F488149-7F9C-C64C-883E-887DF8C1A37D}" presName="Name8" presStyleCnt="0"/>
      <dgm:spPr/>
    </dgm:pt>
    <dgm:pt modelId="{F2BEF19A-E105-E547-82E6-D43C3EE0333D}" type="pres">
      <dgm:prSet presAssocID="{1F488149-7F9C-C64C-883E-887DF8C1A37D}" presName="level" presStyleLbl="node1" presStyleIdx="3" presStyleCnt="6">
        <dgm:presLayoutVars>
          <dgm:chMax val="1"/>
          <dgm:bulletEnabled val="1"/>
        </dgm:presLayoutVars>
      </dgm:prSet>
      <dgm:spPr/>
    </dgm:pt>
    <dgm:pt modelId="{E7B595AD-3A7E-EE41-8382-5E86C1A03045}" type="pres">
      <dgm:prSet presAssocID="{1F488149-7F9C-C64C-883E-887DF8C1A37D}" presName="levelTx" presStyleLbl="revTx" presStyleIdx="0" presStyleCnt="0">
        <dgm:presLayoutVars>
          <dgm:chMax val="1"/>
          <dgm:bulletEnabled val="1"/>
        </dgm:presLayoutVars>
      </dgm:prSet>
      <dgm:spPr/>
    </dgm:pt>
    <dgm:pt modelId="{53E918ED-19F1-7342-A616-9998810E890B}" type="pres">
      <dgm:prSet presAssocID="{2306ED88-E3E1-9140-AE36-C0AD988F56AF}" presName="Name8" presStyleCnt="0"/>
      <dgm:spPr/>
    </dgm:pt>
    <dgm:pt modelId="{005E1866-0A1B-7B41-89A0-B8280FED8C5F}" type="pres">
      <dgm:prSet presAssocID="{2306ED88-E3E1-9140-AE36-C0AD988F56AF}" presName="level" presStyleLbl="node1" presStyleIdx="4" presStyleCnt="6">
        <dgm:presLayoutVars>
          <dgm:chMax val="1"/>
          <dgm:bulletEnabled val="1"/>
        </dgm:presLayoutVars>
      </dgm:prSet>
      <dgm:spPr/>
    </dgm:pt>
    <dgm:pt modelId="{0025404E-A14A-6D49-A922-09F18147E9A7}" type="pres">
      <dgm:prSet presAssocID="{2306ED88-E3E1-9140-AE36-C0AD988F56AF}" presName="levelTx" presStyleLbl="revTx" presStyleIdx="0" presStyleCnt="0">
        <dgm:presLayoutVars>
          <dgm:chMax val="1"/>
          <dgm:bulletEnabled val="1"/>
        </dgm:presLayoutVars>
      </dgm:prSet>
      <dgm:spPr/>
    </dgm:pt>
    <dgm:pt modelId="{AE697FFF-9DBB-414E-8E2B-1DBC748DD3B5}" type="pres">
      <dgm:prSet presAssocID="{4B6AF3D7-43C6-4B40-8AE8-B0E9306486B9}" presName="Name8" presStyleCnt="0"/>
      <dgm:spPr/>
    </dgm:pt>
    <dgm:pt modelId="{99E5BCBD-CD1D-C245-B881-B7D84EBC3035}" type="pres">
      <dgm:prSet presAssocID="{4B6AF3D7-43C6-4B40-8AE8-B0E9306486B9}" presName="level" presStyleLbl="node1" presStyleIdx="5" presStyleCnt="6" custLinFactNeighborX="370" custLinFactNeighborY="2820">
        <dgm:presLayoutVars>
          <dgm:chMax val="1"/>
          <dgm:bulletEnabled val="1"/>
        </dgm:presLayoutVars>
      </dgm:prSet>
      <dgm:spPr/>
    </dgm:pt>
    <dgm:pt modelId="{C56022ED-EC4D-F54E-95FB-C04A28D6C9DD}" type="pres">
      <dgm:prSet presAssocID="{4B6AF3D7-43C6-4B40-8AE8-B0E9306486B9}" presName="levelTx" presStyleLbl="revTx" presStyleIdx="0" presStyleCnt="0">
        <dgm:presLayoutVars>
          <dgm:chMax val="1"/>
          <dgm:bulletEnabled val="1"/>
        </dgm:presLayoutVars>
      </dgm:prSet>
      <dgm:spPr/>
    </dgm:pt>
  </dgm:ptLst>
  <dgm:cxnLst>
    <dgm:cxn modelId="{8E9BBC06-1DC4-2140-AB38-E9104F8675F0}" type="presOf" srcId="{1F488149-7F9C-C64C-883E-887DF8C1A37D}" destId="{F2BEF19A-E105-E547-82E6-D43C3EE0333D}" srcOrd="0" destOrd="0" presId="urn:microsoft.com/office/officeart/2005/8/layout/pyramid1"/>
    <dgm:cxn modelId="{449D903B-F19C-4E45-943A-62045B9CEFAB}" type="presOf" srcId="{31E3ACEB-BACC-E546-8AC6-1CBC1DBA1626}" destId="{7C5186AF-5DAA-7E4E-90B1-CDE838FBC918}" srcOrd="1" destOrd="0" presId="urn:microsoft.com/office/officeart/2005/8/layout/pyramid1"/>
    <dgm:cxn modelId="{14E02041-D803-F84A-852A-0D66CFAA32EE}" type="presOf" srcId="{1430A8D5-4316-E94D-A841-4B0E6A163804}" destId="{CE19A595-8661-B34D-992E-F83E49F092D4}" srcOrd="1" destOrd="0" presId="urn:microsoft.com/office/officeart/2005/8/layout/pyramid1"/>
    <dgm:cxn modelId="{CB2CA545-AE59-EB41-9A21-13A7EF8D795A}" type="presOf" srcId="{2306ED88-E3E1-9140-AE36-C0AD988F56AF}" destId="{005E1866-0A1B-7B41-89A0-B8280FED8C5F}" srcOrd="0" destOrd="0" presId="urn:microsoft.com/office/officeart/2005/8/layout/pyramid1"/>
    <dgm:cxn modelId="{92608D4B-B3D2-0A4F-873D-F0D088C23792}" type="presOf" srcId="{4B6AF3D7-43C6-4B40-8AE8-B0E9306486B9}" destId="{C56022ED-EC4D-F54E-95FB-C04A28D6C9DD}" srcOrd="1" destOrd="0" presId="urn:microsoft.com/office/officeart/2005/8/layout/pyramid1"/>
    <dgm:cxn modelId="{F1E65750-7D75-274C-AE2F-D5EDE9A8FDD2}" srcId="{9679375E-90E1-8F4D-998F-7AEF9C009640}" destId="{1430A8D5-4316-E94D-A841-4B0E6A163804}" srcOrd="2" destOrd="0" parTransId="{2CD450C9-6B22-7943-AC3F-E357990B6EB2}" sibTransId="{43CCF3C2-82DE-A84D-A2E0-F07F43301B2E}"/>
    <dgm:cxn modelId="{8C83E55B-D2B6-CF48-9446-2C3F3AADBF1A}" srcId="{9679375E-90E1-8F4D-998F-7AEF9C009640}" destId="{1F488149-7F9C-C64C-883E-887DF8C1A37D}" srcOrd="3" destOrd="0" parTransId="{3454E74D-F47C-A245-A0E6-115242497D2A}" sibTransId="{BF691D78-C224-F543-B6C3-9E577265E194}"/>
    <dgm:cxn modelId="{F305095C-0B2A-1343-90C6-CBC889DED56A}" type="presOf" srcId="{4B6AF3D7-43C6-4B40-8AE8-B0E9306486B9}" destId="{99E5BCBD-CD1D-C245-B881-B7D84EBC3035}" srcOrd="0" destOrd="0" presId="urn:microsoft.com/office/officeart/2005/8/layout/pyramid1"/>
    <dgm:cxn modelId="{F894597E-7040-9B4D-8B82-FAD5D03386AA}" type="presOf" srcId="{CAF96C9C-D55C-1A4F-8D98-1DF7A8096157}" destId="{4F5E5D18-DB0D-4C4A-BD47-0FC6B7520FAA}" srcOrd="0" destOrd="0" presId="urn:microsoft.com/office/officeart/2005/8/layout/pyramid1"/>
    <dgm:cxn modelId="{B9C23089-9D8C-FE45-8690-8C654A6A8D77}" srcId="{9679375E-90E1-8F4D-998F-7AEF9C009640}" destId="{CAF96C9C-D55C-1A4F-8D98-1DF7A8096157}" srcOrd="0" destOrd="0" parTransId="{7C82A245-AFCC-2643-BB27-42DA67E4CB47}" sibTransId="{82AB2E09-9BDD-6B4C-9B49-45E213787B20}"/>
    <dgm:cxn modelId="{CA59809B-B8B1-A94C-8E56-5C8A20EBF2E3}" type="presOf" srcId="{1F488149-7F9C-C64C-883E-887DF8C1A37D}" destId="{E7B595AD-3A7E-EE41-8382-5E86C1A03045}" srcOrd="1" destOrd="0" presId="urn:microsoft.com/office/officeart/2005/8/layout/pyramid1"/>
    <dgm:cxn modelId="{30284FA8-480F-C94B-930C-D6AF3DE5B03C}" srcId="{9679375E-90E1-8F4D-998F-7AEF9C009640}" destId="{4B6AF3D7-43C6-4B40-8AE8-B0E9306486B9}" srcOrd="5" destOrd="0" parTransId="{68934789-578C-0B42-9DD0-6DBABD77A691}" sibTransId="{A6242AAD-E341-9542-92FA-B4D65AEDB140}"/>
    <dgm:cxn modelId="{E6157BA9-3724-8B4B-B73F-9D616FEF0BEB}" type="presOf" srcId="{2306ED88-E3E1-9140-AE36-C0AD988F56AF}" destId="{0025404E-A14A-6D49-A922-09F18147E9A7}" srcOrd="1" destOrd="0" presId="urn:microsoft.com/office/officeart/2005/8/layout/pyramid1"/>
    <dgm:cxn modelId="{963796B4-CC88-994B-9003-DA6A333FF67C}" srcId="{9679375E-90E1-8F4D-998F-7AEF9C009640}" destId="{31E3ACEB-BACC-E546-8AC6-1CBC1DBA1626}" srcOrd="1" destOrd="0" parTransId="{1131639D-7934-B74B-B47A-7CDFB026E7CF}" sibTransId="{7AE380A8-ABF3-974A-8083-D638EFAD854D}"/>
    <dgm:cxn modelId="{DDB952D3-34C3-D847-AA2C-DA65B2C0F265}" srcId="{9679375E-90E1-8F4D-998F-7AEF9C009640}" destId="{2306ED88-E3E1-9140-AE36-C0AD988F56AF}" srcOrd="4" destOrd="0" parTransId="{FC9078BF-513F-A645-9295-9BD2D61D43F3}" sibTransId="{02807448-14B0-0F4A-9E80-2490B0B6E05A}"/>
    <dgm:cxn modelId="{35811DDD-AF82-F941-9A28-2F0BABC5EE3E}" type="presOf" srcId="{1430A8D5-4316-E94D-A841-4B0E6A163804}" destId="{4B434E13-504C-C444-A666-3EBD1D0FD320}" srcOrd="0" destOrd="0" presId="urn:microsoft.com/office/officeart/2005/8/layout/pyramid1"/>
    <dgm:cxn modelId="{31AC1CED-E2D1-A34B-954C-1ACA204E110A}" type="presOf" srcId="{31E3ACEB-BACC-E546-8AC6-1CBC1DBA1626}" destId="{D07787FE-6173-3B44-BF05-8C1ECD41AAD7}" srcOrd="0" destOrd="0" presId="urn:microsoft.com/office/officeart/2005/8/layout/pyramid1"/>
    <dgm:cxn modelId="{D97D74ED-8DA9-574A-9647-4C7A12A6D9DA}" type="presOf" srcId="{9679375E-90E1-8F4D-998F-7AEF9C009640}" destId="{8D8BCBC7-30EE-FA4E-87AC-25BF36F0C704}" srcOrd="0" destOrd="0" presId="urn:microsoft.com/office/officeart/2005/8/layout/pyramid1"/>
    <dgm:cxn modelId="{C18877F7-4319-534D-9F2A-2B5BE332ED77}" type="presOf" srcId="{CAF96C9C-D55C-1A4F-8D98-1DF7A8096157}" destId="{A4B60E7C-BA87-B74B-9339-C3451220686E}" srcOrd="1" destOrd="0" presId="urn:microsoft.com/office/officeart/2005/8/layout/pyramid1"/>
    <dgm:cxn modelId="{D3FD5630-B1EF-1F4B-922D-63CEBB3BE13F}" type="presParOf" srcId="{8D8BCBC7-30EE-FA4E-87AC-25BF36F0C704}" destId="{0524B2D5-9AFE-3941-B5E4-44A1DC26E191}" srcOrd="0" destOrd="0" presId="urn:microsoft.com/office/officeart/2005/8/layout/pyramid1"/>
    <dgm:cxn modelId="{D8D51DA4-00C6-974E-B461-3CA6DDB2A671}" type="presParOf" srcId="{0524B2D5-9AFE-3941-B5E4-44A1DC26E191}" destId="{4F5E5D18-DB0D-4C4A-BD47-0FC6B7520FAA}" srcOrd="0" destOrd="0" presId="urn:microsoft.com/office/officeart/2005/8/layout/pyramid1"/>
    <dgm:cxn modelId="{78987ED2-528C-D647-9F18-65040662B8B2}" type="presParOf" srcId="{0524B2D5-9AFE-3941-B5E4-44A1DC26E191}" destId="{A4B60E7C-BA87-B74B-9339-C3451220686E}" srcOrd="1" destOrd="0" presId="urn:microsoft.com/office/officeart/2005/8/layout/pyramid1"/>
    <dgm:cxn modelId="{A019E00B-0DB2-D24C-85FA-FAE291D70D45}" type="presParOf" srcId="{8D8BCBC7-30EE-FA4E-87AC-25BF36F0C704}" destId="{FADDC12D-FEAA-044D-B2C8-7A665113FBDC}" srcOrd="1" destOrd="0" presId="urn:microsoft.com/office/officeart/2005/8/layout/pyramid1"/>
    <dgm:cxn modelId="{2838E362-CDB5-094A-9F45-7FB5E7F9E6D3}" type="presParOf" srcId="{FADDC12D-FEAA-044D-B2C8-7A665113FBDC}" destId="{D07787FE-6173-3B44-BF05-8C1ECD41AAD7}" srcOrd="0" destOrd="0" presId="urn:microsoft.com/office/officeart/2005/8/layout/pyramid1"/>
    <dgm:cxn modelId="{82F34D0E-5AF7-1B43-B317-7106CE5ABBB8}" type="presParOf" srcId="{FADDC12D-FEAA-044D-B2C8-7A665113FBDC}" destId="{7C5186AF-5DAA-7E4E-90B1-CDE838FBC918}" srcOrd="1" destOrd="0" presId="urn:microsoft.com/office/officeart/2005/8/layout/pyramid1"/>
    <dgm:cxn modelId="{965C29C3-54C2-0D4F-9E11-847BDCA35701}" type="presParOf" srcId="{8D8BCBC7-30EE-FA4E-87AC-25BF36F0C704}" destId="{67E8E3D3-E235-D14C-BB1D-ACB236BC4020}" srcOrd="2" destOrd="0" presId="urn:microsoft.com/office/officeart/2005/8/layout/pyramid1"/>
    <dgm:cxn modelId="{DBB37639-5681-0D4B-8BAB-4FEB2CC12DD3}" type="presParOf" srcId="{67E8E3D3-E235-D14C-BB1D-ACB236BC4020}" destId="{4B434E13-504C-C444-A666-3EBD1D0FD320}" srcOrd="0" destOrd="0" presId="urn:microsoft.com/office/officeart/2005/8/layout/pyramid1"/>
    <dgm:cxn modelId="{22FBA1B0-AF13-0242-8855-E8F7D8EA2E2B}" type="presParOf" srcId="{67E8E3D3-E235-D14C-BB1D-ACB236BC4020}" destId="{CE19A595-8661-B34D-992E-F83E49F092D4}" srcOrd="1" destOrd="0" presId="urn:microsoft.com/office/officeart/2005/8/layout/pyramid1"/>
    <dgm:cxn modelId="{65BFE622-6C01-154A-B1BB-66E061C0AF9C}" type="presParOf" srcId="{8D8BCBC7-30EE-FA4E-87AC-25BF36F0C704}" destId="{317387B1-01E3-8644-9D31-8357152DCA5E}" srcOrd="3" destOrd="0" presId="urn:microsoft.com/office/officeart/2005/8/layout/pyramid1"/>
    <dgm:cxn modelId="{76B72DEC-0F87-7043-B721-49D5E5B372BE}" type="presParOf" srcId="{317387B1-01E3-8644-9D31-8357152DCA5E}" destId="{F2BEF19A-E105-E547-82E6-D43C3EE0333D}" srcOrd="0" destOrd="0" presId="urn:microsoft.com/office/officeart/2005/8/layout/pyramid1"/>
    <dgm:cxn modelId="{4193A7F1-F410-A546-A427-0FA13503D654}" type="presParOf" srcId="{317387B1-01E3-8644-9D31-8357152DCA5E}" destId="{E7B595AD-3A7E-EE41-8382-5E86C1A03045}" srcOrd="1" destOrd="0" presId="urn:microsoft.com/office/officeart/2005/8/layout/pyramid1"/>
    <dgm:cxn modelId="{389070D9-1D8D-B54F-9940-E0E9A08FF793}" type="presParOf" srcId="{8D8BCBC7-30EE-FA4E-87AC-25BF36F0C704}" destId="{53E918ED-19F1-7342-A616-9998810E890B}" srcOrd="4" destOrd="0" presId="urn:microsoft.com/office/officeart/2005/8/layout/pyramid1"/>
    <dgm:cxn modelId="{32404E50-CE02-0B48-B046-AAF73671E495}" type="presParOf" srcId="{53E918ED-19F1-7342-A616-9998810E890B}" destId="{005E1866-0A1B-7B41-89A0-B8280FED8C5F}" srcOrd="0" destOrd="0" presId="urn:microsoft.com/office/officeart/2005/8/layout/pyramid1"/>
    <dgm:cxn modelId="{4EA8AA07-4733-9644-B35D-A450C5B0A0E5}" type="presParOf" srcId="{53E918ED-19F1-7342-A616-9998810E890B}" destId="{0025404E-A14A-6D49-A922-09F18147E9A7}" srcOrd="1" destOrd="0" presId="urn:microsoft.com/office/officeart/2005/8/layout/pyramid1"/>
    <dgm:cxn modelId="{4F1CD0B0-AE0D-EB4F-AFAA-6CE662966EEA}" type="presParOf" srcId="{8D8BCBC7-30EE-FA4E-87AC-25BF36F0C704}" destId="{AE697FFF-9DBB-414E-8E2B-1DBC748DD3B5}" srcOrd="5" destOrd="0" presId="urn:microsoft.com/office/officeart/2005/8/layout/pyramid1"/>
    <dgm:cxn modelId="{86D5A281-6BE4-F348-8594-895749FA9864}" type="presParOf" srcId="{AE697FFF-9DBB-414E-8E2B-1DBC748DD3B5}" destId="{99E5BCBD-CD1D-C245-B881-B7D84EBC3035}" srcOrd="0" destOrd="0" presId="urn:microsoft.com/office/officeart/2005/8/layout/pyramid1"/>
    <dgm:cxn modelId="{744019A2-5D77-044B-AE0D-4A43A8668D22}" type="presParOf" srcId="{AE697FFF-9DBB-414E-8E2B-1DBC748DD3B5}" destId="{C56022ED-EC4D-F54E-95FB-C04A28D6C9DD}" srcOrd="1" destOrd="0" presId="urn:microsoft.com/office/officeart/2005/8/layout/pyramid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79375E-90E1-8F4D-998F-7AEF9C009640}" type="doc">
      <dgm:prSet loTypeId="urn:microsoft.com/office/officeart/2005/8/layout/pyramid1" loCatId="" qsTypeId="urn:microsoft.com/office/officeart/2005/8/quickstyle/3d4" qsCatId="3D" csTypeId="urn:microsoft.com/office/officeart/2005/8/colors/colorful2" csCatId="colorful" phldr="1"/>
      <dgm:spPr/>
    </dgm:pt>
    <dgm:pt modelId="{CAF96C9C-D55C-1A4F-8D98-1DF7A8096157}">
      <dgm:prSet phldrT="[Text]" custT="1"/>
      <dgm:spPr/>
      <dgm:t>
        <a:bodyPr/>
        <a:lstStyle/>
        <a:p>
          <a:endParaRPr lang="en-US" sz="3600" b="1" dirty="0"/>
        </a:p>
        <a:p>
          <a:r>
            <a:rPr lang="en-US" sz="3200" b="1" spc="-150" dirty="0"/>
            <a:t>CREATE</a:t>
          </a:r>
        </a:p>
      </dgm:t>
    </dgm:pt>
    <dgm:pt modelId="{7C82A245-AFCC-2643-BB27-42DA67E4CB47}" type="parTrans" cxnId="{B9C23089-9D8C-FE45-8690-8C654A6A8D77}">
      <dgm:prSet/>
      <dgm:spPr/>
      <dgm:t>
        <a:bodyPr/>
        <a:lstStyle/>
        <a:p>
          <a:endParaRPr lang="en-US"/>
        </a:p>
      </dgm:t>
    </dgm:pt>
    <dgm:pt modelId="{82AB2E09-9BDD-6B4C-9B49-45E213787B20}" type="sibTrans" cxnId="{B9C23089-9D8C-FE45-8690-8C654A6A8D77}">
      <dgm:prSet/>
      <dgm:spPr/>
      <dgm:t>
        <a:bodyPr/>
        <a:lstStyle/>
        <a:p>
          <a:endParaRPr lang="en-US"/>
        </a:p>
      </dgm:t>
    </dgm:pt>
    <dgm:pt modelId="{31E3ACEB-BACC-E546-8AC6-1CBC1DBA1626}">
      <dgm:prSet phldrT="[Text]" custT="1"/>
      <dgm:spPr/>
      <dgm:t>
        <a:bodyPr/>
        <a:lstStyle/>
        <a:p>
          <a:r>
            <a:rPr lang="en-US" sz="3600" b="1" spc="300" dirty="0"/>
            <a:t>EVALUATE</a:t>
          </a:r>
        </a:p>
      </dgm:t>
    </dgm:pt>
    <dgm:pt modelId="{1131639D-7934-B74B-B47A-7CDFB026E7CF}" type="parTrans" cxnId="{963796B4-CC88-994B-9003-DA6A333FF67C}">
      <dgm:prSet/>
      <dgm:spPr/>
      <dgm:t>
        <a:bodyPr/>
        <a:lstStyle/>
        <a:p>
          <a:endParaRPr lang="en-US"/>
        </a:p>
      </dgm:t>
    </dgm:pt>
    <dgm:pt modelId="{7AE380A8-ABF3-974A-8083-D638EFAD854D}" type="sibTrans" cxnId="{963796B4-CC88-994B-9003-DA6A333FF67C}">
      <dgm:prSet/>
      <dgm:spPr/>
      <dgm:t>
        <a:bodyPr/>
        <a:lstStyle/>
        <a:p>
          <a:endParaRPr lang="en-US"/>
        </a:p>
      </dgm:t>
    </dgm:pt>
    <dgm:pt modelId="{4B6AF3D7-43C6-4B40-8AE8-B0E9306486B9}">
      <dgm:prSet phldrT="[Text]" custT="1"/>
      <dgm:spPr/>
      <dgm:t>
        <a:bodyPr/>
        <a:lstStyle/>
        <a:p>
          <a:r>
            <a:rPr lang="en-US" sz="4000" b="1" spc="300" dirty="0"/>
            <a:t>REMEMBER</a:t>
          </a:r>
        </a:p>
      </dgm:t>
    </dgm:pt>
    <dgm:pt modelId="{68934789-578C-0B42-9DD0-6DBABD77A691}" type="parTrans" cxnId="{30284FA8-480F-C94B-930C-D6AF3DE5B03C}">
      <dgm:prSet/>
      <dgm:spPr/>
      <dgm:t>
        <a:bodyPr/>
        <a:lstStyle/>
        <a:p>
          <a:endParaRPr lang="en-US"/>
        </a:p>
      </dgm:t>
    </dgm:pt>
    <dgm:pt modelId="{A6242AAD-E341-9542-92FA-B4D65AEDB140}" type="sibTrans" cxnId="{30284FA8-480F-C94B-930C-D6AF3DE5B03C}">
      <dgm:prSet/>
      <dgm:spPr/>
      <dgm:t>
        <a:bodyPr/>
        <a:lstStyle/>
        <a:p>
          <a:endParaRPr lang="en-US"/>
        </a:p>
      </dgm:t>
    </dgm:pt>
    <dgm:pt modelId="{1F488149-7F9C-C64C-883E-887DF8C1A37D}">
      <dgm:prSet phldrT="[Text]" custT="1"/>
      <dgm:spPr/>
      <dgm:t>
        <a:bodyPr/>
        <a:lstStyle/>
        <a:p>
          <a:r>
            <a:rPr lang="en-US" sz="4000" b="1" spc="300" dirty="0"/>
            <a:t>APPLY</a:t>
          </a:r>
        </a:p>
      </dgm:t>
    </dgm:pt>
    <dgm:pt modelId="{3454E74D-F47C-A245-A0E6-115242497D2A}" type="parTrans" cxnId="{8C83E55B-D2B6-CF48-9446-2C3F3AADBF1A}">
      <dgm:prSet/>
      <dgm:spPr/>
      <dgm:t>
        <a:bodyPr/>
        <a:lstStyle/>
        <a:p>
          <a:endParaRPr lang="en-US"/>
        </a:p>
      </dgm:t>
    </dgm:pt>
    <dgm:pt modelId="{BF691D78-C224-F543-B6C3-9E577265E194}" type="sibTrans" cxnId="{8C83E55B-D2B6-CF48-9446-2C3F3AADBF1A}">
      <dgm:prSet/>
      <dgm:spPr/>
      <dgm:t>
        <a:bodyPr/>
        <a:lstStyle/>
        <a:p>
          <a:endParaRPr lang="en-US"/>
        </a:p>
      </dgm:t>
    </dgm:pt>
    <dgm:pt modelId="{1430A8D5-4316-E94D-A841-4B0E6A163804}">
      <dgm:prSet phldrT="[Text]" custT="1"/>
      <dgm:spPr/>
      <dgm:t>
        <a:bodyPr/>
        <a:lstStyle/>
        <a:p>
          <a:r>
            <a:rPr lang="en-US" sz="4000" b="1" spc="300" dirty="0"/>
            <a:t>ANALYZE</a:t>
          </a:r>
        </a:p>
      </dgm:t>
    </dgm:pt>
    <dgm:pt modelId="{2CD450C9-6B22-7943-AC3F-E357990B6EB2}" type="parTrans" cxnId="{F1E65750-7D75-274C-AE2F-D5EDE9A8FDD2}">
      <dgm:prSet/>
      <dgm:spPr/>
      <dgm:t>
        <a:bodyPr/>
        <a:lstStyle/>
        <a:p>
          <a:endParaRPr lang="en-US"/>
        </a:p>
      </dgm:t>
    </dgm:pt>
    <dgm:pt modelId="{43CCF3C2-82DE-A84D-A2E0-F07F43301B2E}" type="sibTrans" cxnId="{F1E65750-7D75-274C-AE2F-D5EDE9A8FDD2}">
      <dgm:prSet/>
      <dgm:spPr/>
      <dgm:t>
        <a:bodyPr/>
        <a:lstStyle/>
        <a:p>
          <a:endParaRPr lang="en-US"/>
        </a:p>
      </dgm:t>
    </dgm:pt>
    <dgm:pt modelId="{2306ED88-E3E1-9140-AE36-C0AD988F56AF}">
      <dgm:prSet custT="1"/>
      <dgm:spPr/>
      <dgm:t>
        <a:bodyPr/>
        <a:lstStyle/>
        <a:p>
          <a:r>
            <a:rPr lang="en-US" sz="4000" b="1" spc="300" dirty="0"/>
            <a:t>UNDERSTAND</a:t>
          </a:r>
        </a:p>
      </dgm:t>
    </dgm:pt>
    <dgm:pt modelId="{FC9078BF-513F-A645-9295-9BD2D61D43F3}" type="parTrans" cxnId="{DDB952D3-34C3-D847-AA2C-DA65B2C0F265}">
      <dgm:prSet/>
      <dgm:spPr/>
      <dgm:t>
        <a:bodyPr/>
        <a:lstStyle/>
        <a:p>
          <a:endParaRPr lang="en-US"/>
        </a:p>
      </dgm:t>
    </dgm:pt>
    <dgm:pt modelId="{02807448-14B0-0F4A-9E80-2490B0B6E05A}" type="sibTrans" cxnId="{DDB952D3-34C3-D847-AA2C-DA65B2C0F265}">
      <dgm:prSet/>
      <dgm:spPr/>
      <dgm:t>
        <a:bodyPr/>
        <a:lstStyle/>
        <a:p>
          <a:endParaRPr lang="en-US"/>
        </a:p>
      </dgm:t>
    </dgm:pt>
    <dgm:pt modelId="{8D8BCBC7-30EE-FA4E-87AC-25BF36F0C704}" type="pres">
      <dgm:prSet presAssocID="{9679375E-90E1-8F4D-998F-7AEF9C009640}" presName="Name0" presStyleCnt="0">
        <dgm:presLayoutVars>
          <dgm:dir/>
          <dgm:animLvl val="lvl"/>
          <dgm:resizeHandles val="exact"/>
        </dgm:presLayoutVars>
      </dgm:prSet>
      <dgm:spPr/>
    </dgm:pt>
    <dgm:pt modelId="{0524B2D5-9AFE-3941-B5E4-44A1DC26E191}" type="pres">
      <dgm:prSet presAssocID="{CAF96C9C-D55C-1A4F-8D98-1DF7A8096157}" presName="Name8" presStyleCnt="0"/>
      <dgm:spPr/>
    </dgm:pt>
    <dgm:pt modelId="{4F5E5D18-DB0D-4C4A-BD47-0FC6B7520FAA}" type="pres">
      <dgm:prSet presAssocID="{CAF96C9C-D55C-1A4F-8D98-1DF7A8096157}" presName="level" presStyleLbl="node1" presStyleIdx="0" presStyleCnt="6" custLinFactNeighborY="1692">
        <dgm:presLayoutVars>
          <dgm:chMax val="1"/>
          <dgm:bulletEnabled val="1"/>
        </dgm:presLayoutVars>
      </dgm:prSet>
      <dgm:spPr/>
    </dgm:pt>
    <dgm:pt modelId="{A4B60E7C-BA87-B74B-9339-C3451220686E}" type="pres">
      <dgm:prSet presAssocID="{CAF96C9C-D55C-1A4F-8D98-1DF7A8096157}" presName="levelTx" presStyleLbl="revTx" presStyleIdx="0" presStyleCnt="0">
        <dgm:presLayoutVars>
          <dgm:chMax val="1"/>
          <dgm:bulletEnabled val="1"/>
        </dgm:presLayoutVars>
      </dgm:prSet>
      <dgm:spPr/>
    </dgm:pt>
    <dgm:pt modelId="{FADDC12D-FEAA-044D-B2C8-7A665113FBDC}" type="pres">
      <dgm:prSet presAssocID="{31E3ACEB-BACC-E546-8AC6-1CBC1DBA1626}" presName="Name8" presStyleCnt="0"/>
      <dgm:spPr/>
    </dgm:pt>
    <dgm:pt modelId="{D07787FE-6173-3B44-BF05-8C1ECD41AAD7}" type="pres">
      <dgm:prSet presAssocID="{31E3ACEB-BACC-E546-8AC6-1CBC1DBA1626}" presName="level" presStyleLbl="node1" presStyleIdx="1" presStyleCnt="6" custScaleY="82645" custLinFactNeighborY="0">
        <dgm:presLayoutVars>
          <dgm:chMax val="1"/>
          <dgm:bulletEnabled val="1"/>
        </dgm:presLayoutVars>
      </dgm:prSet>
      <dgm:spPr/>
    </dgm:pt>
    <dgm:pt modelId="{7C5186AF-5DAA-7E4E-90B1-CDE838FBC918}" type="pres">
      <dgm:prSet presAssocID="{31E3ACEB-BACC-E546-8AC6-1CBC1DBA1626}" presName="levelTx" presStyleLbl="revTx" presStyleIdx="0" presStyleCnt="0">
        <dgm:presLayoutVars>
          <dgm:chMax val="1"/>
          <dgm:bulletEnabled val="1"/>
        </dgm:presLayoutVars>
      </dgm:prSet>
      <dgm:spPr/>
    </dgm:pt>
    <dgm:pt modelId="{67E8E3D3-E235-D14C-BB1D-ACB236BC4020}" type="pres">
      <dgm:prSet presAssocID="{1430A8D5-4316-E94D-A841-4B0E6A163804}" presName="Name8" presStyleCnt="0"/>
      <dgm:spPr/>
    </dgm:pt>
    <dgm:pt modelId="{4B434E13-504C-C444-A666-3EBD1D0FD320}" type="pres">
      <dgm:prSet presAssocID="{1430A8D5-4316-E94D-A841-4B0E6A163804}" presName="level" presStyleLbl="node1" presStyleIdx="2" presStyleCnt="6">
        <dgm:presLayoutVars>
          <dgm:chMax val="1"/>
          <dgm:bulletEnabled val="1"/>
        </dgm:presLayoutVars>
      </dgm:prSet>
      <dgm:spPr/>
    </dgm:pt>
    <dgm:pt modelId="{CE19A595-8661-B34D-992E-F83E49F092D4}" type="pres">
      <dgm:prSet presAssocID="{1430A8D5-4316-E94D-A841-4B0E6A163804}" presName="levelTx" presStyleLbl="revTx" presStyleIdx="0" presStyleCnt="0">
        <dgm:presLayoutVars>
          <dgm:chMax val="1"/>
          <dgm:bulletEnabled val="1"/>
        </dgm:presLayoutVars>
      </dgm:prSet>
      <dgm:spPr/>
    </dgm:pt>
    <dgm:pt modelId="{317387B1-01E3-8644-9D31-8357152DCA5E}" type="pres">
      <dgm:prSet presAssocID="{1F488149-7F9C-C64C-883E-887DF8C1A37D}" presName="Name8" presStyleCnt="0"/>
      <dgm:spPr/>
    </dgm:pt>
    <dgm:pt modelId="{F2BEF19A-E105-E547-82E6-D43C3EE0333D}" type="pres">
      <dgm:prSet presAssocID="{1F488149-7F9C-C64C-883E-887DF8C1A37D}" presName="level" presStyleLbl="node1" presStyleIdx="3" presStyleCnt="6">
        <dgm:presLayoutVars>
          <dgm:chMax val="1"/>
          <dgm:bulletEnabled val="1"/>
        </dgm:presLayoutVars>
      </dgm:prSet>
      <dgm:spPr/>
    </dgm:pt>
    <dgm:pt modelId="{E7B595AD-3A7E-EE41-8382-5E86C1A03045}" type="pres">
      <dgm:prSet presAssocID="{1F488149-7F9C-C64C-883E-887DF8C1A37D}" presName="levelTx" presStyleLbl="revTx" presStyleIdx="0" presStyleCnt="0">
        <dgm:presLayoutVars>
          <dgm:chMax val="1"/>
          <dgm:bulletEnabled val="1"/>
        </dgm:presLayoutVars>
      </dgm:prSet>
      <dgm:spPr/>
    </dgm:pt>
    <dgm:pt modelId="{53E918ED-19F1-7342-A616-9998810E890B}" type="pres">
      <dgm:prSet presAssocID="{2306ED88-E3E1-9140-AE36-C0AD988F56AF}" presName="Name8" presStyleCnt="0"/>
      <dgm:spPr/>
    </dgm:pt>
    <dgm:pt modelId="{005E1866-0A1B-7B41-89A0-B8280FED8C5F}" type="pres">
      <dgm:prSet presAssocID="{2306ED88-E3E1-9140-AE36-C0AD988F56AF}" presName="level" presStyleLbl="node1" presStyleIdx="4" presStyleCnt="6">
        <dgm:presLayoutVars>
          <dgm:chMax val="1"/>
          <dgm:bulletEnabled val="1"/>
        </dgm:presLayoutVars>
      </dgm:prSet>
      <dgm:spPr/>
    </dgm:pt>
    <dgm:pt modelId="{0025404E-A14A-6D49-A922-09F18147E9A7}" type="pres">
      <dgm:prSet presAssocID="{2306ED88-E3E1-9140-AE36-C0AD988F56AF}" presName="levelTx" presStyleLbl="revTx" presStyleIdx="0" presStyleCnt="0">
        <dgm:presLayoutVars>
          <dgm:chMax val="1"/>
          <dgm:bulletEnabled val="1"/>
        </dgm:presLayoutVars>
      </dgm:prSet>
      <dgm:spPr/>
    </dgm:pt>
    <dgm:pt modelId="{AE697FFF-9DBB-414E-8E2B-1DBC748DD3B5}" type="pres">
      <dgm:prSet presAssocID="{4B6AF3D7-43C6-4B40-8AE8-B0E9306486B9}" presName="Name8" presStyleCnt="0"/>
      <dgm:spPr/>
    </dgm:pt>
    <dgm:pt modelId="{99E5BCBD-CD1D-C245-B881-B7D84EBC3035}" type="pres">
      <dgm:prSet presAssocID="{4B6AF3D7-43C6-4B40-8AE8-B0E9306486B9}" presName="level" presStyleLbl="node1" presStyleIdx="5" presStyleCnt="6" custLinFactNeighborX="370" custLinFactNeighborY="2820">
        <dgm:presLayoutVars>
          <dgm:chMax val="1"/>
          <dgm:bulletEnabled val="1"/>
        </dgm:presLayoutVars>
      </dgm:prSet>
      <dgm:spPr/>
    </dgm:pt>
    <dgm:pt modelId="{C56022ED-EC4D-F54E-95FB-C04A28D6C9DD}" type="pres">
      <dgm:prSet presAssocID="{4B6AF3D7-43C6-4B40-8AE8-B0E9306486B9}" presName="levelTx" presStyleLbl="revTx" presStyleIdx="0" presStyleCnt="0">
        <dgm:presLayoutVars>
          <dgm:chMax val="1"/>
          <dgm:bulletEnabled val="1"/>
        </dgm:presLayoutVars>
      </dgm:prSet>
      <dgm:spPr/>
    </dgm:pt>
  </dgm:ptLst>
  <dgm:cxnLst>
    <dgm:cxn modelId="{8E9BBC06-1DC4-2140-AB38-E9104F8675F0}" type="presOf" srcId="{1F488149-7F9C-C64C-883E-887DF8C1A37D}" destId="{F2BEF19A-E105-E547-82E6-D43C3EE0333D}" srcOrd="0" destOrd="0" presId="urn:microsoft.com/office/officeart/2005/8/layout/pyramid1"/>
    <dgm:cxn modelId="{449D903B-F19C-4E45-943A-62045B9CEFAB}" type="presOf" srcId="{31E3ACEB-BACC-E546-8AC6-1CBC1DBA1626}" destId="{7C5186AF-5DAA-7E4E-90B1-CDE838FBC918}" srcOrd="1" destOrd="0" presId="urn:microsoft.com/office/officeart/2005/8/layout/pyramid1"/>
    <dgm:cxn modelId="{14E02041-D803-F84A-852A-0D66CFAA32EE}" type="presOf" srcId="{1430A8D5-4316-E94D-A841-4B0E6A163804}" destId="{CE19A595-8661-B34D-992E-F83E49F092D4}" srcOrd="1" destOrd="0" presId="urn:microsoft.com/office/officeart/2005/8/layout/pyramid1"/>
    <dgm:cxn modelId="{CB2CA545-AE59-EB41-9A21-13A7EF8D795A}" type="presOf" srcId="{2306ED88-E3E1-9140-AE36-C0AD988F56AF}" destId="{005E1866-0A1B-7B41-89A0-B8280FED8C5F}" srcOrd="0" destOrd="0" presId="urn:microsoft.com/office/officeart/2005/8/layout/pyramid1"/>
    <dgm:cxn modelId="{92608D4B-B3D2-0A4F-873D-F0D088C23792}" type="presOf" srcId="{4B6AF3D7-43C6-4B40-8AE8-B0E9306486B9}" destId="{C56022ED-EC4D-F54E-95FB-C04A28D6C9DD}" srcOrd="1" destOrd="0" presId="urn:microsoft.com/office/officeart/2005/8/layout/pyramid1"/>
    <dgm:cxn modelId="{F1E65750-7D75-274C-AE2F-D5EDE9A8FDD2}" srcId="{9679375E-90E1-8F4D-998F-7AEF9C009640}" destId="{1430A8D5-4316-E94D-A841-4B0E6A163804}" srcOrd="2" destOrd="0" parTransId="{2CD450C9-6B22-7943-AC3F-E357990B6EB2}" sibTransId="{43CCF3C2-82DE-A84D-A2E0-F07F43301B2E}"/>
    <dgm:cxn modelId="{8C83E55B-D2B6-CF48-9446-2C3F3AADBF1A}" srcId="{9679375E-90E1-8F4D-998F-7AEF9C009640}" destId="{1F488149-7F9C-C64C-883E-887DF8C1A37D}" srcOrd="3" destOrd="0" parTransId="{3454E74D-F47C-A245-A0E6-115242497D2A}" sibTransId="{BF691D78-C224-F543-B6C3-9E577265E194}"/>
    <dgm:cxn modelId="{F305095C-0B2A-1343-90C6-CBC889DED56A}" type="presOf" srcId="{4B6AF3D7-43C6-4B40-8AE8-B0E9306486B9}" destId="{99E5BCBD-CD1D-C245-B881-B7D84EBC3035}" srcOrd="0" destOrd="0" presId="urn:microsoft.com/office/officeart/2005/8/layout/pyramid1"/>
    <dgm:cxn modelId="{F894597E-7040-9B4D-8B82-FAD5D03386AA}" type="presOf" srcId="{CAF96C9C-D55C-1A4F-8D98-1DF7A8096157}" destId="{4F5E5D18-DB0D-4C4A-BD47-0FC6B7520FAA}" srcOrd="0" destOrd="0" presId="urn:microsoft.com/office/officeart/2005/8/layout/pyramid1"/>
    <dgm:cxn modelId="{B9C23089-9D8C-FE45-8690-8C654A6A8D77}" srcId="{9679375E-90E1-8F4D-998F-7AEF9C009640}" destId="{CAF96C9C-D55C-1A4F-8D98-1DF7A8096157}" srcOrd="0" destOrd="0" parTransId="{7C82A245-AFCC-2643-BB27-42DA67E4CB47}" sibTransId="{82AB2E09-9BDD-6B4C-9B49-45E213787B20}"/>
    <dgm:cxn modelId="{CA59809B-B8B1-A94C-8E56-5C8A20EBF2E3}" type="presOf" srcId="{1F488149-7F9C-C64C-883E-887DF8C1A37D}" destId="{E7B595AD-3A7E-EE41-8382-5E86C1A03045}" srcOrd="1" destOrd="0" presId="urn:microsoft.com/office/officeart/2005/8/layout/pyramid1"/>
    <dgm:cxn modelId="{30284FA8-480F-C94B-930C-D6AF3DE5B03C}" srcId="{9679375E-90E1-8F4D-998F-7AEF9C009640}" destId="{4B6AF3D7-43C6-4B40-8AE8-B0E9306486B9}" srcOrd="5" destOrd="0" parTransId="{68934789-578C-0B42-9DD0-6DBABD77A691}" sibTransId="{A6242AAD-E341-9542-92FA-B4D65AEDB140}"/>
    <dgm:cxn modelId="{E6157BA9-3724-8B4B-B73F-9D616FEF0BEB}" type="presOf" srcId="{2306ED88-E3E1-9140-AE36-C0AD988F56AF}" destId="{0025404E-A14A-6D49-A922-09F18147E9A7}" srcOrd="1" destOrd="0" presId="urn:microsoft.com/office/officeart/2005/8/layout/pyramid1"/>
    <dgm:cxn modelId="{963796B4-CC88-994B-9003-DA6A333FF67C}" srcId="{9679375E-90E1-8F4D-998F-7AEF9C009640}" destId="{31E3ACEB-BACC-E546-8AC6-1CBC1DBA1626}" srcOrd="1" destOrd="0" parTransId="{1131639D-7934-B74B-B47A-7CDFB026E7CF}" sibTransId="{7AE380A8-ABF3-974A-8083-D638EFAD854D}"/>
    <dgm:cxn modelId="{DDB952D3-34C3-D847-AA2C-DA65B2C0F265}" srcId="{9679375E-90E1-8F4D-998F-7AEF9C009640}" destId="{2306ED88-E3E1-9140-AE36-C0AD988F56AF}" srcOrd="4" destOrd="0" parTransId="{FC9078BF-513F-A645-9295-9BD2D61D43F3}" sibTransId="{02807448-14B0-0F4A-9E80-2490B0B6E05A}"/>
    <dgm:cxn modelId="{35811DDD-AF82-F941-9A28-2F0BABC5EE3E}" type="presOf" srcId="{1430A8D5-4316-E94D-A841-4B0E6A163804}" destId="{4B434E13-504C-C444-A666-3EBD1D0FD320}" srcOrd="0" destOrd="0" presId="urn:microsoft.com/office/officeart/2005/8/layout/pyramid1"/>
    <dgm:cxn modelId="{31AC1CED-E2D1-A34B-954C-1ACA204E110A}" type="presOf" srcId="{31E3ACEB-BACC-E546-8AC6-1CBC1DBA1626}" destId="{D07787FE-6173-3B44-BF05-8C1ECD41AAD7}" srcOrd="0" destOrd="0" presId="urn:microsoft.com/office/officeart/2005/8/layout/pyramid1"/>
    <dgm:cxn modelId="{D97D74ED-8DA9-574A-9647-4C7A12A6D9DA}" type="presOf" srcId="{9679375E-90E1-8F4D-998F-7AEF9C009640}" destId="{8D8BCBC7-30EE-FA4E-87AC-25BF36F0C704}" srcOrd="0" destOrd="0" presId="urn:microsoft.com/office/officeart/2005/8/layout/pyramid1"/>
    <dgm:cxn modelId="{C18877F7-4319-534D-9F2A-2B5BE332ED77}" type="presOf" srcId="{CAF96C9C-D55C-1A4F-8D98-1DF7A8096157}" destId="{A4B60E7C-BA87-B74B-9339-C3451220686E}" srcOrd="1" destOrd="0" presId="urn:microsoft.com/office/officeart/2005/8/layout/pyramid1"/>
    <dgm:cxn modelId="{D3FD5630-B1EF-1F4B-922D-63CEBB3BE13F}" type="presParOf" srcId="{8D8BCBC7-30EE-FA4E-87AC-25BF36F0C704}" destId="{0524B2D5-9AFE-3941-B5E4-44A1DC26E191}" srcOrd="0" destOrd="0" presId="urn:microsoft.com/office/officeart/2005/8/layout/pyramid1"/>
    <dgm:cxn modelId="{D8D51DA4-00C6-974E-B461-3CA6DDB2A671}" type="presParOf" srcId="{0524B2D5-9AFE-3941-B5E4-44A1DC26E191}" destId="{4F5E5D18-DB0D-4C4A-BD47-0FC6B7520FAA}" srcOrd="0" destOrd="0" presId="urn:microsoft.com/office/officeart/2005/8/layout/pyramid1"/>
    <dgm:cxn modelId="{78987ED2-528C-D647-9F18-65040662B8B2}" type="presParOf" srcId="{0524B2D5-9AFE-3941-B5E4-44A1DC26E191}" destId="{A4B60E7C-BA87-B74B-9339-C3451220686E}" srcOrd="1" destOrd="0" presId="urn:microsoft.com/office/officeart/2005/8/layout/pyramid1"/>
    <dgm:cxn modelId="{A019E00B-0DB2-D24C-85FA-FAE291D70D45}" type="presParOf" srcId="{8D8BCBC7-30EE-FA4E-87AC-25BF36F0C704}" destId="{FADDC12D-FEAA-044D-B2C8-7A665113FBDC}" srcOrd="1" destOrd="0" presId="urn:microsoft.com/office/officeart/2005/8/layout/pyramid1"/>
    <dgm:cxn modelId="{2838E362-CDB5-094A-9F45-7FB5E7F9E6D3}" type="presParOf" srcId="{FADDC12D-FEAA-044D-B2C8-7A665113FBDC}" destId="{D07787FE-6173-3B44-BF05-8C1ECD41AAD7}" srcOrd="0" destOrd="0" presId="urn:microsoft.com/office/officeart/2005/8/layout/pyramid1"/>
    <dgm:cxn modelId="{82F34D0E-5AF7-1B43-B317-7106CE5ABBB8}" type="presParOf" srcId="{FADDC12D-FEAA-044D-B2C8-7A665113FBDC}" destId="{7C5186AF-5DAA-7E4E-90B1-CDE838FBC918}" srcOrd="1" destOrd="0" presId="urn:microsoft.com/office/officeart/2005/8/layout/pyramid1"/>
    <dgm:cxn modelId="{965C29C3-54C2-0D4F-9E11-847BDCA35701}" type="presParOf" srcId="{8D8BCBC7-30EE-FA4E-87AC-25BF36F0C704}" destId="{67E8E3D3-E235-D14C-BB1D-ACB236BC4020}" srcOrd="2" destOrd="0" presId="urn:microsoft.com/office/officeart/2005/8/layout/pyramid1"/>
    <dgm:cxn modelId="{DBB37639-5681-0D4B-8BAB-4FEB2CC12DD3}" type="presParOf" srcId="{67E8E3D3-E235-D14C-BB1D-ACB236BC4020}" destId="{4B434E13-504C-C444-A666-3EBD1D0FD320}" srcOrd="0" destOrd="0" presId="urn:microsoft.com/office/officeart/2005/8/layout/pyramid1"/>
    <dgm:cxn modelId="{22FBA1B0-AF13-0242-8855-E8F7D8EA2E2B}" type="presParOf" srcId="{67E8E3D3-E235-D14C-BB1D-ACB236BC4020}" destId="{CE19A595-8661-B34D-992E-F83E49F092D4}" srcOrd="1" destOrd="0" presId="urn:microsoft.com/office/officeart/2005/8/layout/pyramid1"/>
    <dgm:cxn modelId="{65BFE622-6C01-154A-B1BB-66E061C0AF9C}" type="presParOf" srcId="{8D8BCBC7-30EE-FA4E-87AC-25BF36F0C704}" destId="{317387B1-01E3-8644-9D31-8357152DCA5E}" srcOrd="3" destOrd="0" presId="urn:microsoft.com/office/officeart/2005/8/layout/pyramid1"/>
    <dgm:cxn modelId="{76B72DEC-0F87-7043-B721-49D5E5B372BE}" type="presParOf" srcId="{317387B1-01E3-8644-9D31-8357152DCA5E}" destId="{F2BEF19A-E105-E547-82E6-D43C3EE0333D}" srcOrd="0" destOrd="0" presId="urn:microsoft.com/office/officeart/2005/8/layout/pyramid1"/>
    <dgm:cxn modelId="{4193A7F1-F410-A546-A427-0FA13503D654}" type="presParOf" srcId="{317387B1-01E3-8644-9D31-8357152DCA5E}" destId="{E7B595AD-3A7E-EE41-8382-5E86C1A03045}" srcOrd="1" destOrd="0" presId="urn:microsoft.com/office/officeart/2005/8/layout/pyramid1"/>
    <dgm:cxn modelId="{389070D9-1D8D-B54F-9940-E0E9A08FF793}" type="presParOf" srcId="{8D8BCBC7-30EE-FA4E-87AC-25BF36F0C704}" destId="{53E918ED-19F1-7342-A616-9998810E890B}" srcOrd="4" destOrd="0" presId="urn:microsoft.com/office/officeart/2005/8/layout/pyramid1"/>
    <dgm:cxn modelId="{32404E50-CE02-0B48-B046-AAF73671E495}" type="presParOf" srcId="{53E918ED-19F1-7342-A616-9998810E890B}" destId="{005E1866-0A1B-7B41-89A0-B8280FED8C5F}" srcOrd="0" destOrd="0" presId="urn:microsoft.com/office/officeart/2005/8/layout/pyramid1"/>
    <dgm:cxn modelId="{4EA8AA07-4733-9644-B35D-A450C5B0A0E5}" type="presParOf" srcId="{53E918ED-19F1-7342-A616-9998810E890B}" destId="{0025404E-A14A-6D49-A922-09F18147E9A7}" srcOrd="1" destOrd="0" presId="urn:microsoft.com/office/officeart/2005/8/layout/pyramid1"/>
    <dgm:cxn modelId="{4F1CD0B0-AE0D-EB4F-AFAA-6CE662966EEA}" type="presParOf" srcId="{8D8BCBC7-30EE-FA4E-87AC-25BF36F0C704}" destId="{AE697FFF-9DBB-414E-8E2B-1DBC748DD3B5}" srcOrd="5" destOrd="0" presId="urn:microsoft.com/office/officeart/2005/8/layout/pyramid1"/>
    <dgm:cxn modelId="{86D5A281-6BE4-F348-8594-895749FA9864}" type="presParOf" srcId="{AE697FFF-9DBB-414E-8E2B-1DBC748DD3B5}" destId="{99E5BCBD-CD1D-C245-B881-B7D84EBC3035}" srcOrd="0" destOrd="0" presId="urn:microsoft.com/office/officeart/2005/8/layout/pyramid1"/>
    <dgm:cxn modelId="{744019A2-5D77-044B-AE0D-4A43A8668D22}" type="presParOf" srcId="{AE697FFF-9DBB-414E-8E2B-1DBC748DD3B5}" destId="{C56022ED-EC4D-F54E-95FB-C04A28D6C9DD}" srcOrd="1" destOrd="0" presId="urn:microsoft.com/office/officeart/2005/8/layout/pyramid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79375E-90E1-8F4D-998F-7AEF9C009640}" type="doc">
      <dgm:prSet loTypeId="urn:microsoft.com/office/officeart/2005/8/layout/pyramid1" loCatId="" qsTypeId="urn:microsoft.com/office/officeart/2005/8/quickstyle/3d4" qsCatId="3D" csTypeId="urn:microsoft.com/office/officeart/2005/8/colors/colorful2" csCatId="colorful" phldr="1"/>
      <dgm:spPr/>
    </dgm:pt>
    <dgm:pt modelId="{CAF96C9C-D55C-1A4F-8D98-1DF7A8096157}">
      <dgm:prSet phldrT="[Text]" custT="1"/>
      <dgm:spPr/>
      <dgm:t>
        <a:bodyPr/>
        <a:lstStyle/>
        <a:p>
          <a:endParaRPr lang="en-US" sz="3600" b="1" dirty="0"/>
        </a:p>
        <a:p>
          <a:r>
            <a:rPr lang="en-US" sz="3200" b="1" spc="-150" dirty="0"/>
            <a:t>CREATE</a:t>
          </a:r>
        </a:p>
      </dgm:t>
    </dgm:pt>
    <dgm:pt modelId="{7C82A245-AFCC-2643-BB27-42DA67E4CB47}" type="parTrans" cxnId="{B9C23089-9D8C-FE45-8690-8C654A6A8D77}">
      <dgm:prSet/>
      <dgm:spPr/>
      <dgm:t>
        <a:bodyPr/>
        <a:lstStyle/>
        <a:p>
          <a:endParaRPr lang="en-US"/>
        </a:p>
      </dgm:t>
    </dgm:pt>
    <dgm:pt modelId="{82AB2E09-9BDD-6B4C-9B49-45E213787B20}" type="sibTrans" cxnId="{B9C23089-9D8C-FE45-8690-8C654A6A8D77}">
      <dgm:prSet/>
      <dgm:spPr/>
      <dgm:t>
        <a:bodyPr/>
        <a:lstStyle/>
        <a:p>
          <a:endParaRPr lang="en-US"/>
        </a:p>
      </dgm:t>
    </dgm:pt>
    <dgm:pt modelId="{31E3ACEB-BACC-E546-8AC6-1CBC1DBA1626}">
      <dgm:prSet phldrT="[Text]" custT="1"/>
      <dgm:spPr/>
      <dgm:t>
        <a:bodyPr/>
        <a:lstStyle/>
        <a:p>
          <a:r>
            <a:rPr lang="en-US" sz="3600" b="1" spc="300" dirty="0"/>
            <a:t>EVALUATE</a:t>
          </a:r>
        </a:p>
      </dgm:t>
    </dgm:pt>
    <dgm:pt modelId="{1131639D-7934-B74B-B47A-7CDFB026E7CF}" type="parTrans" cxnId="{963796B4-CC88-994B-9003-DA6A333FF67C}">
      <dgm:prSet/>
      <dgm:spPr/>
      <dgm:t>
        <a:bodyPr/>
        <a:lstStyle/>
        <a:p>
          <a:endParaRPr lang="en-US"/>
        </a:p>
      </dgm:t>
    </dgm:pt>
    <dgm:pt modelId="{7AE380A8-ABF3-974A-8083-D638EFAD854D}" type="sibTrans" cxnId="{963796B4-CC88-994B-9003-DA6A333FF67C}">
      <dgm:prSet/>
      <dgm:spPr/>
      <dgm:t>
        <a:bodyPr/>
        <a:lstStyle/>
        <a:p>
          <a:endParaRPr lang="en-US"/>
        </a:p>
      </dgm:t>
    </dgm:pt>
    <dgm:pt modelId="{4B6AF3D7-43C6-4B40-8AE8-B0E9306486B9}">
      <dgm:prSet phldrT="[Text]" custT="1"/>
      <dgm:spPr/>
      <dgm:t>
        <a:bodyPr/>
        <a:lstStyle/>
        <a:p>
          <a:r>
            <a:rPr lang="en-US" sz="4000" b="1" spc="300" dirty="0"/>
            <a:t>REMEMBER</a:t>
          </a:r>
        </a:p>
      </dgm:t>
    </dgm:pt>
    <dgm:pt modelId="{68934789-578C-0B42-9DD0-6DBABD77A691}" type="parTrans" cxnId="{30284FA8-480F-C94B-930C-D6AF3DE5B03C}">
      <dgm:prSet/>
      <dgm:spPr/>
      <dgm:t>
        <a:bodyPr/>
        <a:lstStyle/>
        <a:p>
          <a:endParaRPr lang="en-US"/>
        </a:p>
      </dgm:t>
    </dgm:pt>
    <dgm:pt modelId="{A6242AAD-E341-9542-92FA-B4D65AEDB140}" type="sibTrans" cxnId="{30284FA8-480F-C94B-930C-D6AF3DE5B03C}">
      <dgm:prSet/>
      <dgm:spPr/>
      <dgm:t>
        <a:bodyPr/>
        <a:lstStyle/>
        <a:p>
          <a:endParaRPr lang="en-US"/>
        </a:p>
      </dgm:t>
    </dgm:pt>
    <dgm:pt modelId="{1F488149-7F9C-C64C-883E-887DF8C1A37D}">
      <dgm:prSet phldrT="[Text]" custT="1"/>
      <dgm:spPr/>
      <dgm:t>
        <a:bodyPr/>
        <a:lstStyle/>
        <a:p>
          <a:r>
            <a:rPr lang="en-US" sz="4000" b="1" spc="300" dirty="0"/>
            <a:t>APPLY</a:t>
          </a:r>
        </a:p>
      </dgm:t>
    </dgm:pt>
    <dgm:pt modelId="{3454E74D-F47C-A245-A0E6-115242497D2A}" type="parTrans" cxnId="{8C83E55B-D2B6-CF48-9446-2C3F3AADBF1A}">
      <dgm:prSet/>
      <dgm:spPr/>
      <dgm:t>
        <a:bodyPr/>
        <a:lstStyle/>
        <a:p>
          <a:endParaRPr lang="en-US"/>
        </a:p>
      </dgm:t>
    </dgm:pt>
    <dgm:pt modelId="{BF691D78-C224-F543-B6C3-9E577265E194}" type="sibTrans" cxnId="{8C83E55B-D2B6-CF48-9446-2C3F3AADBF1A}">
      <dgm:prSet/>
      <dgm:spPr/>
      <dgm:t>
        <a:bodyPr/>
        <a:lstStyle/>
        <a:p>
          <a:endParaRPr lang="en-US"/>
        </a:p>
      </dgm:t>
    </dgm:pt>
    <dgm:pt modelId="{1430A8D5-4316-E94D-A841-4B0E6A163804}">
      <dgm:prSet phldrT="[Text]" custT="1"/>
      <dgm:spPr/>
      <dgm:t>
        <a:bodyPr/>
        <a:lstStyle/>
        <a:p>
          <a:r>
            <a:rPr lang="en-US" sz="4000" b="1" spc="300" dirty="0"/>
            <a:t>ANALYZE</a:t>
          </a:r>
        </a:p>
      </dgm:t>
    </dgm:pt>
    <dgm:pt modelId="{2CD450C9-6B22-7943-AC3F-E357990B6EB2}" type="parTrans" cxnId="{F1E65750-7D75-274C-AE2F-D5EDE9A8FDD2}">
      <dgm:prSet/>
      <dgm:spPr/>
      <dgm:t>
        <a:bodyPr/>
        <a:lstStyle/>
        <a:p>
          <a:endParaRPr lang="en-US"/>
        </a:p>
      </dgm:t>
    </dgm:pt>
    <dgm:pt modelId="{43CCF3C2-82DE-A84D-A2E0-F07F43301B2E}" type="sibTrans" cxnId="{F1E65750-7D75-274C-AE2F-D5EDE9A8FDD2}">
      <dgm:prSet/>
      <dgm:spPr/>
      <dgm:t>
        <a:bodyPr/>
        <a:lstStyle/>
        <a:p>
          <a:endParaRPr lang="en-US"/>
        </a:p>
      </dgm:t>
    </dgm:pt>
    <dgm:pt modelId="{2306ED88-E3E1-9140-AE36-C0AD988F56AF}">
      <dgm:prSet custT="1"/>
      <dgm:spPr/>
      <dgm:t>
        <a:bodyPr/>
        <a:lstStyle/>
        <a:p>
          <a:r>
            <a:rPr lang="en-US" sz="4000" b="1" spc="300" dirty="0"/>
            <a:t>UNDERSTAND</a:t>
          </a:r>
        </a:p>
      </dgm:t>
    </dgm:pt>
    <dgm:pt modelId="{FC9078BF-513F-A645-9295-9BD2D61D43F3}" type="parTrans" cxnId="{DDB952D3-34C3-D847-AA2C-DA65B2C0F265}">
      <dgm:prSet/>
      <dgm:spPr/>
      <dgm:t>
        <a:bodyPr/>
        <a:lstStyle/>
        <a:p>
          <a:endParaRPr lang="en-US"/>
        </a:p>
      </dgm:t>
    </dgm:pt>
    <dgm:pt modelId="{02807448-14B0-0F4A-9E80-2490B0B6E05A}" type="sibTrans" cxnId="{DDB952D3-34C3-D847-AA2C-DA65B2C0F265}">
      <dgm:prSet/>
      <dgm:spPr/>
      <dgm:t>
        <a:bodyPr/>
        <a:lstStyle/>
        <a:p>
          <a:endParaRPr lang="en-US"/>
        </a:p>
      </dgm:t>
    </dgm:pt>
    <dgm:pt modelId="{8D8BCBC7-30EE-FA4E-87AC-25BF36F0C704}" type="pres">
      <dgm:prSet presAssocID="{9679375E-90E1-8F4D-998F-7AEF9C009640}" presName="Name0" presStyleCnt="0">
        <dgm:presLayoutVars>
          <dgm:dir/>
          <dgm:animLvl val="lvl"/>
          <dgm:resizeHandles val="exact"/>
        </dgm:presLayoutVars>
      </dgm:prSet>
      <dgm:spPr/>
    </dgm:pt>
    <dgm:pt modelId="{0524B2D5-9AFE-3941-B5E4-44A1DC26E191}" type="pres">
      <dgm:prSet presAssocID="{CAF96C9C-D55C-1A4F-8D98-1DF7A8096157}" presName="Name8" presStyleCnt="0"/>
      <dgm:spPr/>
    </dgm:pt>
    <dgm:pt modelId="{4F5E5D18-DB0D-4C4A-BD47-0FC6B7520FAA}" type="pres">
      <dgm:prSet presAssocID="{CAF96C9C-D55C-1A4F-8D98-1DF7A8096157}" presName="level" presStyleLbl="node1" presStyleIdx="0" presStyleCnt="6" custLinFactNeighborY="1692">
        <dgm:presLayoutVars>
          <dgm:chMax val="1"/>
          <dgm:bulletEnabled val="1"/>
        </dgm:presLayoutVars>
      </dgm:prSet>
      <dgm:spPr/>
    </dgm:pt>
    <dgm:pt modelId="{A4B60E7C-BA87-B74B-9339-C3451220686E}" type="pres">
      <dgm:prSet presAssocID="{CAF96C9C-D55C-1A4F-8D98-1DF7A8096157}" presName="levelTx" presStyleLbl="revTx" presStyleIdx="0" presStyleCnt="0">
        <dgm:presLayoutVars>
          <dgm:chMax val="1"/>
          <dgm:bulletEnabled val="1"/>
        </dgm:presLayoutVars>
      </dgm:prSet>
      <dgm:spPr/>
    </dgm:pt>
    <dgm:pt modelId="{FADDC12D-FEAA-044D-B2C8-7A665113FBDC}" type="pres">
      <dgm:prSet presAssocID="{31E3ACEB-BACC-E546-8AC6-1CBC1DBA1626}" presName="Name8" presStyleCnt="0"/>
      <dgm:spPr/>
    </dgm:pt>
    <dgm:pt modelId="{D07787FE-6173-3B44-BF05-8C1ECD41AAD7}" type="pres">
      <dgm:prSet presAssocID="{31E3ACEB-BACC-E546-8AC6-1CBC1DBA1626}" presName="level" presStyleLbl="node1" presStyleIdx="1" presStyleCnt="6" custScaleY="82645" custLinFactNeighborY="0">
        <dgm:presLayoutVars>
          <dgm:chMax val="1"/>
          <dgm:bulletEnabled val="1"/>
        </dgm:presLayoutVars>
      </dgm:prSet>
      <dgm:spPr/>
    </dgm:pt>
    <dgm:pt modelId="{7C5186AF-5DAA-7E4E-90B1-CDE838FBC918}" type="pres">
      <dgm:prSet presAssocID="{31E3ACEB-BACC-E546-8AC6-1CBC1DBA1626}" presName="levelTx" presStyleLbl="revTx" presStyleIdx="0" presStyleCnt="0">
        <dgm:presLayoutVars>
          <dgm:chMax val="1"/>
          <dgm:bulletEnabled val="1"/>
        </dgm:presLayoutVars>
      </dgm:prSet>
      <dgm:spPr/>
    </dgm:pt>
    <dgm:pt modelId="{67E8E3D3-E235-D14C-BB1D-ACB236BC4020}" type="pres">
      <dgm:prSet presAssocID="{1430A8D5-4316-E94D-A841-4B0E6A163804}" presName="Name8" presStyleCnt="0"/>
      <dgm:spPr/>
    </dgm:pt>
    <dgm:pt modelId="{4B434E13-504C-C444-A666-3EBD1D0FD320}" type="pres">
      <dgm:prSet presAssocID="{1430A8D5-4316-E94D-A841-4B0E6A163804}" presName="level" presStyleLbl="node1" presStyleIdx="2" presStyleCnt="6">
        <dgm:presLayoutVars>
          <dgm:chMax val="1"/>
          <dgm:bulletEnabled val="1"/>
        </dgm:presLayoutVars>
      </dgm:prSet>
      <dgm:spPr/>
    </dgm:pt>
    <dgm:pt modelId="{CE19A595-8661-B34D-992E-F83E49F092D4}" type="pres">
      <dgm:prSet presAssocID="{1430A8D5-4316-E94D-A841-4B0E6A163804}" presName="levelTx" presStyleLbl="revTx" presStyleIdx="0" presStyleCnt="0">
        <dgm:presLayoutVars>
          <dgm:chMax val="1"/>
          <dgm:bulletEnabled val="1"/>
        </dgm:presLayoutVars>
      </dgm:prSet>
      <dgm:spPr/>
    </dgm:pt>
    <dgm:pt modelId="{317387B1-01E3-8644-9D31-8357152DCA5E}" type="pres">
      <dgm:prSet presAssocID="{1F488149-7F9C-C64C-883E-887DF8C1A37D}" presName="Name8" presStyleCnt="0"/>
      <dgm:spPr/>
    </dgm:pt>
    <dgm:pt modelId="{F2BEF19A-E105-E547-82E6-D43C3EE0333D}" type="pres">
      <dgm:prSet presAssocID="{1F488149-7F9C-C64C-883E-887DF8C1A37D}" presName="level" presStyleLbl="node1" presStyleIdx="3" presStyleCnt="6">
        <dgm:presLayoutVars>
          <dgm:chMax val="1"/>
          <dgm:bulletEnabled val="1"/>
        </dgm:presLayoutVars>
      </dgm:prSet>
      <dgm:spPr/>
    </dgm:pt>
    <dgm:pt modelId="{E7B595AD-3A7E-EE41-8382-5E86C1A03045}" type="pres">
      <dgm:prSet presAssocID="{1F488149-7F9C-C64C-883E-887DF8C1A37D}" presName="levelTx" presStyleLbl="revTx" presStyleIdx="0" presStyleCnt="0">
        <dgm:presLayoutVars>
          <dgm:chMax val="1"/>
          <dgm:bulletEnabled val="1"/>
        </dgm:presLayoutVars>
      </dgm:prSet>
      <dgm:spPr/>
    </dgm:pt>
    <dgm:pt modelId="{53E918ED-19F1-7342-A616-9998810E890B}" type="pres">
      <dgm:prSet presAssocID="{2306ED88-E3E1-9140-AE36-C0AD988F56AF}" presName="Name8" presStyleCnt="0"/>
      <dgm:spPr/>
    </dgm:pt>
    <dgm:pt modelId="{005E1866-0A1B-7B41-89A0-B8280FED8C5F}" type="pres">
      <dgm:prSet presAssocID="{2306ED88-E3E1-9140-AE36-C0AD988F56AF}" presName="level" presStyleLbl="node1" presStyleIdx="4" presStyleCnt="6">
        <dgm:presLayoutVars>
          <dgm:chMax val="1"/>
          <dgm:bulletEnabled val="1"/>
        </dgm:presLayoutVars>
      </dgm:prSet>
      <dgm:spPr/>
    </dgm:pt>
    <dgm:pt modelId="{0025404E-A14A-6D49-A922-09F18147E9A7}" type="pres">
      <dgm:prSet presAssocID="{2306ED88-E3E1-9140-AE36-C0AD988F56AF}" presName="levelTx" presStyleLbl="revTx" presStyleIdx="0" presStyleCnt="0">
        <dgm:presLayoutVars>
          <dgm:chMax val="1"/>
          <dgm:bulletEnabled val="1"/>
        </dgm:presLayoutVars>
      </dgm:prSet>
      <dgm:spPr/>
    </dgm:pt>
    <dgm:pt modelId="{AE697FFF-9DBB-414E-8E2B-1DBC748DD3B5}" type="pres">
      <dgm:prSet presAssocID="{4B6AF3D7-43C6-4B40-8AE8-B0E9306486B9}" presName="Name8" presStyleCnt="0"/>
      <dgm:spPr/>
    </dgm:pt>
    <dgm:pt modelId="{99E5BCBD-CD1D-C245-B881-B7D84EBC3035}" type="pres">
      <dgm:prSet presAssocID="{4B6AF3D7-43C6-4B40-8AE8-B0E9306486B9}" presName="level" presStyleLbl="node1" presStyleIdx="5" presStyleCnt="6" custLinFactNeighborX="370" custLinFactNeighborY="2820">
        <dgm:presLayoutVars>
          <dgm:chMax val="1"/>
          <dgm:bulletEnabled val="1"/>
        </dgm:presLayoutVars>
      </dgm:prSet>
      <dgm:spPr/>
    </dgm:pt>
    <dgm:pt modelId="{C56022ED-EC4D-F54E-95FB-C04A28D6C9DD}" type="pres">
      <dgm:prSet presAssocID="{4B6AF3D7-43C6-4B40-8AE8-B0E9306486B9}" presName="levelTx" presStyleLbl="revTx" presStyleIdx="0" presStyleCnt="0">
        <dgm:presLayoutVars>
          <dgm:chMax val="1"/>
          <dgm:bulletEnabled val="1"/>
        </dgm:presLayoutVars>
      </dgm:prSet>
      <dgm:spPr/>
    </dgm:pt>
  </dgm:ptLst>
  <dgm:cxnLst>
    <dgm:cxn modelId="{8E9BBC06-1DC4-2140-AB38-E9104F8675F0}" type="presOf" srcId="{1F488149-7F9C-C64C-883E-887DF8C1A37D}" destId="{F2BEF19A-E105-E547-82E6-D43C3EE0333D}" srcOrd="0" destOrd="0" presId="urn:microsoft.com/office/officeart/2005/8/layout/pyramid1"/>
    <dgm:cxn modelId="{449D903B-F19C-4E45-943A-62045B9CEFAB}" type="presOf" srcId="{31E3ACEB-BACC-E546-8AC6-1CBC1DBA1626}" destId="{7C5186AF-5DAA-7E4E-90B1-CDE838FBC918}" srcOrd="1" destOrd="0" presId="urn:microsoft.com/office/officeart/2005/8/layout/pyramid1"/>
    <dgm:cxn modelId="{14E02041-D803-F84A-852A-0D66CFAA32EE}" type="presOf" srcId="{1430A8D5-4316-E94D-A841-4B0E6A163804}" destId="{CE19A595-8661-B34D-992E-F83E49F092D4}" srcOrd="1" destOrd="0" presId="urn:microsoft.com/office/officeart/2005/8/layout/pyramid1"/>
    <dgm:cxn modelId="{CB2CA545-AE59-EB41-9A21-13A7EF8D795A}" type="presOf" srcId="{2306ED88-E3E1-9140-AE36-C0AD988F56AF}" destId="{005E1866-0A1B-7B41-89A0-B8280FED8C5F}" srcOrd="0" destOrd="0" presId="urn:microsoft.com/office/officeart/2005/8/layout/pyramid1"/>
    <dgm:cxn modelId="{92608D4B-B3D2-0A4F-873D-F0D088C23792}" type="presOf" srcId="{4B6AF3D7-43C6-4B40-8AE8-B0E9306486B9}" destId="{C56022ED-EC4D-F54E-95FB-C04A28D6C9DD}" srcOrd="1" destOrd="0" presId="urn:microsoft.com/office/officeart/2005/8/layout/pyramid1"/>
    <dgm:cxn modelId="{F1E65750-7D75-274C-AE2F-D5EDE9A8FDD2}" srcId="{9679375E-90E1-8F4D-998F-7AEF9C009640}" destId="{1430A8D5-4316-E94D-A841-4B0E6A163804}" srcOrd="2" destOrd="0" parTransId="{2CD450C9-6B22-7943-AC3F-E357990B6EB2}" sibTransId="{43CCF3C2-82DE-A84D-A2E0-F07F43301B2E}"/>
    <dgm:cxn modelId="{8C83E55B-D2B6-CF48-9446-2C3F3AADBF1A}" srcId="{9679375E-90E1-8F4D-998F-7AEF9C009640}" destId="{1F488149-7F9C-C64C-883E-887DF8C1A37D}" srcOrd="3" destOrd="0" parTransId="{3454E74D-F47C-A245-A0E6-115242497D2A}" sibTransId="{BF691D78-C224-F543-B6C3-9E577265E194}"/>
    <dgm:cxn modelId="{F305095C-0B2A-1343-90C6-CBC889DED56A}" type="presOf" srcId="{4B6AF3D7-43C6-4B40-8AE8-B0E9306486B9}" destId="{99E5BCBD-CD1D-C245-B881-B7D84EBC3035}" srcOrd="0" destOrd="0" presId="urn:microsoft.com/office/officeart/2005/8/layout/pyramid1"/>
    <dgm:cxn modelId="{F894597E-7040-9B4D-8B82-FAD5D03386AA}" type="presOf" srcId="{CAF96C9C-D55C-1A4F-8D98-1DF7A8096157}" destId="{4F5E5D18-DB0D-4C4A-BD47-0FC6B7520FAA}" srcOrd="0" destOrd="0" presId="urn:microsoft.com/office/officeart/2005/8/layout/pyramid1"/>
    <dgm:cxn modelId="{B9C23089-9D8C-FE45-8690-8C654A6A8D77}" srcId="{9679375E-90E1-8F4D-998F-7AEF9C009640}" destId="{CAF96C9C-D55C-1A4F-8D98-1DF7A8096157}" srcOrd="0" destOrd="0" parTransId="{7C82A245-AFCC-2643-BB27-42DA67E4CB47}" sibTransId="{82AB2E09-9BDD-6B4C-9B49-45E213787B20}"/>
    <dgm:cxn modelId="{CA59809B-B8B1-A94C-8E56-5C8A20EBF2E3}" type="presOf" srcId="{1F488149-7F9C-C64C-883E-887DF8C1A37D}" destId="{E7B595AD-3A7E-EE41-8382-5E86C1A03045}" srcOrd="1" destOrd="0" presId="urn:microsoft.com/office/officeart/2005/8/layout/pyramid1"/>
    <dgm:cxn modelId="{30284FA8-480F-C94B-930C-D6AF3DE5B03C}" srcId="{9679375E-90E1-8F4D-998F-7AEF9C009640}" destId="{4B6AF3D7-43C6-4B40-8AE8-B0E9306486B9}" srcOrd="5" destOrd="0" parTransId="{68934789-578C-0B42-9DD0-6DBABD77A691}" sibTransId="{A6242AAD-E341-9542-92FA-B4D65AEDB140}"/>
    <dgm:cxn modelId="{E6157BA9-3724-8B4B-B73F-9D616FEF0BEB}" type="presOf" srcId="{2306ED88-E3E1-9140-AE36-C0AD988F56AF}" destId="{0025404E-A14A-6D49-A922-09F18147E9A7}" srcOrd="1" destOrd="0" presId="urn:microsoft.com/office/officeart/2005/8/layout/pyramid1"/>
    <dgm:cxn modelId="{963796B4-CC88-994B-9003-DA6A333FF67C}" srcId="{9679375E-90E1-8F4D-998F-7AEF9C009640}" destId="{31E3ACEB-BACC-E546-8AC6-1CBC1DBA1626}" srcOrd="1" destOrd="0" parTransId="{1131639D-7934-B74B-B47A-7CDFB026E7CF}" sibTransId="{7AE380A8-ABF3-974A-8083-D638EFAD854D}"/>
    <dgm:cxn modelId="{DDB952D3-34C3-D847-AA2C-DA65B2C0F265}" srcId="{9679375E-90E1-8F4D-998F-7AEF9C009640}" destId="{2306ED88-E3E1-9140-AE36-C0AD988F56AF}" srcOrd="4" destOrd="0" parTransId="{FC9078BF-513F-A645-9295-9BD2D61D43F3}" sibTransId="{02807448-14B0-0F4A-9E80-2490B0B6E05A}"/>
    <dgm:cxn modelId="{35811DDD-AF82-F941-9A28-2F0BABC5EE3E}" type="presOf" srcId="{1430A8D5-4316-E94D-A841-4B0E6A163804}" destId="{4B434E13-504C-C444-A666-3EBD1D0FD320}" srcOrd="0" destOrd="0" presId="urn:microsoft.com/office/officeart/2005/8/layout/pyramid1"/>
    <dgm:cxn modelId="{31AC1CED-E2D1-A34B-954C-1ACA204E110A}" type="presOf" srcId="{31E3ACEB-BACC-E546-8AC6-1CBC1DBA1626}" destId="{D07787FE-6173-3B44-BF05-8C1ECD41AAD7}" srcOrd="0" destOrd="0" presId="urn:microsoft.com/office/officeart/2005/8/layout/pyramid1"/>
    <dgm:cxn modelId="{D97D74ED-8DA9-574A-9647-4C7A12A6D9DA}" type="presOf" srcId="{9679375E-90E1-8F4D-998F-7AEF9C009640}" destId="{8D8BCBC7-30EE-FA4E-87AC-25BF36F0C704}" srcOrd="0" destOrd="0" presId="urn:microsoft.com/office/officeart/2005/8/layout/pyramid1"/>
    <dgm:cxn modelId="{C18877F7-4319-534D-9F2A-2B5BE332ED77}" type="presOf" srcId="{CAF96C9C-D55C-1A4F-8D98-1DF7A8096157}" destId="{A4B60E7C-BA87-B74B-9339-C3451220686E}" srcOrd="1" destOrd="0" presId="urn:microsoft.com/office/officeart/2005/8/layout/pyramid1"/>
    <dgm:cxn modelId="{D3FD5630-B1EF-1F4B-922D-63CEBB3BE13F}" type="presParOf" srcId="{8D8BCBC7-30EE-FA4E-87AC-25BF36F0C704}" destId="{0524B2D5-9AFE-3941-B5E4-44A1DC26E191}" srcOrd="0" destOrd="0" presId="urn:microsoft.com/office/officeart/2005/8/layout/pyramid1"/>
    <dgm:cxn modelId="{D8D51DA4-00C6-974E-B461-3CA6DDB2A671}" type="presParOf" srcId="{0524B2D5-9AFE-3941-B5E4-44A1DC26E191}" destId="{4F5E5D18-DB0D-4C4A-BD47-0FC6B7520FAA}" srcOrd="0" destOrd="0" presId="urn:microsoft.com/office/officeart/2005/8/layout/pyramid1"/>
    <dgm:cxn modelId="{78987ED2-528C-D647-9F18-65040662B8B2}" type="presParOf" srcId="{0524B2D5-9AFE-3941-B5E4-44A1DC26E191}" destId="{A4B60E7C-BA87-B74B-9339-C3451220686E}" srcOrd="1" destOrd="0" presId="urn:microsoft.com/office/officeart/2005/8/layout/pyramid1"/>
    <dgm:cxn modelId="{A019E00B-0DB2-D24C-85FA-FAE291D70D45}" type="presParOf" srcId="{8D8BCBC7-30EE-FA4E-87AC-25BF36F0C704}" destId="{FADDC12D-FEAA-044D-B2C8-7A665113FBDC}" srcOrd="1" destOrd="0" presId="urn:microsoft.com/office/officeart/2005/8/layout/pyramid1"/>
    <dgm:cxn modelId="{2838E362-CDB5-094A-9F45-7FB5E7F9E6D3}" type="presParOf" srcId="{FADDC12D-FEAA-044D-B2C8-7A665113FBDC}" destId="{D07787FE-6173-3B44-BF05-8C1ECD41AAD7}" srcOrd="0" destOrd="0" presId="urn:microsoft.com/office/officeart/2005/8/layout/pyramid1"/>
    <dgm:cxn modelId="{82F34D0E-5AF7-1B43-B317-7106CE5ABBB8}" type="presParOf" srcId="{FADDC12D-FEAA-044D-B2C8-7A665113FBDC}" destId="{7C5186AF-5DAA-7E4E-90B1-CDE838FBC918}" srcOrd="1" destOrd="0" presId="urn:microsoft.com/office/officeart/2005/8/layout/pyramid1"/>
    <dgm:cxn modelId="{965C29C3-54C2-0D4F-9E11-847BDCA35701}" type="presParOf" srcId="{8D8BCBC7-30EE-FA4E-87AC-25BF36F0C704}" destId="{67E8E3D3-E235-D14C-BB1D-ACB236BC4020}" srcOrd="2" destOrd="0" presId="urn:microsoft.com/office/officeart/2005/8/layout/pyramid1"/>
    <dgm:cxn modelId="{DBB37639-5681-0D4B-8BAB-4FEB2CC12DD3}" type="presParOf" srcId="{67E8E3D3-E235-D14C-BB1D-ACB236BC4020}" destId="{4B434E13-504C-C444-A666-3EBD1D0FD320}" srcOrd="0" destOrd="0" presId="urn:microsoft.com/office/officeart/2005/8/layout/pyramid1"/>
    <dgm:cxn modelId="{22FBA1B0-AF13-0242-8855-E8F7D8EA2E2B}" type="presParOf" srcId="{67E8E3D3-E235-D14C-BB1D-ACB236BC4020}" destId="{CE19A595-8661-B34D-992E-F83E49F092D4}" srcOrd="1" destOrd="0" presId="urn:microsoft.com/office/officeart/2005/8/layout/pyramid1"/>
    <dgm:cxn modelId="{65BFE622-6C01-154A-B1BB-66E061C0AF9C}" type="presParOf" srcId="{8D8BCBC7-30EE-FA4E-87AC-25BF36F0C704}" destId="{317387B1-01E3-8644-9D31-8357152DCA5E}" srcOrd="3" destOrd="0" presId="urn:microsoft.com/office/officeart/2005/8/layout/pyramid1"/>
    <dgm:cxn modelId="{76B72DEC-0F87-7043-B721-49D5E5B372BE}" type="presParOf" srcId="{317387B1-01E3-8644-9D31-8357152DCA5E}" destId="{F2BEF19A-E105-E547-82E6-D43C3EE0333D}" srcOrd="0" destOrd="0" presId="urn:microsoft.com/office/officeart/2005/8/layout/pyramid1"/>
    <dgm:cxn modelId="{4193A7F1-F410-A546-A427-0FA13503D654}" type="presParOf" srcId="{317387B1-01E3-8644-9D31-8357152DCA5E}" destId="{E7B595AD-3A7E-EE41-8382-5E86C1A03045}" srcOrd="1" destOrd="0" presId="urn:microsoft.com/office/officeart/2005/8/layout/pyramid1"/>
    <dgm:cxn modelId="{389070D9-1D8D-B54F-9940-E0E9A08FF793}" type="presParOf" srcId="{8D8BCBC7-30EE-FA4E-87AC-25BF36F0C704}" destId="{53E918ED-19F1-7342-A616-9998810E890B}" srcOrd="4" destOrd="0" presId="urn:microsoft.com/office/officeart/2005/8/layout/pyramid1"/>
    <dgm:cxn modelId="{32404E50-CE02-0B48-B046-AAF73671E495}" type="presParOf" srcId="{53E918ED-19F1-7342-A616-9998810E890B}" destId="{005E1866-0A1B-7B41-89A0-B8280FED8C5F}" srcOrd="0" destOrd="0" presId="urn:microsoft.com/office/officeart/2005/8/layout/pyramid1"/>
    <dgm:cxn modelId="{4EA8AA07-4733-9644-B35D-A450C5B0A0E5}" type="presParOf" srcId="{53E918ED-19F1-7342-A616-9998810E890B}" destId="{0025404E-A14A-6D49-A922-09F18147E9A7}" srcOrd="1" destOrd="0" presId="urn:microsoft.com/office/officeart/2005/8/layout/pyramid1"/>
    <dgm:cxn modelId="{4F1CD0B0-AE0D-EB4F-AFAA-6CE662966EEA}" type="presParOf" srcId="{8D8BCBC7-30EE-FA4E-87AC-25BF36F0C704}" destId="{AE697FFF-9DBB-414E-8E2B-1DBC748DD3B5}" srcOrd="5" destOrd="0" presId="urn:microsoft.com/office/officeart/2005/8/layout/pyramid1"/>
    <dgm:cxn modelId="{86D5A281-6BE4-F348-8594-895749FA9864}" type="presParOf" srcId="{AE697FFF-9DBB-414E-8E2B-1DBC748DD3B5}" destId="{99E5BCBD-CD1D-C245-B881-B7D84EBC3035}" srcOrd="0" destOrd="0" presId="urn:microsoft.com/office/officeart/2005/8/layout/pyramid1"/>
    <dgm:cxn modelId="{744019A2-5D77-044B-AE0D-4A43A8668D22}" type="presParOf" srcId="{AE697FFF-9DBB-414E-8E2B-1DBC748DD3B5}" destId="{C56022ED-EC4D-F54E-95FB-C04A28D6C9DD}" srcOrd="1" destOrd="0" presId="urn:microsoft.com/office/officeart/2005/8/layout/pyramid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820095-AC6F-794A-8316-37AC1F016F20}" type="doc">
      <dgm:prSet loTypeId="urn:microsoft.com/office/officeart/2005/8/layout/chevron1" loCatId="" qsTypeId="urn:microsoft.com/office/officeart/2005/8/quickstyle/simple3" qsCatId="simple" csTypeId="urn:microsoft.com/office/officeart/2005/8/colors/accent3_3" csCatId="accent3" phldr="1"/>
      <dgm:spPr/>
    </dgm:pt>
    <dgm:pt modelId="{3D49E77C-02BD-0A4A-882E-303C80DB677F}">
      <dgm:prSet phldrT="[Text]" custT="1"/>
      <dgm:spPr/>
      <dgm:t>
        <a:bodyPr/>
        <a:lstStyle/>
        <a:p>
          <a:r>
            <a:rPr lang="en-US" sz="1800" b="1" dirty="0">
              <a:solidFill>
                <a:schemeClr val="tx1">
                  <a:lumMod val="65000"/>
                  <a:lumOff val="35000"/>
                </a:schemeClr>
              </a:solidFill>
            </a:rPr>
            <a:t>Academic Focus</a:t>
          </a:r>
        </a:p>
      </dgm:t>
    </dgm:pt>
    <dgm:pt modelId="{B237AC82-6148-0D4E-9F46-7F5CB987F8AB}" type="parTrans" cxnId="{93C77F14-CC22-0A48-8A09-6EFC0B339FC5}">
      <dgm:prSet/>
      <dgm:spPr/>
      <dgm:t>
        <a:bodyPr/>
        <a:lstStyle/>
        <a:p>
          <a:endParaRPr lang="en-US" sz="1800">
            <a:solidFill>
              <a:schemeClr val="tx1">
                <a:lumMod val="50000"/>
                <a:lumOff val="50000"/>
              </a:schemeClr>
            </a:solidFill>
          </a:endParaRPr>
        </a:p>
      </dgm:t>
    </dgm:pt>
    <dgm:pt modelId="{CE3DAB4C-DF77-3D48-ACA1-D670DD605DD8}" type="sibTrans" cxnId="{93C77F14-CC22-0A48-8A09-6EFC0B339FC5}">
      <dgm:prSet/>
      <dgm:spPr/>
      <dgm:t>
        <a:bodyPr/>
        <a:lstStyle/>
        <a:p>
          <a:endParaRPr lang="en-US" sz="1800">
            <a:solidFill>
              <a:schemeClr val="tx1">
                <a:lumMod val="50000"/>
                <a:lumOff val="50000"/>
              </a:schemeClr>
            </a:solidFill>
          </a:endParaRPr>
        </a:p>
      </dgm:t>
    </dgm:pt>
    <dgm:pt modelId="{CACA0A55-18CE-BB44-811C-176E19F3D2F6}">
      <dgm:prSet phldrT="[Text]" custT="1"/>
      <dgm:spPr/>
      <dgm:t>
        <a:bodyPr/>
        <a:lstStyle/>
        <a:p>
          <a:r>
            <a:rPr lang="en-US" sz="1800" dirty="0">
              <a:solidFill>
                <a:schemeClr val="tx1">
                  <a:lumMod val="65000"/>
                  <a:lumOff val="35000"/>
                </a:schemeClr>
              </a:solidFill>
            </a:rPr>
            <a:t>Major &amp; Minor</a:t>
          </a:r>
        </a:p>
      </dgm:t>
    </dgm:pt>
    <dgm:pt modelId="{61390FCF-2229-C449-9A7B-02C9F912F927}" type="parTrans" cxnId="{FAB8C392-9E46-6F45-8E9C-D7C985A824C4}">
      <dgm:prSet/>
      <dgm:spPr/>
      <dgm:t>
        <a:bodyPr/>
        <a:lstStyle/>
        <a:p>
          <a:endParaRPr lang="en-US" sz="1800">
            <a:solidFill>
              <a:schemeClr val="tx1">
                <a:lumMod val="50000"/>
                <a:lumOff val="50000"/>
              </a:schemeClr>
            </a:solidFill>
          </a:endParaRPr>
        </a:p>
      </dgm:t>
    </dgm:pt>
    <dgm:pt modelId="{12F10A8B-A557-1B47-B895-AE5E19776F83}" type="sibTrans" cxnId="{FAB8C392-9E46-6F45-8E9C-D7C985A824C4}">
      <dgm:prSet/>
      <dgm:spPr/>
      <dgm:t>
        <a:bodyPr/>
        <a:lstStyle/>
        <a:p>
          <a:endParaRPr lang="en-US" sz="1800">
            <a:solidFill>
              <a:schemeClr val="tx1">
                <a:lumMod val="50000"/>
                <a:lumOff val="50000"/>
              </a:schemeClr>
            </a:solidFill>
          </a:endParaRPr>
        </a:p>
      </dgm:t>
    </dgm:pt>
    <dgm:pt modelId="{1F4B489C-C8B9-C04A-9382-DE857458CBFC}">
      <dgm:prSet phldrT="[Text]" custT="1"/>
      <dgm:spPr/>
      <dgm:t>
        <a:bodyPr/>
        <a:lstStyle/>
        <a:p>
          <a:r>
            <a:rPr lang="en-US" sz="1800" dirty="0">
              <a:solidFill>
                <a:schemeClr val="tx1">
                  <a:lumMod val="50000"/>
                  <a:lumOff val="50000"/>
                </a:schemeClr>
              </a:solidFill>
            </a:rPr>
            <a:t>Career of interest</a:t>
          </a:r>
        </a:p>
      </dgm:t>
    </dgm:pt>
    <dgm:pt modelId="{80C895C9-07AE-A849-AF9C-D3FC934345DC}" type="parTrans" cxnId="{9DBA0151-4625-CE4E-8E92-96225157651E}">
      <dgm:prSet/>
      <dgm:spPr/>
      <dgm:t>
        <a:bodyPr/>
        <a:lstStyle/>
        <a:p>
          <a:endParaRPr lang="en-US" sz="1800">
            <a:solidFill>
              <a:schemeClr val="tx1">
                <a:lumMod val="50000"/>
                <a:lumOff val="50000"/>
              </a:schemeClr>
            </a:solidFill>
          </a:endParaRPr>
        </a:p>
      </dgm:t>
    </dgm:pt>
    <dgm:pt modelId="{9D81AED8-A68D-F04A-8D34-1E293E372F0C}" type="sibTrans" cxnId="{9DBA0151-4625-CE4E-8E92-96225157651E}">
      <dgm:prSet/>
      <dgm:spPr/>
      <dgm:t>
        <a:bodyPr/>
        <a:lstStyle/>
        <a:p>
          <a:endParaRPr lang="en-US" sz="1800">
            <a:solidFill>
              <a:schemeClr val="tx1">
                <a:lumMod val="50000"/>
                <a:lumOff val="50000"/>
              </a:schemeClr>
            </a:solidFill>
          </a:endParaRPr>
        </a:p>
      </dgm:t>
    </dgm:pt>
    <dgm:pt modelId="{7DBC2859-EAC3-C447-B41C-455C6AB5849C}" type="pres">
      <dgm:prSet presAssocID="{D1820095-AC6F-794A-8316-37AC1F016F20}" presName="Name0" presStyleCnt="0">
        <dgm:presLayoutVars>
          <dgm:dir/>
          <dgm:animLvl val="lvl"/>
          <dgm:resizeHandles val="exact"/>
        </dgm:presLayoutVars>
      </dgm:prSet>
      <dgm:spPr/>
    </dgm:pt>
    <dgm:pt modelId="{AF167BE5-D672-D64D-9B55-A01490A3AE37}" type="pres">
      <dgm:prSet presAssocID="{3D49E77C-02BD-0A4A-882E-303C80DB677F}" presName="parTxOnly" presStyleLbl="node1" presStyleIdx="0" presStyleCnt="3" custLinFactNeighborX="91268">
        <dgm:presLayoutVars>
          <dgm:chMax val="0"/>
          <dgm:chPref val="0"/>
          <dgm:bulletEnabled val="1"/>
        </dgm:presLayoutVars>
      </dgm:prSet>
      <dgm:spPr/>
    </dgm:pt>
    <dgm:pt modelId="{3CE634F0-6E9D-0843-9DEB-C743BA72410A}" type="pres">
      <dgm:prSet presAssocID="{CE3DAB4C-DF77-3D48-ACA1-D670DD605DD8}" presName="parTxOnlySpace" presStyleCnt="0"/>
      <dgm:spPr/>
    </dgm:pt>
    <dgm:pt modelId="{2FE44B69-10A2-104D-B229-97CEB8DB62AA}" type="pres">
      <dgm:prSet presAssocID="{CACA0A55-18CE-BB44-811C-176E19F3D2F6}" presName="parTxOnly" presStyleLbl="node1" presStyleIdx="1" presStyleCnt="3" custLinFactNeighborX="48669">
        <dgm:presLayoutVars>
          <dgm:chMax val="0"/>
          <dgm:chPref val="0"/>
          <dgm:bulletEnabled val="1"/>
        </dgm:presLayoutVars>
      </dgm:prSet>
      <dgm:spPr/>
    </dgm:pt>
    <dgm:pt modelId="{0F889C1B-D905-6943-A943-31FBD8FFE083}" type="pres">
      <dgm:prSet presAssocID="{12F10A8B-A557-1B47-B895-AE5E19776F83}" presName="parTxOnlySpace" presStyleCnt="0"/>
      <dgm:spPr/>
    </dgm:pt>
    <dgm:pt modelId="{B4A1EE46-A2DA-1C49-9B04-4A8A61835A24}" type="pres">
      <dgm:prSet presAssocID="{1F4B489C-C8B9-C04A-9382-DE857458CBFC}" presName="parTxOnly" presStyleLbl="node1" presStyleIdx="2" presStyleCnt="3">
        <dgm:presLayoutVars>
          <dgm:chMax val="0"/>
          <dgm:chPref val="0"/>
          <dgm:bulletEnabled val="1"/>
        </dgm:presLayoutVars>
      </dgm:prSet>
      <dgm:spPr/>
    </dgm:pt>
  </dgm:ptLst>
  <dgm:cxnLst>
    <dgm:cxn modelId="{93C77F14-CC22-0A48-8A09-6EFC0B339FC5}" srcId="{D1820095-AC6F-794A-8316-37AC1F016F20}" destId="{3D49E77C-02BD-0A4A-882E-303C80DB677F}" srcOrd="0" destOrd="0" parTransId="{B237AC82-6148-0D4E-9F46-7F5CB987F8AB}" sibTransId="{CE3DAB4C-DF77-3D48-ACA1-D670DD605DD8}"/>
    <dgm:cxn modelId="{9DBA0151-4625-CE4E-8E92-96225157651E}" srcId="{D1820095-AC6F-794A-8316-37AC1F016F20}" destId="{1F4B489C-C8B9-C04A-9382-DE857458CBFC}" srcOrd="2" destOrd="0" parTransId="{80C895C9-07AE-A849-AF9C-D3FC934345DC}" sibTransId="{9D81AED8-A68D-F04A-8D34-1E293E372F0C}"/>
    <dgm:cxn modelId="{A15E3652-2768-E343-9ACE-1DC0E9E49986}" type="presOf" srcId="{D1820095-AC6F-794A-8316-37AC1F016F20}" destId="{7DBC2859-EAC3-C447-B41C-455C6AB5849C}" srcOrd="0" destOrd="0" presId="urn:microsoft.com/office/officeart/2005/8/layout/chevron1"/>
    <dgm:cxn modelId="{F470CE79-2167-004B-B6CB-FD4BB00BBD93}" type="presOf" srcId="{CACA0A55-18CE-BB44-811C-176E19F3D2F6}" destId="{2FE44B69-10A2-104D-B229-97CEB8DB62AA}" srcOrd="0" destOrd="0" presId="urn:microsoft.com/office/officeart/2005/8/layout/chevron1"/>
    <dgm:cxn modelId="{FAB8C392-9E46-6F45-8E9C-D7C985A824C4}" srcId="{D1820095-AC6F-794A-8316-37AC1F016F20}" destId="{CACA0A55-18CE-BB44-811C-176E19F3D2F6}" srcOrd="1" destOrd="0" parTransId="{61390FCF-2229-C449-9A7B-02C9F912F927}" sibTransId="{12F10A8B-A557-1B47-B895-AE5E19776F83}"/>
    <dgm:cxn modelId="{47F37096-3CC2-6E41-A9BF-6BE202AF62E7}" type="presOf" srcId="{3D49E77C-02BD-0A4A-882E-303C80DB677F}" destId="{AF167BE5-D672-D64D-9B55-A01490A3AE37}" srcOrd="0" destOrd="0" presId="urn:microsoft.com/office/officeart/2005/8/layout/chevron1"/>
    <dgm:cxn modelId="{0C94F3A8-B32F-DA4F-B597-2E9471235B72}" type="presOf" srcId="{1F4B489C-C8B9-C04A-9382-DE857458CBFC}" destId="{B4A1EE46-A2DA-1C49-9B04-4A8A61835A24}" srcOrd="0" destOrd="0" presId="urn:microsoft.com/office/officeart/2005/8/layout/chevron1"/>
    <dgm:cxn modelId="{AFBCAA76-9683-F24A-8770-6CA902EEC147}" type="presParOf" srcId="{7DBC2859-EAC3-C447-B41C-455C6AB5849C}" destId="{AF167BE5-D672-D64D-9B55-A01490A3AE37}" srcOrd="0" destOrd="0" presId="urn:microsoft.com/office/officeart/2005/8/layout/chevron1"/>
    <dgm:cxn modelId="{601836BB-8981-8145-9B5F-7AB72805F54D}" type="presParOf" srcId="{7DBC2859-EAC3-C447-B41C-455C6AB5849C}" destId="{3CE634F0-6E9D-0843-9DEB-C743BA72410A}" srcOrd="1" destOrd="0" presId="urn:microsoft.com/office/officeart/2005/8/layout/chevron1"/>
    <dgm:cxn modelId="{5D1D1498-55DA-D847-9F4A-4A225C37669B}" type="presParOf" srcId="{7DBC2859-EAC3-C447-B41C-455C6AB5849C}" destId="{2FE44B69-10A2-104D-B229-97CEB8DB62AA}" srcOrd="2" destOrd="0" presId="urn:microsoft.com/office/officeart/2005/8/layout/chevron1"/>
    <dgm:cxn modelId="{0D443BA0-AA5E-A645-B54C-2D118CFE90A3}" type="presParOf" srcId="{7DBC2859-EAC3-C447-B41C-455C6AB5849C}" destId="{0F889C1B-D905-6943-A943-31FBD8FFE083}" srcOrd="3" destOrd="0" presId="urn:microsoft.com/office/officeart/2005/8/layout/chevron1"/>
    <dgm:cxn modelId="{02355D2F-9D1D-3D4C-857E-CBD75CDD612F}" type="presParOf" srcId="{7DBC2859-EAC3-C447-B41C-455C6AB5849C}" destId="{B4A1EE46-A2DA-1C49-9B04-4A8A61835A24}" srcOrd="4" destOrd="0" presId="urn:microsoft.com/office/officeart/2005/8/layout/chevron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820095-AC6F-794A-8316-37AC1F016F20}" type="doc">
      <dgm:prSet loTypeId="urn:microsoft.com/office/officeart/2005/8/layout/chevron1" loCatId="" qsTypeId="urn:microsoft.com/office/officeart/2005/8/quickstyle/simple5" qsCatId="simple" csTypeId="urn:microsoft.com/office/officeart/2005/8/colors/accent4_3" csCatId="accent4" phldr="1"/>
      <dgm:spPr/>
    </dgm:pt>
    <dgm:pt modelId="{3D49E77C-02BD-0A4A-882E-303C80DB677F}">
      <dgm:prSet phldrT="[Text]" custT="1"/>
      <dgm:spPr/>
      <dgm:t>
        <a:bodyPr/>
        <a:lstStyle/>
        <a:p>
          <a:r>
            <a:rPr lang="en-US" sz="1800" b="1" dirty="0"/>
            <a:t>Course Buddy</a:t>
          </a:r>
        </a:p>
      </dgm:t>
    </dgm:pt>
    <dgm:pt modelId="{B237AC82-6148-0D4E-9F46-7F5CB987F8AB}" type="parTrans" cxnId="{93C77F14-CC22-0A48-8A09-6EFC0B339FC5}">
      <dgm:prSet/>
      <dgm:spPr/>
      <dgm:t>
        <a:bodyPr/>
        <a:lstStyle/>
        <a:p>
          <a:endParaRPr lang="en-US" sz="1800">
            <a:solidFill>
              <a:schemeClr val="accent6">
                <a:lumMod val="75000"/>
              </a:schemeClr>
            </a:solidFill>
          </a:endParaRPr>
        </a:p>
      </dgm:t>
    </dgm:pt>
    <dgm:pt modelId="{CE3DAB4C-DF77-3D48-ACA1-D670DD605DD8}" type="sibTrans" cxnId="{93C77F14-CC22-0A48-8A09-6EFC0B339FC5}">
      <dgm:prSet/>
      <dgm:spPr/>
      <dgm:t>
        <a:bodyPr/>
        <a:lstStyle/>
        <a:p>
          <a:endParaRPr lang="en-US" sz="1800">
            <a:solidFill>
              <a:schemeClr val="accent6">
                <a:lumMod val="75000"/>
              </a:schemeClr>
            </a:solidFill>
          </a:endParaRPr>
        </a:p>
      </dgm:t>
    </dgm:pt>
    <dgm:pt modelId="{CACA0A55-18CE-BB44-811C-176E19F3D2F6}">
      <dgm:prSet phldrT="[Text]" custT="1"/>
      <dgm:spPr/>
      <dgm:t>
        <a:bodyPr/>
        <a:lstStyle/>
        <a:p>
          <a:r>
            <a:rPr lang="en-US" sz="1800" b="1" dirty="0"/>
            <a:t>Syllabus</a:t>
          </a:r>
        </a:p>
      </dgm:t>
    </dgm:pt>
    <dgm:pt modelId="{61390FCF-2229-C449-9A7B-02C9F912F927}" type="parTrans" cxnId="{FAB8C392-9E46-6F45-8E9C-D7C985A824C4}">
      <dgm:prSet/>
      <dgm:spPr/>
      <dgm:t>
        <a:bodyPr/>
        <a:lstStyle/>
        <a:p>
          <a:endParaRPr lang="en-US" sz="1800">
            <a:solidFill>
              <a:schemeClr val="accent6">
                <a:lumMod val="75000"/>
              </a:schemeClr>
            </a:solidFill>
          </a:endParaRPr>
        </a:p>
      </dgm:t>
    </dgm:pt>
    <dgm:pt modelId="{12F10A8B-A557-1B47-B895-AE5E19776F83}" type="sibTrans" cxnId="{FAB8C392-9E46-6F45-8E9C-D7C985A824C4}">
      <dgm:prSet/>
      <dgm:spPr/>
      <dgm:t>
        <a:bodyPr/>
        <a:lstStyle/>
        <a:p>
          <a:endParaRPr lang="en-US" sz="1800">
            <a:solidFill>
              <a:schemeClr val="accent6">
                <a:lumMod val="75000"/>
              </a:schemeClr>
            </a:solidFill>
          </a:endParaRPr>
        </a:p>
      </dgm:t>
    </dgm:pt>
    <dgm:pt modelId="{1F4B489C-C8B9-C04A-9382-DE857458CBFC}">
      <dgm:prSet phldrT="[Text]" custT="1"/>
      <dgm:spPr/>
      <dgm:t>
        <a:bodyPr/>
        <a:lstStyle/>
        <a:p>
          <a:r>
            <a:rPr lang="en-US" sz="1800" b="1" dirty="0"/>
            <a:t>Student’s Choice</a:t>
          </a:r>
        </a:p>
      </dgm:t>
    </dgm:pt>
    <dgm:pt modelId="{80C895C9-07AE-A849-AF9C-D3FC934345DC}" type="parTrans" cxnId="{9DBA0151-4625-CE4E-8E92-96225157651E}">
      <dgm:prSet/>
      <dgm:spPr/>
      <dgm:t>
        <a:bodyPr/>
        <a:lstStyle/>
        <a:p>
          <a:endParaRPr lang="en-US" sz="1800">
            <a:solidFill>
              <a:schemeClr val="accent6">
                <a:lumMod val="75000"/>
              </a:schemeClr>
            </a:solidFill>
          </a:endParaRPr>
        </a:p>
      </dgm:t>
    </dgm:pt>
    <dgm:pt modelId="{9D81AED8-A68D-F04A-8D34-1E293E372F0C}" type="sibTrans" cxnId="{9DBA0151-4625-CE4E-8E92-96225157651E}">
      <dgm:prSet/>
      <dgm:spPr/>
      <dgm:t>
        <a:bodyPr/>
        <a:lstStyle/>
        <a:p>
          <a:endParaRPr lang="en-US" sz="1800">
            <a:solidFill>
              <a:schemeClr val="accent6">
                <a:lumMod val="75000"/>
              </a:schemeClr>
            </a:solidFill>
          </a:endParaRPr>
        </a:p>
      </dgm:t>
    </dgm:pt>
    <dgm:pt modelId="{170C674C-6C5D-0943-A354-796A9B85EB57}" type="pres">
      <dgm:prSet presAssocID="{D1820095-AC6F-794A-8316-37AC1F016F20}" presName="Name0" presStyleCnt="0">
        <dgm:presLayoutVars>
          <dgm:dir/>
          <dgm:animLvl val="lvl"/>
          <dgm:resizeHandles val="exact"/>
        </dgm:presLayoutVars>
      </dgm:prSet>
      <dgm:spPr/>
    </dgm:pt>
    <dgm:pt modelId="{85DBCD00-7078-8D41-A52F-482AF013F971}" type="pres">
      <dgm:prSet presAssocID="{3D49E77C-02BD-0A4A-882E-303C80DB677F}" presName="parTxOnly" presStyleLbl="node1" presStyleIdx="0" presStyleCnt="3" custLinFactNeighborX="21252" custLinFactNeighborY="7651">
        <dgm:presLayoutVars>
          <dgm:chMax val="0"/>
          <dgm:chPref val="0"/>
          <dgm:bulletEnabled val="1"/>
        </dgm:presLayoutVars>
      </dgm:prSet>
      <dgm:spPr/>
    </dgm:pt>
    <dgm:pt modelId="{B52F1AC5-57FE-7B41-92E0-C6AAB4984836}" type="pres">
      <dgm:prSet presAssocID="{CE3DAB4C-DF77-3D48-ACA1-D670DD605DD8}" presName="parTxOnlySpace" presStyleCnt="0"/>
      <dgm:spPr/>
    </dgm:pt>
    <dgm:pt modelId="{817A1404-4E7D-4345-9B89-4BB970E9A0BD}" type="pres">
      <dgm:prSet presAssocID="{CACA0A55-18CE-BB44-811C-176E19F3D2F6}" presName="parTxOnly" presStyleLbl="node1" presStyleIdx="1" presStyleCnt="3">
        <dgm:presLayoutVars>
          <dgm:chMax val="0"/>
          <dgm:chPref val="0"/>
          <dgm:bulletEnabled val="1"/>
        </dgm:presLayoutVars>
      </dgm:prSet>
      <dgm:spPr/>
    </dgm:pt>
    <dgm:pt modelId="{8EC3758A-BBDD-D44F-AEA1-CA39C2917230}" type="pres">
      <dgm:prSet presAssocID="{12F10A8B-A557-1B47-B895-AE5E19776F83}" presName="parTxOnlySpace" presStyleCnt="0"/>
      <dgm:spPr/>
    </dgm:pt>
    <dgm:pt modelId="{9B1604C4-2E0F-AC4A-9670-33606F4D592B}" type="pres">
      <dgm:prSet presAssocID="{1F4B489C-C8B9-C04A-9382-DE857458CBFC}" presName="parTxOnly" presStyleLbl="node1" presStyleIdx="2" presStyleCnt="3">
        <dgm:presLayoutVars>
          <dgm:chMax val="0"/>
          <dgm:chPref val="0"/>
          <dgm:bulletEnabled val="1"/>
        </dgm:presLayoutVars>
      </dgm:prSet>
      <dgm:spPr/>
    </dgm:pt>
  </dgm:ptLst>
  <dgm:cxnLst>
    <dgm:cxn modelId="{CB1BA512-B74B-FA42-B1AE-E3C2D20DA43C}" type="presOf" srcId="{D1820095-AC6F-794A-8316-37AC1F016F20}" destId="{170C674C-6C5D-0943-A354-796A9B85EB57}" srcOrd="0" destOrd="0" presId="urn:microsoft.com/office/officeart/2005/8/layout/chevron1"/>
    <dgm:cxn modelId="{93C77F14-CC22-0A48-8A09-6EFC0B339FC5}" srcId="{D1820095-AC6F-794A-8316-37AC1F016F20}" destId="{3D49E77C-02BD-0A4A-882E-303C80DB677F}" srcOrd="0" destOrd="0" parTransId="{B237AC82-6148-0D4E-9F46-7F5CB987F8AB}" sibTransId="{CE3DAB4C-DF77-3D48-ACA1-D670DD605DD8}"/>
    <dgm:cxn modelId="{DEDFB32E-3336-F245-8C72-0C13D6268428}" type="presOf" srcId="{CACA0A55-18CE-BB44-811C-176E19F3D2F6}" destId="{817A1404-4E7D-4345-9B89-4BB970E9A0BD}" srcOrd="0" destOrd="0" presId="urn:microsoft.com/office/officeart/2005/8/layout/chevron1"/>
    <dgm:cxn modelId="{9DBA0151-4625-CE4E-8E92-96225157651E}" srcId="{D1820095-AC6F-794A-8316-37AC1F016F20}" destId="{1F4B489C-C8B9-C04A-9382-DE857458CBFC}" srcOrd="2" destOrd="0" parTransId="{80C895C9-07AE-A849-AF9C-D3FC934345DC}" sibTransId="{9D81AED8-A68D-F04A-8D34-1E293E372F0C}"/>
    <dgm:cxn modelId="{FAB8C392-9E46-6F45-8E9C-D7C985A824C4}" srcId="{D1820095-AC6F-794A-8316-37AC1F016F20}" destId="{CACA0A55-18CE-BB44-811C-176E19F3D2F6}" srcOrd="1" destOrd="0" parTransId="{61390FCF-2229-C449-9A7B-02C9F912F927}" sibTransId="{12F10A8B-A557-1B47-B895-AE5E19776F83}"/>
    <dgm:cxn modelId="{6DD1B3A9-6FD2-DE42-ADF1-3777C7E1BD7A}" type="presOf" srcId="{1F4B489C-C8B9-C04A-9382-DE857458CBFC}" destId="{9B1604C4-2E0F-AC4A-9670-33606F4D592B}" srcOrd="0" destOrd="0" presId="urn:microsoft.com/office/officeart/2005/8/layout/chevron1"/>
    <dgm:cxn modelId="{4F97DBF2-4E20-4446-89EE-5918F3790544}" type="presOf" srcId="{3D49E77C-02BD-0A4A-882E-303C80DB677F}" destId="{85DBCD00-7078-8D41-A52F-482AF013F971}" srcOrd="0" destOrd="0" presId="urn:microsoft.com/office/officeart/2005/8/layout/chevron1"/>
    <dgm:cxn modelId="{BA247E00-519B-DE49-A24C-2AA6F066189B}" type="presParOf" srcId="{170C674C-6C5D-0943-A354-796A9B85EB57}" destId="{85DBCD00-7078-8D41-A52F-482AF013F971}" srcOrd="0" destOrd="0" presId="urn:microsoft.com/office/officeart/2005/8/layout/chevron1"/>
    <dgm:cxn modelId="{31201524-8EC9-4A46-B04E-454BAABB5605}" type="presParOf" srcId="{170C674C-6C5D-0943-A354-796A9B85EB57}" destId="{B52F1AC5-57FE-7B41-92E0-C6AAB4984836}" srcOrd="1" destOrd="0" presId="urn:microsoft.com/office/officeart/2005/8/layout/chevron1"/>
    <dgm:cxn modelId="{27149D18-FAAD-C547-A8F2-76C92462053B}" type="presParOf" srcId="{170C674C-6C5D-0943-A354-796A9B85EB57}" destId="{817A1404-4E7D-4345-9B89-4BB970E9A0BD}" srcOrd="2" destOrd="0" presId="urn:microsoft.com/office/officeart/2005/8/layout/chevron1"/>
    <dgm:cxn modelId="{F3561B31-2EFD-D848-8D09-34E7B2E74642}" type="presParOf" srcId="{170C674C-6C5D-0943-A354-796A9B85EB57}" destId="{8EC3758A-BBDD-D44F-AEA1-CA39C2917230}" srcOrd="3" destOrd="0" presId="urn:microsoft.com/office/officeart/2005/8/layout/chevron1"/>
    <dgm:cxn modelId="{92745B00-4535-964D-8979-CA770250A53E}" type="presParOf" srcId="{170C674C-6C5D-0943-A354-796A9B85EB57}" destId="{9B1604C4-2E0F-AC4A-9670-33606F4D592B}" srcOrd="4" destOrd="0" presId="urn:microsoft.com/office/officeart/2005/8/layout/chevron1"/>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820095-AC6F-794A-8316-37AC1F016F20}" type="doc">
      <dgm:prSet loTypeId="urn:microsoft.com/office/officeart/2005/8/layout/chevron1" loCatId="" qsTypeId="urn:microsoft.com/office/officeart/2005/8/quickstyle/simple2" qsCatId="simple" csTypeId="urn:microsoft.com/office/officeart/2005/8/colors/accent2_4" csCatId="accent2" phldr="1"/>
      <dgm:spPr/>
    </dgm:pt>
    <dgm:pt modelId="{3D49E77C-02BD-0A4A-882E-303C80DB677F}">
      <dgm:prSet phldrT="[Text]" custT="1"/>
      <dgm:spPr/>
      <dgm:t>
        <a:bodyPr/>
        <a:lstStyle/>
        <a:p>
          <a:r>
            <a:rPr lang="en-US" sz="1800"/>
            <a:t>Course Buddy Key Topic</a:t>
          </a:r>
          <a:endParaRPr lang="en-US" sz="1800" dirty="0"/>
        </a:p>
      </dgm:t>
    </dgm:pt>
    <dgm:pt modelId="{B237AC82-6148-0D4E-9F46-7F5CB987F8AB}" type="parTrans" cxnId="{93C77F14-CC22-0A48-8A09-6EFC0B339FC5}">
      <dgm:prSet/>
      <dgm:spPr/>
      <dgm:t>
        <a:bodyPr/>
        <a:lstStyle/>
        <a:p>
          <a:endParaRPr lang="en-US" sz="1800">
            <a:solidFill>
              <a:schemeClr val="tx1">
                <a:lumMod val="65000"/>
                <a:lumOff val="35000"/>
              </a:schemeClr>
            </a:solidFill>
          </a:endParaRPr>
        </a:p>
      </dgm:t>
    </dgm:pt>
    <dgm:pt modelId="{CE3DAB4C-DF77-3D48-ACA1-D670DD605DD8}" type="sibTrans" cxnId="{93C77F14-CC22-0A48-8A09-6EFC0B339FC5}">
      <dgm:prSet/>
      <dgm:spPr/>
      <dgm:t>
        <a:bodyPr/>
        <a:lstStyle/>
        <a:p>
          <a:endParaRPr lang="en-US" sz="1800">
            <a:solidFill>
              <a:schemeClr val="tx1">
                <a:lumMod val="65000"/>
                <a:lumOff val="35000"/>
              </a:schemeClr>
            </a:solidFill>
          </a:endParaRPr>
        </a:p>
      </dgm:t>
    </dgm:pt>
    <dgm:pt modelId="{CACA0A55-18CE-BB44-811C-176E19F3D2F6}">
      <dgm:prSet phldrT="[Text]" custT="1"/>
      <dgm:spPr/>
      <dgm:t>
        <a:bodyPr/>
        <a:lstStyle/>
        <a:p>
          <a:r>
            <a:rPr lang="en-US" sz="1800"/>
            <a:t>Statistical Inference</a:t>
          </a:r>
          <a:endParaRPr lang="en-US" sz="1800" dirty="0"/>
        </a:p>
      </dgm:t>
    </dgm:pt>
    <dgm:pt modelId="{61390FCF-2229-C449-9A7B-02C9F912F927}" type="parTrans" cxnId="{FAB8C392-9E46-6F45-8E9C-D7C985A824C4}">
      <dgm:prSet/>
      <dgm:spPr/>
      <dgm:t>
        <a:bodyPr/>
        <a:lstStyle/>
        <a:p>
          <a:endParaRPr lang="en-US" sz="1800">
            <a:solidFill>
              <a:schemeClr val="tx1">
                <a:lumMod val="65000"/>
                <a:lumOff val="35000"/>
              </a:schemeClr>
            </a:solidFill>
          </a:endParaRPr>
        </a:p>
      </dgm:t>
    </dgm:pt>
    <dgm:pt modelId="{12F10A8B-A557-1B47-B895-AE5E19776F83}" type="sibTrans" cxnId="{FAB8C392-9E46-6F45-8E9C-D7C985A824C4}">
      <dgm:prSet/>
      <dgm:spPr/>
      <dgm:t>
        <a:bodyPr/>
        <a:lstStyle/>
        <a:p>
          <a:endParaRPr lang="en-US" sz="1800">
            <a:solidFill>
              <a:schemeClr val="tx1">
                <a:lumMod val="65000"/>
                <a:lumOff val="35000"/>
              </a:schemeClr>
            </a:solidFill>
          </a:endParaRPr>
        </a:p>
      </dgm:t>
    </dgm:pt>
    <dgm:pt modelId="{1F4B489C-C8B9-C04A-9382-DE857458CBFC}">
      <dgm:prSet phldrT="[Text]" custT="1"/>
      <dgm:spPr/>
      <dgm:t>
        <a:bodyPr/>
        <a:lstStyle/>
        <a:p>
          <a:r>
            <a:rPr lang="en-US" sz="1800"/>
            <a:t>Student or Instructor choice</a:t>
          </a:r>
          <a:endParaRPr lang="en-US" sz="1800" dirty="0"/>
        </a:p>
      </dgm:t>
    </dgm:pt>
    <dgm:pt modelId="{80C895C9-07AE-A849-AF9C-D3FC934345DC}" type="parTrans" cxnId="{9DBA0151-4625-CE4E-8E92-96225157651E}">
      <dgm:prSet/>
      <dgm:spPr/>
      <dgm:t>
        <a:bodyPr/>
        <a:lstStyle/>
        <a:p>
          <a:endParaRPr lang="en-US" sz="1800">
            <a:solidFill>
              <a:schemeClr val="tx1">
                <a:lumMod val="65000"/>
                <a:lumOff val="35000"/>
              </a:schemeClr>
            </a:solidFill>
          </a:endParaRPr>
        </a:p>
      </dgm:t>
    </dgm:pt>
    <dgm:pt modelId="{9D81AED8-A68D-F04A-8D34-1E293E372F0C}" type="sibTrans" cxnId="{9DBA0151-4625-CE4E-8E92-96225157651E}">
      <dgm:prSet/>
      <dgm:spPr/>
      <dgm:t>
        <a:bodyPr/>
        <a:lstStyle/>
        <a:p>
          <a:endParaRPr lang="en-US" sz="1800">
            <a:solidFill>
              <a:schemeClr val="tx1">
                <a:lumMod val="65000"/>
                <a:lumOff val="35000"/>
              </a:schemeClr>
            </a:solidFill>
          </a:endParaRPr>
        </a:p>
      </dgm:t>
    </dgm:pt>
    <dgm:pt modelId="{04A6FC2E-E18D-A240-B8B1-94CFEBD81337}" type="pres">
      <dgm:prSet presAssocID="{D1820095-AC6F-794A-8316-37AC1F016F20}" presName="Name0" presStyleCnt="0">
        <dgm:presLayoutVars>
          <dgm:dir/>
          <dgm:animLvl val="lvl"/>
          <dgm:resizeHandles val="exact"/>
        </dgm:presLayoutVars>
      </dgm:prSet>
      <dgm:spPr/>
    </dgm:pt>
    <dgm:pt modelId="{2F6E90DF-240C-794B-88A6-951A59F06398}" type="pres">
      <dgm:prSet presAssocID="{3D49E77C-02BD-0A4A-882E-303C80DB677F}" presName="parTxOnly" presStyleLbl="node1" presStyleIdx="0" presStyleCnt="3" custLinFactNeighborX="-1061" custLinFactNeighborY="-390">
        <dgm:presLayoutVars>
          <dgm:chMax val="0"/>
          <dgm:chPref val="0"/>
          <dgm:bulletEnabled val="1"/>
        </dgm:presLayoutVars>
      </dgm:prSet>
      <dgm:spPr/>
    </dgm:pt>
    <dgm:pt modelId="{ACA85F9F-28B6-C841-9C1F-09BA82CC3D7E}" type="pres">
      <dgm:prSet presAssocID="{CE3DAB4C-DF77-3D48-ACA1-D670DD605DD8}" presName="parTxOnlySpace" presStyleCnt="0"/>
      <dgm:spPr/>
    </dgm:pt>
    <dgm:pt modelId="{5D6E505B-DDD1-854A-BED2-55A905F31572}" type="pres">
      <dgm:prSet presAssocID="{CACA0A55-18CE-BB44-811C-176E19F3D2F6}" presName="parTxOnly" presStyleLbl="node1" presStyleIdx="1" presStyleCnt="3">
        <dgm:presLayoutVars>
          <dgm:chMax val="0"/>
          <dgm:chPref val="0"/>
          <dgm:bulletEnabled val="1"/>
        </dgm:presLayoutVars>
      </dgm:prSet>
      <dgm:spPr/>
    </dgm:pt>
    <dgm:pt modelId="{E8F5AB08-72B4-7848-B5C7-D7061E80C954}" type="pres">
      <dgm:prSet presAssocID="{12F10A8B-A557-1B47-B895-AE5E19776F83}" presName="parTxOnlySpace" presStyleCnt="0"/>
      <dgm:spPr/>
    </dgm:pt>
    <dgm:pt modelId="{A80A58CA-CF12-A543-AEEC-AB41603FB769}" type="pres">
      <dgm:prSet presAssocID="{1F4B489C-C8B9-C04A-9382-DE857458CBFC}" presName="parTxOnly" presStyleLbl="node1" presStyleIdx="2" presStyleCnt="3">
        <dgm:presLayoutVars>
          <dgm:chMax val="0"/>
          <dgm:chPref val="0"/>
          <dgm:bulletEnabled val="1"/>
        </dgm:presLayoutVars>
      </dgm:prSet>
      <dgm:spPr/>
    </dgm:pt>
  </dgm:ptLst>
  <dgm:cxnLst>
    <dgm:cxn modelId="{93C77F14-CC22-0A48-8A09-6EFC0B339FC5}" srcId="{D1820095-AC6F-794A-8316-37AC1F016F20}" destId="{3D49E77C-02BD-0A4A-882E-303C80DB677F}" srcOrd="0" destOrd="0" parTransId="{B237AC82-6148-0D4E-9F46-7F5CB987F8AB}" sibTransId="{CE3DAB4C-DF77-3D48-ACA1-D670DD605DD8}"/>
    <dgm:cxn modelId="{9DBA0151-4625-CE4E-8E92-96225157651E}" srcId="{D1820095-AC6F-794A-8316-37AC1F016F20}" destId="{1F4B489C-C8B9-C04A-9382-DE857458CBFC}" srcOrd="2" destOrd="0" parTransId="{80C895C9-07AE-A849-AF9C-D3FC934345DC}" sibTransId="{9D81AED8-A68D-F04A-8D34-1E293E372F0C}"/>
    <dgm:cxn modelId="{FAB8C392-9E46-6F45-8E9C-D7C985A824C4}" srcId="{D1820095-AC6F-794A-8316-37AC1F016F20}" destId="{CACA0A55-18CE-BB44-811C-176E19F3D2F6}" srcOrd="1" destOrd="0" parTransId="{61390FCF-2229-C449-9A7B-02C9F912F927}" sibTransId="{12F10A8B-A557-1B47-B895-AE5E19776F83}"/>
    <dgm:cxn modelId="{120527A8-E4B3-8E4C-8111-BFF64A6BD827}" type="presOf" srcId="{1F4B489C-C8B9-C04A-9382-DE857458CBFC}" destId="{A80A58CA-CF12-A543-AEEC-AB41603FB769}" srcOrd="0" destOrd="0" presId="urn:microsoft.com/office/officeart/2005/8/layout/chevron1"/>
    <dgm:cxn modelId="{005339AC-282B-D749-B6DC-2BA0823C1F55}" type="presOf" srcId="{3D49E77C-02BD-0A4A-882E-303C80DB677F}" destId="{2F6E90DF-240C-794B-88A6-951A59F06398}" srcOrd="0" destOrd="0" presId="urn:microsoft.com/office/officeart/2005/8/layout/chevron1"/>
    <dgm:cxn modelId="{B5208DB7-9828-C242-A20E-60209D8B447B}" type="presOf" srcId="{D1820095-AC6F-794A-8316-37AC1F016F20}" destId="{04A6FC2E-E18D-A240-B8B1-94CFEBD81337}" srcOrd="0" destOrd="0" presId="urn:microsoft.com/office/officeart/2005/8/layout/chevron1"/>
    <dgm:cxn modelId="{6661C2C8-7915-6D4E-9BC6-832FACB8FCB0}" type="presOf" srcId="{CACA0A55-18CE-BB44-811C-176E19F3D2F6}" destId="{5D6E505B-DDD1-854A-BED2-55A905F31572}" srcOrd="0" destOrd="0" presId="urn:microsoft.com/office/officeart/2005/8/layout/chevron1"/>
    <dgm:cxn modelId="{758898D4-DD94-4E4A-BA47-2BE93AB00F2B}" type="presParOf" srcId="{04A6FC2E-E18D-A240-B8B1-94CFEBD81337}" destId="{2F6E90DF-240C-794B-88A6-951A59F06398}" srcOrd="0" destOrd="0" presId="urn:microsoft.com/office/officeart/2005/8/layout/chevron1"/>
    <dgm:cxn modelId="{EAFFF8A0-6E0C-FA4E-AFC2-A67C3A58AA86}" type="presParOf" srcId="{04A6FC2E-E18D-A240-B8B1-94CFEBD81337}" destId="{ACA85F9F-28B6-C841-9C1F-09BA82CC3D7E}" srcOrd="1" destOrd="0" presId="urn:microsoft.com/office/officeart/2005/8/layout/chevron1"/>
    <dgm:cxn modelId="{474C1733-9B9C-2241-816D-7BA2D16F8EE6}" type="presParOf" srcId="{04A6FC2E-E18D-A240-B8B1-94CFEBD81337}" destId="{5D6E505B-DDD1-854A-BED2-55A905F31572}" srcOrd="2" destOrd="0" presId="urn:microsoft.com/office/officeart/2005/8/layout/chevron1"/>
    <dgm:cxn modelId="{F0648D0E-3B10-2D44-94C9-80E66D0B2542}" type="presParOf" srcId="{04A6FC2E-E18D-A240-B8B1-94CFEBD81337}" destId="{E8F5AB08-72B4-7848-B5C7-D7061E80C954}" srcOrd="3" destOrd="0" presId="urn:microsoft.com/office/officeart/2005/8/layout/chevron1"/>
    <dgm:cxn modelId="{D6A27909-F3F3-544C-93B6-3A6BBB9EB15E}" type="presParOf" srcId="{04A6FC2E-E18D-A240-B8B1-94CFEBD81337}" destId="{A80A58CA-CF12-A543-AEEC-AB41603FB769}" srcOrd="4" destOrd="0" presId="urn:microsoft.com/office/officeart/2005/8/layout/chevron1"/>
  </dgm:cxnLst>
  <dgm:bg/>
  <dgm:whole/>
  <dgm:extLst>
    <a:ext uri="http://schemas.microsoft.com/office/drawing/2008/diagram">
      <dsp:dataModelExt xmlns:dsp="http://schemas.microsoft.com/office/drawing/2008/diagram" relId="rId3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820095-AC6F-794A-8316-37AC1F016F20}" type="doc">
      <dgm:prSet loTypeId="urn:microsoft.com/office/officeart/2005/8/layout/chevron1" loCatId="" qsTypeId="urn:microsoft.com/office/officeart/2005/8/quickstyle/simple1" qsCatId="simple" csTypeId="urn:microsoft.com/office/officeart/2005/8/colors/accent6_1" csCatId="accent6" phldr="1"/>
      <dgm:spPr/>
    </dgm:pt>
    <dgm:pt modelId="{3D49E77C-02BD-0A4A-882E-303C80DB677F}">
      <dgm:prSet phldrT="[Text]" custT="1"/>
      <dgm:spPr/>
      <dgm:t>
        <a:bodyPr/>
        <a:lstStyle/>
        <a:p>
          <a:r>
            <a:rPr lang="en-US" sz="1800" b="1" dirty="0">
              <a:solidFill>
                <a:srgbClr val="006A4D"/>
              </a:solidFill>
            </a:rPr>
            <a:t>AI-guided prompting</a:t>
          </a:r>
        </a:p>
      </dgm:t>
    </dgm:pt>
    <dgm:pt modelId="{B237AC82-6148-0D4E-9F46-7F5CB987F8AB}" type="parTrans" cxnId="{93C77F14-CC22-0A48-8A09-6EFC0B339FC5}">
      <dgm:prSet/>
      <dgm:spPr/>
      <dgm:t>
        <a:bodyPr/>
        <a:lstStyle/>
        <a:p>
          <a:endParaRPr lang="en-US" sz="1800">
            <a:solidFill>
              <a:srgbClr val="7030A0"/>
            </a:solidFill>
          </a:endParaRPr>
        </a:p>
      </dgm:t>
    </dgm:pt>
    <dgm:pt modelId="{CE3DAB4C-DF77-3D48-ACA1-D670DD605DD8}" type="sibTrans" cxnId="{93C77F14-CC22-0A48-8A09-6EFC0B339FC5}">
      <dgm:prSet/>
      <dgm:spPr/>
      <dgm:t>
        <a:bodyPr/>
        <a:lstStyle/>
        <a:p>
          <a:endParaRPr lang="en-US" sz="1800">
            <a:solidFill>
              <a:srgbClr val="7030A0"/>
            </a:solidFill>
          </a:endParaRPr>
        </a:p>
      </dgm:t>
    </dgm:pt>
    <dgm:pt modelId="{CACA0A55-18CE-BB44-811C-176E19F3D2F6}">
      <dgm:prSet phldrT="[Text]" custT="1"/>
      <dgm:spPr/>
      <dgm:t>
        <a:bodyPr/>
        <a:lstStyle/>
        <a:p>
          <a:r>
            <a:rPr lang="en-US" sz="1800" dirty="0">
              <a:solidFill>
                <a:srgbClr val="006A4D"/>
              </a:solidFill>
            </a:rPr>
            <a:t>Reflection</a:t>
          </a:r>
        </a:p>
      </dgm:t>
    </dgm:pt>
    <dgm:pt modelId="{61390FCF-2229-C449-9A7B-02C9F912F927}" type="parTrans" cxnId="{FAB8C392-9E46-6F45-8E9C-D7C985A824C4}">
      <dgm:prSet/>
      <dgm:spPr/>
      <dgm:t>
        <a:bodyPr/>
        <a:lstStyle/>
        <a:p>
          <a:endParaRPr lang="en-US" sz="1800">
            <a:solidFill>
              <a:srgbClr val="7030A0"/>
            </a:solidFill>
          </a:endParaRPr>
        </a:p>
      </dgm:t>
    </dgm:pt>
    <dgm:pt modelId="{12F10A8B-A557-1B47-B895-AE5E19776F83}" type="sibTrans" cxnId="{FAB8C392-9E46-6F45-8E9C-D7C985A824C4}">
      <dgm:prSet/>
      <dgm:spPr/>
      <dgm:t>
        <a:bodyPr/>
        <a:lstStyle/>
        <a:p>
          <a:endParaRPr lang="en-US" sz="1800">
            <a:solidFill>
              <a:srgbClr val="7030A0"/>
            </a:solidFill>
          </a:endParaRPr>
        </a:p>
      </dgm:t>
    </dgm:pt>
    <dgm:pt modelId="{1F4B489C-C8B9-C04A-9382-DE857458CBFC}">
      <dgm:prSet phldrT="[Text]" custT="1"/>
      <dgm:spPr/>
      <dgm:t>
        <a:bodyPr/>
        <a:lstStyle/>
        <a:p>
          <a:r>
            <a:rPr lang="en-US" sz="1800" dirty="0">
              <a:solidFill>
                <a:srgbClr val="69BE28"/>
              </a:solidFill>
            </a:rPr>
            <a:t>Learn</a:t>
          </a:r>
        </a:p>
      </dgm:t>
    </dgm:pt>
    <dgm:pt modelId="{80C895C9-07AE-A849-AF9C-D3FC934345DC}" type="parTrans" cxnId="{9DBA0151-4625-CE4E-8E92-96225157651E}">
      <dgm:prSet/>
      <dgm:spPr/>
      <dgm:t>
        <a:bodyPr/>
        <a:lstStyle/>
        <a:p>
          <a:endParaRPr lang="en-US" sz="1800">
            <a:solidFill>
              <a:srgbClr val="7030A0"/>
            </a:solidFill>
          </a:endParaRPr>
        </a:p>
      </dgm:t>
    </dgm:pt>
    <dgm:pt modelId="{9D81AED8-A68D-F04A-8D34-1E293E372F0C}" type="sibTrans" cxnId="{9DBA0151-4625-CE4E-8E92-96225157651E}">
      <dgm:prSet/>
      <dgm:spPr/>
      <dgm:t>
        <a:bodyPr/>
        <a:lstStyle/>
        <a:p>
          <a:endParaRPr lang="en-US" sz="1800">
            <a:solidFill>
              <a:srgbClr val="7030A0"/>
            </a:solidFill>
          </a:endParaRPr>
        </a:p>
      </dgm:t>
    </dgm:pt>
    <dgm:pt modelId="{D64A0893-38F3-FD42-B8B0-696465B7D035}" type="pres">
      <dgm:prSet presAssocID="{D1820095-AC6F-794A-8316-37AC1F016F20}" presName="Name0" presStyleCnt="0">
        <dgm:presLayoutVars>
          <dgm:dir/>
          <dgm:animLvl val="lvl"/>
          <dgm:resizeHandles val="exact"/>
        </dgm:presLayoutVars>
      </dgm:prSet>
      <dgm:spPr/>
    </dgm:pt>
    <dgm:pt modelId="{E056A92F-621C-DB46-BC8E-7182EEC47738}" type="pres">
      <dgm:prSet presAssocID="{3D49E77C-02BD-0A4A-882E-303C80DB677F}" presName="parTxOnly" presStyleLbl="node1" presStyleIdx="0" presStyleCnt="3">
        <dgm:presLayoutVars>
          <dgm:chMax val="0"/>
          <dgm:chPref val="0"/>
          <dgm:bulletEnabled val="1"/>
        </dgm:presLayoutVars>
      </dgm:prSet>
      <dgm:spPr/>
    </dgm:pt>
    <dgm:pt modelId="{500E57DF-DD25-3043-AA9E-7DC894776589}" type="pres">
      <dgm:prSet presAssocID="{CE3DAB4C-DF77-3D48-ACA1-D670DD605DD8}" presName="parTxOnlySpace" presStyleCnt="0"/>
      <dgm:spPr/>
    </dgm:pt>
    <dgm:pt modelId="{873460FA-055C-0342-9359-A90FD0DBA8CE}" type="pres">
      <dgm:prSet presAssocID="{CACA0A55-18CE-BB44-811C-176E19F3D2F6}" presName="parTxOnly" presStyleLbl="node1" presStyleIdx="1" presStyleCnt="3">
        <dgm:presLayoutVars>
          <dgm:chMax val="0"/>
          <dgm:chPref val="0"/>
          <dgm:bulletEnabled val="1"/>
        </dgm:presLayoutVars>
      </dgm:prSet>
      <dgm:spPr/>
    </dgm:pt>
    <dgm:pt modelId="{A7E678A1-9EC2-C04C-879C-BB2022EDE641}" type="pres">
      <dgm:prSet presAssocID="{12F10A8B-A557-1B47-B895-AE5E19776F83}" presName="parTxOnlySpace" presStyleCnt="0"/>
      <dgm:spPr/>
    </dgm:pt>
    <dgm:pt modelId="{4F76AD79-A4B1-9C4C-A7F4-599A10BB7544}" type="pres">
      <dgm:prSet presAssocID="{1F4B489C-C8B9-C04A-9382-DE857458CBFC}" presName="parTxOnly" presStyleLbl="node1" presStyleIdx="2" presStyleCnt="3" custLinFactNeighborX="-4095">
        <dgm:presLayoutVars>
          <dgm:chMax val="0"/>
          <dgm:chPref val="0"/>
          <dgm:bulletEnabled val="1"/>
        </dgm:presLayoutVars>
      </dgm:prSet>
      <dgm:spPr/>
    </dgm:pt>
  </dgm:ptLst>
  <dgm:cxnLst>
    <dgm:cxn modelId="{93C77F14-CC22-0A48-8A09-6EFC0B339FC5}" srcId="{D1820095-AC6F-794A-8316-37AC1F016F20}" destId="{3D49E77C-02BD-0A4A-882E-303C80DB677F}" srcOrd="0" destOrd="0" parTransId="{B237AC82-6148-0D4E-9F46-7F5CB987F8AB}" sibTransId="{CE3DAB4C-DF77-3D48-ACA1-D670DD605DD8}"/>
    <dgm:cxn modelId="{003E222F-36FB-9F4A-88E7-1A90E468CDFF}" type="presOf" srcId="{D1820095-AC6F-794A-8316-37AC1F016F20}" destId="{D64A0893-38F3-FD42-B8B0-696465B7D035}" srcOrd="0" destOrd="0" presId="urn:microsoft.com/office/officeart/2005/8/layout/chevron1"/>
    <dgm:cxn modelId="{9DBA0151-4625-CE4E-8E92-96225157651E}" srcId="{D1820095-AC6F-794A-8316-37AC1F016F20}" destId="{1F4B489C-C8B9-C04A-9382-DE857458CBFC}" srcOrd="2" destOrd="0" parTransId="{80C895C9-07AE-A849-AF9C-D3FC934345DC}" sibTransId="{9D81AED8-A68D-F04A-8D34-1E293E372F0C}"/>
    <dgm:cxn modelId="{FAB8C392-9E46-6F45-8E9C-D7C985A824C4}" srcId="{D1820095-AC6F-794A-8316-37AC1F016F20}" destId="{CACA0A55-18CE-BB44-811C-176E19F3D2F6}" srcOrd="1" destOrd="0" parTransId="{61390FCF-2229-C449-9A7B-02C9F912F927}" sibTransId="{12F10A8B-A557-1B47-B895-AE5E19776F83}"/>
    <dgm:cxn modelId="{E72D2D9F-0504-FA4D-8358-70A9F2357D58}" type="presOf" srcId="{1F4B489C-C8B9-C04A-9382-DE857458CBFC}" destId="{4F76AD79-A4B1-9C4C-A7F4-599A10BB7544}" srcOrd="0" destOrd="0" presId="urn:microsoft.com/office/officeart/2005/8/layout/chevron1"/>
    <dgm:cxn modelId="{D59996B5-0C1C-F640-9586-717497C508FF}" type="presOf" srcId="{3D49E77C-02BD-0A4A-882E-303C80DB677F}" destId="{E056A92F-621C-DB46-BC8E-7182EEC47738}" srcOrd="0" destOrd="0" presId="urn:microsoft.com/office/officeart/2005/8/layout/chevron1"/>
    <dgm:cxn modelId="{CA98B8D3-4DB6-214B-AAEA-DE56777DF2E7}" type="presOf" srcId="{CACA0A55-18CE-BB44-811C-176E19F3D2F6}" destId="{873460FA-055C-0342-9359-A90FD0DBA8CE}" srcOrd="0" destOrd="0" presId="urn:microsoft.com/office/officeart/2005/8/layout/chevron1"/>
    <dgm:cxn modelId="{8E96CD46-35B9-744A-9563-D0AF2C1E8ED5}" type="presParOf" srcId="{D64A0893-38F3-FD42-B8B0-696465B7D035}" destId="{E056A92F-621C-DB46-BC8E-7182EEC47738}" srcOrd="0" destOrd="0" presId="urn:microsoft.com/office/officeart/2005/8/layout/chevron1"/>
    <dgm:cxn modelId="{68265ED0-EA58-D148-BE56-7E4C356AF6AE}" type="presParOf" srcId="{D64A0893-38F3-FD42-B8B0-696465B7D035}" destId="{500E57DF-DD25-3043-AA9E-7DC894776589}" srcOrd="1" destOrd="0" presId="urn:microsoft.com/office/officeart/2005/8/layout/chevron1"/>
    <dgm:cxn modelId="{6DA7BB3A-2D68-BE4C-866B-640FE86D1DDE}" type="presParOf" srcId="{D64A0893-38F3-FD42-B8B0-696465B7D035}" destId="{873460FA-055C-0342-9359-A90FD0DBA8CE}" srcOrd="2" destOrd="0" presId="urn:microsoft.com/office/officeart/2005/8/layout/chevron1"/>
    <dgm:cxn modelId="{46738F45-9752-6E4B-B988-06E58D3F1B13}" type="presParOf" srcId="{D64A0893-38F3-FD42-B8B0-696465B7D035}" destId="{A7E678A1-9EC2-C04C-879C-BB2022EDE641}" srcOrd="3" destOrd="0" presId="urn:microsoft.com/office/officeart/2005/8/layout/chevron1"/>
    <dgm:cxn modelId="{10315808-AA13-E94A-A511-4D4C8497F9FF}" type="presParOf" srcId="{D64A0893-38F3-FD42-B8B0-696465B7D035}" destId="{4F76AD79-A4B1-9C4C-A7F4-599A10BB7544}" srcOrd="4" destOrd="0" presId="urn:microsoft.com/office/officeart/2005/8/layout/chevron1"/>
  </dgm:cxnLst>
  <dgm:bg/>
  <dgm:whole/>
  <dgm:extLst>
    <a:ext uri="http://schemas.microsoft.com/office/drawing/2008/diagram">
      <dsp:dataModelExt xmlns:dsp="http://schemas.microsoft.com/office/drawing/2008/diagram" relId="rId40"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7C46D6F9-0C15-42FB-A8C1-3886A1213AAA}" type="doc">
      <dgm:prSet loTypeId="urn:microsoft.com/office/officeart/2005/8/layout/default" loCatId="list" qsTypeId="urn:microsoft.com/office/officeart/2005/8/quickstyle/simple2" qsCatId="simple" csTypeId="urn:microsoft.com/office/officeart/2005/8/colors/accent6_1" csCatId="accent6" phldr="1"/>
      <dgm:spPr/>
      <dgm:t>
        <a:bodyPr/>
        <a:lstStyle/>
        <a:p>
          <a:endParaRPr lang="en-US"/>
        </a:p>
      </dgm:t>
    </dgm:pt>
    <dgm:pt modelId="{5054EBA1-D80C-43C2-8C18-68AD96BEB558}">
      <dgm:prSet custT="1"/>
      <dgm:spPr/>
      <dgm:t>
        <a:bodyPr/>
        <a:lstStyle/>
        <a:p>
          <a:r>
            <a:rPr lang="en-US" sz="1800" b="0" spc="300" dirty="0">
              <a:solidFill>
                <a:schemeClr val="accent2">
                  <a:lumMod val="75000"/>
                </a:schemeClr>
              </a:solidFill>
              <a:latin typeface="Aptos" panose="020B0004020202020204" pitchFamily="34" charset="0"/>
            </a:rPr>
            <a:t>Statistics Toolbox with AI</a:t>
          </a:r>
        </a:p>
      </dgm:t>
    </dgm:pt>
    <dgm:pt modelId="{75112122-EC67-4B40-9AB8-1F6DBFDF34BA}" type="parTrans" cxnId="{303D354A-157C-4ADC-A07E-8E4DFCF69179}">
      <dgm:prSet/>
      <dgm:spPr/>
      <dgm:t>
        <a:bodyPr/>
        <a:lstStyle/>
        <a:p>
          <a:endParaRPr lang="en-US"/>
        </a:p>
      </dgm:t>
    </dgm:pt>
    <dgm:pt modelId="{9649A2B9-F36F-41CA-829E-E7FD38B81F9A}" type="sibTrans" cxnId="{303D354A-157C-4ADC-A07E-8E4DFCF69179}">
      <dgm:prSet/>
      <dgm:spPr/>
      <dgm:t>
        <a:bodyPr/>
        <a:lstStyle/>
        <a:p>
          <a:endParaRPr lang="en-US"/>
        </a:p>
      </dgm:t>
    </dgm:pt>
    <dgm:pt modelId="{EDA170EC-4129-4BF0-B7A8-655A57C70EB6}">
      <dgm:prSet custT="1"/>
      <dgm:spPr/>
      <dgm:t>
        <a:bodyPr/>
        <a:lstStyle/>
        <a:p>
          <a:r>
            <a:rPr lang="en-US" sz="1800" b="0" spc="300" dirty="0">
              <a:latin typeface="Aptos" panose="020B0004020202020204" pitchFamily="34" charset="0"/>
            </a:rPr>
            <a:t>Statistics approachable and fun </a:t>
          </a:r>
        </a:p>
      </dgm:t>
    </dgm:pt>
    <dgm:pt modelId="{35D8FF1C-D96B-4CD2-AB2A-8DC81D373749}" type="parTrans" cxnId="{793E176A-3BEC-44E8-9BA2-59BD54420284}">
      <dgm:prSet/>
      <dgm:spPr/>
      <dgm:t>
        <a:bodyPr/>
        <a:lstStyle/>
        <a:p>
          <a:endParaRPr lang="en-US"/>
        </a:p>
      </dgm:t>
    </dgm:pt>
    <dgm:pt modelId="{5BDD5B34-A467-44EE-8730-9C5466DAD7B4}" type="sibTrans" cxnId="{793E176A-3BEC-44E8-9BA2-59BD54420284}">
      <dgm:prSet/>
      <dgm:spPr/>
      <dgm:t>
        <a:bodyPr/>
        <a:lstStyle/>
        <a:p>
          <a:endParaRPr lang="en-US"/>
        </a:p>
      </dgm:t>
    </dgm:pt>
    <dgm:pt modelId="{E0859047-29CC-4407-ABE0-320DD132D5FC}">
      <dgm:prSet custT="1"/>
      <dgm:spPr/>
      <dgm:t>
        <a:bodyPr/>
        <a:lstStyle/>
        <a:p>
          <a:pPr algn="ctr"/>
          <a:r>
            <a:rPr lang="en-US" sz="1800" b="0" spc="300" dirty="0">
              <a:solidFill>
                <a:schemeClr val="accent2">
                  <a:lumMod val="75000"/>
                </a:schemeClr>
              </a:solidFill>
              <a:latin typeface="Aptos" panose="020B0004020202020204" pitchFamily="34" charset="0"/>
            </a:rPr>
            <a:t>Hands-on activity</a:t>
          </a:r>
        </a:p>
      </dgm:t>
    </dgm:pt>
    <dgm:pt modelId="{64F693E0-3535-4D8E-A980-5FE00A4D21A9}" type="parTrans" cxnId="{BA541F65-DF82-40B3-BED0-B55CA09883BD}">
      <dgm:prSet/>
      <dgm:spPr/>
      <dgm:t>
        <a:bodyPr/>
        <a:lstStyle/>
        <a:p>
          <a:endParaRPr lang="en-US"/>
        </a:p>
      </dgm:t>
    </dgm:pt>
    <dgm:pt modelId="{EEE25CA8-C42D-4666-A2F4-D85EEFFC397B}" type="sibTrans" cxnId="{BA541F65-DF82-40B3-BED0-B55CA09883BD}">
      <dgm:prSet/>
      <dgm:spPr/>
      <dgm:t>
        <a:bodyPr/>
        <a:lstStyle/>
        <a:p>
          <a:endParaRPr lang="en-US"/>
        </a:p>
      </dgm:t>
    </dgm:pt>
    <dgm:pt modelId="{A39CD98C-6337-4717-A08B-487DD332C85A}">
      <dgm:prSet custT="1"/>
      <dgm:spPr/>
      <dgm:t>
        <a:bodyPr/>
        <a:lstStyle/>
        <a:p>
          <a:r>
            <a:rPr lang="en-US" sz="1800" b="0" spc="300" dirty="0">
              <a:latin typeface="Aptos" panose="020B0004020202020204" pitchFamily="34" charset="0"/>
            </a:rPr>
            <a:t>Bridge statistics discipline to many</a:t>
          </a:r>
        </a:p>
      </dgm:t>
    </dgm:pt>
    <dgm:pt modelId="{50C2AFC5-9375-4A1F-B3B1-FDE9F697411C}" type="parTrans" cxnId="{8E6665F9-EFC0-4C31-86E4-BA453A6557CB}">
      <dgm:prSet/>
      <dgm:spPr/>
      <dgm:t>
        <a:bodyPr/>
        <a:lstStyle/>
        <a:p>
          <a:endParaRPr lang="en-US"/>
        </a:p>
      </dgm:t>
    </dgm:pt>
    <dgm:pt modelId="{0AA3D3B8-5BFE-45A5-9796-DEE89B37651B}" type="sibTrans" cxnId="{8E6665F9-EFC0-4C31-86E4-BA453A6557CB}">
      <dgm:prSet/>
      <dgm:spPr/>
      <dgm:t>
        <a:bodyPr/>
        <a:lstStyle/>
        <a:p>
          <a:endParaRPr lang="en-US"/>
        </a:p>
      </dgm:t>
    </dgm:pt>
    <dgm:pt modelId="{1C15B1A1-E04E-48FA-9F4D-B72B6DE37BD1}">
      <dgm:prSet custT="1"/>
      <dgm:spPr/>
      <dgm:t>
        <a:bodyPr/>
        <a:lstStyle/>
        <a:p>
          <a:pPr algn="ctr">
            <a:lnSpc>
              <a:spcPct val="90000"/>
            </a:lnSpc>
            <a:spcAft>
              <a:spcPct val="35000"/>
            </a:spcAft>
          </a:pPr>
          <a:r>
            <a:rPr lang="en-US" sz="2000" b="1" spc="0" dirty="0">
              <a:solidFill>
                <a:schemeClr val="accent4">
                  <a:lumMod val="75000"/>
                </a:schemeClr>
              </a:solidFill>
              <a:effectLst/>
              <a:latin typeface="Aptos" panose="020B0004020202020204" pitchFamily="34" charset="0"/>
              <a:ea typeface="Aptos" panose="020B0004020202020204" pitchFamily="34" charset="0"/>
              <a:cs typeface="Times New Roman" panose="02020603050405020304" pitchFamily="18" charset="0"/>
            </a:rPr>
            <a:t>AI pedagogy </a:t>
          </a:r>
        </a:p>
        <a:p>
          <a:pPr algn="ctr">
            <a:lnSpc>
              <a:spcPct val="100000"/>
            </a:lnSpc>
            <a:spcAft>
              <a:spcPts val="0"/>
            </a:spcAft>
          </a:pPr>
          <a:r>
            <a:rPr lang="en-US" sz="1600" b="0" i="0" spc="0" dirty="0">
              <a:solidFill>
                <a:schemeClr val="accent4">
                  <a:lumMod val="75000"/>
                </a:schemeClr>
              </a:solidFill>
              <a:effectLst/>
              <a:latin typeface="Aptos" panose="020B0004020202020204" pitchFamily="34" charset="0"/>
              <a:ea typeface="Aptos" panose="020B0004020202020204" pitchFamily="34" charset="0"/>
              <a:cs typeface="Times New Roman" panose="02020603050405020304" pitchFamily="18" charset="0"/>
            </a:rPr>
            <a:t>Support metacognition, reflection and higher order thinking.</a:t>
          </a:r>
          <a:endParaRPr lang="en-US" sz="1600" b="0" i="0" spc="0" dirty="0">
            <a:solidFill>
              <a:schemeClr val="accent4">
                <a:lumMod val="75000"/>
              </a:schemeClr>
            </a:solidFill>
          </a:endParaRPr>
        </a:p>
      </dgm:t>
    </dgm:pt>
    <dgm:pt modelId="{B4E5098A-FED6-435E-963B-3963AD03AB4F}" type="parTrans" cxnId="{B7E97722-6290-4CBE-840F-77F7F7AE5BD0}">
      <dgm:prSet/>
      <dgm:spPr/>
      <dgm:t>
        <a:bodyPr/>
        <a:lstStyle/>
        <a:p>
          <a:endParaRPr lang="en-US"/>
        </a:p>
      </dgm:t>
    </dgm:pt>
    <dgm:pt modelId="{3033AAE4-E443-4893-8410-D55F9FC2A980}" type="sibTrans" cxnId="{B7E97722-6290-4CBE-840F-77F7F7AE5BD0}">
      <dgm:prSet/>
      <dgm:spPr/>
      <dgm:t>
        <a:bodyPr/>
        <a:lstStyle/>
        <a:p>
          <a:endParaRPr lang="en-US"/>
        </a:p>
      </dgm:t>
    </dgm:pt>
    <dgm:pt modelId="{4A16BDEC-0DD1-4750-ABB7-8F1545593982}">
      <dgm:prSet custT="1"/>
      <dgm:spPr/>
      <dgm:t>
        <a:bodyPr/>
        <a:lstStyle/>
        <a:p>
          <a:r>
            <a:rPr lang="en-US" sz="1800" b="0" spc="300" dirty="0">
              <a:latin typeface="Aptos" panose="020B0004020202020204" pitchFamily="34" charset="0"/>
            </a:rPr>
            <a:t>Personalized activity </a:t>
          </a:r>
        </a:p>
      </dgm:t>
    </dgm:pt>
    <dgm:pt modelId="{942053B0-5EBA-4885-AF60-E70BBBA6F0F8}" type="parTrans" cxnId="{4E241170-CC96-4DDC-958B-BE3DBDF8E59A}">
      <dgm:prSet/>
      <dgm:spPr/>
      <dgm:t>
        <a:bodyPr/>
        <a:lstStyle/>
        <a:p>
          <a:endParaRPr lang="en-US"/>
        </a:p>
      </dgm:t>
    </dgm:pt>
    <dgm:pt modelId="{50A290A3-6BC8-4494-A3E6-A54CA4191ABF}" type="sibTrans" cxnId="{4E241170-CC96-4DDC-958B-BE3DBDF8E59A}">
      <dgm:prSet/>
      <dgm:spPr/>
      <dgm:t>
        <a:bodyPr/>
        <a:lstStyle/>
        <a:p>
          <a:endParaRPr lang="en-US"/>
        </a:p>
      </dgm:t>
    </dgm:pt>
    <dgm:pt modelId="{52035CC2-7301-467D-8420-6ECD44535AE0}">
      <dgm:prSet custT="1"/>
      <dgm:spPr/>
      <dgm:t>
        <a:bodyPr/>
        <a:lstStyle/>
        <a:p>
          <a:pPr>
            <a:buNone/>
          </a:pPr>
          <a:r>
            <a:rPr lang="en-US" sz="1600" b="0" spc="300" dirty="0">
              <a:solidFill>
                <a:schemeClr val="accent2">
                  <a:lumMod val="75000"/>
                </a:schemeClr>
              </a:solidFill>
              <a:latin typeface="Aptos" panose="020B0004020202020204" pitchFamily="34" charset="0"/>
            </a:rPr>
            <a:t>Curiosity-driven exploration to boost connection to statistical concepts</a:t>
          </a:r>
          <a:r>
            <a:rPr lang="en-US" sz="1800" b="0" dirty="0">
              <a:solidFill>
                <a:schemeClr val="accent2">
                  <a:lumMod val="75000"/>
                </a:schemeClr>
              </a:solidFill>
              <a:latin typeface="Aptos" panose="020B0004020202020204" pitchFamily="34" charset="0"/>
            </a:rPr>
            <a:t>.</a:t>
          </a:r>
        </a:p>
      </dgm:t>
    </dgm:pt>
    <dgm:pt modelId="{55196850-66B1-42D5-961D-56C6400EA71F}" type="parTrans" cxnId="{56B69AF4-6F32-4989-879E-CAE865391D77}">
      <dgm:prSet/>
      <dgm:spPr/>
      <dgm:t>
        <a:bodyPr/>
        <a:lstStyle/>
        <a:p>
          <a:endParaRPr lang="en-US"/>
        </a:p>
      </dgm:t>
    </dgm:pt>
    <dgm:pt modelId="{B22ED86C-4DA9-4925-BD21-1E511557D369}" type="sibTrans" cxnId="{56B69AF4-6F32-4989-879E-CAE865391D77}">
      <dgm:prSet/>
      <dgm:spPr/>
      <dgm:t>
        <a:bodyPr/>
        <a:lstStyle/>
        <a:p>
          <a:endParaRPr lang="en-US"/>
        </a:p>
      </dgm:t>
    </dgm:pt>
    <dgm:pt modelId="{29DD34B1-A6CB-4059-A54E-5CCA96E04061}">
      <dgm:prSet custT="1"/>
      <dgm:spPr/>
      <dgm:t>
        <a:bodyPr/>
        <a:lstStyle/>
        <a:p>
          <a:r>
            <a:rPr lang="en-US" sz="1800" b="0" spc="300" dirty="0">
              <a:latin typeface="Aptos" panose="020B0004020202020204" pitchFamily="34" charset="0"/>
            </a:rPr>
            <a:t>Reflection</a:t>
          </a:r>
        </a:p>
      </dgm:t>
    </dgm:pt>
    <dgm:pt modelId="{D637A393-F310-416B-A177-D891DA070541}" type="parTrans" cxnId="{D516F364-9B87-4776-9039-9816432C3EB5}">
      <dgm:prSet/>
      <dgm:spPr/>
      <dgm:t>
        <a:bodyPr/>
        <a:lstStyle/>
        <a:p>
          <a:endParaRPr lang="en-US"/>
        </a:p>
      </dgm:t>
    </dgm:pt>
    <dgm:pt modelId="{869D4471-E413-4D1C-904F-2D39FFFF7421}" type="sibTrans" cxnId="{D516F364-9B87-4776-9039-9816432C3EB5}">
      <dgm:prSet/>
      <dgm:spPr/>
      <dgm:t>
        <a:bodyPr/>
        <a:lstStyle/>
        <a:p>
          <a:endParaRPr lang="en-US"/>
        </a:p>
      </dgm:t>
    </dgm:pt>
    <dgm:pt modelId="{EAC3F7EA-133F-493D-A775-12FE6CC49BEC}">
      <dgm:prSet custT="1"/>
      <dgm:spPr/>
      <dgm:t>
        <a:bodyPr/>
        <a:lstStyle/>
        <a:p>
          <a:r>
            <a:rPr lang="en-US" sz="1600" b="0" spc="300" dirty="0">
              <a:solidFill>
                <a:schemeClr val="accent2">
                  <a:lumMod val="75000"/>
                </a:schemeClr>
              </a:solidFill>
              <a:latin typeface="Aptos" panose="020B0004020202020204" pitchFamily="34" charset="0"/>
            </a:rPr>
            <a:t>Awareness of role of statistics in sciences and beyond </a:t>
          </a:r>
        </a:p>
      </dgm:t>
    </dgm:pt>
    <dgm:pt modelId="{F1B8B18D-08CD-42D2-99F6-4BBA470E3779}" type="parTrans" cxnId="{8D477CDF-584F-4EE6-84D2-679284CB82AE}">
      <dgm:prSet/>
      <dgm:spPr/>
      <dgm:t>
        <a:bodyPr/>
        <a:lstStyle/>
        <a:p>
          <a:endParaRPr lang="en-US"/>
        </a:p>
      </dgm:t>
    </dgm:pt>
    <dgm:pt modelId="{F3AF25E8-CEBD-43FC-873C-3411430EF6F8}" type="sibTrans" cxnId="{8D477CDF-584F-4EE6-84D2-679284CB82AE}">
      <dgm:prSet/>
      <dgm:spPr/>
      <dgm:t>
        <a:bodyPr/>
        <a:lstStyle/>
        <a:p>
          <a:endParaRPr lang="en-US"/>
        </a:p>
      </dgm:t>
    </dgm:pt>
    <dgm:pt modelId="{C7C40EE6-6DC4-ED4E-92B1-11DEF619B3BD}" type="pres">
      <dgm:prSet presAssocID="{7C46D6F9-0C15-42FB-A8C1-3886A1213AAA}" presName="diagram" presStyleCnt="0">
        <dgm:presLayoutVars>
          <dgm:dir/>
          <dgm:resizeHandles val="exact"/>
        </dgm:presLayoutVars>
      </dgm:prSet>
      <dgm:spPr/>
    </dgm:pt>
    <dgm:pt modelId="{758A0501-9383-8B4D-BA5F-3F50F85FC86E}" type="pres">
      <dgm:prSet presAssocID="{5054EBA1-D80C-43C2-8C18-68AD96BEB558}" presName="node" presStyleLbl="node1" presStyleIdx="0" presStyleCnt="9">
        <dgm:presLayoutVars>
          <dgm:bulletEnabled val="1"/>
        </dgm:presLayoutVars>
      </dgm:prSet>
      <dgm:spPr/>
    </dgm:pt>
    <dgm:pt modelId="{22AEF66C-FCD7-9B45-9DFD-EE85E12E43DA}" type="pres">
      <dgm:prSet presAssocID="{9649A2B9-F36F-41CA-829E-E7FD38B81F9A}" presName="sibTrans" presStyleCnt="0"/>
      <dgm:spPr/>
    </dgm:pt>
    <dgm:pt modelId="{D4398D99-4290-5847-A784-D7F90D51C0F4}" type="pres">
      <dgm:prSet presAssocID="{EDA170EC-4129-4BF0-B7A8-655A57C70EB6}" presName="node" presStyleLbl="node1" presStyleIdx="1" presStyleCnt="9" custLinFactNeighborX="1585" custLinFactNeighborY="1745">
        <dgm:presLayoutVars>
          <dgm:bulletEnabled val="1"/>
        </dgm:presLayoutVars>
      </dgm:prSet>
      <dgm:spPr/>
    </dgm:pt>
    <dgm:pt modelId="{F7AA0E1E-5FB4-AF40-A9A6-DE8EF69A0F76}" type="pres">
      <dgm:prSet presAssocID="{5BDD5B34-A467-44EE-8730-9C5466DAD7B4}" presName="sibTrans" presStyleCnt="0"/>
      <dgm:spPr/>
    </dgm:pt>
    <dgm:pt modelId="{23A89064-6972-D042-9B96-5C1B4EF08BA2}" type="pres">
      <dgm:prSet presAssocID="{E0859047-29CC-4407-ABE0-320DD132D5FC}" presName="node" presStyleLbl="node1" presStyleIdx="2" presStyleCnt="9" custLinFactNeighborX="-1545" custLinFactNeighborY="1745">
        <dgm:presLayoutVars>
          <dgm:bulletEnabled val="1"/>
        </dgm:presLayoutVars>
      </dgm:prSet>
      <dgm:spPr/>
    </dgm:pt>
    <dgm:pt modelId="{6EB03B05-7C0A-4D45-BBC0-15E5D2CC85A1}" type="pres">
      <dgm:prSet presAssocID="{EEE25CA8-C42D-4666-A2F4-D85EEFFC397B}" presName="sibTrans" presStyleCnt="0"/>
      <dgm:spPr/>
    </dgm:pt>
    <dgm:pt modelId="{B8081CC4-4BE4-8A45-86D6-75ED6A8F7D42}" type="pres">
      <dgm:prSet presAssocID="{A39CD98C-6337-4717-A08B-487DD332C85A}" presName="node" presStyleLbl="node1" presStyleIdx="3" presStyleCnt="9">
        <dgm:presLayoutVars>
          <dgm:bulletEnabled val="1"/>
        </dgm:presLayoutVars>
      </dgm:prSet>
      <dgm:spPr/>
    </dgm:pt>
    <dgm:pt modelId="{457D53C1-CAE3-F040-BC14-3A3374F85203}" type="pres">
      <dgm:prSet presAssocID="{0AA3D3B8-5BFE-45A5-9796-DEE89B37651B}" presName="sibTrans" presStyleCnt="0"/>
      <dgm:spPr/>
    </dgm:pt>
    <dgm:pt modelId="{2E99361F-AAC8-8645-BA9E-0C62B21C8F93}" type="pres">
      <dgm:prSet presAssocID="{1C15B1A1-E04E-48FA-9F4D-B72B6DE37BD1}" presName="node" presStyleLbl="node1" presStyleIdx="4" presStyleCnt="9">
        <dgm:presLayoutVars>
          <dgm:bulletEnabled val="1"/>
        </dgm:presLayoutVars>
      </dgm:prSet>
      <dgm:spPr/>
    </dgm:pt>
    <dgm:pt modelId="{9E152600-1C6E-ED4A-B40C-4E963937B1D3}" type="pres">
      <dgm:prSet presAssocID="{3033AAE4-E443-4893-8410-D55F9FC2A980}" presName="sibTrans" presStyleCnt="0"/>
      <dgm:spPr/>
    </dgm:pt>
    <dgm:pt modelId="{8A14D880-2F30-A245-9A9A-6BF6ADC457AE}" type="pres">
      <dgm:prSet presAssocID="{4A16BDEC-0DD1-4750-ABB7-8F1545593982}" presName="node" presStyleLbl="node1" presStyleIdx="5" presStyleCnt="9">
        <dgm:presLayoutVars>
          <dgm:bulletEnabled val="1"/>
        </dgm:presLayoutVars>
      </dgm:prSet>
      <dgm:spPr/>
    </dgm:pt>
    <dgm:pt modelId="{965B7428-A224-C445-A818-8D2A93D47A59}" type="pres">
      <dgm:prSet presAssocID="{50A290A3-6BC8-4494-A3E6-A54CA4191ABF}" presName="sibTrans" presStyleCnt="0"/>
      <dgm:spPr/>
    </dgm:pt>
    <dgm:pt modelId="{A8D009CF-D1F1-294F-BEDC-BE6FD9DBD34D}" type="pres">
      <dgm:prSet presAssocID="{52035CC2-7301-467D-8420-6ECD44535AE0}" presName="node" presStyleLbl="node1" presStyleIdx="6" presStyleCnt="9">
        <dgm:presLayoutVars>
          <dgm:bulletEnabled val="1"/>
        </dgm:presLayoutVars>
      </dgm:prSet>
      <dgm:spPr/>
    </dgm:pt>
    <dgm:pt modelId="{EC5BA78B-870A-2449-A3F4-4AB8C3FC674A}" type="pres">
      <dgm:prSet presAssocID="{B22ED86C-4DA9-4925-BD21-1E511557D369}" presName="sibTrans" presStyleCnt="0"/>
      <dgm:spPr/>
    </dgm:pt>
    <dgm:pt modelId="{66BA37AD-ED6B-5D45-8F69-70965E0DF44D}" type="pres">
      <dgm:prSet presAssocID="{29DD34B1-A6CB-4059-A54E-5CCA96E04061}" presName="node" presStyleLbl="node1" presStyleIdx="7" presStyleCnt="9" custLinFactNeighborX="-3243" custLinFactNeighborY="123">
        <dgm:presLayoutVars>
          <dgm:bulletEnabled val="1"/>
        </dgm:presLayoutVars>
      </dgm:prSet>
      <dgm:spPr/>
    </dgm:pt>
    <dgm:pt modelId="{C9611A8A-C10E-484F-91D9-C8DFE923E6B4}" type="pres">
      <dgm:prSet presAssocID="{869D4471-E413-4D1C-904F-2D39FFFF7421}" presName="sibTrans" presStyleCnt="0"/>
      <dgm:spPr/>
    </dgm:pt>
    <dgm:pt modelId="{5D0DDD43-8E33-0944-BD44-D8A1B1CDB0E4}" type="pres">
      <dgm:prSet presAssocID="{EAC3F7EA-133F-493D-A775-12FE6CC49BEC}" presName="node" presStyleLbl="node1" presStyleIdx="8" presStyleCnt="9">
        <dgm:presLayoutVars>
          <dgm:bulletEnabled val="1"/>
        </dgm:presLayoutVars>
      </dgm:prSet>
      <dgm:spPr/>
    </dgm:pt>
  </dgm:ptLst>
  <dgm:cxnLst>
    <dgm:cxn modelId="{B7E97722-6290-4CBE-840F-77F7F7AE5BD0}" srcId="{7C46D6F9-0C15-42FB-A8C1-3886A1213AAA}" destId="{1C15B1A1-E04E-48FA-9F4D-B72B6DE37BD1}" srcOrd="4" destOrd="0" parTransId="{B4E5098A-FED6-435E-963B-3963AD03AB4F}" sibTransId="{3033AAE4-E443-4893-8410-D55F9FC2A980}"/>
    <dgm:cxn modelId="{969B2132-1B49-9548-801D-2559BB290B5F}" type="presOf" srcId="{29DD34B1-A6CB-4059-A54E-5CCA96E04061}" destId="{66BA37AD-ED6B-5D45-8F69-70965E0DF44D}" srcOrd="0" destOrd="0" presId="urn:microsoft.com/office/officeart/2005/8/layout/default"/>
    <dgm:cxn modelId="{303D354A-157C-4ADC-A07E-8E4DFCF69179}" srcId="{7C46D6F9-0C15-42FB-A8C1-3886A1213AAA}" destId="{5054EBA1-D80C-43C2-8C18-68AD96BEB558}" srcOrd="0" destOrd="0" parTransId="{75112122-EC67-4B40-9AB8-1F6DBFDF34BA}" sibTransId="{9649A2B9-F36F-41CA-829E-E7FD38B81F9A}"/>
    <dgm:cxn modelId="{D516F364-9B87-4776-9039-9816432C3EB5}" srcId="{7C46D6F9-0C15-42FB-A8C1-3886A1213AAA}" destId="{29DD34B1-A6CB-4059-A54E-5CCA96E04061}" srcOrd="7" destOrd="0" parTransId="{D637A393-F310-416B-A177-D891DA070541}" sibTransId="{869D4471-E413-4D1C-904F-2D39FFFF7421}"/>
    <dgm:cxn modelId="{BA541F65-DF82-40B3-BED0-B55CA09883BD}" srcId="{7C46D6F9-0C15-42FB-A8C1-3886A1213AAA}" destId="{E0859047-29CC-4407-ABE0-320DD132D5FC}" srcOrd="2" destOrd="0" parTransId="{64F693E0-3535-4D8E-A980-5FE00A4D21A9}" sibTransId="{EEE25CA8-C42D-4666-A2F4-D85EEFFC397B}"/>
    <dgm:cxn modelId="{793E176A-3BEC-44E8-9BA2-59BD54420284}" srcId="{7C46D6F9-0C15-42FB-A8C1-3886A1213AAA}" destId="{EDA170EC-4129-4BF0-B7A8-655A57C70EB6}" srcOrd="1" destOrd="0" parTransId="{35D8FF1C-D96B-4CD2-AB2A-8DC81D373749}" sibTransId="{5BDD5B34-A467-44EE-8730-9C5466DAD7B4}"/>
    <dgm:cxn modelId="{CA2D246A-34B0-7F48-B783-C34E470CF446}" type="presOf" srcId="{4A16BDEC-0DD1-4750-ABB7-8F1545593982}" destId="{8A14D880-2F30-A245-9A9A-6BF6ADC457AE}" srcOrd="0" destOrd="0" presId="urn:microsoft.com/office/officeart/2005/8/layout/default"/>
    <dgm:cxn modelId="{4E241170-CC96-4DDC-958B-BE3DBDF8E59A}" srcId="{7C46D6F9-0C15-42FB-A8C1-3886A1213AAA}" destId="{4A16BDEC-0DD1-4750-ABB7-8F1545593982}" srcOrd="5" destOrd="0" parTransId="{942053B0-5EBA-4885-AF60-E70BBBA6F0F8}" sibTransId="{50A290A3-6BC8-4494-A3E6-A54CA4191ABF}"/>
    <dgm:cxn modelId="{F05E867F-A88E-7F4B-BF7F-43A9E6E6E933}" type="presOf" srcId="{E0859047-29CC-4407-ABE0-320DD132D5FC}" destId="{23A89064-6972-D042-9B96-5C1B4EF08BA2}" srcOrd="0" destOrd="0" presId="urn:microsoft.com/office/officeart/2005/8/layout/default"/>
    <dgm:cxn modelId="{F4452C99-9100-7F46-BE91-707BDFDADE67}" type="presOf" srcId="{A39CD98C-6337-4717-A08B-487DD332C85A}" destId="{B8081CC4-4BE4-8A45-86D6-75ED6A8F7D42}" srcOrd="0" destOrd="0" presId="urn:microsoft.com/office/officeart/2005/8/layout/default"/>
    <dgm:cxn modelId="{15A025A5-8F0F-0D42-A5E6-5E30CF4942E1}" type="presOf" srcId="{52035CC2-7301-467D-8420-6ECD44535AE0}" destId="{A8D009CF-D1F1-294F-BEDC-BE6FD9DBD34D}" srcOrd="0" destOrd="0" presId="urn:microsoft.com/office/officeart/2005/8/layout/default"/>
    <dgm:cxn modelId="{E430FCB0-BDAE-9043-90CA-4E5340A484E6}" type="presOf" srcId="{EAC3F7EA-133F-493D-A775-12FE6CC49BEC}" destId="{5D0DDD43-8E33-0944-BD44-D8A1B1CDB0E4}" srcOrd="0" destOrd="0" presId="urn:microsoft.com/office/officeart/2005/8/layout/default"/>
    <dgm:cxn modelId="{47070FB2-0183-BD4A-8B74-B1D2E32341CD}" type="presOf" srcId="{5054EBA1-D80C-43C2-8C18-68AD96BEB558}" destId="{758A0501-9383-8B4D-BA5F-3F50F85FC86E}" srcOrd="0" destOrd="0" presId="urn:microsoft.com/office/officeart/2005/8/layout/default"/>
    <dgm:cxn modelId="{79C592CB-39AE-764E-BF0C-1BFB47A78029}" type="presOf" srcId="{7C46D6F9-0C15-42FB-A8C1-3886A1213AAA}" destId="{C7C40EE6-6DC4-ED4E-92B1-11DEF619B3BD}" srcOrd="0" destOrd="0" presId="urn:microsoft.com/office/officeart/2005/8/layout/default"/>
    <dgm:cxn modelId="{8D477CDF-584F-4EE6-84D2-679284CB82AE}" srcId="{7C46D6F9-0C15-42FB-A8C1-3886A1213AAA}" destId="{EAC3F7EA-133F-493D-A775-12FE6CC49BEC}" srcOrd="8" destOrd="0" parTransId="{F1B8B18D-08CD-42D2-99F6-4BBA470E3779}" sibTransId="{F3AF25E8-CEBD-43FC-873C-3411430EF6F8}"/>
    <dgm:cxn modelId="{FD1EC3E2-D5A3-CD4A-BC02-D681A134EB53}" type="presOf" srcId="{EDA170EC-4129-4BF0-B7A8-655A57C70EB6}" destId="{D4398D99-4290-5847-A784-D7F90D51C0F4}" srcOrd="0" destOrd="0" presId="urn:microsoft.com/office/officeart/2005/8/layout/default"/>
    <dgm:cxn modelId="{BFF523E7-2864-F449-A7D1-9A3B8B51B6AC}" type="presOf" srcId="{1C15B1A1-E04E-48FA-9F4D-B72B6DE37BD1}" destId="{2E99361F-AAC8-8645-BA9E-0C62B21C8F93}" srcOrd="0" destOrd="0" presId="urn:microsoft.com/office/officeart/2005/8/layout/default"/>
    <dgm:cxn modelId="{56B69AF4-6F32-4989-879E-CAE865391D77}" srcId="{7C46D6F9-0C15-42FB-A8C1-3886A1213AAA}" destId="{52035CC2-7301-467D-8420-6ECD44535AE0}" srcOrd="6" destOrd="0" parTransId="{55196850-66B1-42D5-961D-56C6400EA71F}" sibTransId="{B22ED86C-4DA9-4925-BD21-1E511557D369}"/>
    <dgm:cxn modelId="{8E6665F9-EFC0-4C31-86E4-BA453A6557CB}" srcId="{7C46D6F9-0C15-42FB-A8C1-3886A1213AAA}" destId="{A39CD98C-6337-4717-A08B-487DD332C85A}" srcOrd="3" destOrd="0" parTransId="{50C2AFC5-9375-4A1F-B3B1-FDE9F697411C}" sibTransId="{0AA3D3B8-5BFE-45A5-9796-DEE89B37651B}"/>
    <dgm:cxn modelId="{3A859D7B-C21B-1F42-BE36-58A18EECB3C1}" type="presParOf" srcId="{C7C40EE6-6DC4-ED4E-92B1-11DEF619B3BD}" destId="{758A0501-9383-8B4D-BA5F-3F50F85FC86E}" srcOrd="0" destOrd="0" presId="urn:microsoft.com/office/officeart/2005/8/layout/default"/>
    <dgm:cxn modelId="{71684D79-FA8C-9A41-9F59-AD442BD36ED6}" type="presParOf" srcId="{C7C40EE6-6DC4-ED4E-92B1-11DEF619B3BD}" destId="{22AEF66C-FCD7-9B45-9DFD-EE85E12E43DA}" srcOrd="1" destOrd="0" presId="urn:microsoft.com/office/officeart/2005/8/layout/default"/>
    <dgm:cxn modelId="{3D873A9E-7218-5C43-8888-641DA3B03E5C}" type="presParOf" srcId="{C7C40EE6-6DC4-ED4E-92B1-11DEF619B3BD}" destId="{D4398D99-4290-5847-A784-D7F90D51C0F4}" srcOrd="2" destOrd="0" presId="urn:microsoft.com/office/officeart/2005/8/layout/default"/>
    <dgm:cxn modelId="{2DC1E75B-9651-6549-B02E-91D8052F81B8}" type="presParOf" srcId="{C7C40EE6-6DC4-ED4E-92B1-11DEF619B3BD}" destId="{F7AA0E1E-5FB4-AF40-A9A6-DE8EF69A0F76}" srcOrd="3" destOrd="0" presId="urn:microsoft.com/office/officeart/2005/8/layout/default"/>
    <dgm:cxn modelId="{09602F73-2B07-E24B-8F86-C306DADFE693}" type="presParOf" srcId="{C7C40EE6-6DC4-ED4E-92B1-11DEF619B3BD}" destId="{23A89064-6972-D042-9B96-5C1B4EF08BA2}" srcOrd="4" destOrd="0" presId="urn:microsoft.com/office/officeart/2005/8/layout/default"/>
    <dgm:cxn modelId="{9380C9AA-2AB6-C348-9914-E1581441077D}" type="presParOf" srcId="{C7C40EE6-6DC4-ED4E-92B1-11DEF619B3BD}" destId="{6EB03B05-7C0A-4D45-BBC0-15E5D2CC85A1}" srcOrd="5" destOrd="0" presId="urn:microsoft.com/office/officeart/2005/8/layout/default"/>
    <dgm:cxn modelId="{BBF752EE-A090-A549-A6C2-F568E6989C8C}" type="presParOf" srcId="{C7C40EE6-6DC4-ED4E-92B1-11DEF619B3BD}" destId="{B8081CC4-4BE4-8A45-86D6-75ED6A8F7D42}" srcOrd="6" destOrd="0" presId="urn:microsoft.com/office/officeart/2005/8/layout/default"/>
    <dgm:cxn modelId="{F73C7F1D-FBE0-2740-8BBD-057CA2F63B27}" type="presParOf" srcId="{C7C40EE6-6DC4-ED4E-92B1-11DEF619B3BD}" destId="{457D53C1-CAE3-F040-BC14-3A3374F85203}" srcOrd="7" destOrd="0" presId="urn:microsoft.com/office/officeart/2005/8/layout/default"/>
    <dgm:cxn modelId="{48FC0AD4-AE48-F24C-91B8-D33519E45878}" type="presParOf" srcId="{C7C40EE6-6DC4-ED4E-92B1-11DEF619B3BD}" destId="{2E99361F-AAC8-8645-BA9E-0C62B21C8F93}" srcOrd="8" destOrd="0" presId="urn:microsoft.com/office/officeart/2005/8/layout/default"/>
    <dgm:cxn modelId="{CC66D038-E772-3446-BAB3-ED55A7CE44F5}" type="presParOf" srcId="{C7C40EE6-6DC4-ED4E-92B1-11DEF619B3BD}" destId="{9E152600-1C6E-ED4A-B40C-4E963937B1D3}" srcOrd="9" destOrd="0" presId="urn:microsoft.com/office/officeart/2005/8/layout/default"/>
    <dgm:cxn modelId="{565DED98-3D67-FD46-9407-24C448F7C820}" type="presParOf" srcId="{C7C40EE6-6DC4-ED4E-92B1-11DEF619B3BD}" destId="{8A14D880-2F30-A245-9A9A-6BF6ADC457AE}" srcOrd="10" destOrd="0" presId="urn:microsoft.com/office/officeart/2005/8/layout/default"/>
    <dgm:cxn modelId="{2EBB4DED-6DF3-1D48-8E94-61BFAC7CE005}" type="presParOf" srcId="{C7C40EE6-6DC4-ED4E-92B1-11DEF619B3BD}" destId="{965B7428-A224-C445-A818-8D2A93D47A59}" srcOrd="11" destOrd="0" presId="urn:microsoft.com/office/officeart/2005/8/layout/default"/>
    <dgm:cxn modelId="{C5CB2809-9674-2C48-ACCA-9F22316973F2}" type="presParOf" srcId="{C7C40EE6-6DC4-ED4E-92B1-11DEF619B3BD}" destId="{A8D009CF-D1F1-294F-BEDC-BE6FD9DBD34D}" srcOrd="12" destOrd="0" presId="urn:microsoft.com/office/officeart/2005/8/layout/default"/>
    <dgm:cxn modelId="{5CBDA4C4-85BA-FD48-A7D8-91C725E31F48}" type="presParOf" srcId="{C7C40EE6-6DC4-ED4E-92B1-11DEF619B3BD}" destId="{EC5BA78B-870A-2449-A3F4-4AB8C3FC674A}" srcOrd="13" destOrd="0" presId="urn:microsoft.com/office/officeart/2005/8/layout/default"/>
    <dgm:cxn modelId="{18BCB216-2EA5-4343-A084-E6A23569A2FD}" type="presParOf" srcId="{C7C40EE6-6DC4-ED4E-92B1-11DEF619B3BD}" destId="{66BA37AD-ED6B-5D45-8F69-70965E0DF44D}" srcOrd="14" destOrd="0" presId="urn:microsoft.com/office/officeart/2005/8/layout/default"/>
    <dgm:cxn modelId="{F0484987-4DFF-B449-A122-E9BCAE6120FA}" type="presParOf" srcId="{C7C40EE6-6DC4-ED4E-92B1-11DEF619B3BD}" destId="{C9611A8A-C10E-484F-91D9-C8DFE923E6B4}" srcOrd="15" destOrd="0" presId="urn:microsoft.com/office/officeart/2005/8/layout/default"/>
    <dgm:cxn modelId="{D26A5FEC-B556-AE4D-9EBD-593470AE8E25}" type="presParOf" srcId="{C7C40EE6-6DC4-ED4E-92B1-11DEF619B3BD}" destId="{5D0DDD43-8E33-0944-BD44-D8A1B1CDB0E4}"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E5D18-DB0D-4C4A-BD47-0FC6B7520FAA}">
      <dsp:nvSpPr>
        <dsp:cNvPr id="0" name=""/>
        <dsp:cNvSpPr/>
      </dsp:nvSpPr>
      <dsp:spPr>
        <a:xfrm>
          <a:off x="5157945" y="35879"/>
          <a:ext cx="2137365" cy="2120551"/>
        </a:xfrm>
        <a:prstGeom prst="trapezoid">
          <a:avLst>
            <a:gd name="adj" fmla="val 50396"/>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dirty="0"/>
        </a:p>
        <a:p>
          <a:pPr marL="0" lvl="0" indent="0" algn="ctr" defTabSz="1600200">
            <a:lnSpc>
              <a:spcPct val="90000"/>
            </a:lnSpc>
            <a:spcBef>
              <a:spcPct val="0"/>
            </a:spcBef>
            <a:spcAft>
              <a:spcPct val="35000"/>
            </a:spcAft>
            <a:buNone/>
          </a:pPr>
          <a:r>
            <a:rPr lang="en-US" sz="3200" b="1" kern="1200" spc="-150" dirty="0"/>
            <a:t>CREATE</a:t>
          </a:r>
        </a:p>
      </dsp:txBody>
      <dsp:txXfrm>
        <a:off x="5157945" y="35879"/>
        <a:ext cx="2137365" cy="2120551"/>
      </dsp:txXfrm>
    </dsp:sp>
    <dsp:sp modelId="{D07787FE-6173-3B44-BF05-8C1ECD41AAD7}">
      <dsp:nvSpPr>
        <dsp:cNvPr id="0" name=""/>
        <dsp:cNvSpPr/>
      </dsp:nvSpPr>
      <dsp:spPr>
        <a:xfrm>
          <a:off x="4274731" y="2120551"/>
          <a:ext cx="3903792" cy="1752529"/>
        </a:xfrm>
        <a:prstGeom prst="trapezoid">
          <a:avLst>
            <a:gd name="adj" fmla="val 50396"/>
          </a:avLst>
        </a:prstGeom>
        <a:solidFill>
          <a:schemeClr val="accent2">
            <a:hueOff val="-291073"/>
            <a:satOff val="-16786"/>
            <a:lumOff val="172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spc="300" dirty="0"/>
            <a:t>EVALUATE</a:t>
          </a:r>
        </a:p>
      </dsp:txBody>
      <dsp:txXfrm>
        <a:off x="4957895" y="2120551"/>
        <a:ext cx="2537464" cy="1752529"/>
      </dsp:txXfrm>
    </dsp:sp>
    <dsp:sp modelId="{4B434E13-504C-C444-A666-3EBD1D0FD320}">
      <dsp:nvSpPr>
        <dsp:cNvPr id="0" name=""/>
        <dsp:cNvSpPr/>
      </dsp:nvSpPr>
      <dsp:spPr>
        <a:xfrm>
          <a:off x="3206048" y="3873080"/>
          <a:ext cx="6041158" cy="2120551"/>
        </a:xfrm>
        <a:prstGeom prst="trapezoid">
          <a:avLst>
            <a:gd name="adj" fmla="val 50396"/>
          </a:avLst>
        </a:prstGeom>
        <a:solidFill>
          <a:schemeClr val="accent2">
            <a:hueOff val="-582145"/>
            <a:satOff val="-33571"/>
            <a:lumOff val="345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ANALYZE</a:t>
          </a:r>
        </a:p>
      </dsp:txBody>
      <dsp:txXfrm>
        <a:off x="4263251" y="3873080"/>
        <a:ext cx="3926752" cy="2120551"/>
      </dsp:txXfrm>
    </dsp:sp>
    <dsp:sp modelId="{F2BEF19A-E105-E547-82E6-D43C3EE0333D}">
      <dsp:nvSpPr>
        <dsp:cNvPr id="0" name=""/>
        <dsp:cNvSpPr/>
      </dsp:nvSpPr>
      <dsp:spPr>
        <a:xfrm>
          <a:off x="2137365" y="5993632"/>
          <a:ext cx="8178524" cy="2120551"/>
        </a:xfrm>
        <a:prstGeom prst="trapezoid">
          <a:avLst>
            <a:gd name="adj" fmla="val 50396"/>
          </a:avLst>
        </a:prstGeom>
        <a:solidFill>
          <a:schemeClr val="accent2">
            <a:hueOff val="-873218"/>
            <a:satOff val="-50357"/>
            <a:lumOff val="517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APPLY</a:t>
          </a:r>
        </a:p>
      </dsp:txBody>
      <dsp:txXfrm>
        <a:off x="3568607" y="5993632"/>
        <a:ext cx="5316040" cy="2120551"/>
      </dsp:txXfrm>
    </dsp:sp>
    <dsp:sp modelId="{005E1866-0A1B-7B41-89A0-B8280FED8C5F}">
      <dsp:nvSpPr>
        <dsp:cNvPr id="0" name=""/>
        <dsp:cNvSpPr/>
      </dsp:nvSpPr>
      <dsp:spPr>
        <a:xfrm>
          <a:off x="1068682" y="8114183"/>
          <a:ext cx="10315890" cy="2120551"/>
        </a:xfrm>
        <a:prstGeom prst="trapezoid">
          <a:avLst>
            <a:gd name="adj" fmla="val 50396"/>
          </a:avLst>
        </a:prstGeom>
        <a:solidFill>
          <a:schemeClr val="accent2">
            <a:hueOff val="-1164290"/>
            <a:satOff val="-67142"/>
            <a:lumOff val="690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UNDERSTAND</a:t>
          </a:r>
        </a:p>
      </dsp:txBody>
      <dsp:txXfrm>
        <a:off x="2873963" y="8114183"/>
        <a:ext cx="6705328" cy="2120551"/>
      </dsp:txXfrm>
    </dsp:sp>
    <dsp:sp modelId="{99E5BCBD-CD1D-C245-B881-B7D84EBC3035}">
      <dsp:nvSpPr>
        <dsp:cNvPr id="0" name=""/>
        <dsp:cNvSpPr/>
      </dsp:nvSpPr>
      <dsp:spPr>
        <a:xfrm>
          <a:off x="0" y="10234734"/>
          <a:ext cx="12453256" cy="2120551"/>
        </a:xfrm>
        <a:prstGeom prst="trapezoid">
          <a:avLst>
            <a:gd name="adj" fmla="val 50396"/>
          </a:avLst>
        </a:prstGeom>
        <a:solidFill>
          <a:schemeClr val="accent2">
            <a:hueOff val="-1455363"/>
            <a:satOff val="-83928"/>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REMEMBER</a:t>
          </a:r>
        </a:p>
      </dsp:txBody>
      <dsp:txXfrm>
        <a:off x="2179319" y="10234734"/>
        <a:ext cx="8094616" cy="21205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E5D18-DB0D-4C4A-BD47-0FC6B7520FAA}">
      <dsp:nvSpPr>
        <dsp:cNvPr id="0" name=""/>
        <dsp:cNvSpPr/>
      </dsp:nvSpPr>
      <dsp:spPr>
        <a:xfrm>
          <a:off x="5157945" y="35879"/>
          <a:ext cx="2137365" cy="2120551"/>
        </a:xfrm>
        <a:prstGeom prst="trapezoid">
          <a:avLst>
            <a:gd name="adj" fmla="val 50396"/>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dirty="0"/>
        </a:p>
        <a:p>
          <a:pPr marL="0" lvl="0" indent="0" algn="ctr" defTabSz="1600200">
            <a:lnSpc>
              <a:spcPct val="90000"/>
            </a:lnSpc>
            <a:spcBef>
              <a:spcPct val="0"/>
            </a:spcBef>
            <a:spcAft>
              <a:spcPct val="35000"/>
            </a:spcAft>
            <a:buNone/>
          </a:pPr>
          <a:r>
            <a:rPr lang="en-US" sz="3200" b="1" kern="1200" spc="-150" dirty="0"/>
            <a:t>CREATE</a:t>
          </a:r>
        </a:p>
      </dsp:txBody>
      <dsp:txXfrm>
        <a:off x="5157945" y="35879"/>
        <a:ext cx="2137365" cy="2120551"/>
      </dsp:txXfrm>
    </dsp:sp>
    <dsp:sp modelId="{D07787FE-6173-3B44-BF05-8C1ECD41AAD7}">
      <dsp:nvSpPr>
        <dsp:cNvPr id="0" name=""/>
        <dsp:cNvSpPr/>
      </dsp:nvSpPr>
      <dsp:spPr>
        <a:xfrm>
          <a:off x="4274731" y="2120551"/>
          <a:ext cx="3903792" cy="1752529"/>
        </a:xfrm>
        <a:prstGeom prst="trapezoid">
          <a:avLst>
            <a:gd name="adj" fmla="val 50396"/>
          </a:avLst>
        </a:prstGeom>
        <a:solidFill>
          <a:schemeClr val="accent2">
            <a:hueOff val="-291073"/>
            <a:satOff val="-16786"/>
            <a:lumOff val="172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spc="300" dirty="0"/>
            <a:t>EVALUATE</a:t>
          </a:r>
        </a:p>
      </dsp:txBody>
      <dsp:txXfrm>
        <a:off x="4957895" y="2120551"/>
        <a:ext cx="2537464" cy="1752529"/>
      </dsp:txXfrm>
    </dsp:sp>
    <dsp:sp modelId="{4B434E13-504C-C444-A666-3EBD1D0FD320}">
      <dsp:nvSpPr>
        <dsp:cNvPr id="0" name=""/>
        <dsp:cNvSpPr/>
      </dsp:nvSpPr>
      <dsp:spPr>
        <a:xfrm>
          <a:off x="3206048" y="3873080"/>
          <a:ext cx="6041158" cy="2120551"/>
        </a:xfrm>
        <a:prstGeom prst="trapezoid">
          <a:avLst>
            <a:gd name="adj" fmla="val 50396"/>
          </a:avLst>
        </a:prstGeom>
        <a:solidFill>
          <a:schemeClr val="accent2">
            <a:hueOff val="-582145"/>
            <a:satOff val="-33571"/>
            <a:lumOff val="345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ANALYZE</a:t>
          </a:r>
        </a:p>
      </dsp:txBody>
      <dsp:txXfrm>
        <a:off x="4263251" y="3873080"/>
        <a:ext cx="3926752" cy="2120551"/>
      </dsp:txXfrm>
    </dsp:sp>
    <dsp:sp modelId="{F2BEF19A-E105-E547-82E6-D43C3EE0333D}">
      <dsp:nvSpPr>
        <dsp:cNvPr id="0" name=""/>
        <dsp:cNvSpPr/>
      </dsp:nvSpPr>
      <dsp:spPr>
        <a:xfrm>
          <a:off x="2137365" y="5993632"/>
          <a:ext cx="8178524" cy="2120551"/>
        </a:xfrm>
        <a:prstGeom prst="trapezoid">
          <a:avLst>
            <a:gd name="adj" fmla="val 50396"/>
          </a:avLst>
        </a:prstGeom>
        <a:solidFill>
          <a:schemeClr val="accent2">
            <a:hueOff val="-873218"/>
            <a:satOff val="-50357"/>
            <a:lumOff val="517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APPLY</a:t>
          </a:r>
        </a:p>
      </dsp:txBody>
      <dsp:txXfrm>
        <a:off x="3568607" y="5993632"/>
        <a:ext cx="5316040" cy="2120551"/>
      </dsp:txXfrm>
    </dsp:sp>
    <dsp:sp modelId="{005E1866-0A1B-7B41-89A0-B8280FED8C5F}">
      <dsp:nvSpPr>
        <dsp:cNvPr id="0" name=""/>
        <dsp:cNvSpPr/>
      </dsp:nvSpPr>
      <dsp:spPr>
        <a:xfrm>
          <a:off x="1068682" y="8114183"/>
          <a:ext cx="10315890" cy="2120551"/>
        </a:xfrm>
        <a:prstGeom prst="trapezoid">
          <a:avLst>
            <a:gd name="adj" fmla="val 50396"/>
          </a:avLst>
        </a:prstGeom>
        <a:solidFill>
          <a:schemeClr val="accent2">
            <a:hueOff val="-1164290"/>
            <a:satOff val="-67142"/>
            <a:lumOff val="690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UNDERSTAND</a:t>
          </a:r>
        </a:p>
      </dsp:txBody>
      <dsp:txXfrm>
        <a:off x="2873963" y="8114183"/>
        <a:ext cx="6705328" cy="2120551"/>
      </dsp:txXfrm>
    </dsp:sp>
    <dsp:sp modelId="{99E5BCBD-CD1D-C245-B881-B7D84EBC3035}">
      <dsp:nvSpPr>
        <dsp:cNvPr id="0" name=""/>
        <dsp:cNvSpPr/>
      </dsp:nvSpPr>
      <dsp:spPr>
        <a:xfrm>
          <a:off x="0" y="10234734"/>
          <a:ext cx="12453256" cy="2120551"/>
        </a:xfrm>
        <a:prstGeom prst="trapezoid">
          <a:avLst>
            <a:gd name="adj" fmla="val 50396"/>
          </a:avLst>
        </a:prstGeom>
        <a:solidFill>
          <a:schemeClr val="accent2">
            <a:hueOff val="-1455363"/>
            <a:satOff val="-83928"/>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REMEMBER</a:t>
          </a:r>
        </a:p>
      </dsp:txBody>
      <dsp:txXfrm>
        <a:off x="2179319" y="10234734"/>
        <a:ext cx="8094616" cy="21205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E5D18-DB0D-4C4A-BD47-0FC6B7520FAA}">
      <dsp:nvSpPr>
        <dsp:cNvPr id="0" name=""/>
        <dsp:cNvSpPr/>
      </dsp:nvSpPr>
      <dsp:spPr>
        <a:xfrm>
          <a:off x="5157945" y="35879"/>
          <a:ext cx="2137365" cy="2120551"/>
        </a:xfrm>
        <a:prstGeom prst="trapezoid">
          <a:avLst>
            <a:gd name="adj" fmla="val 50396"/>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dirty="0"/>
        </a:p>
        <a:p>
          <a:pPr marL="0" lvl="0" indent="0" algn="ctr" defTabSz="1600200">
            <a:lnSpc>
              <a:spcPct val="90000"/>
            </a:lnSpc>
            <a:spcBef>
              <a:spcPct val="0"/>
            </a:spcBef>
            <a:spcAft>
              <a:spcPct val="35000"/>
            </a:spcAft>
            <a:buNone/>
          </a:pPr>
          <a:r>
            <a:rPr lang="en-US" sz="3200" b="1" kern="1200" spc="-150" dirty="0"/>
            <a:t>CREATE</a:t>
          </a:r>
        </a:p>
      </dsp:txBody>
      <dsp:txXfrm>
        <a:off x="5157945" y="35879"/>
        <a:ext cx="2137365" cy="2120551"/>
      </dsp:txXfrm>
    </dsp:sp>
    <dsp:sp modelId="{D07787FE-6173-3B44-BF05-8C1ECD41AAD7}">
      <dsp:nvSpPr>
        <dsp:cNvPr id="0" name=""/>
        <dsp:cNvSpPr/>
      </dsp:nvSpPr>
      <dsp:spPr>
        <a:xfrm>
          <a:off x="4274731" y="2120551"/>
          <a:ext cx="3903792" cy="1752529"/>
        </a:xfrm>
        <a:prstGeom prst="trapezoid">
          <a:avLst>
            <a:gd name="adj" fmla="val 50396"/>
          </a:avLst>
        </a:prstGeom>
        <a:solidFill>
          <a:schemeClr val="accent2">
            <a:hueOff val="-291073"/>
            <a:satOff val="-16786"/>
            <a:lumOff val="172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1" kern="1200" spc="300" dirty="0"/>
            <a:t>EVALUATE</a:t>
          </a:r>
        </a:p>
      </dsp:txBody>
      <dsp:txXfrm>
        <a:off x="4957895" y="2120551"/>
        <a:ext cx="2537464" cy="1752529"/>
      </dsp:txXfrm>
    </dsp:sp>
    <dsp:sp modelId="{4B434E13-504C-C444-A666-3EBD1D0FD320}">
      <dsp:nvSpPr>
        <dsp:cNvPr id="0" name=""/>
        <dsp:cNvSpPr/>
      </dsp:nvSpPr>
      <dsp:spPr>
        <a:xfrm>
          <a:off x="3206048" y="3873080"/>
          <a:ext cx="6041158" cy="2120551"/>
        </a:xfrm>
        <a:prstGeom prst="trapezoid">
          <a:avLst>
            <a:gd name="adj" fmla="val 50396"/>
          </a:avLst>
        </a:prstGeom>
        <a:solidFill>
          <a:schemeClr val="accent2">
            <a:hueOff val="-582145"/>
            <a:satOff val="-33571"/>
            <a:lumOff val="345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ANALYZE</a:t>
          </a:r>
        </a:p>
      </dsp:txBody>
      <dsp:txXfrm>
        <a:off x="4263251" y="3873080"/>
        <a:ext cx="3926752" cy="2120551"/>
      </dsp:txXfrm>
    </dsp:sp>
    <dsp:sp modelId="{F2BEF19A-E105-E547-82E6-D43C3EE0333D}">
      <dsp:nvSpPr>
        <dsp:cNvPr id="0" name=""/>
        <dsp:cNvSpPr/>
      </dsp:nvSpPr>
      <dsp:spPr>
        <a:xfrm>
          <a:off x="2137365" y="5993632"/>
          <a:ext cx="8178524" cy="2120551"/>
        </a:xfrm>
        <a:prstGeom prst="trapezoid">
          <a:avLst>
            <a:gd name="adj" fmla="val 50396"/>
          </a:avLst>
        </a:prstGeom>
        <a:solidFill>
          <a:schemeClr val="accent2">
            <a:hueOff val="-873218"/>
            <a:satOff val="-50357"/>
            <a:lumOff val="5177"/>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APPLY</a:t>
          </a:r>
        </a:p>
      </dsp:txBody>
      <dsp:txXfrm>
        <a:off x="3568607" y="5993632"/>
        <a:ext cx="5316040" cy="2120551"/>
      </dsp:txXfrm>
    </dsp:sp>
    <dsp:sp modelId="{005E1866-0A1B-7B41-89A0-B8280FED8C5F}">
      <dsp:nvSpPr>
        <dsp:cNvPr id="0" name=""/>
        <dsp:cNvSpPr/>
      </dsp:nvSpPr>
      <dsp:spPr>
        <a:xfrm>
          <a:off x="1068682" y="8114183"/>
          <a:ext cx="10315890" cy="2120551"/>
        </a:xfrm>
        <a:prstGeom prst="trapezoid">
          <a:avLst>
            <a:gd name="adj" fmla="val 50396"/>
          </a:avLst>
        </a:prstGeom>
        <a:solidFill>
          <a:schemeClr val="accent2">
            <a:hueOff val="-1164290"/>
            <a:satOff val="-67142"/>
            <a:lumOff val="690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UNDERSTAND</a:t>
          </a:r>
        </a:p>
      </dsp:txBody>
      <dsp:txXfrm>
        <a:off x="2873963" y="8114183"/>
        <a:ext cx="6705328" cy="2120551"/>
      </dsp:txXfrm>
    </dsp:sp>
    <dsp:sp modelId="{99E5BCBD-CD1D-C245-B881-B7D84EBC3035}">
      <dsp:nvSpPr>
        <dsp:cNvPr id="0" name=""/>
        <dsp:cNvSpPr/>
      </dsp:nvSpPr>
      <dsp:spPr>
        <a:xfrm>
          <a:off x="0" y="10234734"/>
          <a:ext cx="12453256" cy="2120551"/>
        </a:xfrm>
        <a:prstGeom prst="trapezoid">
          <a:avLst>
            <a:gd name="adj" fmla="val 50396"/>
          </a:avLst>
        </a:prstGeom>
        <a:solidFill>
          <a:schemeClr val="accent2">
            <a:hueOff val="-1455363"/>
            <a:satOff val="-83928"/>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b="1" kern="1200" spc="300" dirty="0"/>
            <a:t>REMEMBER</a:t>
          </a:r>
        </a:p>
      </dsp:txBody>
      <dsp:txXfrm>
        <a:off x="2179319" y="10234734"/>
        <a:ext cx="8094616" cy="21205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167BE5-D672-D64D-9B55-A01490A3AE37}">
      <dsp:nvSpPr>
        <dsp:cNvPr id="0" name=""/>
        <dsp:cNvSpPr/>
      </dsp:nvSpPr>
      <dsp:spPr>
        <a:xfrm>
          <a:off x="230011" y="0"/>
          <a:ext cx="2497714" cy="995915"/>
        </a:xfrm>
        <a:prstGeom prst="chevron">
          <a:avLst/>
        </a:prstGeom>
        <a:gradFill rotWithShape="0">
          <a:gsLst>
            <a:gs pos="0">
              <a:schemeClr val="accent3">
                <a:shade val="80000"/>
                <a:hueOff val="0"/>
                <a:satOff val="0"/>
                <a:lumOff val="0"/>
                <a:alphaOff val="0"/>
                <a:lumMod val="110000"/>
                <a:satMod val="105000"/>
                <a:tint val="67000"/>
              </a:schemeClr>
            </a:gs>
            <a:gs pos="50000">
              <a:schemeClr val="accent3">
                <a:shade val="80000"/>
                <a:hueOff val="0"/>
                <a:satOff val="0"/>
                <a:lumOff val="0"/>
                <a:alphaOff val="0"/>
                <a:lumMod val="105000"/>
                <a:satMod val="103000"/>
                <a:tint val="73000"/>
              </a:schemeClr>
            </a:gs>
            <a:gs pos="100000">
              <a:schemeClr val="accent3">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lumMod val="65000"/>
                  <a:lumOff val="35000"/>
                </a:schemeClr>
              </a:solidFill>
            </a:rPr>
            <a:t>Academic Focus</a:t>
          </a:r>
        </a:p>
      </dsp:txBody>
      <dsp:txXfrm>
        <a:off x="727969" y="0"/>
        <a:ext cx="1501799" cy="995915"/>
      </dsp:txXfrm>
    </dsp:sp>
    <dsp:sp modelId="{2FE44B69-10A2-104D-B229-97CEB8DB62AA}">
      <dsp:nvSpPr>
        <dsp:cNvPr id="0" name=""/>
        <dsp:cNvSpPr/>
      </dsp:nvSpPr>
      <dsp:spPr>
        <a:xfrm>
          <a:off x="2371554" y="0"/>
          <a:ext cx="2497714" cy="995915"/>
        </a:xfrm>
        <a:prstGeom prst="chevron">
          <a:avLst/>
        </a:prstGeom>
        <a:gradFill rotWithShape="0">
          <a:gsLst>
            <a:gs pos="0">
              <a:schemeClr val="accent3">
                <a:shade val="80000"/>
                <a:hueOff val="0"/>
                <a:satOff val="0"/>
                <a:lumOff val="9546"/>
                <a:alphaOff val="0"/>
                <a:lumMod val="110000"/>
                <a:satMod val="105000"/>
                <a:tint val="67000"/>
              </a:schemeClr>
            </a:gs>
            <a:gs pos="50000">
              <a:schemeClr val="accent3">
                <a:shade val="80000"/>
                <a:hueOff val="0"/>
                <a:satOff val="0"/>
                <a:lumOff val="9546"/>
                <a:alphaOff val="0"/>
                <a:lumMod val="105000"/>
                <a:satMod val="103000"/>
                <a:tint val="73000"/>
              </a:schemeClr>
            </a:gs>
            <a:gs pos="100000">
              <a:schemeClr val="accent3">
                <a:shade val="80000"/>
                <a:hueOff val="0"/>
                <a:satOff val="0"/>
                <a:lumOff val="95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lumMod val="65000"/>
                  <a:lumOff val="35000"/>
                </a:schemeClr>
              </a:solidFill>
            </a:rPr>
            <a:t>Major &amp; Minor</a:t>
          </a:r>
        </a:p>
      </dsp:txBody>
      <dsp:txXfrm>
        <a:off x="2869512" y="0"/>
        <a:ext cx="1501799" cy="995915"/>
      </dsp:txXfrm>
    </dsp:sp>
    <dsp:sp modelId="{B4A1EE46-A2DA-1C49-9B04-4A8A61835A24}">
      <dsp:nvSpPr>
        <dsp:cNvPr id="0" name=""/>
        <dsp:cNvSpPr/>
      </dsp:nvSpPr>
      <dsp:spPr>
        <a:xfrm>
          <a:off x="4497935" y="0"/>
          <a:ext cx="2497714" cy="995915"/>
        </a:xfrm>
        <a:prstGeom prst="chevron">
          <a:avLst/>
        </a:prstGeom>
        <a:gradFill rotWithShape="0">
          <a:gsLst>
            <a:gs pos="0">
              <a:schemeClr val="accent3">
                <a:shade val="80000"/>
                <a:hueOff val="0"/>
                <a:satOff val="0"/>
                <a:lumOff val="19092"/>
                <a:alphaOff val="0"/>
                <a:lumMod val="110000"/>
                <a:satMod val="105000"/>
                <a:tint val="67000"/>
              </a:schemeClr>
            </a:gs>
            <a:gs pos="50000">
              <a:schemeClr val="accent3">
                <a:shade val="80000"/>
                <a:hueOff val="0"/>
                <a:satOff val="0"/>
                <a:lumOff val="19092"/>
                <a:alphaOff val="0"/>
                <a:lumMod val="105000"/>
                <a:satMod val="103000"/>
                <a:tint val="73000"/>
              </a:schemeClr>
            </a:gs>
            <a:gs pos="100000">
              <a:schemeClr val="accent3">
                <a:shade val="80000"/>
                <a:hueOff val="0"/>
                <a:satOff val="0"/>
                <a:lumOff val="1909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lumMod val="50000"/>
                  <a:lumOff val="50000"/>
                </a:schemeClr>
              </a:solidFill>
            </a:rPr>
            <a:t>Career of interest</a:t>
          </a:r>
        </a:p>
      </dsp:txBody>
      <dsp:txXfrm>
        <a:off x="4995893" y="0"/>
        <a:ext cx="1501799" cy="9959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BCD00-7078-8D41-A52F-482AF013F971}">
      <dsp:nvSpPr>
        <dsp:cNvPr id="0" name=""/>
        <dsp:cNvSpPr/>
      </dsp:nvSpPr>
      <dsp:spPr>
        <a:xfrm>
          <a:off x="56930" y="0"/>
          <a:ext cx="2579228" cy="995915"/>
        </a:xfrm>
        <a:prstGeom prst="chevron">
          <a:avLst/>
        </a:prstGeom>
        <a:gradFill rotWithShape="0">
          <a:gsLst>
            <a:gs pos="0">
              <a:schemeClr val="accent4">
                <a:shade val="80000"/>
                <a:hueOff val="0"/>
                <a:satOff val="0"/>
                <a:lumOff val="0"/>
                <a:alphaOff val="0"/>
                <a:satMod val="103000"/>
                <a:lumMod val="102000"/>
                <a:tint val="94000"/>
              </a:schemeClr>
            </a:gs>
            <a:gs pos="50000">
              <a:schemeClr val="accent4">
                <a:shade val="80000"/>
                <a:hueOff val="0"/>
                <a:satOff val="0"/>
                <a:lumOff val="0"/>
                <a:alphaOff val="0"/>
                <a:satMod val="110000"/>
                <a:lumMod val="100000"/>
                <a:shade val="100000"/>
              </a:schemeClr>
            </a:gs>
            <a:gs pos="100000">
              <a:schemeClr val="accent4">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Course Buddy</a:t>
          </a:r>
        </a:p>
      </dsp:txBody>
      <dsp:txXfrm>
        <a:off x="554888" y="0"/>
        <a:ext cx="1583313" cy="995915"/>
      </dsp:txXfrm>
    </dsp:sp>
    <dsp:sp modelId="{817A1404-4E7D-4345-9B89-4BB970E9A0BD}">
      <dsp:nvSpPr>
        <dsp:cNvPr id="0" name=""/>
        <dsp:cNvSpPr/>
      </dsp:nvSpPr>
      <dsp:spPr>
        <a:xfrm>
          <a:off x="2323422" y="0"/>
          <a:ext cx="2579228" cy="995915"/>
        </a:xfrm>
        <a:prstGeom prst="chevron">
          <a:avLst/>
        </a:prstGeom>
        <a:gradFill rotWithShape="0">
          <a:gsLst>
            <a:gs pos="0">
              <a:schemeClr val="accent4">
                <a:shade val="80000"/>
                <a:hueOff val="-256642"/>
                <a:satOff val="0"/>
                <a:lumOff val="16938"/>
                <a:alphaOff val="0"/>
                <a:satMod val="103000"/>
                <a:lumMod val="102000"/>
                <a:tint val="94000"/>
              </a:schemeClr>
            </a:gs>
            <a:gs pos="50000">
              <a:schemeClr val="accent4">
                <a:shade val="80000"/>
                <a:hueOff val="-256642"/>
                <a:satOff val="0"/>
                <a:lumOff val="16938"/>
                <a:alphaOff val="0"/>
                <a:satMod val="110000"/>
                <a:lumMod val="100000"/>
                <a:shade val="100000"/>
              </a:schemeClr>
            </a:gs>
            <a:gs pos="100000">
              <a:schemeClr val="accent4">
                <a:shade val="80000"/>
                <a:hueOff val="-256642"/>
                <a:satOff val="0"/>
                <a:lumOff val="169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Syllabus</a:t>
          </a:r>
        </a:p>
      </dsp:txBody>
      <dsp:txXfrm>
        <a:off x="2821380" y="0"/>
        <a:ext cx="1583313" cy="995915"/>
      </dsp:txXfrm>
    </dsp:sp>
    <dsp:sp modelId="{9B1604C4-2E0F-AC4A-9670-33606F4D592B}">
      <dsp:nvSpPr>
        <dsp:cNvPr id="0" name=""/>
        <dsp:cNvSpPr/>
      </dsp:nvSpPr>
      <dsp:spPr>
        <a:xfrm>
          <a:off x="4644727" y="0"/>
          <a:ext cx="2579228" cy="995915"/>
        </a:xfrm>
        <a:prstGeom prst="chevron">
          <a:avLst/>
        </a:prstGeom>
        <a:gradFill rotWithShape="0">
          <a:gsLst>
            <a:gs pos="0">
              <a:schemeClr val="accent4">
                <a:shade val="80000"/>
                <a:hueOff val="-513283"/>
                <a:satOff val="0"/>
                <a:lumOff val="33875"/>
                <a:alphaOff val="0"/>
                <a:satMod val="103000"/>
                <a:lumMod val="102000"/>
                <a:tint val="94000"/>
              </a:schemeClr>
            </a:gs>
            <a:gs pos="50000">
              <a:schemeClr val="accent4">
                <a:shade val="80000"/>
                <a:hueOff val="-513283"/>
                <a:satOff val="0"/>
                <a:lumOff val="33875"/>
                <a:alphaOff val="0"/>
                <a:satMod val="110000"/>
                <a:lumMod val="100000"/>
                <a:shade val="100000"/>
              </a:schemeClr>
            </a:gs>
            <a:gs pos="100000">
              <a:schemeClr val="accent4">
                <a:shade val="80000"/>
                <a:hueOff val="-513283"/>
                <a:satOff val="0"/>
                <a:lumOff val="3387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Student’s Choice</a:t>
          </a:r>
        </a:p>
      </dsp:txBody>
      <dsp:txXfrm>
        <a:off x="5142685" y="0"/>
        <a:ext cx="1583313" cy="9959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E90DF-240C-794B-88A6-951A59F06398}">
      <dsp:nvSpPr>
        <dsp:cNvPr id="0" name=""/>
        <dsp:cNvSpPr/>
      </dsp:nvSpPr>
      <dsp:spPr>
        <a:xfrm>
          <a:off x="0" y="0"/>
          <a:ext cx="2470516" cy="988206"/>
        </a:xfrm>
        <a:prstGeom prst="chevron">
          <a:avLst/>
        </a:prstGeom>
        <a:solidFill>
          <a:schemeClr val="accent2">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Course Buddy Key Topic</a:t>
          </a:r>
          <a:endParaRPr lang="en-US" sz="1800" kern="1200" dirty="0"/>
        </a:p>
      </dsp:txBody>
      <dsp:txXfrm>
        <a:off x="494103" y="0"/>
        <a:ext cx="1482310" cy="988206"/>
      </dsp:txXfrm>
    </dsp:sp>
    <dsp:sp modelId="{5D6E505B-DDD1-854A-BED2-55A905F31572}">
      <dsp:nvSpPr>
        <dsp:cNvPr id="0" name=""/>
        <dsp:cNvSpPr/>
      </dsp:nvSpPr>
      <dsp:spPr>
        <a:xfrm>
          <a:off x="2225492" y="3854"/>
          <a:ext cx="2470516" cy="988206"/>
        </a:xfrm>
        <a:prstGeom prst="chevron">
          <a:avLst/>
        </a:prstGeom>
        <a:solidFill>
          <a:schemeClr val="accent2">
            <a:shade val="50000"/>
            <a:hueOff val="-394116"/>
            <a:satOff val="5189"/>
            <a:lumOff val="3107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Statistical Inference</a:t>
          </a:r>
          <a:endParaRPr lang="en-US" sz="1800" kern="1200" dirty="0"/>
        </a:p>
      </dsp:txBody>
      <dsp:txXfrm>
        <a:off x="2719595" y="3854"/>
        <a:ext cx="1482310" cy="988206"/>
      </dsp:txXfrm>
    </dsp:sp>
    <dsp:sp modelId="{A80A58CA-CF12-A543-AEEC-AB41603FB769}">
      <dsp:nvSpPr>
        <dsp:cNvPr id="0" name=""/>
        <dsp:cNvSpPr/>
      </dsp:nvSpPr>
      <dsp:spPr>
        <a:xfrm>
          <a:off x="4448956" y="3854"/>
          <a:ext cx="2470516" cy="988206"/>
        </a:xfrm>
        <a:prstGeom prst="chevron">
          <a:avLst/>
        </a:prstGeom>
        <a:solidFill>
          <a:schemeClr val="accent2">
            <a:shade val="50000"/>
            <a:hueOff val="-394116"/>
            <a:satOff val="5189"/>
            <a:lumOff val="3107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Student or Instructor choice</a:t>
          </a:r>
          <a:endParaRPr lang="en-US" sz="1800" kern="1200" dirty="0"/>
        </a:p>
      </dsp:txBody>
      <dsp:txXfrm>
        <a:off x="4943059" y="3854"/>
        <a:ext cx="1482310" cy="988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6A92F-621C-DB46-BC8E-7182EEC47738}">
      <dsp:nvSpPr>
        <dsp:cNvPr id="0" name=""/>
        <dsp:cNvSpPr/>
      </dsp:nvSpPr>
      <dsp:spPr>
        <a:xfrm>
          <a:off x="1934" y="0"/>
          <a:ext cx="2357189" cy="827570"/>
        </a:xfrm>
        <a:prstGeom prst="chevron">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6A4D"/>
              </a:solidFill>
            </a:rPr>
            <a:t>AI-guided prompting</a:t>
          </a:r>
        </a:p>
      </dsp:txBody>
      <dsp:txXfrm>
        <a:off x="415719" y="0"/>
        <a:ext cx="1529619" cy="827570"/>
      </dsp:txXfrm>
    </dsp:sp>
    <dsp:sp modelId="{873460FA-055C-0342-9359-A90FD0DBA8CE}">
      <dsp:nvSpPr>
        <dsp:cNvPr id="0" name=""/>
        <dsp:cNvSpPr/>
      </dsp:nvSpPr>
      <dsp:spPr>
        <a:xfrm>
          <a:off x="2123405" y="0"/>
          <a:ext cx="2357189" cy="827570"/>
        </a:xfrm>
        <a:prstGeom prst="chevron">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6A4D"/>
              </a:solidFill>
            </a:rPr>
            <a:t>Reflection</a:t>
          </a:r>
        </a:p>
      </dsp:txBody>
      <dsp:txXfrm>
        <a:off x="2537190" y="0"/>
        <a:ext cx="1529619" cy="827570"/>
      </dsp:txXfrm>
    </dsp:sp>
    <dsp:sp modelId="{4F76AD79-A4B1-9C4C-A7F4-599A10BB7544}">
      <dsp:nvSpPr>
        <dsp:cNvPr id="0" name=""/>
        <dsp:cNvSpPr/>
      </dsp:nvSpPr>
      <dsp:spPr>
        <a:xfrm>
          <a:off x="4235223" y="0"/>
          <a:ext cx="2357189" cy="827570"/>
        </a:xfrm>
        <a:prstGeom prst="chevron">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69BE28"/>
              </a:solidFill>
            </a:rPr>
            <a:t>Learn</a:t>
          </a:r>
        </a:p>
      </dsp:txBody>
      <dsp:txXfrm>
        <a:off x="4649008" y="0"/>
        <a:ext cx="1529619" cy="8275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A0501-9383-8B4D-BA5F-3F50F85FC86E}">
      <dsp:nvSpPr>
        <dsp:cNvPr id="0" name=""/>
        <dsp:cNvSpPr/>
      </dsp:nvSpPr>
      <dsp:spPr>
        <a:xfrm>
          <a:off x="0" y="199940"/>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solidFill>
                <a:schemeClr val="accent2">
                  <a:lumMod val="75000"/>
                </a:schemeClr>
              </a:solidFill>
              <a:latin typeface="Aptos" panose="020B0004020202020204" pitchFamily="34" charset="0"/>
            </a:rPr>
            <a:t>Statistics Toolbox with AI</a:t>
          </a:r>
        </a:p>
      </dsp:txBody>
      <dsp:txXfrm>
        <a:off x="0" y="199940"/>
        <a:ext cx="2288465" cy="1373079"/>
      </dsp:txXfrm>
    </dsp:sp>
    <dsp:sp modelId="{D4398D99-4290-5847-A784-D7F90D51C0F4}">
      <dsp:nvSpPr>
        <dsp:cNvPr id="0" name=""/>
        <dsp:cNvSpPr/>
      </dsp:nvSpPr>
      <dsp:spPr>
        <a:xfrm>
          <a:off x="2553584" y="223900"/>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latin typeface="Aptos" panose="020B0004020202020204" pitchFamily="34" charset="0"/>
            </a:rPr>
            <a:t>Statistics approachable and fun </a:t>
          </a:r>
        </a:p>
      </dsp:txBody>
      <dsp:txXfrm>
        <a:off x="2553584" y="223900"/>
        <a:ext cx="2288465" cy="1373079"/>
      </dsp:txXfrm>
    </dsp:sp>
    <dsp:sp modelId="{23A89064-6972-D042-9B96-5C1B4EF08BA2}">
      <dsp:nvSpPr>
        <dsp:cNvPr id="0" name=""/>
        <dsp:cNvSpPr/>
      </dsp:nvSpPr>
      <dsp:spPr>
        <a:xfrm>
          <a:off x="4999268" y="223900"/>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solidFill>
                <a:schemeClr val="accent2">
                  <a:lumMod val="75000"/>
                </a:schemeClr>
              </a:solidFill>
              <a:latin typeface="Aptos" panose="020B0004020202020204" pitchFamily="34" charset="0"/>
            </a:rPr>
            <a:t>Hands-on activity</a:t>
          </a:r>
        </a:p>
      </dsp:txBody>
      <dsp:txXfrm>
        <a:off x="4999268" y="223900"/>
        <a:ext cx="2288465" cy="1373079"/>
      </dsp:txXfrm>
    </dsp:sp>
    <dsp:sp modelId="{B8081CC4-4BE4-8A45-86D6-75ED6A8F7D42}">
      <dsp:nvSpPr>
        <dsp:cNvPr id="0" name=""/>
        <dsp:cNvSpPr/>
      </dsp:nvSpPr>
      <dsp:spPr>
        <a:xfrm>
          <a:off x="0" y="1801866"/>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latin typeface="Aptos" panose="020B0004020202020204" pitchFamily="34" charset="0"/>
            </a:rPr>
            <a:t>Bridge statistics discipline to many</a:t>
          </a:r>
        </a:p>
      </dsp:txBody>
      <dsp:txXfrm>
        <a:off x="0" y="1801866"/>
        <a:ext cx="2288465" cy="1373079"/>
      </dsp:txXfrm>
    </dsp:sp>
    <dsp:sp modelId="{2E99361F-AAC8-8645-BA9E-0C62B21C8F93}">
      <dsp:nvSpPr>
        <dsp:cNvPr id="0" name=""/>
        <dsp:cNvSpPr/>
      </dsp:nvSpPr>
      <dsp:spPr>
        <a:xfrm>
          <a:off x="2517312" y="1801866"/>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spc="0" dirty="0">
              <a:solidFill>
                <a:schemeClr val="accent4">
                  <a:lumMod val="75000"/>
                </a:schemeClr>
              </a:solidFill>
              <a:effectLst/>
              <a:latin typeface="Aptos" panose="020B0004020202020204" pitchFamily="34" charset="0"/>
              <a:ea typeface="Aptos" panose="020B0004020202020204" pitchFamily="34" charset="0"/>
              <a:cs typeface="Times New Roman" panose="02020603050405020304" pitchFamily="18" charset="0"/>
            </a:rPr>
            <a:t>AI pedagogy </a:t>
          </a:r>
        </a:p>
        <a:p>
          <a:pPr marL="0" lvl="0" indent="0" algn="ctr" defTabSz="889000">
            <a:lnSpc>
              <a:spcPct val="100000"/>
            </a:lnSpc>
            <a:spcBef>
              <a:spcPct val="0"/>
            </a:spcBef>
            <a:spcAft>
              <a:spcPts val="0"/>
            </a:spcAft>
            <a:buNone/>
          </a:pPr>
          <a:r>
            <a:rPr lang="en-US" sz="1600" b="0" i="0" kern="1200" spc="0" dirty="0">
              <a:solidFill>
                <a:schemeClr val="accent4">
                  <a:lumMod val="75000"/>
                </a:schemeClr>
              </a:solidFill>
              <a:effectLst/>
              <a:latin typeface="Aptos" panose="020B0004020202020204" pitchFamily="34" charset="0"/>
              <a:ea typeface="Aptos" panose="020B0004020202020204" pitchFamily="34" charset="0"/>
              <a:cs typeface="Times New Roman" panose="02020603050405020304" pitchFamily="18" charset="0"/>
            </a:rPr>
            <a:t>Support metacognition, reflection and higher order thinking.</a:t>
          </a:r>
          <a:endParaRPr lang="en-US" sz="1600" b="0" i="0" kern="1200" spc="0" dirty="0">
            <a:solidFill>
              <a:schemeClr val="accent4">
                <a:lumMod val="75000"/>
              </a:schemeClr>
            </a:solidFill>
          </a:endParaRPr>
        </a:p>
      </dsp:txBody>
      <dsp:txXfrm>
        <a:off x="2517312" y="1801866"/>
        <a:ext cx="2288465" cy="1373079"/>
      </dsp:txXfrm>
    </dsp:sp>
    <dsp:sp modelId="{8A14D880-2F30-A245-9A9A-6BF6ADC457AE}">
      <dsp:nvSpPr>
        <dsp:cNvPr id="0" name=""/>
        <dsp:cNvSpPr/>
      </dsp:nvSpPr>
      <dsp:spPr>
        <a:xfrm>
          <a:off x="5034625" y="1801866"/>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latin typeface="Aptos" panose="020B0004020202020204" pitchFamily="34" charset="0"/>
            </a:rPr>
            <a:t>Personalized activity </a:t>
          </a:r>
        </a:p>
      </dsp:txBody>
      <dsp:txXfrm>
        <a:off x="5034625" y="1801866"/>
        <a:ext cx="2288465" cy="1373079"/>
      </dsp:txXfrm>
    </dsp:sp>
    <dsp:sp modelId="{A8D009CF-D1F1-294F-BEDC-BE6FD9DBD34D}">
      <dsp:nvSpPr>
        <dsp:cNvPr id="0" name=""/>
        <dsp:cNvSpPr/>
      </dsp:nvSpPr>
      <dsp:spPr>
        <a:xfrm>
          <a:off x="0" y="3403792"/>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spc="300" dirty="0">
              <a:solidFill>
                <a:schemeClr val="accent2">
                  <a:lumMod val="75000"/>
                </a:schemeClr>
              </a:solidFill>
              <a:latin typeface="Aptos" panose="020B0004020202020204" pitchFamily="34" charset="0"/>
            </a:rPr>
            <a:t>Curiosity-driven exploration to boost connection to statistical concepts</a:t>
          </a:r>
          <a:r>
            <a:rPr lang="en-US" sz="1800" b="0" kern="1200" dirty="0">
              <a:solidFill>
                <a:schemeClr val="accent2">
                  <a:lumMod val="75000"/>
                </a:schemeClr>
              </a:solidFill>
              <a:latin typeface="Aptos" panose="020B0004020202020204" pitchFamily="34" charset="0"/>
            </a:rPr>
            <a:t>.</a:t>
          </a:r>
        </a:p>
      </dsp:txBody>
      <dsp:txXfrm>
        <a:off x="0" y="3403792"/>
        <a:ext cx="2288465" cy="1373079"/>
      </dsp:txXfrm>
    </dsp:sp>
    <dsp:sp modelId="{66BA37AD-ED6B-5D45-8F69-70965E0DF44D}">
      <dsp:nvSpPr>
        <dsp:cNvPr id="0" name=""/>
        <dsp:cNvSpPr/>
      </dsp:nvSpPr>
      <dsp:spPr>
        <a:xfrm>
          <a:off x="2443097" y="3405481"/>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spc="300" dirty="0">
              <a:latin typeface="Aptos" panose="020B0004020202020204" pitchFamily="34" charset="0"/>
            </a:rPr>
            <a:t>Reflection</a:t>
          </a:r>
        </a:p>
      </dsp:txBody>
      <dsp:txXfrm>
        <a:off x="2443097" y="3405481"/>
        <a:ext cx="2288465" cy="1373079"/>
      </dsp:txXfrm>
    </dsp:sp>
    <dsp:sp modelId="{5D0DDD43-8E33-0944-BD44-D8A1B1CDB0E4}">
      <dsp:nvSpPr>
        <dsp:cNvPr id="0" name=""/>
        <dsp:cNvSpPr/>
      </dsp:nvSpPr>
      <dsp:spPr>
        <a:xfrm>
          <a:off x="5034625" y="3403792"/>
          <a:ext cx="2288465" cy="1373079"/>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spc="300" dirty="0">
              <a:solidFill>
                <a:schemeClr val="accent2">
                  <a:lumMod val="75000"/>
                </a:schemeClr>
              </a:solidFill>
              <a:latin typeface="Aptos" panose="020B0004020202020204" pitchFamily="34" charset="0"/>
            </a:rPr>
            <a:t>Awareness of role of statistics in sciences and beyond </a:t>
          </a:r>
        </a:p>
      </dsp:txBody>
      <dsp:txXfrm>
        <a:off x="5034625" y="3403792"/>
        <a:ext cx="2288465" cy="137307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D1C2A-9139-2142-94A7-491727EEBB8D}" type="datetimeFigureOut">
              <a:rPr lang="en-US" smtClean="0"/>
              <a:t>5/28/26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489DB-9792-764B-9B31-36E716C8C3C5}" type="slidenum">
              <a:rPr lang="en-US" smtClean="0"/>
              <a:t>‹#›</a:t>
            </a:fld>
            <a:endParaRPr lang="en-US"/>
          </a:p>
        </p:txBody>
      </p:sp>
    </p:spTree>
    <p:extLst>
      <p:ext uri="{BB962C8B-B14F-4D97-AF65-F5344CB8AC3E}">
        <p14:creationId xmlns:p14="http://schemas.microsoft.com/office/powerpoint/2010/main" val="27614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a:t>
            </a:fld>
            <a:endParaRPr lang="en-US"/>
          </a:p>
        </p:txBody>
      </p:sp>
    </p:spTree>
    <p:extLst>
      <p:ext uri="{BB962C8B-B14F-4D97-AF65-F5344CB8AC3E}">
        <p14:creationId xmlns:p14="http://schemas.microsoft.com/office/powerpoint/2010/main" val="1383437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10</a:t>
            </a:fld>
            <a:endParaRPr lang="en-US"/>
          </a:p>
        </p:txBody>
      </p:sp>
    </p:spTree>
    <p:extLst>
      <p:ext uri="{BB962C8B-B14F-4D97-AF65-F5344CB8AC3E}">
        <p14:creationId xmlns:p14="http://schemas.microsoft.com/office/powerpoint/2010/main" val="2982124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11</a:t>
            </a:fld>
            <a:endParaRPr lang="en-US"/>
          </a:p>
        </p:txBody>
      </p:sp>
    </p:spTree>
    <p:extLst>
      <p:ext uri="{BB962C8B-B14F-4D97-AF65-F5344CB8AC3E}">
        <p14:creationId xmlns:p14="http://schemas.microsoft.com/office/powerpoint/2010/main" val="1760722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12</a:t>
            </a:fld>
            <a:endParaRPr lang="en-US"/>
          </a:p>
        </p:txBody>
      </p:sp>
    </p:spTree>
    <p:extLst>
      <p:ext uri="{BB962C8B-B14F-4D97-AF65-F5344CB8AC3E}">
        <p14:creationId xmlns:p14="http://schemas.microsoft.com/office/powerpoint/2010/main" val="3140809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82DA8-B262-442C-989B-03303C4A1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A2EE9-0C45-289D-8FAD-5456F29FF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6B9959-1672-A882-E456-BDA2AD10A6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57A691-9B67-8794-E6F8-DC3B5BF9EEC0}"/>
              </a:ext>
            </a:extLst>
          </p:cNvPr>
          <p:cNvSpPr>
            <a:spLocks noGrp="1"/>
          </p:cNvSpPr>
          <p:nvPr>
            <p:ph type="sldNum" sz="quarter" idx="5"/>
          </p:nvPr>
        </p:nvSpPr>
        <p:spPr/>
        <p:txBody>
          <a:bodyPr/>
          <a:lstStyle/>
          <a:p>
            <a:fld id="{23A489DB-9792-764B-9B31-36E716C8C3C5}" type="slidenum">
              <a:rPr lang="en-US" smtClean="0"/>
              <a:t>13</a:t>
            </a:fld>
            <a:endParaRPr lang="en-US"/>
          </a:p>
        </p:txBody>
      </p:sp>
    </p:spTree>
    <p:extLst>
      <p:ext uri="{BB962C8B-B14F-4D97-AF65-F5344CB8AC3E}">
        <p14:creationId xmlns:p14="http://schemas.microsoft.com/office/powerpoint/2010/main" val="447041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3A489DB-9792-764B-9B31-36E716C8C3C5}" type="slidenum">
              <a:rPr lang="en-US" smtClean="0"/>
              <a:t>14</a:t>
            </a:fld>
            <a:endParaRPr lang="en-US"/>
          </a:p>
        </p:txBody>
      </p:sp>
    </p:spTree>
    <p:extLst>
      <p:ext uri="{BB962C8B-B14F-4D97-AF65-F5344CB8AC3E}">
        <p14:creationId xmlns:p14="http://schemas.microsoft.com/office/powerpoint/2010/main" val="44642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80AE31E-5CA3-C844-84D6-3817C634CD7C}" type="slidenum">
              <a:rPr lang="en-US" smtClean="0"/>
              <a:t>15</a:t>
            </a:fld>
            <a:endParaRPr lang="en-US"/>
          </a:p>
        </p:txBody>
      </p:sp>
    </p:spTree>
    <p:extLst>
      <p:ext uri="{BB962C8B-B14F-4D97-AF65-F5344CB8AC3E}">
        <p14:creationId xmlns:p14="http://schemas.microsoft.com/office/powerpoint/2010/main" val="3873805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16</a:t>
            </a:fld>
            <a:endParaRPr lang="en-US"/>
          </a:p>
        </p:txBody>
      </p:sp>
    </p:spTree>
    <p:extLst>
      <p:ext uri="{BB962C8B-B14F-4D97-AF65-F5344CB8AC3E}">
        <p14:creationId xmlns:p14="http://schemas.microsoft.com/office/powerpoint/2010/main" val="3617077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17</a:t>
            </a:fld>
            <a:endParaRPr lang="en-US"/>
          </a:p>
        </p:txBody>
      </p:sp>
    </p:spTree>
    <p:extLst>
      <p:ext uri="{BB962C8B-B14F-4D97-AF65-F5344CB8AC3E}">
        <p14:creationId xmlns:p14="http://schemas.microsoft.com/office/powerpoint/2010/main" val="519132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2</a:t>
            </a:fld>
            <a:endParaRPr lang="en-US"/>
          </a:p>
        </p:txBody>
      </p:sp>
    </p:spTree>
    <p:extLst>
      <p:ext uri="{BB962C8B-B14F-4D97-AF65-F5344CB8AC3E}">
        <p14:creationId xmlns:p14="http://schemas.microsoft.com/office/powerpoint/2010/main" val="1762826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3A489DB-9792-764B-9B31-36E716C8C3C5}" type="slidenum">
              <a:rPr lang="en-US" smtClean="0"/>
              <a:t>3</a:t>
            </a:fld>
            <a:endParaRPr lang="en-US"/>
          </a:p>
        </p:txBody>
      </p:sp>
    </p:spTree>
    <p:extLst>
      <p:ext uri="{BB962C8B-B14F-4D97-AF65-F5344CB8AC3E}">
        <p14:creationId xmlns:p14="http://schemas.microsoft.com/office/powerpoint/2010/main" val="1214947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p:txBody>
      </p:sp>
      <p:sp>
        <p:nvSpPr>
          <p:cNvPr id="4" name="Slide Number Placeholder 3"/>
          <p:cNvSpPr>
            <a:spLocks noGrp="1"/>
          </p:cNvSpPr>
          <p:nvPr>
            <p:ph type="sldNum" sz="quarter" idx="5"/>
          </p:nvPr>
        </p:nvSpPr>
        <p:spPr/>
        <p:txBody>
          <a:bodyPr/>
          <a:lstStyle/>
          <a:p>
            <a:fld id="{23A489DB-9792-764B-9B31-36E716C8C3C5}" type="slidenum">
              <a:rPr lang="en-US" smtClean="0"/>
              <a:t>4</a:t>
            </a:fld>
            <a:endParaRPr lang="en-US"/>
          </a:p>
        </p:txBody>
      </p:sp>
    </p:spTree>
    <p:extLst>
      <p:ext uri="{BB962C8B-B14F-4D97-AF65-F5344CB8AC3E}">
        <p14:creationId xmlns:p14="http://schemas.microsoft.com/office/powerpoint/2010/main" val="2984126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3A489DB-9792-764B-9B31-36E716C8C3C5}" type="slidenum">
              <a:rPr lang="en-US" smtClean="0"/>
              <a:t>5</a:t>
            </a:fld>
            <a:endParaRPr lang="en-US"/>
          </a:p>
        </p:txBody>
      </p:sp>
    </p:spTree>
    <p:extLst>
      <p:ext uri="{BB962C8B-B14F-4D97-AF65-F5344CB8AC3E}">
        <p14:creationId xmlns:p14="http://schemas.microsoft.com/office/powerpoint/2010/main" val="1529650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syllabus AI statement establishes expectations for responsible AI use and communication in the course.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can be customized according to your institutions' guidelines.</a:t>
            </a:r>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6</a:t>
            </a:fld>
            <a:endParaRPr lang="en-US"/>
          </a:p>
        </p:txBody>
      </p:sp>
    </p:spTree>
    <p:extLst>
      <p:ext uri="{BB962C8B-B14F-4D97-AF65-F5344CB8AC3E}">
        <p14:creationId xmlns:p14="http://schemas.microsoft.com/office/powerpoint/2010/main" val="67785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AI-modified labs serve as the primary learning space for developing statistical and technical skills, enriched with AI activities that support conceptual understanding. AI LABS are described in more detail in Base-on-AI model. </a:t>
            </a:r>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7</a:t>
            </a:fld>
            <a:endParaRPr lang="en-US"/>
          </a:p>
        </p:txBody>
      </p:sp>
    </p:spTree>
    <p:extLst>
      <p:ext uri="{BB962C8B-B14F-4D97-AF65-F5344CB8AC3E}">
        <p14:creationId xmlns:p14="http://schemas.microsoft.com/office/powerpoint/2010/main" val="394209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3A489DB-9792-764B-9B31-36E716C8C3C5}" type="slidenum">
              <a:rPr lang="en-US" smtClean="0"/>
              <a:t>8</a:t>
            </a:fld>
            <a:endParaRPr lang="en-US"/>
          </a:p>
        </p:txBody>
      </p:sp>
    </p:spTree>
    <p:extLst>
      <p:ext uri="{BB962C8B-B14F-4D97-AF65-F5344CB8AC3E}">
        <p14:creationId xmlns:p14="http://schemas.microsoft.com/office/powerpoint/2010/main" val="3106907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A489DB-9792-764B-9B31-36E716C8C3C5}" type="slidenum">
              <a:rPr lang="en-US" smtClean="0"/>
              <a:t>9</a:t>
            </a:fld>
            <a:endParaRPr lang="en-US"/>
          </a:p>
        </p:txBody>
      </p:sp>
    </p:spTree>
    <p:extLst>
      <p:ext uri="{BB962C8B-B14F-4D97-AF65-F5344CB8AC3E}">
        <p14:creationId xmlns:p14="http://schemas.microsoft.com/office/powerpoint/2010/main" val="140203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F45C-73D6-63FB-CD62-9A4697FC91B5}"/>
              </a:ext>
            </a:extLst>
          </p:cNvPr>
          <p:cNvSpPr>
            <a:spLocks noGrp="1"/>
          </p:cNvSpPr>
          <p:nvPr>
            <p:ph type="ctrTitle"/>
          </p:nvPr>
        </p:nvSpPr>
        <p:spPr>
          <a:xfrm>
            <a:off x="1524000" y="1122363"/>
            <a:ext cx="9144000" cy="2387600"/>
          </a:xfrm>
          <a:prstGeom prst="rect">
            <a:avLst/>
          </a:prstGeom>
        </p:spPr>
        <p:txBody>
          <a:bodyPr anchor="b"/>
          <a:lstStyle>
            <a:lvl1pPr algn="ctr">
              <a:defRPr sz="6000" b="1" i="0">
                <a:solidFill>
                  <a:srgbClr val="69BE28"/>
                </a:solidFill>
                <a:latin typeface="Trade Gothic Next Heavy" panose="020B05030403030200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C91EB4EF-F767-B6F8-4E81-412D2EA3399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1" i="0">
                <a:solidFill>
                  <a:srgbClr val="006A4D"/>
                </a:solidFill>
                <a:latin typeface="Trade Gothic Next Cond" panose="020B05060403030200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0CF766D-8D05-A6BC-D56A-0C5EA0BB67AB}"/>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5" name="Footer Placeholder 4">
            <a:extLst>
              <a:ext uri="{FF2B5EF4-FFF2-40B4-BE49-F238E27FC236}">
                <a16:creationId xmlns:a16="http://schemas.microsoft.com/office/drawing/2014/main" id="{12183DB0-AC48-5432-6095-8C0447B5F6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EE8066-000D-1458-CDE3-E9BD9F71BF46}"/>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pic>
        <p:nvPicPr>
          <p:cNvPr id="8" name="Picture 7">
            <a:extLst>
              <a:ext uri="{FF2B5EF4-FFF2-40B4-BE49-F238E27FC236}">
                <a16:creationId xmlns:a16="http://schemas.microsoft.com/office/drawing/2014/main" id="{D495C127-4A9C-59A7-A646-5D0406528086}"/>
              </a:ext>
            </a:extLst>
          </p:cNvPr>
          <p:cNvPicPr>
            <a:picLocks noChangeAspect="1"/>
          </p:cNvPicPr>
          <p:nvPr userDrawn="1"/>
        </p:nvPicPr>
        <p:blipFill>
          <a:blip r:embed="rId2"/>
          <a:stretch>
            <a:fillRect/>
          </a:stretch>
        </p:blipFill>
        <p:spPr>
          <a:xfrm>
            <a:off x="8301384" y="5612675"/>
            <a:ext cx="3442715" cy="850392"/>
          </a:xfrm>
          <a:prstGeom prst="rect">
            <a:avLst/>
          </a:prstGeom>
        </p:spPr>
      </p:pic>
    </p:spTree>
    <p:extLst>
      <p:ext uri="{BB962C8B-B14F-4D97-AF65-F5344CB8AC3E}">
        <p14:creationId xmlns:p14="http://schemas.microsoft.com/office/powerpoint/2010/main" val="301887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924D-E88B-EA0D-42E1-C47DFDBA4390}"/>
              </a:ext>
            </a:extLst>
          </p:cNvPr>
          <p:cNvSpPr>
            <a:spLocks noGrp="1"/>
          </p:cNvSpPr>
          <p:nvPr>
            <p:ph type="title"/>
          </p:nvPr>
        </p:nvSpPr>
        <p:spPr>
          <a:xfrm>
            <a:off x="838200" y="365125"/>
            <a:ext cx="10515600" cy="1325563"/>
          </a:xfrm>
          <a:prstGeom prst="rect">
            <a:avLst/>
          </a:prstGeom>
        </p:spPr>
        <p:txBody>
          <a:bodyPr/>
          <a:lstStyle>
            <a:lvl1pPr algn="r">
              <a:defRPr b="1" i="0">
                <a:solidFill>
                  <a:srgbClr val="69BE28"/>
                </a:solidFill>
                <a:latin typeface="Trade Gothic Next Heavy" panose="020B05030403030200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D45B63B-AF01-AF7C-BDAB-B1CD207D3893}"/>
              </a:ext>
            </a:extLst>
          </p:cNvPr>
          <p:cNvSpPr>
            <a:spLocks noGrp="1"/>
          </p:cNvSpPr>
          <p:nvPr>
            <p:ph idx="1"/>
          </p:nvPr>
        </p:nvSpPr>
        <p:spPr>
          <a:xfrm>
            <a:off x="838200" y="2023413"/>
            <a:ext cx="10515600" cy="3955762"/>
          </a:xfrm>
          <a:prstGeom prst="rect">
            <a:avLst/>
          </a:prstGeom>
        </p:spPr>
        <p:txBody>
          <a:bodyPr/>
          <a:lstStyle>
            <a:lvl1pPr>
              <a:defRPr b="1" i="0">
                <a:solidFill>
                  <a:srgbClr val="006A4D"/>
                </a:solidFill>
                <a:latin typeface="Trade Gothic Next Cond" panose="020B0506040303020004" pitchFamily="34" charset="0"/>
              </a:defRPr>
            </a:lvl1pPr>
            <a:lvl2pPr>
              <a:defRPr b="0" i="0">
                <a:solidFill>
                  <a:srgbClr val="006A4D"/>
                </a:solidFill>
                <a:latin typeface="Trade Gothic Next Cond" panose="020B0506040303020004" pitchFamily="34" charset="0"/>
              </a:defRPr>
            </a:lvl2pPr>
            <a:lvl3pPr>
              <a:defRPr b="0" i="0">
                <a:solidFill>
                  <a:srgbClr val="006A4D"/>
                </a:solidFill>
                <a:latin typeface="Trade Gothic Next Cond" panose="020B0506040303020004" pitchFamily="34" charset="0"/>
              </a:defRPr>
            </a:lvl3pPr>
            <a:lvl4pPr>
              <a:defRPr b="0" i="0">
                <a:solidFill>
                  <a:srgbClr val="006A4D"/>
                </a:solidFill>
                <a:latin typeface="Trade Gothic Next Cond" panose="020B0506040303020004" pitchFamily="34" charset="0"/>
              </a:defRPr>
            </a:lvl4pPr>
            <a:lvl5pPr>
              <a:defRPr b="0" i="0">
                <a:solidFill>
                  <a:srgbClr val="006A4D"/>
                </a:solidFill>
                <a:latin typeface="Trade Gothic Next Cond" panose="020B0506040303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2E327E0-EBD8-5B24-551E-D8AA62C7E5C8}"/>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5" name="Footer Placeholder 4">
            <a:extLst>
              <a:ext uri="{FF2B5EF4-FFF2-40B4-BE49-F238E27FC236}">
                <a16:creationId xmlns:a16="http://schemas.microsoft.com/office/drawing/2014/main" id="{26A6EBD9-6EF6-A4E6-47A0-A52D4DEF5D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F726FB3-A974-666B-2E11-8C27898552B5}"/>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spTree>
    <p:extLst>
      <p:ext uri="{BB962C8B-B14F-4D97-AF65-F5344CB8AC3E}">
        <p14:creationId xmlns:p14="http://schemas.microsoft.com/office/powerpoint/2010/main" val="1777817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C1642-CB3B-84CE-3372-0CBBCA567009}"/>
              </a:ext>
            </a:extLst>
          </p:cNvPr>
          <p:cNvSpPr>
            <a:spLocks noGrp="1"/>
          </p:cNvSpPr>
          <p:nvPr>
            <p:ph type="title"/>
          </p:nvPr>
        </p:nvSpPr>
        <p:spPr>
          <a:xfrm>
            <a:off x="831850" y="1709738"/>
            <a:ext cx="10515600" cy="2852737"/>
          </a:xfrm>
          <a:prstGeom prst="rect">
            <a:avLst/>
          </a:prstGeom>
        </p:spPr>
        <p:txBody>
          <a:bodyPr anchor="b"/>
          <a:lstStyle>
            <a:lvl1pPr>
              <a:defRPr sz="6000" b="1" i="0">
                <a:solidFill>
                  <a:srgbClr val="69BE28"/>
                </a:solidFill>
                <a:latin typeface="Trade Gothic Next Heavy" panose="020B05030403030200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AEB55729-95A4-94AB-329D-F90D53166251}"/>
              </a:ext>
            </a:extLst>
          </p:cNvPr>
          <p:cNvSpPr>
            <a:spLocks noGrp="1"/>
          </p:cNvSpPr>
          <p:nvPr>
            <p:ph type="body" idx="1"/>
          </p:nvPr>
        </p:nvSpPr>
        <p:spPr>
          <a:xfrm>
            <a:off x="831850" y="4589463"/>
            <a:ext cx="10515600" cy="1500187"/>
          </a:xfrm>
          <a:prstGeom prst="rect">
            <a:avLst/>
          </a:prstGeom>
        </p:spPr>
        <p:txBody>
          <a:bodyPr/>
          <a:lstStyle>
            <a:lvl1pPr marL="0" indent="0">
              <a:buNone/>
              <a:defRPr sz="2400" b="1" i="0">
                <a:solidFill>
                  <a:srgbClr val="006A4D"/>
                </a:solidFill>
                <a:latin typeface="Trade Gothic Next Cond" panose="020B0506040303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6E47A9D0-087B-C0F0-D8D0-845244335877}"/>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5" name="Footer Placeholder 4">
            <a:extLst>
              <a:ext uri="{FF2B5EF4-FFF2-40B4-BE49-F238E27FC236}">
                <a16:creationId xmlns:a16="http://schemas.microsoft.com/office/drawing/2014/main" id="{7E8169EA-96BE-9353-93DC-FF339B920B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803DEF9-1DB8-B436-013C-872AF9F7EE2A}"/>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spTree>
    <p:extLst>
      <p:ext uri="{BB962C8B-B14F-4D97-AF65-F5344CB8AC3E}">
        <p14:creationId xmlns:p14="http://schemas.microsoft.com/office/powerpoint/2010/main" val="2267862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884E5-5D53-EDDC-D28C-3CD319C49EED}"/>
              </a:ext>
            </a:extLst>
          </p:cNvPr>
          <p:cNvSpPr>
            <a:spLocks noGrp="1"/>
          </p:cNvSpPr>
          <p:nvPr>
            <p:ph type="title"/>
          </p:nvPr>
        </p:nvSpPr>
        <p:spPr>
          <a:xfrm>
            <a:off x="838200" y="365125"/>
            <a:ext cx="10515600" cy="1325563"/>
          </a:xfrm>
          <a:prstGeom prst="rect">
            <a:avLst/>
          </a:prstGeom>
        </p:spPr>
        <p:txBody>
          <a:bodyPr/>
          <a:lstStyle>
            <a:lvl1pPr algn="r">
              <a:defRPr b="1" i="0">
                <a:solidFill>
                  <a:srgbClr val="69BE28"/>
                </a:solidFill>
                <a:latin typeface="Trade Gothic Next Heavy" panose="020B05030403030200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EFA5D6B-B59C-243E-FD5E-0830163FCFC9}"/>
              </a:ext>
            </a:extLst>
          </p:cNvPr>
          <p:cNvSpPr>
            <a:spLocks noGrp="1"/>
          </p:cNvSpPr>
          <p:nvPr>
            <p:ph sz="half" idx="1"/>
          </p:nvPr>
        </p:nvSpPr>
        <p:spPr>
          <a:xfrm>
            <a:off x="838200" y="2023413"/>
            <a:ext cx="5181600" cy="3955762"/>
          </a:xfrm>
          <a:prstGeom prst="rect">
            <a:avLst/>
          </a:prstGeom>
        </p:spPr>
        <p:txBody>
          <a:bodyPr/>
          <a:lstStyle>
            <a:lvl1pPr>
              <a:defRPr b="1" i="0">
                <a:solidFill>
                  <a:srgbClr val="006A4D"/>
                </a:solidFill>
                <a:latin typeface="Trade Gothic Next Cond" panose="020B0506040303020004" pitchFamily="34" charset="0"/>
              </a:defRPr>
            </a:lvl1pPr>
            <a:lvl2pPr>
              <a:defRPr b="0" i="0">
                <a:solidFill>
                  <a:srgbClr val="006A4D"/>
                </a:solidFill>
                <a:latin typeface="Trade Gothic Next Cond" panose="020B0506040303020004" pitchFamily="34" charset="0"/>
              </a:defRPr>
            </a:lvl2pPr>
            <a:lvl3pPr>
              <a:defRPr b="0" i="0">
                <a:solidFill>
                  <a:srgbClr val="006A4D"/>
                </a:solidFill>
                <a:latin typeface="Trade Gothic Next Cond" panose="020B0506040303020004" pitchFamily="34" charset="0"/>
              </a:defRPr>
            </a:lvl3pPr>
            <a:lvl4pPr>
              <a:defRPr b="0" i="0">
                <a:solidFill>
                  <a:srgbClr val="006A4D"/>
                </a:solidFill>
                <a:latin typeface="Trade Gothic Next Cond" panose="020B0506040303020004" pitchFamily="34" charset="0"/>
              </a:defRPr>
            </a:lvl4pPr>
            <a:lvl5pPr>
              <a:defRPr b="0" i="0">
                <a:solidFill>
                  <a:srgbClr val="006A4D"/>
                </a:solidFill>
                <a:latin typeface="Trade Gothic Next Cond" panose="020B0506040303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DF7212-F1CA-D720-113A-93BE62838D59}"/>
              </a:ext>
            </a:extLst>
          </p:cNvPr>
          <p:cNvSpPr>
            <a:spLocks noGrp="1"/>
          </p:cNvSpPr>
          <p:nvPr>
            <p:ph sz="half" idx="2"/>
          </p:nvPr>
        </p:nvSpPr>
        <p:spPr>
          <a:xfrm>
            <a:off x="6172200" y="2023413"/>
            <a:ext cx="5181600" cy="3955762"/>
          </a:xfrm>
          <a:prstGeom prst="rect">
            <a:avLst/>
          </a:prstGeom>
        </p:spPr>
        <p:txBody>
          <a:bodyPr/>
          <a:lstStyle>
            <a:lvl1pPr>
              <a:defRPr b="1" i="0">
                <a:solidFill>
                  <a:srgbClr val="006A4D"/>
                </a:solidFill>
                <a:latin typeface="Trade Gothic Next Cond" panose="020B0506040303020004" pitchFamily="34" charset="0"/>
              </a:defRPr>
            </a:lvl1pPr>
            <a:lvl2pPr>
              <a:defRPr b="0" i="0">
                <a:solidFill>
                  <a:srgbClr val="006A4D"/>
                </a:solidFill>
                <a:latin typeface="Trade Gothic Next Cond" panose="020B0506040303020004" pitchFamily="34" charset="0"/>
              </a:defRPr>
            </a:lvl2pPr>
            <a:lvl3pPr>
              <a:defRPr b="0" i="0">
                <a:solidFill>
                  <a:srgbClr val="006A4D"/>
                </a:solidFill>
                <a:latin typeface="Trade Gothic Next Cond" panose="020B0506040303020004" pitchFamily="34" charset="0"/>
              </a:defRPr>
            </a:lvl3pPr>
            <a:lvl4pPr>
              <a:defRPr b="0" i="0">
                <a:solidFill>
                  <a:srgbClr val="006A4D"/>
                </a:solidFill>
                <a:latin typeface="Trade Gothic Next Cond" panose="020B0506040303020004" pitchFamily="34" charset="0"/>
              </a:defRPr>
            </a:lvl4pPr>
            <a:lvl5pPr>
              <a:defRPr b="0" i="0">
                <a:solidFill>
                  <a:srgbClr val="006A4D"/>
                </a:solidFill>
                <a:latin typeface="Trade Gothic Next Cond" panose="020B0506040303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DF78162-12F5-41BC-9C28-CB44151AD67F}"/>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6" name="Footer Placeholder 5">
            <a:extLst>
              <a:ext uri="{FF2B5EF4-FFF2-40B4-BE49-F238E27FC236}">
                <a16:creationId xmlns:a16="http://schemas.microsoft.com/office/drawing/2014/main" id="{AD8FA712-F01A-DCE5-90C7-464553346B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2DF80B7-7BE0-595B-2EBB-7DC27DEB2D14}"/>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spTree>
    <p:extLst>
      <p:ext uri="{BB962C8B-B14F-4D97-AF65-F5344CB8AC3E}">
        <p14:creationId xmlns:p14="http://schemas.microsoft.com/office/powerpoint/2010/main" val="42347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6E53-A025-C358-E54A-6A7C5E82A86A}"/>
              </a:ext>
            </a:extLst>
          </p:cNvPr>
          <p:cNvSpPr>
            <a:spLocks noGrp="1"/>
          </p:cNvSpPr>
          <p:nvPr>
            <p:ph type="title"/>
          </p:nvPr>
        </p:nvSpPr>
        <p:spPr>
          <a:xfrm>
            <a:off x="839788" y="365125"/>
            <a:ext cx="10515600" cy="1325563"/>
          </a:xfrm>
          <a:prstGeom prst="rect">
            <a:avLst/>
          </a:prstGeom>
        </p:spPr>
        <p:txBody>
          <a:bodyPr/>
          <a:lstStyle>
            <a:lvl1pPr algn="r">
              <a:defRPr b="1" i="0">
                <a:solidFill>
                  <a:srgbClr val="69BE28"/>
                </a:solidFill>
                <a:latin typeface="Trade Gothic Next Heavy" panose="020B0503040303020004" pitchFamily="34" charset="0"/>
              </a:defRPr>
            </a:lvl1pPr>
          </a:lstStyle>
          <a:p>
            <a:r>
              <a:rPr lang="en-US" dirty="0"/>
              <a:t>Click to edit Master title style</a:t>
            </a:r>
          </a:p>
        </p:txBody>
      </p:sp>
      <p:sp>
        <p:nvSpPr>
          <p:cNvPr id="6" name="Content Placeholder 5">
            <a:extLst>
              <a:ext uri="{FF2B5EF4-FFF2-40B4-BE49-F238E27FC236}">
                <a16:creationId xmlns:a16="http://schemas.microsoft.com/office/drawing/2014/main" id="{CFCB8C1B-3FF9-2502-1576-7E28F4B8B303}"/>
              </a:ext>
            </a:extLst>
          </p:cNvPr>
          <p:cNvSpPr>
            <a:spLocks noGrp="1"/>
          </p:cNvSpPr>
          <p:nvPr>
            <p:ph sz="quarter" idx="4"/>
          </p:nvPr>
        </p:nvSpPr>
        <p:spPr>
          <a:xfrm>
            <a:off x="5834270" y="2010449"/>
            <a:ext cx="5183188" cy="3684588"/>
          </a:xfrm>
          <a:prstGeom prst="rect">
            <a:avLst/>
          </a:prstGeom>
        </p:spPr>
        <p:txBody>
          <a:bodyPr/>
          <a:lstStyle>
            <a:lvl1pPr>
              <a:defRPr b="1" i="0">
                <a:solidFill>
                  <a:srgbClr val="006A4D"/>
                </a:solidFill>
                <a:latin typeface="Trade Gothic Next Cond" panose="020B0506040303020004" pitchFamily="34" charset="0"/>
              </a:defRPr>
            </a:lvl1pPr>
            <a:lvl2pPr>
              <a:defRPr b="0" i="0">
                <a:solidFill>
                  <a:srgbClr val="006A4D"/>
                </a:solidFill>
                <a:latin typeface="Trade Gothic Next Cond" panose="020B0506040303020004" pitchFamily="34" charset="0"/>
              </a:defRPr>
            </a:lvl2pPr>
            <a:lvl3pPr>
              <a:defRPr b="0" i="0">
                <a:solidFill>
                  <a:srgbClr val="006A4D"/>
                </a:solidFill>
                <a:latin typeface="Trade Gothic Next Cond" panose="020B0506040303020004" pitchFamily="34" charset="0"/>
              </a:defRPr>
            </a:lvl3pPr>
            <a:lvl4pPr>
              <a:defRPr b="0" i="0">
                <a:solidFill>
                  <a:srgbClr val="006A4D"/>
                </a:solidFill>
                <a:latin typeface="Trade Gothic Next Cond" panose="020B0506040303020004" pitchFamily="34" charset="0"/>
              </a:defRPr>
            </a:lvl4pPr>
            <a:lvl5pPr>
              <a:defRPr b="0" i="0">
                <a:solidFill>
                  <a:srgbClr val="006A4D"/>
                </a:solidFill>
                <a:latin typeface="Trade Gothic Next Cond" panose="020B0506040303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D6962D3-5AD8-93EF-B583-A43CBF63B05A}"/>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8" name="Footer Placeholder 7">
            <a:extLst>
              <a:ext uri="{FF2B5EF4-FFF2-40B4-BE49-F238E27FC236}">
                <a16:creationId xmlns:a16="http://schemas.microsoft.com/office/drawing/2014/main" id="{7C8DDAF6-FC28-0124-B3DB-EAB5C23034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248939B-F271-8085-4C13-3F3478B24DA3}"/>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spTree>
    <p:extLst>
      <p:ext uri="{BB962C8B-B14F-4D97-AF65-F5344CB8AC3E}">
        <p14:creationId xmlns:p14="http://schemas.microsoft.com/office/powerpoint/2010/main" val="42533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7F3C8-21D3-D8DE-C758-44601028F152}"/>
              </a:ext>
            </a:extLst>
          </p:cNvPr>
          <p:cNvSpPr>
            <a:spLocks noGrp="1"/>
          </p:cNvSpPr>
          <p:nvPr>
            <p:ph type="title"/>
          </p:nvPr>
        </p:nvSpPr>
        <p:spPr>
          <a:xfrm>
            <a:off x="838200" y="365125"/>
            <a:ext cx="10515600" cy="1325563"/>
          </a:xfrm>
          <a:prstGeom prst="rect">
            <a:avLst/>
          </a:prstGeom>
        </p:spPr>
        <p:txBody>
          <a:bodyPr/>
          <a:lstStyle>
            <a:lvl1pPr algn="r">
              <a:defRPr b="1" i="0">
                <a:solidFill>
                  <a:srgbClr val="69BE28"/>
                </a:solidFill>
                <a:latin typeface="Trade Gothic Next Heavy" panose="020B05030403030200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4509D69-A674-3911-2F46-3616AFFF3A51}"/>
              </a:ext>
            </a:extLst>
          </p:cNvPr>
          <p:cNvSpPr>
            <a:spLocks noGrp="1"/>
          </p:cNvSpPr>
          <p:nvPr>
            <p:ph type="dt" sz="half" idx="10"/>
          </p:nvPr>
        </p:nvSpPr>
        <p:spPr>
          <a:xfrm>
            <a:off x="838200" y="6356350"/>
            <a:ext cx="2743200" cy="365125"/>
          </a:xfrm>
          <a:prstGeom prst="rect">
            <a:avLst/>
          </a:prstGeom>
        </p:spPr>
        <p:txBody>
          <a:bodyPr/>
          <a:lstStyle/>
          <a:p>
            <a:fld id="{5C1E0E2D-9E4E-1143-88EB-60ECA00F85EC}" type="datetimeFigureOut">
              <a:rPr lang="en-US" smtClean="0"/>
              <a:t>5/22/26</a:t>
            </a:fld>
            <a:endParaRPr lang="en-US"/>
          </a:p>
        </p:txBody>
      </p:sp>
      <p:sp>
        <p:nvSpPr>
          <p:cNvPr id="4" name="Footer Placeholder 3">
            <a:extLst>
              <a:ext uri="{FF2B5EF4-FFF2-40B4-BE49-F238E27FC236}">
                <a16:creationId xmlns:a16="http://schemas.microsoft.com/office/drawing/2014/main" id="{6995BFC8-2BDF-2DB7-AF95-7CCAD4617D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A4A5EDF-0A03-6984-D1AF-CB891AD6C056}"/>
              </a:ext>
            </a:extLst>
          </p:cNvPr>
          <p:cNvSpPr>
            <a:spLocks noGrp="1"/>
          </p:cNvSpPr>
          <p:nvPr>
            <p:ph type="sldNum" sz="quarter" idx="12"/>
          </p:nvPr>
        </p:nvSpPr>
        <p:spPr>
          <a:xfrm>
            <a:off x="8610600" y="6356350"/>
            <a:ext cx="2743200" cy="365125"/>
          </a:xfrm>
          <a:prstGeom prst="rect">
            <a:avLst/>
          </a:prstGeom>
        </p:spPr>
        <p:txBody>
          <a:bodyPr/>
          <a:lstStyle/>
          <a:p>
            <a:fld id="{D7AD48D3-B23E-AF47-B964-844E95F896F7}" type="slidenum">
              <a:rPr lang="en-US" smtClean="0"/>
              <a:t>‹#›</a:t>
            </a:fld>
            <a:endParaRPr lang="en-US"/>
          </a:p>
        </p:txBody>
      </p:sp>
    </p:spTree>
    <p:extLst>
      <p:ext uri="{BB962C8B-B14F-4D97-AF65-F5344CB8AC3E}">
        <p14:creationId xmlns:p14="http://schemas.microsoft.com/office/powerpoint/2010/main" val="1185196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5671E5-F5A2-1BCD-F0A8-0D680A80E846}"/>
              </a:ext>
            </a:extLst>
          </p:cNvPr>
          <p:cNvPicPr>
            <a:picLocks noChangeAspect="1"/>
          </p:cNvPicPr>
          <p:nvPr userDrawn="1"/>
        </p:nvPicPr>
        <p:blipFill>
          <a:blip r:embed="rId8"/>
          <a:stretch>
            <a:fillRect/>
          </a:stretch>
        </p:blipFill>
        <p:spPr>
          <a:xfrm>
            <a:off x="8301384" y="5612675"/>
            <a:ext cx="3442715" cy="850392"/>
          </a:xfrm>
          <a:prstGeom prst="rect">
            <a:avLst/>
          </a:prstGeom>
        </p:spPr>
      </p:pic>
      <p:cxnSp>
        <p:nvCxnSpPr>
          <p:cNvPr id="10" name="Straight Connector 9">
            <a:extLst>
              <a:ext uri="{FF2B5EF4-FFF2-40B4-BE49-F238E27FC236}">
                <a16:creationId xmlns:a16="http://schemas.microsoft.com/office/drawing/2014/main" id="{A511EF77-C4BB-91BE-7D53-0BDA657683C2}"/>
              </a:ext>
            </a:extLst>
          </p:cNvPr>
          <p:cNvCxnSpPr>
            <a:cxnSpLocks/>
          </p:cNvCxnSpPr>
          <p:nvPr userDrawn="1"/>
        </p:nvCxnSpPr>
        <p:spPr>
          <a:xfrm>
            <a:off x="304800" y="6274226"/>
            <a:ext cx="7566991" cy="0"/>
          </a:xfrm>
          <a:prstGeom prst="line">
            <a:avLst/>
          </a:prstGeom>
          <a:ln w="12700">
            <a:solidFill>
              <a:srgbClr val="FAC7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8782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notesSlide" Target="../notesSlides/notesSlide1.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10.xml"/><Relationship Id="rId4"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23.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23.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Layout" Target="../slideLayouts/slideLayout6.xml"/><Relationship Id="rId7" Type="http://schemas.openxmlformats.org/officeDocument/2006/relationships/diagramQuickStyle" Target="../diagrams/quickStyle8.xml"/><Relationship Id="rId12" Type="http://schemas.openxmlformats.org/officeDocument/2006/relationships/image" Target="../media/image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8.xml"/><Relationship Id="rId11" Type="http://schemas.microsoft.com/office/2007/relationships/hdphoto" Target="../media/hdphoto6.wdp"/><Relationship Id="rId5" Type="http://schemas.openxmlformats.org/officeDocument/2006/relationships/diagramData" Target="../diagrams/data8.xml"/><Relationship Id="rId10" Type="http://schemas.openxmlformats.org/officeDocument/2006/relationships/image" Target="../media/image24.png"/><Relationship Id="rId4" Type="http://schemas.openxmlformats.org/officeDocument/2006/relationships/notesSlide" Target="../notesSlides/notesSlide16.xml"/><Relationship Id="rId9" Type="http://schemas.microsoft.com/office/2007/relationships/diagramDrawing" Target="../diagrams/drawing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emf"/><Relationship Id="rId5" Type="http://schemas.openxmlformats.org/officeDocument/2006/relationships/image" Target="../media/image5.sv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svg"/><Relationship Id="rId3" Type="http://schemas.openxmlformats.org/officeDocument/2006/relationships/audio" Target="../media/media3.m4a"/><Relationship Id="rId7" Type="http://schemas.openxmlformats.org/officeDocument/2006/relationships/image" Target="../media/image7.png"/><Relationship Id="rId12" Type="http://schemas.openxmlformats.org/officeDocument/2006/relationships/image" Target="../media/image10.svg"/><Relationship Id="rId2" Type="http://schemas.microsoft.com/office/2007/relationships/media" Target="../media/media3.m4a"/><Relationship Id="rId16" Type="http://schemas.openxmlformats.org/officeDocument/2006/relationships/image" Target="../media/image4.png"/><Relationship Id="rId1" Type="http://schemas.openxmlformats.org/officeDocument/2006/relationships/tags" Target="../tags/tag1.xml"/><Relationship Id="rId6" Type="http://schemas.openxmlformats.org/officeDocument/2006/relationships/image" Target="../media/image5.svg"/><Relationship Id="rId11" Type="http://schemas.openxmlformats.org/officeDocument/2006/relationships/image" Target="../media/image9.svg"/><Relationship Id="rId5" Type="http://schemas.openxmlformats.org/officeDocument/2006/relationships/notesSlide" Target="../notesSlides/notesSlide3.xml"/><Relationship Id="rId15" Type="http://schemas.openxmlformats.org/officeDocument/2006/relationships/image" Target="../media/image13.svg"/><Relationship Id="rId10" Type="http://schemas.microsoft.com/office/2007/relationships/hdphoto" Target="../media/hdphoto4.wdp"/><Relationship Id="rId4" Type="http://schemas.openxmlformats.org/officeDocument/2006/relationships/slideLayout" Target="../slideLayouts/slideLayout6.xml"/><Relationship Id="rId9" Type="http://schemas.openxmlformats.org/officeDocument/2006/relationships/image" Target="../media/image8.png"/><Relationship Id="rId1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audio" Target="../media/media4.m4a"/><Relationship Id="rId7" Type="http://schemas.openxmlformats.org/officeDocument/2006/relationships/image" Target="../media/image15.pn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14.png"/><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microsoft.com/office/2007/relationships/hdphoto" Target="../media/hdphoto5.wdp"/><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hyperlink" Target="https://researchguides.csuohio.edu/genAIstudents#s-lg-box-32797268" TargetMode="External"/><Relationship Id="rId2" Type="http://schemas.openxmlformats.org/officeDocument/2006/relationships/audio" Target="../media/media6.m4a"/><Relationship Id="rId1" Type="http://schemas.microsoft.com/office/2007/relationships/media" Target="../media/media6.m4a"/><Relationship Id="rId6" Type="http://schemas.microsoft.com/office/2007/relationships/hdphoto" Target="../media/hdphoto5.wdp"/><Relationship Id="rId5" Type="http://schemas.openxmlformats.org/officeDocument/2006/relationships/image" Target="../media/image1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Layout" Target="../slideLayouts/slideLayout4.xml"/><Relationship Id="rId7" Type="http://schemas.openxmlformats.org/officeDocument/2006/relationships/image" Target="../media/image20.sv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notesSlide" Target="../notesSlides/notesSlide7.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13" Type="http://schemas.openxmlformats.org/officeDocument/2006/relationships/diagramQuickStyle" Target="../diagrams/quickStyle2.xml"/><Relationship Id="rId18" Type="http://schemas.openxmlformats.org/officeDocument/2006/relationships/diagramQuickStyle" Target="../diagrams/quickStyle3.xml"/><Relationship Id="rId26" Type="http://schemas.openxmlformats.org/officeDocument/2006/relationships/diagramData" Target="../diagrams/data5.xml"/><Relationship Id="rId39" Type="http://schemas.openxmlformats.org/officeDocument/2006/relationships/diagramColors" Target="../diagrams/colors7.xml"/><Relationship Id="rId21" Type="http://schemas.openxmlformats.org/officeDocument/2006/relationships/diagramData" Target="../diagrams/data4.xml"/><Relationship Id="rId34" Type="http://schemas.openxmlformats.org/officeDocument/2006/relationships/diagramColors" Target="../diagrams/colors6.xml"/><Relationship Id="rId7" Type="http://schemas.openxmlformats.org/officeDocument/2006/relationships/diagramLayout" Target="../diagrams/layout1.xml"/><Relationship Id="rId2" Type="http://schemas.openxmlformats.org/officeDocument/2006/relationships/audio" Target="../media/media8.m4a"/><Relationship Id="rId16" Type="http://schemas.openxmlformats.org/officeDocument/2006/relationships/diagramData" Target="../diagrams/data3.xml"/><Relationship Id="rId20" Type="http://schemas.microsoft.com/office/2007/relationships/diagramDrawing" Target="../diagrams/drawing3.xml"/><Relationship Id="rId29" Type="http://schemas.openxmlformats.org/officeDocument/2006/relationships/diagramColors" Target="../diagrams/colors5.xml"/><Relationship Id="rId41" Type="http://schemas.openxmlformats.org/officeDocument/2006/relationships/image" Target="../media/image4.png"/><Relationship Id="rId1" Type="http://schemas.microsoft.com/office/2007/relationships/media" Target="../media/media8.m4a"/><Relationship Id="rId6" Type="http://schemas.openxmlformats.org/officeDocument/2006/relationships/diagramData" Target="../diagrams/data1.xml"/><Relationship Id="rId11" Type="http://schemas.openxmlformats.org/officeDocument/2006/relationships/diagramData" Target="../diagrams/data2.xml"/><Relationship Id="rId24" Type="http://schemas.openxmlformats.org/officeDocument/2006/relationships/diagramColors" Target="../diagrams/colors4.xml"/><Relationship Id="rId32" Type="http://schemas.openxmlformats.org/officeDocument/2006/relationships/diagramLayout" Target="../diagrams/layout6.xml"/><Relationship Id="rId37" Type="http://schemas.openxmlformats.org/officeDocument/2006/relationships/diagramLayout" Target="../diagrams/layout7.xml"/><Relationship Id="rId40" Type="http://schemas.microsoft.com/office/2007/relationships/diagramDrawing" Target="../diagrams/drawing7.xml"/><Relationship Id="rId5" Type="http://schemas.openxmlformats.org/officeDocument/2006/relationships/image" Target="../media/image22.jpg"/><Relationship Id="rId15" Type="http://schemas.microsoft.com/office/2007/relationships/diagramDrawing" Target="../diagrams/drawing2.xml"/><Relationship Id="rId23" Type="http://schemas.openxmlformats.org/officeDocument/2006/relationships/diagramQuickStyle" Target="../diagrams/quickStyle4.xml"/><Relationship Id="rId28" Type="http://schemas.openxmlformats.org/officeDocument/2006/relationships/diagramQuickStyle" Target="../diagrams/quickStyle5.xml"/><Relationship Id="rId36" Type="http://schemas.openxmlformats.org/officeDocument/2006/relationships/diagramData" Target="../diagrams/data7.xml"/><Relationship Id="rId10" Type="http://schemas.microsoft.com/office/2007/relationships/diagramDrawing" Target="../diagrams/drawing1.xml"/><Relationship Id="rId19" Type="http://schemas.openxmlformats.org/officeDocument/2006/relationships/diagramColors" Target="../diagrams/colors3.xml"/><Relationship Id="rId31" Type="http://schemas.openxmlformats.org/officeDocument/2006/relationships/diagramData" Target="../diagrams/data6.xml"/><Relationship Id="rId4" Type="http://schemas.openxmlformats.org/officeDocument/2006/relationships/notesSlide" Target="../notesSlides/notesSlide8.xml"/><Relationship Id="rId9" Type="http://schemas.openxmlformats.org/officeDocument/2006/relationships/diagramColors" Target="../diagrams/colors1.xml"/><Relationship Id="rId14" Type="http://schemas.openxmlformats.org/officeDocument/2006/relationships/diagramColors" Target="../diagrams/colors2.xml"/><Relationship Id="rId22" Type="http://schemas.openxmlformats.org/officeDocument/2006/relationships/diagramLayout" Target="../diagrams/layout4.xml"/><Relationship Id="rId27" Type="http://schemas.openxmlformats.org/officeDocument/2006/relationships/diagramLayout" Target="../diagrams/layout5.xml"/><Relationship Id="rId30" Type="http://schemas.microsoft.com/office/2007/relationships/diagramDrawing" Target="../diagrams/drawing5.xml"/><Relationship Id="rId35" Type="http://schemas.microsoft.com/office/2007/relationships/diagramDrawing" Target="../diagrams/drawing6.xml"/><Relationship Id="rId8" Type="http://schemas.openxmlformats.org/officeDocument/2006/relationships/diagramQuickStyle" Target="../diagrams/quickStyle1.xml"/><Relationship Id="rId3" Type="http://schemas.openxmlformats.org/officeDocument/2006/relationships/slideLayout" Target="../slideLayouts/slideLayout5.xml"/><Relationship Id="rId12" Type="http://schemas.openxmlformats.org/officeDocument/2006/relationships/diagramLayout" Target="../diagrams/layout2.xml"/><Relationship Id="rId17" Type="http://schemas.openxmlformats.org/officeDocument/2006/relationships/diagramLayout" Target="../diagrams/layout3.xml"/><Relationship Id="rId25" Type="http://schemas.microsoft.com/office/2007/relationships/diagramDrawing" Target="../diagrams/drawing4.xml"/><Relationship Id="rId33" Type="http://schemas.openxmlformats.org/officeDocument/2006/relationships/diagramQuickStyle" Target="../diagrams/quickStyle6.xml"/><Relationship Id="rId38"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C529-FA62-9EB5-8576-260AE7183746}"/>
              </a:ext>
            </a:extLst>
          </p:cNvPr>
          <p:cNvSpPr>
            <a:spLocks noGrp="1"/>
          </p:cNvSpPr>
          <p:nvPr>
            <p:ph type="title"/>
          </p:nvPr>
        </p:nvSpPr>
        <p:spPr>
          <a:xfrm>
            <a:off x="2152651" y="1271450"/>
            <a:ext cx="8826498" cy="1203572"/>
          </a:xfrm>
        </p:spPr>
        <p:txBody>
          <a:bodyPr>
            <a:normAutofit fontScale="90000"/>
          </a:bodyPr>
          <a:lstStyle/>
          <a:p>
            <a:pPr algn="l"/>
            <a:r>
              <a:rPr lang="en-US" sz="8800" dirty="0">
                <a:solidFill>
                  <a:srgbClr val="006A4D"/>
                </a:solidFill>
                <a:latin typeface="Aptos" panose="020B0004020202020204" pitchFamily="34" charset="0"/>
              </a:rPr>
              <a:t>BASE-AI-SPARK</a:t>
            </a:r>
            <a:br>
              <a:rPr lang="en-US" sz="8000" dirty="0">
                <a:latin typeface="Aptos" panose="020B0004020202020204" pitchFamily="34" charset="0"/>
              </a:rPr>
            </a:br>
            <a:endParaRPr lang="en-US" sz="8000" dirty="0">
              <a:latin typeface="Aptos" panose="020B0004020202020204" pitchFamily="34" charset="0"/>
            </a:endParaRPr>
          </a:p>
        </p:txBody>
      </p:sp>
      <p:sp>
        <p:nvSpPr>
          <p:cNvPr id="3" name="Subtitle 2">
            <a:extLst>
              <a:ext uri="{FF2B5EF4-FFF2-40B4-BE49-F238E27FC236}">
                <a16:creationId xmlns:a16="http://schemas.microsoft.com/office/drawing/2014/main" id="{D4C54B18-5A05-FDCE-4C94-2E0E8271331F}"/>
              </a:ext>
            </a:extLst>
          </p:cNvPr>
          <p:cNvSpPr>
            <a:spLocks noGrp="1"/>
          </p:cNvSpPr>
          <p:nvPr>
            <p:ph sz="half" idx="1"/>
          </p:nvPr>
        </p:nvSpPr>
        <p:spPr>
          <a:xfrm>
            <a:off x="2057048" y="2582993"/>
            <a:ext cx="4725713" cy="3281616"/>
          </a:xfrm>
        </p:spPr>
        <p:txBody>
          <a:bodyPr>
            <a:normAutofit fontScale="77500" lnSpcReduction="20000"/>
          </a:bodyPr>
          <a:lstStyle/>
          <a:p>
            <a:pPr marL="0" indent="0" algn="r">
              <a:lnSpc>
                <a:spcPct val="120000"/>
              </a:lnSpc>
              <a:spcAft>
                <a:spcPts val="1000"/>
              </a:spcAft>
              <a:buNone/>
            </a:pPr>
            <a:r>
              <a:rPr lang="en-US" sz="4100" dirty="0">
                <a:solidFill>
                  <a:srgbClr val="69BE28"/>
                </a:solidFill>
                <a:latin typeface="Aptos" panose="020B0004020202020204" pitchFamily="34" charset="0"/>
              </a:rPr>
              <a:t>Baseline Statistical Educational Model with AI support to Spark Discovery</a:t>
            </a:r>
          </a:p>
          <a:p>
            <a:pPr marL="0" indent="0">
              <a:buNone/>
            </a:pPr>
            <a:endParaRPr lang="en-US" sz="2000" b="0" i="1" dirty="0">
              <a:solidFill>
                <a:srgbClr val="69BE28"/>
              </a:solidFill>
              <a:latin typeface="Aptos" panose="020B0004020202020204" pitchFamily="34" charset="0"/>
            </a:endParaRPr>
          </a:p>
          <a:p>
            <a:pPr marL="0" indent="0" algn="r">
              <a:buNone/>
            </a:pPr>
            <a:r>
              <a:rPr lang="en-US" sz="2000" b="0" i="1" dirty="0">
                <a:solidFill>
                  <a:schemeClr val="tx1">
                    <a:lumMod val="65000"/>
                    <a:lumOff val="35000"/>
                  </a:schemeClr>
                </a:solidFill>
                <a:latin typeface="Aptos" panose="020B0004020202020204" pitchFamily="34" charset="0"/>
              </a:rPr>
              <a:t>Ariadni Papana</a:t>
            </a:r>
          </a:p>
          <a:p>
            <a:pPr marL="0" indent="0" algn="r">
              <a:buNone/>
            </a:pPr>
            <a:endParaRPr lang="en-US" sz="900" b="0" i="1" dirty="0">
              <a:solidFill>
                <a:schemeClr val="tx1">
                  <a:lumMod val="65000"/>
                  <a:lumOff val="35000"/>
                </a:schemeClr>
              </a:solidFill>
              <a:latin typeface="Aptos" panose="020B0004020202020204" pitchFamily="34" charset="0"/>
            </a:endParaRPr>
          </a:p>
          <a:p>
            <a:pPr marL="0" indent="0" algn="r">
              <a:buNone/>
            </a:pPr>
            <a:r>
              <a:rPr lang="en-US" sz="1500" b="0" i="1" dirty="0">
                <a:solidFill>
                  <a:schemeClr val="tx1">
                    <a:lumMod val="50000"/>
                    <a:lumOff val="50000"/>
                  </a:schemeClr>
                </a:solidFill>
                <a:latin typeface="Aptos" panose="020B0004020202020204" pitchFamily="34" charset="0"/>
              </a:rPr>
              <a:t>June 16, 2026</a:t>
            </a:r>
          </a:p>
        </p:txBody>
      </p:sp>
      <p:pic>
        <p:nvPicPr>
          <p:cNvPr id="7" name="Content Placeholder 6" descr="A logo for a company&#10;&#10;AI-generated content may be incorrect.">
            <a:extLst>
              <a:ext uri="{FF2B5EF4-FFF2-40B4-BE49-F238E27FC236}">
                <a16:creationId xmlns:a16="http://schemas.microsoft.com/office/drawing/2014/main" id="{CDC44266-3EA0-1A2A-3B38-4E1D6379B6AF}"/>
              </a:ext>
            </a:extLst>
          </p:cNvPr>
          <p:cNvPicPr>
            <a:picLocks noGrp="1" noChangeAspect="1"/>
          </p:cNvPicPr>
          <p:nvPr>
            <p:ph sz="half" idx="2"/>
          </p:nvPr>
        </p:nvPicPr>
        <p:blipFill>
          <a:blip r:embed="rId5">
            <a:alphaModFix amt="85000"/>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contrast="20000"/>
                    </a14:imgEffect>
                  </a14:imgLayer>
                </a14:imgProps>
              </a:ext>
            </a:extLst>
          </a:blip>
          <a:srcRect r="49052"/>
          <a:stretch>
            <a:fillRect/>
          </a:stretch>
        </p:blipFill>
        <p:spPr>
          <a:xfrm>
            <a:off x="7157057" y="2475022"/>
            <a:ext cx="2346377" cy="2963258"/>
          </a:xfrm>
          <a:prstGeom prst="rect">
            <a:avLst/>
          </a:prstGeom>
          <a:ln>
            <a:noFill/>
          </a:ln>
          <a:effectLst>
            <a:softEdge rad="112500"/>
          </a:effectLst>
        </p:spPr>
      </p:pic>
      <p:pic>
        <p:nvPicPr>
          <p:cNvPr id="10" name="Content Placeholder 6" descr="A logo for a company&#10;&#10;AI-generated content may be incorrect.">
            <a:extLst>
              <a:ext uri="{FF2B5EF4-FFF2-40B4-BE49-F238E27FC236}">
                <a16:creationId xmlns:a16="http://schemas.microsoft.com/office/drawing/2014/main" id="{1748B8FE-20D8-E6F9-EF90-AB9A8239AAB4}"/>
              </a:ext>
            </a:extLst>
          </p:cNvPr>
          <p:cNvPicPr>
            <a:picLocks noChangeAspect="1"/>
          </p:cNvPicPr>
          <p:nvPr/>
        </p:nvPicPr>
        <p:blipFill>
          <a:blip r:embed="rId7">
            <a:duotone>
              <a:schemeClr val="accent2">
                <a:shade val="45000"/>
                <a:satMod val="135000"/>
              </a:schemeClr>
              <a:prstClr val="white"/>
            </a:duotone>
            <a:alphaModFix/>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rcRect l="50948" t="80959" r="-50948" b="-17367"/>
          <a:stretch>
            <a:fillRect/>
          </a:stretch>
        </p:blipFill>
        <p:spPr>
          <a:xfrm>
            <a:off x="7439280" y="5011951"/>
            <a:ext cx="4187748" cy="852658"/>
          </a:xfrm>
          <a:prstGeom prst="rect">
            <a:avLst/>
          </a:prstGeom>
          <a:ln>
            <a:noFill/>
          </a:ln>
          <a:effectLst>
            <a:softEdge rad="112500"/>
          </a:effectLst>
        </p:spPr>
      </p:pic>
      <p:pic>
        <p:nvPicPr>
          <p:cNvPr id="72" name="Audio 71">
            <a:extLst>
              <a:ext uri="{FF2B5EF4-FFF2-40B4-BE49-F238E27FC236}">
                <a16:creationId xmlns:a16="http://schemas.microsoft.com/office/drawing/2014/main" id="{0845EFAC-9763-C343-53C9-68B385EE477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273649782"/>
      </p:ext>
    </p:extLst>
  </p:cSld>
  <p:clrMapOvr>
    <a:masterClrMapping/>
  </p:clrMapOvr>
  <mc:AlternateContent xmlns:mc="http://schemas.openxmlformats.org/markup-compatibility/2006">
    <mc:Choice xmlns:p14="http://schemas.microsoft.com/office/powerpoint/2010/main" Requires="p14">
      <p:transition spd="slow" p14:dur="2000" advTm="17027"/>
    </mc:Choice>
    <mc:Fallback>
      <p:transition spd="slow" advTm="17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86E79-8978-BDE5-8607-8D72DF2D0B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ECFCF-427A-BBBB-5833-64639613CD95}"/>
              </a:ext>
            </a:extLst>
          </p:cNvPr>
          <p:cNvSpPr>
            <a:spLocks noGrp="1"/>
          </p:cNvSpPr>
          <p:nvPr>
            <p:ph type="title"/>
          </p:nvPr>
        </p:nvSpPr>
        <p:spPr>
          <a:xfrm>
            <a:off x="522288" y="325437"/>
            <a:ext cx="10515600" cy="1325563"/>
          </a:xfrm>
        </p:spPr>
        <p:txBody>
          <a:bodyPr/>
          <a:lstStyle/>
          <a:p>
            <a:pPr algn="l"/>
            <a:r>
              <a:rPr lang="en-US" sz="5400" b="0" dirty="0">
                <a:solidFill>
                  <a:srgbClr val="006A4D"/>
                </a:solidFill>
                <a:latin typeface="Aptos" panose="020B0004020202020204" pitchFamily="34" charset="0"/>
              </a:rPr>
              <a:t>AID prompt: marketing</a:t>
            </a:r>
            <a:endParaRPr lang="en-US" sz="5400" b="0" dirty="0"/>
          </a:p>
        </p:txBody>
      </p:sp>
      <p:sp>
        <p:nvSpPr>
          <p:cNvPr id="3" name="Content Placeholder 2">
            <a:extLst>
              <a:ext uri="{FF2B5EF4-FFF2-40B4-BE49-F238E27FC236}">
                <a16:creationId xmlns:a16="http://schemas.microsoft.com/office/drawing/2014/main" id="{B381AD64-F4F3-9B50-66AC-E94622C5C25A}"/>
              </a:ext>
            </a:extLst>
          </p:cNvPr>
          <p:cNvSpPr>
            <a:spLocks noGrp="1"/>
          </p:cNvSpPr>
          <p:nvPr>
            <p:ph sz="quarter" idx="4"/>
          </p:nvPr>
        </p:nvSpPr>
        <p:spPr>
          <a:xfrm>
            <a:off x="1612900" y="1908849"/>
            <a:ext cx="8585200" cy="3298151"/>
          </a:xfrm>
        </p:spPr>
        <p:txBody>
          <a:bodyPr/>
          <a:lstStyle/>
          <a:p>
            <a:pPr marL="0" indent="0" algn="just">
              <a:spcBef>
                <a:spcPts val="200"/>
              </a:spcBef>
              <a:spcAft>
                <a:spcPts val="200"/>
              </a:spcAft>
              <a:buNone/>
            </a:pPr>
            <a:r>
              <a:rPr lang="en-US" sz="2000" b="0" dirty="0">
                <a:solidFill>
                  <a:schemeClr val="tx1">
                    <a:lumMod val="50000"/>
                    <a:lumOff val="50000"/>
                  </a:schemeClr>
                </a:solidFill>
                <a:latin typeface="Aptos" panose="020B0004020202020204" pitchFamily="34" charset="0"/>
              </a:rPr>
              <a:t>I am a student majoring in </a:t>
            </a:r>
            <a:r>
              <a:rPr lang="en-US" sz="2000" b="0" dirty="0">
                <a:solidFill>
                  <a:schemeClr val="accent2">
                    <a:lumMod val="75000"/>
                  </a:schemeClr>
                </a:solidFill>
                <a:latin typeface="Aptos" panose="020B0004020202020204" pitchFamily="34" charset="0"/>
              </a:rPr>
              <a:t>marketing.</a:t>
            </a:r>
            <a:r>
              <a:rPr lang="en-US" sz="2000" b="0" dirty="0">
                <a:solidFill>
                  <a:schemeClr val="tx1">
                    <a:lumMod val="50000"/>
                    <a:lumOff val="50000"/>
                  </a:schemeClr>
                </a:solidFill>
                <a:latin typeface="Aptos" panose="020B0004020202020204" pitchFamily="34" charset="0"/>
              </a:rPr>
              <a:t> In my </a:t>
            </a:r>
            <a:r>
              <a:rPr lang="en-US" sz="2000" b="0" dirty="0">
                <a:solidFill>
                  <a:schemeClr val="accent2">
                    <a:lumMod val="75000"/>
                  </a:schemeClr>
                </a:solidFill>
                <a:latin typeface="Aptos" panose="020B0004020202020204" pitchFamily="34" charset="0"/>
              </a:rPr>
              <a:t>business course</a:t>
            </a:r>
            <a:r>
              <a:rPr lang="en-US" sz="2000" b="0" dirty="0">
                <a:solidFill>
                  <a:schemeClr val="tx1">
                    <a:lumMod val="50000"/>
                    <a:lumOff val="50000"/>
                  </a:schemeClr>
                </a:solidFill>
                <a:latin typeface="Aptos" panose="020B0004020202020204" pitchFamily="34" charset="0"/>
              </a:rPr>
              <a:t>, we are studying </a:t>
            </a:r>
            <a:r>
              <a:rPr lang="en-US" sz="2000" b="0" dirty="0">
                <a:solidFill>
                  <a:schemeClr val="accent2">
                    <a:lumMod val="75000"/>
                  </a:schemeClr>
                </a:solidFill>
                <a:latin typeface="Aptos" panose="020B0004020202020204" pitchFamily="34" charset="0"/>
              </a:rPr>
              <a:t>consumer behavior and advertising</a:t>
            </a:r>
            <a:r>
              <a:rPr lang="en-US" sz="2000" b="0" dirty="0">
                <a:solidFill>
                  <a:schemeClr val="tx1">
                    <a:lumMod val="50000"/>
                    <a:lumOff val="50000"/>
                  </a:schemeClr>
                </a:solidFill>
                <a:latin typeface="Aptos" panose="020B0004020202020204" pitchFamily="34" charset="0"/>
              </a:rPr>
              <a:t>. Suppose </a:t>
            </a:r>
            <a:r>
              <a:rPr lang="en-US" sz="2000" b="0" dirty="0">
                <a:solidFill>
                  <a:schemeClr val="accent2">
                    <a:lumMod val="75000"/>
                  </a:schemeClr>
                </a:solidFill>
                <a:latin typeface="Aptos" panose="020B0004020202020204" pitchFamily="34" charset="0"/>
              </a:rPr>
              <a:t>a company wants to investigate whether increased advertising spending leads to higher sales.</a:t>
            </a:r>
            <a:br>
              <a:rPr lang="en-US" sz="2000" b="0" dirty="0">
                <a:solidFill>
                  <a:schemeClr val="accent2">
                    <a:lumMod val="75000"/>
                  </a:schemeClr>
                </a:solidFill>
                <a:latin typeface="Aptos" panose="020B0004020202020204" pitchFamily="34" charset="0"/>
              </a:rPr>
            </a:br>
            <a:r>
              <a:rPr lang="en-US" sz="2000" b="0" dirty="0">
                <a:solidFill>
                  <a:schemeClr val="tx1">
                    <a:lumMod val="50000"/>
                    <a:lumOff val="50000"/>
                  </a:schemeClr>
                </a:solidFill>
                <a:latin typeface="Aptos" panose="020B0004020202020204" pitchFamily="34" charset="0"/>
              </a:rPr>
              <a:t>I am learning</a:t>
            </a:r>
            <a:r>
              <a:rPr lang="en-US" sz="2000" b="0" dirty="0">
                <a:solidFill>
                  <a:schemeClr val="accent2">
                    <a:lumMod val="75000"/>
                  </a:schemeClr>
                </a:solidFill>
                <a:latin typeface="Aptos" panose="020B0004020202020204" pitchFamily="34" charset="0"/>
              </a:rPr>
              <a:t> simple</a:t>
            </a:r>
            <a:r>
              <a:rPr lang="en-US" sz="2000" b="0" dirty="0">
                <a:solidFill>
                  <a:schemeClr val="tx1">
                    <a:lumMod val="50000"/>
                    <a:lumOff val="50000"/>
                  </a:schemeClr>
                </a:solidFill>
                <a:latin typeface="Aptos" panose="020B0004020202020204" pitchFamily="34" charset="0"/>
              </a:rPr>
              <a:t> </a:t>
            </a:r>
            <a:r>
              <a:rPr lang="en-US" sz="2000" b="0" dirty="0">
                <a:solidFill>
                  <a:schemeClr val="accent2">
                    <a:lumMod val="75000"/>
                  </a:schemeClr>
                </a:solidFill>
                <a:latin typeface="Aptos" panose="020B0004020202020204" pitchFamily="34" charset="0"/>
              </a:rPr>
              <a:t>linear regression</a:t>
            </a:r>
            <a:r>
              <a:rPr lang="en-US" sz="2000" b="0" dirty="0">
                <a:solidFill>
                  <a:schemeClr val="tx1">
                    <a:lumMod val="50000"/>
                    <a:lumOff val="50000"/>
                  </a:schemeClr>
                </a:solidFill>
                <a:latin typeface="Aptos" panose="020B0004020202020204" pitchFamily="34" charset="0"/>
              </a:rPr>
              <a:t>. </a:t>
            </a:r>
          </a:p>
          <a:p>
            <a:pPr marL="0" indent="0" algn="just">
              <a:spcBef>
                <a:spcPts val="200"/>
              </a:spcBef>
              <a:spcAft>
                <a:spcPts val="200"/>
              </a:spcAft>
              <a:buNone/>
            </a:pPr>
            <a:endParaRPr lang="en-US" sz="2000" b="0" dirty="0">
              <a:solidFill>
                <a:schemeClr val="tx1">
                  <a:lumMod val="50000"/>
                  <a:lumOff val="50000"/>
                </a:schemeClr>
              </a:solidFill>
              <a:latin typeface="Aptos" panose="020B0004020202020204" pitchFamily="34" charset="0"/>
            </a:endParaRPr>
          </a:p>
          <a:p>
            <a:pPr marL="0" indent="0" algn="just">
              <a:spcBef>
                <a:spcPts val="400"/>
              </a:spcBef>
              <a:spcAft>
                <a:spcPts val="400"/>
              </a:spcAft>
              <a:buNone/>
            </a:pPr>
            <a:r>
              <a:rPr lang="en-US" sz="2000" b="0" dirty="0">
                <a:solidFill>
                  <a:srgbClr val="69BE28"/>
                </a:solidFill>
                <a:latin typeface="Aptos" panose="020B0004020202020204" pitchFamily="34" charset="0"/>
              </a:rPr>
              <a:t>How can this method help answer this research question? Explain in simple terms and describe what data would be needed and why statistics is useful for addressing this research questions?</a:t>
            </a:r>
          </a:p>
        </p:txBody>
      </p:sp>
      <p:sp>
        <p:nvSpPr>
          <p:cNvPr id="4" name="TextBox 3">
            <a:extLst>
              <a:ext uri="{FF2B5EF4-FFF2-40B4-BE49-F238E27FC236}">
                <a16:creationId xmlns:a16="http://schemas.microsoft.com/office/drawing/2014/main" id="{6CAC0B41-941A-3970-9B7C-6DA6A2B7CE0F}"/>
              </a:ext>
            </a:extLst>
          </p:cNvPr>
          <p:cNvSpPr txBox="1"/>
          <p:nvPr/>
        </p:nvSpPr>
        <p:spPr>
          <a:xfrm>
            <a:off x="1714500" y="4888297"/>
            <a:ext cx="1092468" cy="307777"/>
          </a:xfrm>
          <a:prstGeom prst="rect">
            <a:avLst/>
          </a:prstGeom>
          <a:noFill/>
        </p:spPr>
        <p:txBody>
          <a:bodyPr wrap="square">
            <a:spAutoFit/>
          </a:bodyPr>
          <a:lstStyle/>
          <a:p>
            <a:r>
              <a:rPr lang="en-US" sz="1400" b="1" dirty="0">
                <a:solidFill>
                  <a:srgbClr val="7030A0"/>
                </a:solidFill>
                <a:latin typeface="Aptos" panose="020B0004020202020204" pitchFamily="34" charset="0"/>
              </a:rPr>
              <a:t>marketing</a:t>
            </a:r>
            <a:endParaRPr lang="en-US" sz="1400" b="1" dirty="0">
              <a:solidFill>
                <a:srgbClr val="7030A0"/>
              </a:solidFill>
            </a:endParaRPr>
          </a:p>
        </p:txBody>
      </p:sp>
      <p:sp>
        <p:nvSpPr>
          <p:cNvPr id="8" name="TextBox 7">
            <a:extLst>
              <a:ext uri="{FF2B5EF4-FFF2-40B4-BE49-F238E27FC236}">
                <a16:creationId xmlns:a16="http://schemas.microsoft.com/office/drawing/2014/main" id="{B3C323EF-CE90-DCFB-D0AB-9D97BAA4D84E}"/>
              </a:ext>
            </a:extLst>
          </p:cNvPr>
          <p:cNvSpPr txBox="1"/>
          <p:nvPr/>
        </p:nvSpPr>
        <p:spPr>
          <a:xfrm>
            <a:off x="2583117" y="5363117"/>
            <a:ext cx="1367725" cy="523220"/>
          </a:xfrm>
          <a:prstGeom prst="rect">
            <a:avLst/>
          </a:prstGeom>
          <a:noFill/>
        </p:spPr>
        <p:txBody>
          <a:bodyPr wrap="square">
            <a:spAutoFit/>
          </a:bodyPr>
          <a:lstStyle/>
          <a:p>
            <a:pPr algn="ctr"/>
            <a:r>
              <a:rPr lang="en-US" sz="1400" b="1" dirty="0">
                <a:solidFill>
                  <a:srgbClr val="7030A0"/>
                </a:solidFill>
                <a:latin typeface="Aptos" panose="020B0004020202020204" pitchFamily="34" charset="0"/>
              </a:rPr>
              <a:t>business </a:t>
            </a:r>
          </a:p>
          <a:p>
            <a:pPr algn="ctr"/>
            <a:r>
              <a:rPr lang="en-US" sz="1400" b="1" dirty="0">
                <a:solidFill>
                  <a:srgbClr val="7030A0"/>
                </a:solidFill>
                <a:latin typeface="Aptos" panose="020B0004020202020204" pitchFamily="34" charset="0"/>
              </a:rPr>
              <a:t>course</a:t>
            </a:r>
            <a:endParaRPr lang="en-US" sz="1400" b="1" dirty="0">
              <a:solidFill>
                <a:srgbClr val="7030A0"/>
              </a:solidFill>
            </a:endParaRPr>
          </a:p>
        </p:txBody>
      </p:sp>
      <p:sp>
        <p:nvSpPr>
          <p:cNvPr id="9" name="TextBox 8">
            <a:extLst>
              <a:ext uri="{FF2B5EF4-FFF2-40B4-BE49-F238E27FC236}">
                <a16:creationId xmlns:a16="http://schemas.microsoft.com/office/drawing/2014/main" id="{8BC273A9-43C0-9FDC-26E3-465A927792CE}"/>
              </a:ext>
            </a:extLst>
          </p:cNvPr>
          <p:cNvSpPr txBox="1"/>
          <p:nvPr/>
        </p:nvSpPr>
        <p:spPr>
          <a:xfrm>
            <a:off x="3950842" y="4993785"/>
            <a:ext cx="1550473" cy="738664"/>
          </a:xfrm>
          <a:prstGeom prst="rect">
            <a:avLst/>
          </a:prstGeom>
          <a:noFill/>
        </p:spPr>
        <p:txBody>
          <a:bodyPr wrap="square">
            <a:spAutoFit/>
          </a:bodyPr>
          <a:lstStyle/>
          <a:p>
            <a:pPr algn="ctr"/>
            <a:r>
              <a:rPr lang="en-US" sz="1400" b="1" dirty="0">
                <a:solidFill>
                  <a:srgbClr val="7030A0"/>
                </a:solidFill>
                <a:latin typeface="Aptos" panose="020B0004020202020204" pitchFamily="34" charset="0"/>
              </a:rPr>
              <a:t>consumer behavior and advertising</a:t>
            </a:r>
            <a:endParaRPr lang="en-US" sz="1400" b="1" dirty="0">
              <a:solidFill>
                <a:srgbClr val="7030A0"/>
              </a:solidFill>
            </a:endParaRPr>
          </a:p>
        </p:txBody>
      </p:sp>
      <p:sp>
        <p:nvSpPr>
          <p:cNvPr id="11" name="TextBox 10">
            <a:extLst>
              <a:ext uri="{FF2B5EF4-FFF2-40B4-BE49-F238E27FC236}">
                <a16:creationId xmlns:a16="http://schemas.microsoft.com/office/drawing/2014/main" id="{0B1FA944-F317-ED99-AED8-AB7A2EBE55F6}"/>
              </a:ext>
            </a:extLst>
          </p:cNvPr>
          <p:cNvSpPr txBox="1"/>
          <p:nvPr/>
        </p:nvSpPr>
        <p:spPr>
          <a:xfrm>
            <a:off x="5628116" y="4652846"/>
            <a:ext cx="2119825" cy="1169551"/>
          </a:xfrm>
          <a:prstGeom prst="rect">
            <a:avLst/>
          </a:prstGeom>
          <a:noFill/>
        </p:spPr>
        <p:txBody>
          <a:bodyPr wrap="square">
            <a:spAutoFit/>
          </a:bodyPr>
          <a:lstStyle/>
          <a:p>
            <a:pPr algn="ctr"/>
            <a:r>
              <a:rPr lang="en-US" sz="1400" b="1" dirty="0">
                <a:solidFill>
                  <a:srgbClr val="7030A0"/>
                </a:solidFill>
                <a:latin typeface="Aptos" panose="020B0004020202020204" pitchFamily="34" charset="0"/>
              </a:rPr>
              <a:t>company wants to investigate whether increased advertising spending leads to higher sales</a:t>
            </a:r>
            <a:endParaRPr lang="en-US" sz="1400" b="1" dirty="0">
              <a:solidFill>
                <a:srgbClr val="7030A0"/>
              </a:solidFill>
            </a:endParaRPr>
          </a:p>
        </p:txBody>
      </p:sp>
      <p:sp>
        <p:nvSpPr>
          <p:cNvPr id="12" name="TextBox 11">
            <a:extLst>
              <a:ext uri="{FF2B5EF4-FFF2-40B4-BE49-F238E27FC236}">
                <a16:creationId xmlns:a16="http://schemas.microsoft.com/office/drawing/2014/main" id="{554F8EDD-ECD7-6E1E-D19D-977EA2707BB7}"/>
              </a:ext>
            </a:extLst>
          </p:cNvPr>
          <p:cNvSpPr txBox="1"/>
          <p:nvPr/>
        </p:nvSpPr>
        <p:spPr>
          <a:xfrm>
            <a:off x="7489058" y="4839897"/>
            <a:ext cx="2119825" cy="523220"/>
          </a:xfrm>
          <a:prstGeom prst="rect">
            <a:avLst/>
          </a:prstGeom>
          <a:noFill/>
        </p:spPr>
        <p:txBody>
          <a:bodyPr wrap="square">
            <a:spAutoFit/>
          </a:bodyPr>
          <a:lstStyle/>
          <a:p>
            <a:pPr algn="ctr"/>
            <a:r>
              <a:rPr lang="en-US" sz="1400" b="1" dirty="0">
                <a:solidFill>
                  <a:srgbClr val="7030A0"/>
                </a:solidFill>
                <a:latin typeface="Aptos" panose="020B0004020202020204" pitchFamily="34" charset="0"/>
              </a:rPr>
              <a:t>simple linear regression</a:t>
            </a:r>
            <a:endParaRPr lang="en-US" sz="1400" b="1" dirty="0">
              <a:solidFill>
                <a:srgbClr val="7030A0"/>
              </a:solidFill>
            </a:endParaRPr>
          </a:p>
        </p:txBody>
      </p:sp>
      <p:pic>
        <p:nvPicPr>
          <p:cNvPr id="61" name="Audio 60">
            <a:extLst>
              <a:ext uri="{FF2B5EF4-FFF2-40B4-BE49-F238E27FC236}">
                <a16:creationId xmlns:a16="http://schemas.microsoft.com/office/drawing/2014/main" id="{083A47E1-F45A-A61B-8B2A-AC3B8E0F1EA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226800" y="5892800"/>
            <a:ext cx="812800" cy="812800"/>
          </a:xfrm>
          <a:prstGeom prst="rect">
            <a:avLst/>
          </a:prstGeom>
        </p:spPr>
      </p:pic>
    </p:spTree>
    <p:custDataLst>
      <p:tags r:id="rId1"/>
    </p:custDataLst>
    <p:extLst>
      <p:ext uri="{BB962C8B-B14F-4D97-AF65-F5344CB8AC3E}">
        <p14:creationId xmlns:p14="http://schemas.microsoft.com/office/powerpoint/2010/main" val="803400585"/>
      </p:ext>
    </p:extLst>
  </p:cSld>
  <p:clrMapOvr>
    <a:masterClrMapping/>
  </p:clrMapOvr>
  <mc:AlternateContent xmlns:mc="http://schemas.openxmlformats.org/markup-compatibility/2006">
    <mc:Choice xmlns:p14="http://schemas.microsoft.com/office/powerpoint/2010/main" Requires="p14">
      <p:transition spd="slow" p14:dur="2000" advTm="21813"/>
    </mc:Choice>
    <mc:Fallback>
      <p:transition spd="slow" advTm="21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1"/>
                </p:tgtEl>
              </p:cMediaNode>
            </p:audio>
          </p:childTnLst>
        </p:cTn>
      </p:par>
    </p:tnLst>
    <p:bldLst>
      <p:bldP spid="4" grpId="0"/>
      <p:bldP spid="8" grpId="0"/>
      <p:bldP spid="9"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D7FC-AC87-0027-EDD1-A2434B99C3A4}"/>
              </a:ext>
            </a:extLst>
          </p:cNvPr>
          <p:cNvSpPr>
            <a:spLocks noGrp="1"/>
          </p:cNvSpPr>
          <p:nvPr>
            <p:ph type="title"/>
          </p:nvPr>
        </p:nvSpPr>
        <p:spPr>
          <a:xfrm>
            <a:off x="501858" y="365125"/>
            <a:ext cx="9842292" cy="1325563"/>
          </a:xfrm>
        </p:spPr>
        <p:txBody>
          <a:bodyPr/>
          <a:lstStyle/>
          <a:p>
            <a:pPr algn="l"/>
            <a:r>
              <a:rPr lang="en-US" sz="5400" b="0" dirty="0">
                <a:solidFill>
                  <a:srgbClr val="006A4D"/>
                </a:solidFill>
                <a:latin typeface="Aptos" panose="020B0004020202020204" pitchFamily="34" charset="0"/>
              </a:rPr>
              <a:t>AID  prompt example: nursing</a:t>
            </a:r>
          </a:p>
        </p:txBody>
      </p:sp>
      <p:sp>
        <p:nvSpPr>
          <p:cNvPr id="3" name="Content Placeholder 2">
            <a:extLst>
              <a:ext uri="{FF2B5EF4-FFF2-40B4-BE49-F238E27FC236}">
                <a16:creationId xmlns:a16="http://schemas.microsoft.com/office/drawing/2014/main" id="{15A0D6F0-F253-1055-D1D4-262790C9F286}"/>
              </a:ext>
            </a:extLst>
          </p:cNvPr>
          <p:cNvSpPr>
            <a:spLocks noGrp="1"/>
          </p:cNvSpPr>
          <p:nvPr>
            <p:ph sz="quarter" idx="4"/>
          </p:nvPr>
        </p:nvSpPr>
        <p:spPr>
          <a:xfrm>
            <a:off x="1587500" y="2312989"/>
            <a:ext cx="8089900" cy="2589211"/>
          </a:xfrm>
        </p:spPr>
        <p:txBody>
          <a:bodyPr/>
          <a:lstStyle/>
          <a:p>
            <a:pPr marL="0" indent="0" algn="just">
              <a:lnSpc>
                <a:spcPct val="100000"/>
              </a:lnSpc>
              <a:buNone/>
            </a:pPr>
            <a:r>
              <a:rPr lang="en-US" sz="2000" b="0" dirty="0">
                <a:solidFill>
                  <a:schemeClr val="tx1">
                    <a:lumMod val="65000"/>
                    <a:lumOff val="35000"/>
                  </a:schemeClr>
                </a:solidFill>
                <a:latin typeface="Aptos" panose="020B0004020202020204" pitchFamily="34" charset="0"/>
              </a:rPr>
              <a:t>I am a student majoring in </a:t>
            </a:r>
            <a:r>
              <a:rPr lang="en-US" sz="2000" b="0" dirty="0">
                <a:solidFill>
                  <a:schemeClr val="accent2">
                    <a:lumMod val="75000"/>
                  </a:schemeClr>
                </a:solidFill>
                <a:latin typeface="Aptos" panose="020B0004020202020204" pitchFamily="34" charset="0"/>
              </a:rPr>
              <a:t>nursing. </a:t>
            </a:r>
            <a:r>
              <a:rPr lang="en-US" sz="2000" b="0" dirty="0">
                <a:solidFill>
                  <a:schemeClr val="tx1">
                    <a:lumMod val="65000"/>
                    <a:lumOff val="35000"/>
                  </a:schemeClr>
                </a:solidFill>
                <a:latin typeface="Aptos" panose="020B0004020202020204" pitchFamily="34" charset="0"/>
              </a:rPr>
              <a:t>In my </a:t>
            </a:r>
            <a:r>
              <a:rPr lang="en-US" sz="2000" b="0" dirty="0">
                <a:solidFill>
                  <a:schemeClr val="accent2">
                    <a:lumMod val="75000"/>
                  </a:schemeClr>
                </a:solidFill>
                <a:latin typeface="Aptos" panose="020B0004020202020204" pitchFamily="34" charset="0"/>
              </a:rPr>
              <a:t>anatomy course</a:t>
            </a:r>
            <a:r>
              <a:rPr lang="en-US" sz="2000" b="0" dirty="0">
                <a:solidFill>
                  <a:schemeClr val="tx1">
                    <a:lumMod val="65000"/>
                    <a:lumOff val="35000"/>
                  </a:schemeClr>
                </a:solidFill>
                <a:latin typeface="Aptos" panose="020B0004020202020204" pitchFamily="34" charset="0"/>
              </a:rPr>
              <a:t>, we are studying </a:t>
            </a:r>
            <a:r>
              <a:rPr lang="en-US" sz="2000" b="0" dirty="0">
                <a:solidFill>
                  <a:schemeClr val="accent2">
                    <a:lumMod val="75000"/>
                  </a:schemeClr>
                </a:solidFill>
                <a:latin typeface="Aptos" panose="020B0004020202020204" pitchFamily="34" charset="0"/>
              </a:rPr>
              <a:t>the cardiovascular system and blood pressure</a:t>
            </a:r>
            <a:r>
              <a:rPr lang="en-US" sz="2000" b="0" dirty="0">
                <a:solidFill>
                  <a:schemeClr val="tx1">
                    <a:lumMod val="65000"/>
                    <a:lumOff val="35000"/>
                  </a:schemeClr>
                </a:solidFill>
                <a:latin typeface="Aptos" panose="020B0004020202020204" pitchFamily="34" charset="0"/>
              </a:rPr>
              <a:t>. Suppose researchers want to investigate whether </a:t>
            </a:r>
            <a:r>
              <a:rPr lang="en-US" sz="2000" b="0" dirty="0">
                <a:solidFill>
                  <a:schemeClr val="accent2">
                    <a:lumMod val="75000"/>
                  </a:schemeClr>
                </a:solidFill>
                <a:latin typeface="Aptos" panose="020B0004020202020204" pitchFamily="34" charset="0"/>
              </a:rPr>
              <a:t>students who exercise regularly have lower blood pressure than those who do not</a:t>
            </a:r>
            <a:r>
              <a:rPr lang="en-US" sz="2000" b="0" dirty="0">
                <a:solidFill>
                  <a:schemeClr val="tx1">
                    <a:lumMod val="65000"/>
                    <a:lumOff val="35000"/>
                  </a:schemeClr>
                </a:solidFill>
                <a:latin typeface="Aptos" panose="020B0004020202020204" pitchFamily="34" charset="0"/>
              </a:rPr>
              <a:t>. I am learning </a:t>
            </a:r>
            <a:r>
              <a:rPr lang="en-US" sz="2000" b="0" dirty="0">
                <a:solidFill>
                  <a:schemeClr val="accent2">
                    <a:lumMod val="75000"/>
                  </a:schemeClr>
                </a:solidFill>
                <a:latin typeface="Aptos" panose="020B0004020202020204" pitchFamily="34" charset="0"/>
              </a:rPr>
              <a:t>regression analysis</a:t>
            </a:r>
            <a:r>
              <a:rPr lang="en-US" sz="2000" b="0" dirty="0">
                <a:solidFill>
                  <a:schemeClr val="tx1">
                    <a:lumMod val="65000"/>
                    <a:lumOff val="35000"/>
                  </a:schemeClr>
                </a:solidFill>
                <a:latin typeface="Aptos" panose="020B0004020202020204" pitchFamily="34" charset="0"/>
              </a:rPr>
              <a:t>. </a:t>
            </a:r>
          </a:p>
          <a:p>
            <a:pPr marL="0" indent="0">
              <a:lnSpc>
                <a:spcPct val="100000"/>
              </a:lnSpc>
              <a:buNone/>
            </a:pPr>
            <a:r>
              <a:rPr lang="en-US" sz="2000" b="0" dirty="0">
                <a:solidFill>
                  <a:srgbClr val="69BE28"/>
                </a:solidFill>
                <a:latin typeface="Aptos" panose="020B0004020202020204" pitchFamily="34" charset="0"/>
              </a:rPr>
              <a:t>How can this method help answer this research question? Explain in simple terms and describe what data would be needed and why statistics is useful for addressing this research questions?</a:t>
            </a:r>
          </a:p>
        </p:txBody>
      </p:sp>
      <p:sp>
        <p:nvSpPr>
          <p:cNvPr id="4" name="TextBox 3">
            <a:extLst>
              <a:ext uri="{FF2B5EF4-FFF2-40B4-BE49-F238E27FC236}">
                <a16:creationId xmlns:a16="http://schemas.microsoft.com/office/drawing/2014/main" id="{6B3B0619-BFD4-B775-2DBB-5FB9B5AABD46}"/>
              </a:ext>
            </a:extLst>
          </p:cNvPr>
          <p:cNvSpPr txBox="1"/>
          <p:nvPr/>
        </p:nvSpPr>
        <p:spPr>
          <a:xfrm>
            <a:off x="1879600" y="4902200"/>
            <a:ext cx="184731" cy="646331"/>
          </a:xfrm>
          <a:prstGeom prst="rect">
            <a:avLst/>
          </a:prstGeom>
          <a:noFill/>
        </p:spPr>
        <p:txBody>
          <a:bodyPr wrap="none" rtlCol="0">
            <a:spAutoFit/>
          </a:bodyPr>
          <a:lstStyle/>
          <a:p>
            <a:endParaRPr lang="en-US" dirty="0"/>
          </a:p>
          <a:p>
            <a:endParaRPr lang="en-US" dirty="0"/>
          </a:p>
        </p:txBody>
      </p:sp>
      <p:pic>
        <p:nvPicPr>
          <p:cNvPr id="32" name="Audio 31">
            <a:extLst>
              <a:ext uri="{FF2B5EF4-FFF2-40B4-BE49-F238E27FC236}">
                <a16:creationId xmlns:a16="http://schemas.microsoft.com/office/drawing/2014/main" id="{5E268D1A-9C2C-1C17-2A3F-996ACA3663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72069800"/>
      </p:ext>
    </p:extLst>
  </p:cSld>
  <p:clrMapOvr>
    <a:masterClrMapping/>
  </p:clrMapOvr>
  <mc:AlternateContent xmlns:mc="http://schemas.openxmlformats.org/markup-compatibility/2006">
    <mc:Choice xmlns:p14="http://schemas.microsoft.com/office/powerpoint/2010/main" Requires="p14">
      <p:transition spd="slow" p14:dur="2000" advTm="20566"/>
    </mc:Choice>
    <mc:Fallback>
      <p:transition spd="slow" advTm="20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C090-84AA-4DF4-DE5C-A86E2CA60B06}"/>
              </a:ext>
            </a:extLst>
          </p:cNvPr>
          <p:cNvSpPr>
            <a:spLocks noGrp="1"/>
          </p:cNvSpPr>
          <p:nvPr>
            <p:ph type="title"/>
          </p:nvPr>
        </p:nvSpPr>
        <p:spPr>
          <a:xfrm>
            <a:off x="431800" y="352425"/>
            <a:ext cx="11626850" cy="714375"/>
          </a:xfrm>
        </p:spPr>
        <p:txBody>
          <a:bodyPr/>
          <a:lstStyle/>
          <a:p>
            <a:pPr algn="l"/>
            <a:r>
              <a:rPr lang="en-US" sz="4800" b="0" dirty="0">
                <a:solidFill>
                  <a:srgbClr val="006A4D"/>
                </a:solidFill>
                <a:latin typeface="Aptos" panose="020B0004020202020204" pitchFamily="34" charset="0"/>
              </a:rPr>
              <a:t>ChatGPT response for nursing discovery</a:t>
            </a:r>
            <a:endParaRPr lang="en-US" sz="4800" b="0" dirty="0"/>
          </a:p>
        </p:txBody>
      </p:sp>
      <p:sp>
        <p:nvSpPr>
          <p:cNvPr id="4" name="Rectangle 1">
            <a:extLst>
              <a:ext uri="{FF2B5EF4-FFF2-40B4-BE49-F238E27FC236}">
                <a16:creationId xmlns:a16="http://schemas.microsoft.com/office/drawing/2014/main" id="{4FA5AA45-53D5-95D5-1858-340612AE9F71}"/>
              </a:ext>
            </a:extLst>
          </p:cNvPr>
          <p:cNvSpPr>
            <a:spLocks noGrp="1" noChangeArrowheads="1"/>
          </p:cNvSpPr>
          <p:nvPr>
            <p:ph sz="quarter" idx="4"/>
          </p:nvPr>
        </p:nvSpPr>
        <p:spPr bwMode="auto">
          <a:xfrm>
            <a:off x="3025865" y="1286332"/>
            <a:ext cx="815172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j-lt"/>
              </a:rPr>
              <a:t>Regression analysis is a statistical method that helps researchers examine the relationship between variables. In this study, regression can be used to determine whether students who exercise regularly tend to have lower blood pressure than students who do not exercise regularly.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j-lt"/>
              </a:rPr>
              <a:t>To conduct this analysis, </a:t>
            </a:r>
            <a:r>
              <a:rPr kumimoji="0" lang="en-US" altLang="en-US" sz="1600" b="0" i="0" u="sng" strike="noStrike" cap="none" normalizeH="0" baseline="0" dirty="0">
                <a:ln>
                  <a:noFill/>
                </a:ln>
                <a:solidFill>
                  <a:srgbClr val="000000"/>
                </a:solidFill>
                <a:effectLst/>
                <a:latin typeface="+mj-lt"/>
              </a:rPr>
              <a:t>researchers would need data from a sample of students</a:t>
            </a:r>
            <a:r>
              <a:rPr kumimoji="0" lang="en-US" altLang="en-US" sz="1600" b="0" i="0" u="none" strike="noStrike" cap="none" normalizeH="0" baseline="0" dirty="0">
                <a:ln>
                  <a:noFill/>
                </a:ln>
                <a:solidFill>
                  <a:srgbClr val="000000"/>
                </a:solidFill>
                <a:effectLst/>
                <a:latin typeface="+mj-lt"/>
              </a:rPr>
              <a:t>. For each student, they would collect:</a:t>
            </a:r>
            <a:endParaRPr kumimoji="0" lang="en-US" altLang="en-US" sz="1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dirty="0">
                <a:ln>
                  <a:noFill/>
                </a:ln>
                <a:solidFill>
                  <a:srgbClr val="000000"/>
                </a:solidFill>
                <a:effectLst/>
                <a:latin typeface="+mj-lt"/>
              </a:rPr>
              <a:t>         Blood pressure</a:t>
            </a:r>
            <a:r>
              <a:rPr kumimoji="0" lang="en-US" altLang="en-US" sz="1600" b="0" i="0" u="none" strike="noStrike" cap="none" normalizeH="0" baseline="0" dirty="0">
                <a:ln>
                  <a:noFill/>
                </a:ln>
                <a:solidFill>
                  <a:srgbClr val="000000"/>
                </a:solidFill>
                <a:effectLst/>
                <a:latin typeface="+mj-lt"/>
              </a:rPr>
              <a:t> (the </a:t>
            </a:r>
            <a:r>
              <a:rPr kumimoji="0" lang="en-US" altLang="en-US" sz="1600" b="0" i="0" u="sng" strike="noStrike" cap="none" normalizeH="0" baseline="0" dirty="0">
                <a:ln>
                  <a:noFill/>
                </a:ln>
                <a:solidFill>
                  <a:srgbClr val="000000"/>
                </a:solidFill>
                <a:effectLst/>
                <a:latin typeface="+mj-lt"/>
              </a:rPr>
              <a:t>outcome or response </a:t>
            </a:r>
            <a:r>
              <a:rPr kumimoji="0" lang="en-US" altLang="en-US" sz="1600" b="0" i="0" u="none" strike="noStrike" cap="none" normalizeH="0" baseline="0" dirty="0">
                <a:ln>
                  <a:noFill/>
                </a:ln>
                <a:solidFill>
                  <a:srgbClr val="000000"/>
                </a:solidFill>
                <a:effectLst/>
                <a:latin typeface="+mj-lt"/>
              </a:rPr>
              <a:t>variable)</a:t>
            </a:r>
          </a:p>
          <a:p>
            <a:pPr marL="0" marR="0" lvl="0" indent="0" algn="l" defTabSz="914400" rtl="0" eaLnBrk="0" fontAlgn="base" latinLnBrk="0" hangingPunct="0">
              <a:lnSpc>
                <a:spcPct val="100000"/>
              </a:lnSpc>
              <a:spcBef>
                <a:spcPct val="0"/>
              </a:spcBef>
              <a:spcAft>
                <a:spcPct val="0"/>
              </a:spcAft>
              <a:buClrTx/>
              <a:buSzTx/>
              <a:buNone/>
              <a:tabLst/>
            </a:pPr>
            <a:r>
              <a:rPr lang="en-US" altLang="en-US" sz="1600" b="0" dirty="0">
                <a:solidFill>
                  <a:srgbClr val="000000"/>
                </a:solidFill>
                <a:latin typeface="+mj-lt"/>
              </a:rPr>
              <a:t>         </a:t>
            </a:r>
            <a:r>
              <a:rPr kumimoji="0" lang="en-US" altLang="en-US" sz="1600" b="1" i="0" u="none" strike="noStrike" cap="none" normalizeH="0" baseline="0" dirty="0">
                <a:ln>
                  <a:noFill/>
                </a:ln>
                <a:solidFill>
                  <a:srgbClr val="000000"/>
                </a:solidFill>
                <a:effectLst/>
                <a:latin typeface="+mj-lt"/>
              </a:rPr>
              <a:t>Exercise information</a:t>
            </a:r>
            <a:r>
              <a:rPr kumimoji="0" lang="en-US" altLang="en-US" sz="1600" b="0" i="0" u="none" strike="noStrike" cap="none" normalizeH="0" baseline="0" dirty="0">
                <a:ln>
                  <a:noFill/>
                </a:ln>
                <a:solidFill>
                  <a:srgbClr val="000000"/>
                </a:solidFill>
                <a:effectLst/>
                <a:latin typeface="+mj-lt"/>
              </a:rPr>
              <a:t> (the </a:t>
            </a:r>
            <a:r>
              <a:rPr kumimoji="0" lang="en-US" altLang="en-US" sz="1600" b="0" i="0" u="sng" strike="noStrike" cap="none" normalizeH="0" baseline="0" dirty="0">
                <a:ln>
                  <a:noFill/>
                </a:ln>
                <a:solidFill>
                  <a:srgbClr val="000000"/>
                </a:solidFill>
                <a:effectLst/>
                <a:latin typeface="+mj-lt"/>
              </a:rPr>
              <a:t>explanatory</a:t>
            </a:r>
            <a:r>
              <a:rPr kumimoji="0" lang="en-US" altLang="en-US" sz="1600" b="0" i="0" u="none" strike="noStrike" cap="none" normalizeH="0" baseline="0" dirty="0">
                <a:ln>
                  <a:noFill/>
                </a:ln>
                <a:solidFill>
                  <a:srgbClr val="000000"/>
                </a:solidFill>
                <a:effectLst/>
                <a:latin typeface="+mj-lt"/>
              </a:rPr>
              <a:t> variable), such as</a:t>
            </a:r>
          </a:p>
          <a:p>
            <a:pPr lvl="2">
              <a:lnSpc>
                <a:spcPct val="100000"/>
              </a:lnSpc>
            </a:pPr>
            <a:r>
              <a:rPr kumimoji="0" lang="en-US" altLang="en-US" sz="1400" b="0" i="0" u="none" strike="noStrike" cap="none" normalizeH="0" baseline="0" dirty="0">
                <a:ln>
                  <a:noFill/>
                </a:ln>
                <a:solidFill>
                  <a:srgbClr val="000000"/>
                </a:solidFill>
                <a:effectLst/>
                <a:latin typeface="+mj-lt"/>
              </a:rPr>
              <a:t>Whether the student exercises regularly (yes/no), or</a:t>
            </a:r>
          </a:p>
          <a:p>
            <a:pPr lvl="2">
              <a:lnSpc>
                <a:spcPct val="100000"/>
              </a:lnSpc>
            </a:pPr>
            <a:r>
              <a:rPr kumimoji="0" lang="en-US" altLang="en-US" sz="1400" b="0" i="0" u="none" strike="noStrike" cap="none" normalizeH="0" baseline="0" dirty="0">
                <a:ln>
                  <a:noFill/>
                </a:ln>
                <a:solidFill>
                  <a:srgbClr val="000000"/>
                </a:solidFill>
                <a:effectLst/>
                <a:latin typeface="+mj-lt"/>
              </a:rPr>
              <a:t>Number of days per week they exercise, or</a:t>
            </a:r>
          </a:p>
          <a:p>
            <a:pPr lvl="2">
              <a:lnSpc>
                <a:spcPct val="100000"/>
              </a:lnSpc>
            </a:pPr>
            <a:r>
              <a:rPr kumimoji="0" lang="en-US" altLang="en-US" sz="1400" b="0" i="0" u="none" strike="noStrike" cap="none" normalizeH="0" baseline="0" dirty="0">
                <a:ln>
                  <a:noFill/>
                </a:ln>
                <a:solidFill>
                  <a:srgbClr val="000000"/>
                </a:solidFill>
                <a:effectLst/>
                <a:latin typeface="+mj-lt"/>
              </a:rPr>
              <a:t>Hours of exercise per week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j-lt"/>
              </a:rPr>
              <a:t>Researchers may also collect additional information such as </a:t>
            </a:r>
            <a:r>
              <a:rPr kumimoji="0" lang="en-US" altLang="en-US" sz="1600" b="0" i="0" u="sng" strike="noStrike" cap="none" normalizeH="0" baseline="0" dirty="0">
                <a:ln>
                  <a:noFill/>
                </a:ln>
                <a:solidFill>
                  <a:srgbClr val="000000"/>
                </a:solidFill>
                <a:effectLst/>
                <a:latin typeface="+mj-lt"/>
              </a:rPr>
              <a:t>age, weight, gender, diet, or stress level </a:t>
            </a:r>
            <a:r>
              <a:rPr kumimoji="0" lang="en-US" altLang="en-US" sz="1600" b="0" i="0" u="none" strike="noStrike" cap="none" normalizeH="0" baseline="0" dirty="0">
                <a:ln>
                  <a:noFill/>
                </a:ln>
                <a:solidFill>
                  <a:srgbClr val="000000"/>
                </a:solidFill>
                <a:effectLst/>
                <a:latin typeface="+mj-lt"/>
              </a:rPr>
              <a:t>because these factors can also affect blood pressure.</a:t>
            </a:r>
            <a:endParaRPr kumimoji="0" lang="en-US" altLang="en-US" sz="16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00000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j-lt"/>
              </a:rPr>
              <a:t>Regression analysis </a:t>
            </a:r>
            <a:r>
              <a:rPr kumimoji="0" lang="en-US" altLang="en-US" sz="1600" b="0" i="0" u="sng" strike="noStrike" cap="none" normalizeH="0" baseline="0" dirty="0">
                <a:ln>
                  <a:noFill/>
                </a:ln>
                <a:solidFill>
                  <a:srgbClr val="000000"/>
                </a:solidFill>
                <a:effectLst/>
                <a:latin typeface="+mj-lt"/>
              </a:rPr>
              <a:t>helps by estimating how blood pressure changes as exercise habits change</a:t>
            </a:r>
            <a:r>
              <a:rPr kumimoji="0" lang="en-US" altLang="en-US" sz="1600" b="0" i="0" u="none" strike="noStrike" cap="none" normalizeH="0" baseline="0" dirty="0">
                <a:ln>
                  <a:noFill/>
                </a:ln>
                <a:solidFill>
                  <a:srgbClr val="000000"/>
                </a:solidFill>
                <a:effectLst/>
                <a:latin typeface="+mj-lt"/>
              </a:rPr>
              <a:t>. For example, if the analysis shows a negative relationship between exercise and blood pressure, it would suggest that students who exercise more tend to have lower blood pressure. The regression model can also estimate the size of this relationship, such as how much blood pressure decreases on average with additional exercise.</a:t>
            </a:r>
            <a:endParaRPr kumimoji="0" lang="en-US" altLang="en-US" sz="1600" b="0" i="0" u="none" strike="noStrike" cap="none" normalizeH="0" baseline="0" dirty="0">
              <a:ln>
                <a:noFill/>
              </a:ln>
              <a:solidFill>
                <a:schemeClr val="tx1"/>
              </a:solidFill>
              <a:effectLst/>
              <a:latin typeface="+mj-lt"/>
            </a:endParaRPr>
          </a:p>
        </p:txBody>
      </p:sp>
      <p:graphicFrame>
        <p:nvGraphicFramePr>
          <p:cNvPr id="5" name="Content Placeholder 3">
            <a:extLst>
              <a:ext uri="{FF2B5EF4-FFF2-40B4-BE49-F238E27FC236}">
                <a16:creationId xmlns:a16="http://schemas.microsoft.com/office/drawing/2014/main" id="{99113CC8-81A6-03CA-ECA9-019C5DF41E7A}"/>
              </a:ext>
            </a:extLst>
          </p:cNvPr>
          <p:cNvGraphicFramePr>
            <a:graphicFrameLocks/>
          </p:cNvGraphicFramePr>
          <p:nvPr>
            <p:extLst>
              <p:ext uri="{D42A27DB-BD31-4B8C-83A1-F6EECF244321}">
                <p14:modId xmlns:p14="http://schemas.microsoft.com/office/powerpoint/2010/main" val="1261163324"/>
              </p:ext>
            </p:extLst>
          </p:nvPr>
        </p:nvGraphicFramePr>
        <p:xfrm>
          <a:off x="431800" y="4219522"/>
          <a:ext cx="2457633" cy="1185480"/>
        </p:xfrm>
        <a:graphic>
          <a:graphicData uri="http://schemas.openxmlformats.org/drawingml/2006/table">
            <a:tbl>
              <a:tblPr/>
              <a:tblGrid>
                <a:gridCol w="819211">
                  <a:extLst>
                    <a:ext uri="{9D8B030D-6E8A-4147-A177-3AD203B41FA5}">
                      <a16:colId xmlns:a16="http://schemas.microsoft.com/office/drawing/2014/main" val="2828294329"/>
                    </a:ext>
                  </a:extLst>
                </a:gridCol>
                <a:gridCol w="819211">
                  <a:extLst>
                    <a:ext uri="{9D8B030D-6E8A-4147-A177-3AD203B41FA5}">
                      <a16:colId xmlns:a16="http://schemas.microsoft.com/office/drawing/2014/main" val="1251291488"/>
                    </a:ext>
                  </a:extLst>
                </a:gridCol>
                <a:gridCol w="819211">
                  <a:extLst>
                    <a:ext uri="{9D8B030D-6E8A-4147-A177-3AD203B41FA5}">
                      <a16:colId xmlns:a16="http://schemas.microsoft.com/office/drawing/2014/main" val="506944964"/>
                    </a:ext>
                  </a:extLst>
                </a:gridCol>
              </a:tblGrid>
              <a:tr h="180285">
                <a:tc>
                  <a:txBody>
                    <a:bodyPr/>
                    <a:lstStyle/>
                    <a:p>
                      <a:pPr>
                        <a:buNone/>
                      </a:pPr>
                      <a:r>
                        <a:rPr lang="en-US" sz="900"/>
                        <a:t>Student</a:t>
                      </a:r>
                    </a:p>
                  </a:txBody>
                  <a:tcPr marL="45071" marR="45071" marT="22536" marB="22536" anchor="ctr">
                    <a:lnL>
                      <a:noFill/>
                    </a:lnL>
                    <a:lnR>
                      <a:noFill/>
                    </a:lnR>
                    <a:lnT>
                      <a:noFill/>
                    </a:lnT>
                    <a:lnB>
                      <a:noFill/>
                    </a:lnB>
                    <a:noFill/>
                  </a:tcPr>
                </a:tc>
                <a:tc>
                  <a:txBody>
                    <a:bodyPr/>
                    <a:lstStyle/>
                    <a:p>
                      <a:pPr>
                        <a:buNone/>
                      </a:pPr>
                      <a:r>
                        <a:rPr lang="en-US" sz="900" dirty="0"/>
                        <a:t>Hours of Exercise per Week</a:t>
                      </a:r>
                    </a:p>
                  </a:txBody>
                  <a:tcPr marL="45071" marR="45071" marT="22536" marB="22536" anchor="ctr">
                    <a:lnL>
                      <a:noFill/>
                    </a:lnL>
                    <a:lnR>
                      <a:noFill/>
                    </a:lnR>
                    <a:lnT>
                      <a:noFill/>
                    </a:lnT>
                    <a:lnB>
                      <a:noFill/>
                    </a:lnB>
                    <a:noFill/>
                  </a:tcPr>
                </a:tc>
                <a:tc>
                  <a:txBody>
                    <a:bodyPr/>
                    <a:lstStyle/>
                    <a:p>
                      <a:pPr>
                        <a:buNone/>
                      </a:pPr>
                      <a:r>
                        <a:rPr lang="en-US" sz="900" dirty="0"/>
                        <a:t>Systolic Blood Pressure (mmHg)</a:t>
                      </a:r>
                    </a:p>
                  </a:txBody>
                  <a:tcPr marL="45071" marR="45071" marT="22536" marB="22536" anchor="ctr">
                    <a:lnL>
                      <a:noFill/>
                    </a:lnL>
                    <a:lnR>
                      <a:noFill/>
                    </a:lnR>
                    <a:lnT>
                      <a:noFill/>
                    </a:lnT>
                    <a:lnB>
                      <a:noFill/>
                    </a:lnB>
                    <a:noFill/>
                  </a:tcPr>
                </a:tc>
                <a:extLst>
                  <a:ext uri="{0D108BD9-81ED-4DB2-BD59-A6C34878D82A}">
                    <a16:rowId xmlns:a16="http://schemas.microsoft.com/office/drawing/2014/main" val="3882518609"/>
                  </a:ext>
                </a:extLst>
              </a:tr>
              <a:tr h="180285">
                <a:tc>
                  <a:txBody>
                    <a:bodyPr/>
                    <a:lstStyle/>
                    <a:p>
                      <a:pPr>
                        <a:buNone/>
                      </a:pPr>
                      <a:r>
                        <a:rPr lang="en-US" sz="900"/>
                        <a:t>1</a:t>
                      </a:r>
                    </a:p>
                  </a:txBody>
                  <a:tcPr marL="45071" marR="45071" marT="22536" marB="22536" anchor="ctr">
                    <a:lnL>
                      <a:noFill/>
                    </a:lnL>
                    <a:lnR>
                      <a:noFill/>
                    </a:lnR>
                    <a:lnT>
                      <a:noFill/>
                    </a:lnT>
                    <a:lnB>
                      <a:noFill/>
                    </a:lnB>
                    <a:noFill/>
                  </a:tcPr>
                </a:tc>
                <a:tc>
                  <a:txBody>
                    <a:bodyPr/>
                    <a:lstStyle/>
                    <a:p>
                      <a:pPr>
                        <a:buNone/>
                      </a:pPr>
                      <a:r>
                        <a:rPr lang="en-US" sz="900" dirty="0"/>
                        <a:t>0</a:t>
                      </a:r>
                    </a:p>
                  </a:txBody>
                  <a:tcPr marL="45071" marR="45071" marT="22536" marB="22536" anchor="ctr">
                    <a:lnL>
                      <a:noFill/>
                    </a:lnL>
                    <a:lnR>
                      <a:noFill/>
                    </a:lnR>
                    <a:lnT>
                      <a:noFill/>
                    </a:lnT>
                    <a:lnB>
                      <a:noFill/>
                    </a:lnB>
                    <a:noFill/>
                  </a:tcPr>
                </a:tc>
                <a:tc>
                  <a:txBody>
                    <a:bodyPr/>
                    <a:lstStyle/>
                    <a:p>
                      <a:pPr>
                        <a:buNone/>
                      </a:pPr>
                      <a:r>
                        <a:rPr lang="en-US" sz="900"/>
                        <a:t>130</a:t>
                      </a:r>
                    </a:p>
                  </a:txBody>
                  <a:tcPr marL="45071" marR="45071" marT="22536" marB="22536" anchor="ctr">
                    <a:lnL>
                      <a:noFill/>
                    </a:lnL>
                    <a:lnR>
                      <a:noFill/>
                    </a:lnR>
                    <a:lnT>
                      <a:noFill/>
                    </a:lnT>
                    <a:lnB>
                      <a:noFill/>
                    </a:lnB>
                    <a:noFill/>
                  </a:tcPr>
                </a:tc>
                <a:extLst>
                  <a:ext uri="{0D108BD9-81ED-4DB2-BD59-A6C34878D82A}">
                    <a16:rowId xmlns:a16="http://schemas.microsoft.com/office/drawing/2014/main" val="1532700906"/>
                  </a:ext>
                </a:extLst>
              </a:tr>
              <a:tr h="180285">
                <a:tc>
                  <a:txBody>
                    <a:bodyPr/>
                    <a:lstStyle/>
                    <a:p>
                      <a:pPr>
                        <a:buNone/>
                      </a:pPr>
                      <a:r>
                        <a:rPr lang="en-US" sz="900"/>
                        <a:t>2</a:t>
                      </a:r>
                    </a:p>
                  </a:txBody>
                  <a:tcPr marL="45071" marR="45071" marT="22536" marB="22536" anchor="ctr">
                    <a:lnL>
                      <a:noFill/>
                    </a:lnL>
                    <a:lnR>
                      <a:noFill/>
                    </a:lnR>
                    <a:lnT>
                      <a:noFill/>
                    </a:lnT>
                    <a:lnB>
                      <a:noFill/>
                    </a:lnB>
                    <a:noFill/>
                  </a:tcPr>
                </a:tc>
                <a:tc>
                  <a:txBody>
                    <a:bodyPr/>
                    <a:lstStyle/>
                    <a:p>
                      <a:pPr>
                        <a:buNone/>
                      </a:pPr>
                      <a:r>
                        <a:rPr lang="en-US" sz="900" dirty="0"/>
                        <a:t>2</a:t>
                      </a:r>
                    </a:p>
                  </a:txBody>
                  <a:tcPr marL="45071" marR="45071" marT="22536" marB="22536" anchor="ctr">
                    <a:lnL>
                      <a:noFill/>
                    </a:lnL>
                    <a:lnR>
                      <a:noFill/>
                    </a:lnR>
                    <a:lnT>
                      <a:noFill/>
                    </a:lnT>
                    <a:lnB>
                      <a:noFill/>
                    </a:lnB>
                    <a:noFill/>
                  </a:tcPr>
                </a:tc>
                <a:tc>
                  <a:txBody>
                    <a:bodyPr/>
                    <a:lstStyle/>
                    <a:p>
                      <a:pPr>
                        <a:buNone/>
                      </a:pPr>
                      <a:r>
                        <a:rPr lang="en-US" sz="900" dirty="0"/>
                        <a:t>125</a:t>
                      </a:r>
                    </a:p>
                  </a:txBody>
                  <a:tcPr marL="45071" marR="45071" marT="22536" marB="22536" anchor="ctr">
                    <a:lnL>
                      <a:noFill/>
                    </a:lnL>
                    <a:lnR>
                      <a:noFill/>
                    </a:lnR>
                    <a:lnT>
                      <a:noFill/>
                    </a:lnT>
                    <a:lnB>
                      <a:noFill/>
                    </a:lnB>
                    <a:noFill/>
                  </a:tcPr>
                </a:tc>
                <a:extLst>
                  <a:ext uri="{0D108BD9-81ED-4DB2-BD59-A6C34878D82A}">
                    <a16:rowId xmlns:a16="http://schemas.microsoft.com/office/drawing/2014/main" val="543539217"/>
                  </a:ext>
                </a:extLst>
              </a:tr>
              <a:tr h="180285">
                <a:tc>
                  <a:txBody>
                    <a:bodyPr/>
                    <a:lstStyle/>
                    <a:p>
                      <a:pPr>
                        <a:buNone/>
                      </a:pPr>
                      <a:r>
                        <a:rPr lang="en-US" sz="900"/>
                        <a:t>3</a:t>
                      </a:r>
                    </a:p>
                  </a:txBody>
                  <a:tcPr marL="45071" marR="45071" marT="22536" marB="22536" anchor="ctr">
                    <a:lnL>
                      <a:noFill/>
                    </a:lnL>
                    <a:lnR>
                      <a:noFill/>
                    </a:lnR>
                    <a:lnT>
                      <a:noFill/>
                    </a:lnT>
                    <a:lnB>
                      <a:noFill/>
                    </a:lnB>
                    <a:noFill/>
                  </a:tcPr>
                </a:tc>
                <a:tc>
                  <a:txBody>
                    <a:bodyPr/>
                    <a:lstStyle/>
                    <a:p>
                      <a:pPr>
                        <a:buNone/>
                      </a:pPr>
                      <a:r>
                        <a:rPr lang="en-US" sz="900"/>
                        <a:t>5</a:t>
                      </a:r>
                    </a:p>
                  </a:txBody>
                  <a:tcPr marL="45071" marR="45071" marT="22536" marB="22536" anchor="ctr">
                    <a:lnL>
                      <a:noFill/>
                    </a:lnL>
                    <a:lnR>
                      <a:noFill/>
                    </a:lnR>
                    <a:lnT>
                      <a:noFill/>
                    </a:lnT>
                    <a:lnB>
                      <a:noFill/>
                    </a:lnB>
                    <a:noFill/>
                  </a:tcPr>
                </a:tc>
                <a:tc>
                  <a:txBody>
                    <a:bodyPr/>
                    <a:lstStyle/>
                    <a:p>
                      <a:pPr>
                        <a:buNone/>
                      </a:pPr>
                      <a:r>
                        <a:rPr lang="en-US" sz="900" dirty="0"/>
                        <a:t>118</a:t>
                      </a:r>
                    </a:p>
                  </a:txBody>
                  <a:tcPr marL="45071" marR="45071" marT="22536" marB="22536" anchor="ctr">
                    <a:lnL>
                      <a:noFill/>
                    </a:lnL>
                    <a:lnR>
                      <a:noFill/>
                    </a:lnR>
                    <a:lnT>
                      <a:noFill/>
                    </a:lnT>
                    <a:lnB>
                      <a:noFill/>
                    </a:lnB>
                    <a:noFill/>
                  </a:tcPr>
                </a:tc>
                <a:extLst>
                  <a:ext uri="{0D108BD9-81ED-4DB2-BD59-A6C34878D82A}">
                    <a16:rowId xmlns:a16="http://schemas.microsoft.com/office/drawing/2014/main" val="875167772"/>
                  </a:ext>
                </a:extLst>
              </a:tr>
              <a:tr h="180285">
                <a:tc>
                  <a:txBody>
                    <a:bodyPr/>
                    <a:lstStyle/>
                    <a:p>
                      <a:pPr>
                        <a:buNone/>
                      </a:pPr>
                      <a:r>
                        <a:rPr lang="en-US" sz="900" dirty="0"/>
                        <a:t>4</a:t>
                      </a:r>
                    </a:p>
                  </a:txBody>
                  <a:tcPr marL="45071" marR="45071" marT="22536" marB="22536" anchor="ctr">
                    <a:lnL>
                      <a:noFill/>
                    </a:lnL>
                    <a:lnR>
                      <a:noFill/>
                    </a:lnR>
                    <a:lnT>
                      <a:noFill/>
                    </a:lnT>
                    <a:lnB>
                      <a:noFill/>
                    </a:lnB>
                    <a:noFill/>
                  </a:tcPr>
                </a:tc>
                <a:tc>
                  <a:txBody>
                    <a:bodyPr/>
                    <a:lstStyle/>
                    <a:p>
                      <a:pPr>
                        <a:buNone/>
                      </a:pPr>
                      <a:r>
                        <a:rPr lang="en-US" sz="900"/>
                        <a:t>7</a:t>
                      </a:r>
                    </a:p>
                  </a:txBody>
                  <a:tcPr marL="45071" marR="45071" marT="22536" marB="22536" anchor="ctr">
                    <a:lnL>
                      <a:noFill/>
                    </a:lnL>
                    <a:lnR>
                      <a:noFill/>
                    </a:lnR>
                    <a:lnT>
                      <a:noFill/>
                    </a:lnT>
                    <a:lnB>
                      <a:noFill/>
                    </a:lnB>
                    <a:noFill/>
                  </a:tcPr>
                </a:tc>
                <a:tc>
                  <a:txBody>
                    <a:bodyPr/>
                    <a:lstStyle/>
                    <a:p>
                      <a:pPr>
                        <a:buNone/>
                      </a:pPr>
                      <a:r>
                        <a:rPr lang="en-US" sz="900" dirty="0"/>
                        <a:t>112</a:t>
                      </a:r>
                    </a:p>
                  </a:txBody>
                  <a:tcPr marL="45071" marR="45071" marT="22536" marB="22536" anchor="ctr">
                    <a:lnL>
                      <a:noFill/>
                    </a:lnL>
                    <a:lnR>
                      <a:noFill/>
                    </a:lnR>
                    <a:lnT>
                      <a:noFill/>
                    </a:lnT>
                    <a:lnB>
                      <a:noFill/>
                    </a:lnB>
                    <a:noFill/>
                  </a:tcPr>
                </a:tc>
                <a:extLst>
                  <a:ext uri="{0D108BD9-81ED-4DB2-BD59-A6C34878D82A}">
                    <a16:rowId xmlns:a16="http://schemas.microsoft.com/office/drawing/2014/main" val="2438367007"/>
                  </a:ext>
                </a:extLst>
              </a:tr>
            </a:tbl>
          </a:graphicData>
        </a:graphic>
      </p:graphicFrame>
      <p:pic>
        <p:nvPicPr>
          <p:cNvPr id="6" name="Picture 2" descr="Image result for Chatgpt Ai Logo">
            <a:extLst>
              <a:ext uri="{FF2B5EF4-FFF2-40B4-BE49-F238E27FC236}">
                <a16:creationId xmlns:a16="http://schemas.microsoft.com/office/drawing/2014/main" id="{7616927D-7CBE-A542-5914-BD3D5101C1ED}"/>
              </a:ext>
            </a:extLst>
          </p:cNvPr>
          <p:cNvPicPr>
            <a:picLocks noChangeAspect="1" noChangeArrowheads="1"/>
          </p:cNvPicPr>
          <p:nvPr/>
        </p:nvPicPr>
        <p:blipFill rotWithShape="1">
          <a:blip r:embed="rId5">
            <a:alphaModFix amt="59000"/>
            <a:duotone>
              <a:schemeClr val="accent6">
                <a:shade val="45000"/>
                <a:satMod val="135000"/>
              </a:schemeClr>
              <a:prstClr val="white"/>
            </a:duotone>
            <a:extLst>
              <a:ext uri="{28A0092B-C50C-407E-A947-70E740481C1C}">
                <a14:useLocalDpi xmlns:a14="http://schemas.microsoft.com/office/drawing/2010/main" val="0"/>
              </a:ext>
            </a:extLst>
          </a:blip>
          <a:srcRect l="24209" t="25867" r="23219" b="31646"/>
          <a:stretch/>
        </p:blipFill>
        <p:spPr bwMode="auto">
          <a:xfrm>
            <a:off x="258716" y="1534067"/>
            <a:ext cx="2698933" cy="2218187"/>
          </a:xfrm>
          <a:prstGeom prst="rect">
            <a:avLst/>
          </a:prstGeom>
          <a:noFill/>
          <a:extLst>
            <a:ext uri="{909E8E84-426E-40DD-AFC4-6F175D3DCCD1}">
              <a14:hiddenFill xmlns:a14="http://schemas.microsoft.com/office/drawing/2010/main">
                <a:solidFill>
                  <a:srgbClr val="FFFFFF"/>
                </a:solidFill>
              </a14:hiddenFill>
            </a:ext>
          </a:extLst>
        </p:spPr>
      </p:pic>
      <p:pic>
        <p:nvPicPr>
          <p:cNvPr id="39" name="Audio 38">
            <a:extLst>
              <a:ext uri="{FF2B5EF4-FFF2-40B4-BE49-F238E27FC236}">
                <a16:creationId xmlns:a16="http://schemas.microsoft.com/office/drawing/2014/main" id="{F3C573B8-0650-279D-7B2D-53F305FF84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06381873"/>
      </p:ext>
    </p:extLst>
  </p:cSld>
  <p:clrMapOvr>
    <a:masterClrMapping/>
  </p:clrMapOvr>
  <mc:AlternateContent xmlns:mc="http://schemas.openxmlformats.org/markup-compatibility/2006">
    <mc:Choice xmlns:p14="http://schemas.microsoft.com/office/powerpoint/2010/main" Requires="p14">
      <p:transition spd="slow" p14:dur="2000" advTm="18069"/>
    </mc:Choice>
    <mc:Fallback>
      <p:transition spd="slow" advTm="18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D7D81-6A9F-CA71-406C-69C7F6479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13BD71-2566-0DA3-F232-D3B865DA91F9}"/>
              </a:ext>
            </a:extLst>
          </p:cNvPr>
          <p:cNvSpPr>
            <a:spLocks noGrp="1"/>
          </p:cNvSpPr>
          <p:nvPr>
            <p:ph type="title"/>
          </p:nvPr>
        </p:nvSpPr>
        <p:spPr>
          <a:xfrm>
            <a:off x="214312" y="436110"/>
            <a:ext cx="11844337" cy="714375"/>
          </a:xfrm>
        </p:spPr>
        <p:txBody>
          <a:bodyPr/>
          <a:lstStyle/>
          <a:p>
            <a:pPr algn="just"/>
            <a:r>
              <a:rPr lang="en-US" sz="4800" b="0" spc="-150" dirty="0">
                <a:solidFill>
                  <a:srgbClr val="006A4D"/>
                </a:solidFill>
                <a:latin typeface="Aptos" panose="020B0004020202020204" pitchFamily="34" charset="0"/>
              </a:rPr>
              <a:t>ChatGPT response for nursing discovery (</a:t>
            </a:r>
            <a:r>
              <a:rPr lang="en-US" sz="4800" b="0" spc="-150" dirty="0" err="1">
                <a:solidFill>
                  <a:srgbClr val="006A4D"/>
                </a:solidFill>
                <a:latin typeface="Aptos" panose="020B0004020202020204" pitchFamily="34" charset="0"/>
              </a:rPr>
              <a:t>cnt’d</a:t>
            </a:r>
            <a:r>
              <a:rPr lang="en-US" sz="4800" b="0" spc="-150" dirty="0">
                <a:solidFill>
                  <a:srgbClr val="006A4D"/>
                </a:solidFill>
                <a:latin typeface="Aptos" panose="020B0004020202020204" pitchFamily="34" charset="0"/>
              </a:rPr>
              <a:t>)</a:t>
            </a:r>
            <a:endParaRPr lang="en-US" sz="4800" b="0" spc="-150" dirty="0">
              <a:latin typeface="Aptos" panose="020B0004020202020204" pitchFamily="34" charset="0"/>
            </a:endParaRPr>
          </a:p>
        </p:txBody>
      </p:sp>
      <p:sp>
        <p:nvSpPr>
          <p:cNvPr id="4" name="Rectangle 1">
            <a:extLst>
              <a:ext uri="{FF2B5EF4-FFF2-40B4-BE49-F238E27FC236}">
                <a16:creationId xmlns:a16="http://schemas.microsoft.com/office/drawing/2014/main" id="{691514AF-C83B-06E4-D952-5CF3F7F34D1B}"/>
              </a:ext>
            </a:extLst>
          </p:cNvPr>
          <p:cNvSpPr>
            <a:spLocks noGrp="1" noChangeArrowheads="1"/>
          </p:cNvSpPr>
          <p:nvPr>
            <p:ph sz="quarter" idx="4"/>
          </p:nvPr>
        </p:nvSpPr>
        <p:spPr bwMode="auto">
          <a:xfrm>
            <a:off x="2543175" y="1829817"/>
            <a:ext cx="8877299" cy="2133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ts val="400"/>
              </a:spcBef>
              <a:spcAft>
                <a:spcPts val="400"/>
              </a:spcAft>
              <a:buClrTx/>
              <a:buSzTx/>
              <a:buFontTx/>
              <a:buNone/>
              <a:tabLst/>
            </a:pPr>
            <a:r>
              <a:rPr kumimoji="0" lang="en-US" altLang="en-US" sz="1800" b="0" i="0" u="none" strike="noStrike" cap="none" normalizeH="0" baseline="0" dirty="0">
                <a:ln>
                  <a:noFill/>
                </a:ln>
                <a:solidFill>
                  <a:srgbClr val="000000"/>
                </a:solidFill>
                <a:effectLst/>
                <a:latin typeface="+mj-lt"/>
              </a:rPr>
              <a:t>Statistics is useful because it allows researchers to </a:t>
            </a:r>
            <a:r>
              <a:rPr kumimoji="0" lang="en-US" altLang="en-US" sz="1800" b="0" i="0" u="sng" strike="noStrike" cap="none" normalizeH="0" baseline="0" dirty="0">
                <a:ln>
                  <a:noFill/>
                </a:ln>
                <a:solidFill>
                  <a:srgbClr val="000000"/>
                </a:solidFill>
                <a:effectLst/>
                <a:latin typeface="+mj-lt"/>
              </a:rPr>
              <a:t>move beyond individual observations </a:t>
            </a:r>
            <a:r>
              <a:rPr kumimoji="0" lang="en-US" altLang="en-US" sz="1800" b="0" i="0" u="none" strike="noStrike" cap="none" normalizeH="0" baseline="0" dirty="0">
                <a:ln>
                  <a:noFill/>
                </a:ln>
                <a:solidFill>
                  <a:srgbClr val="000000"/>
                </a:solidFill>
                <a:effectLst/>
                <a:latin typeface="+mj-lt"/>
              </a:rPr>
              <a:t>and determine whether a </a:t>
            </a:r>
            <a:r>
              <a:rPr kumimoji="0" lang="en-US" altLang="en-US" sz="1800" b="0" i="0" u="sng" strike="noStrike" cap="none" normalizeH="0" baseline="0" dirty="0">
                <a:ln>
                  <a:noFill/>
                </a:ln>
                <a:solidFill>
                  <a:srgbClr val="000000"/>
                </a:solidFill>
                <a:effectLst/>
                <a:latin typeface="+mj-lt"/>
              </a:rPr>
              <a:t>pattern</a:t>
            </a:r>
            <a:r>
              <a:rPr kumimoji="0" lang="en-US" altLang="en-US" sz="1800" b="0" i="0" u="none" strike="noStrike" cap="none" normalizeH="0" baseline="0" dirty="0">
                <a:ln>
                  <a:noFill/>
                </a:ln>
                <a:solidFill>
                  <a:srgbClr val="000000"/>
                </a:solidFill>
                <a:effectLst/>
                <a:latin typeface="+mj-lt"/>
              </a:rPr>
              <a:t> exists in the larger </a:t>
            </a:r>
            <a:r>
              <a:rPr kumimoji="0" lang="en-US" altLang="en-US" sz="1800" b="0" i="0" u="sng" strike="noStrike" cap="none" normalizeH="0" baseline="0" dirty="0">
                <a:ln>
                  <a:noFill/>
                </a:ln>
                <a:solidFill>
                  <a:srgbClr val="000000"/>
                </a:solidFill>
                <a:effectLst/>
                <a:latin typeface="+mj-lt"/>
              </a:rPr>
              <a:t>population</a:t>
            </a:r>
            <a:r>
              <a:rPr kumimoji="0" lang="en-US" altLang="en-US" sz="1800" b="0" i="0" u="none" strike="noStrike" cap="none" normalizeH="0" baseline="0" dirty="0">
                <a:ln>
                  <a:noFill/>
                </a:ln>
                <a:solidFill>
                  <a:srgbClr val="000000"/>
                </a:solidFill>
                <a:effectLst/>
                <a:latin typeface="+mj-lt"/>
              </a:rPr>
              <a:t>. It helps summarize data, measure the strength of relationships, and assess whether the observed differences are likely due to exercise rather than random chance. This provides evidence that can support health recommendations and guide future research.</a:t>
            </a:r>
            <a:r>
              <a:rPr lang="en-US" altLang="en-US" sz="1800" b="0" dirty="0">
                <a:latin typeface="+mj-lt"/>
              </a:rPr>
              <a:t> </a:t>
            </a:r>
            <a:r>
              <a:rPr kumimoji="0" lang="en-US" altLang="en-US" sz="1800" b="0" i="0" u="none" strike="noStrike" cap="none" normalizeH="0" baseline="0" dirty="0">
                <a:ln>
                  <a:noFill/>
                </a:ln>
                <a:solidFill>
                  <a:srgbClr val="000000"/>
                </a:solidFill>
                <a:effectLst/>
                <a:latin typeface="+mj-lt"/>
              </a:rPr>
              <a:t>In simple terms, regression analysis helps answer the question: </a:t>
            </a:r>
            <a:endParaRPr lang="en-US" altLang="en-US" sz="1800" b="0" dirty="0">
              <a:solidFill>
                <a:srgbClr val="000000"/>
              </a:solidFill>
              <a:latin typeface="+mj-lt"/>
            </a:endParaRPr>
          </a:p>
          <a:p>
            <a:pPr marL="0" marR="0" lvl="0" indent="0" algn="just" defTabSz="914400" rtl="0" eaLnBrk="0" fontAlgn="base" latinLnBrk="0" hangingPunct="0">
              <a:lnSpc>
                <a:spcPct val="100000"/>
              </a:lnSpc>
              <a:spcBef>
                <a:spcPts val="400"/>
              </a:spcBef>
              <a:spcAft>
                <a:spcPts val="400"/>
              </a:spcAft>
              <a:buClrTx/>
              <a:buSzTx/>
              <a:buFontTx/>
              <a:buNone/>
              <a:tabLst/>
            </a:pPr>
            <a:r>
              <a:rPr kumimoji="0" lang="en-US" altLang="en-US" sz="1800" b="1" i="0" u="none" strike="noStrike" cap="none" normalizeH="0" baseline="0" dirty="0">
                <a:ln>
                  <a:noFill/>
                </a:ln>
                <a:solidFill>
                  <a:srgbClr val="000000"/>
                </a:solidFill>
                <a:effectLst/>
                <a:latin typeface="+mj-lt"/>
              </a:rPr>
              <a:t>"Do students who exercise more tend to have lower blood pressure, and if so, by how much?”</a:t>
            </a:r>
            <a:endParaRPr kumimoji="0" lang="en-US" altLang="en-US" sz="1800" b="0" i="0" u="none" strike="noStrike" cap="none" normalizeH="0" baseline="0" dirty="0">
              <a:ln>
                <a:noFill/>
              </a:ln>
              <a:solidFill>
                <a:schemeClr val="tx1"/>
              </a:solidFill>
              <a:effectLst/>
              <a:latin typeface="+mj-lt"/>
            </a:endParaRPr>
          </a:p>
        </p:txBody>
      </p:sp>
      <p:sp>
        <p:nvSpPr>
          <p:cNvPr id="3" name="TextBox 2">
            <a:extLst>
              <a:ext uri="{FF2B5EF4-FFF2-40B4-BE49-F238E27FC236}">
                <a16:creationId xmlns:a16="http://schemas.microsoft.com/office/drawing/2014/main" id="{44A49892-E398-4177-EC1D-FA9CD1127C84}"/>
              </a:ext>
            </a:extLst>
          </p:cNvPr>
          <p:cNvSpPr txBox="1"/>
          <p:nvPr/>
        </p:nvSpPr>
        <p:spPr>
          <a:xfrm>
            <a:off x="446286" y="4220540"/>
            <a:ext cx="8710654" cy="1754326"/>
          </a:xfrm>
          <a:prstGeom prst="rect">
            <a:avLst/>
          </a:prstGeom>
          <a:noFill/>
        </p:spPr>
        <p:txBody>
          <a:bodyPr wrap="none" rtlCol="0">
            <a:spAutoFit/>
          </a:bodyPr>
          <a:lstStyle/>
          <a:p>
            <a:r>
              <a:rPr lang="en-US" b="1" dirty="0">
                <a:solidFill>
                  <a:schemeClr val="tx1">
                    <a:lumMod val="50000"/>
                    <a:lumOff val="50000"/>
                  </a:schemeClr>
                </a:solidFill>
                <a:latin typeface="Aptos" panose="020B0004020202020204" pitchFamily="34" charset="0"/>
              </a:rPr>
              <a:t>FOLLOW UP Questions</a:t>
            </a:r>
          </a:p>
          <a:p>
            <a:endParaRPr lang="en-US" b="1" dirty="0">
              <a:solidFill>
                <a:schemeClr val="tx1">
                  <a:lumMod val="50000"/>
                  <a:lumOff val="50000"/>
                </a:schemeClr>
              </a:solidFill>
              <a:latin typeface="Aptos" panose="020B0004020202020204" pitchFamily="34" charset="0"/>
            </a:endParaRPr>
          </a:p>
          <a:p>
            <a:pPr lvl="0"/>
            <a:r>
              <a:rPr lang="en-US" i="1" dirty="0">
                <a:solidFill>
                  <a:schemeClr val="accent2">
                    <a:lumMod val="75000"/>
                  </a:schemeClr>
                </a:solidFill>
                <a:latin typeface="Aptos" panose="020B0004020202020204" pitchFamily="34" charset="0"/>
              </a:rPr>
              <a:t>Is this statistical method is appropriate and why? </a:t>
            </a:r>
          </a:p>
          <a:p>
            <a:pPr lvl="0"/>
            <a:r>
              <a:rPr lang="en-US" i="1" dirty="0">
                <a:solidFill>
                  <a:schemeClr val="accent2">
                    <a:lumMod val="75000"/>
                  </a:schemeClr>
                </a:solidFill>
                <a:latin typeface="Aptos" panose="020B0004020202020204" pitchFamily="34" charset="0"/>
              </a:rPr>
              <a:t>What are the advantages of using this statistics for understanding [topic]? </a:t>
            </a:r>
          </a:p>
          <a:p>
            <a:pPr lvl="0"/>
            <a:r>
              <a:rPr lang="en-US" i="1" dirty="0">
                <a:solidFill>
                  <a:schemeClr val="accent2">
                    <a:lumMod val="75000"/>
                  </a:schemeClr>
                </a:solidFill>
                <a:latin typeface="Aptos" panose="020B0004020202020204" pitchFamily="34" charset="0"/>
              </a:rPr>
              <a:t>Are there any major limitations?</a:t>
            </a:r>
            <a:r>
              <a:rPr lang="en-US" dirty="0">
                <a:solidFill>
                  <a:schemeClr val="accent2">
                    <a:lumMod val="75000"/>
                  </a:schemeClr>
                </a:solidFill>
                <a:latin typeface="Aptos" panose="020B0004020202020204" pitchFamily="34" charset="0"/>
              </a:rPr>
              <a:t> </a:t>
            </a:r>
            <a:r>
              <a:rPr lang="en-US" i="1" dirty="0">
                <a:solidFill>
                  <a:schemeClr val="accent2">
                    <a:lumMod val="75000"/>
                  </a:schemeClr>
                </a:solidFill>
                <a:latin typeface="Aptos" panose="020B0004020202020204" pitchFamily="34" charset="0"/>
              </a:rPr>
              <a:t>Is there an alternative statistical method I should use? </a:t>
            </a:r>
            <a:endParaRPr lang="en-US" dirty="0">
              <a:solidFill>
                <a:schemeClr val="accent2">
                  <a:lumMod val="75000"/>
                </a:schemeClr>
              </a:solidFill>
              <a:latin typeface="Aptos" panose="020B0004020202020204" pitchFamily="34" charset="0"/>
            </a:endParaRPr>
          </a:p>
          <a:p>
            <a:pPr lvl="0"/>
            <a:r>
              <a:rPr lang="en-US" i="1" dirty="0">
                <a:solidFill>
                  <a:schemeClr val="accent2">
                    <a:lumMod val="75000"/>
                  </a:schemeClr>
                </a:solidFill>
                <a:latin typeface="Aptos" panose="020B0004020202020204" pitchFamily="34" charset="0"/>
              </a:rPr>
              <a:t>Is this used in today’s research or practice?</a:t>
            </a:r>
            <a:endParaRPr lang="en-US" dirty="0">
              <a:solidFill>
                <a:schemeClr val="accent2">
                  <a:lumMod val="75000"/>
                </a:schemeClr>
              </a:solidFill>
              <a:latin typeface="Aptos" panose="020B0004020202020204" pitchFamily="34" charset="0"/>
            </a:endParaRPr>
          </a:p>
        </p:txBody>
      </p:sp>
      <p:pic>
        <p:nvPicPr>
          <p:cNvPr id="5" name="Picture 2" descr="Image result for Chatgpt Ai Logo">
            <a:extLst>
              <a:ext uri="{FF2B5EF4-FFF2-40B4-BE49-F238E27FC236}">
                <a16:creationId xmlns:a16="http://schemas.microsoft.com/office/drawing/2014/main" id="{3E9AFD2C-FD95-C40D-2A01-F8FDC9430E68}"/>
              </a:ext>
            </a:extLst>
          </p:cNvPr>
          <p:cNvPicPr>
            <a:picLocks noChangeAspect="1" noChangeArrowheads="1"/>
          </p:cNvPicPr>
          <p:nvPr/>
        </p:nvPicPr>
        <p:blipFill rotWithShape="1">
          <a:blip r:embed="rId5">
            <a:alphaModFix amt="59000"/>
            <a:duotone>
              <a:schemeClr val="accent6">
                <a:shade val="45000"/>
                <a:satMod val="135000"/>
              </a:schemeClr>
              <a:prstClr val="white"/>
            </a:duotone>
            <a:extLst>
              <a:ext uri="{28A0092B-C50C-407E-A947-70E740481C1C}">
                <a14:useLocalDpi xmlns:a14="http://schemas.microsoft.com/office/drawing/2010/main" val="0"/>
              </a:ext>
            </a:extLst>
          </a:blip>
          <a:srcRect l="31016" t="25867" r="30365" b="31646"/>
          <a:stretch>
            <a:fillRect/>
          </a:stretch>
        </p:blipFill>
        <p:spPr bwMode="auto">
          <a:xfrm>
            <a:off x="446286" y="1616233"/>
            <a:ext cx="1982590" cy="2218187"/>
          </a:xfrm>
          <a:prstGeom prst="rect">
            <a:avLst/>
          </a:prstGeom>
          <a:noFill/>
          <a:extLst>
            <a:ext uri="{909E8E84-426E-40DD-AFC4-6F175D3DCCD1}">
              <a14:hiddenFill xmlns:a14="http://schemas.microsoft.com/office/drawing/2010/main">
                <a:solidFill>
                  <a:srgbClr val="FFFFFF"/>
                </a:solidFill>
              </a14:hiddenFill>
            </a:ext>
          </a:extLst>
        </p:spPr>
      </p:pic>
      <p:pic>
        <p:nvPicPr>
          <p:cNvPr id="97" name="Audio 96">
            <a:extLst>
              <a:ext uri="{FF2B5EF4-FFF2-40B4-BE49-F238E27FC236}">
                <a16:creationId xmlns:a16="http://schemas.microsoft.com/office/drawing/2014/main" id="{86086684-A224-341F-67CD-0C2EC9CA3F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67292660"/>
      </p:ext>
    </p:extLst>
  </p:cSld>
  <p:clrMapOvr>
    <a:masterClrMapping/>
  </p:clrMapOvr>
  <mc:AlternateContent xmlns:mc="http://schemas.openxmlformats.org/markup-compatibility/2006">
    <mc:Choice xmlns:p14="http://schemas.microsoft.com/office/powerpoint/2010/main" Requires="p14">
      <p:transition spd="slow" p14:dur="2000" advTm="14423"/>
    </mc:Choice>
    <mc:Fallback>
      <p:transition spd="slow" advTm="14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E38BC-BC9C-1988-F6CC-1B429A1C9BDD}"/>
              </a:ext>
            </a:extLst>
          </p:cNvPr>
          <p:cNvSpPr>
            <a:spLocks noGrp="1"/>
          </p:cNvSpPr>
          <p:nvPr>
            <p:ph type="title"/>
          </p:nvPr>
        </p:nvSpPr>
        <p:spPr>
          <a:xfrm>
            <a:off x="431801" y="415925"/>
            <a:ext cx="10515600" cy="866775"/>
          </a:xfrm>
        </p:spPr>
        <p:txBody>
          <a:bodyPr/>
          <a:lstStyle/>
          <a:p>
            <a:pPr algn="l"/>
            <a:r>
              <a:rPr lang="en-US" sz="5400" b="0" dirty="0">
                <a:solidFill>
                  <a:srgbClr val="006A4D"/>
                </a:solidFill>
                <a:latin typeface="Aptos" panose="020B0004020202020204" pitchFamily="34" charset="0"/>
              </a:rPr>
              <a:t>What did we learn?</a:t>
            </a:r>
            <a:endParaRPr lang="en-US" sz="5400" b="0" dirty="0"/>
          </a:p>
        </p:txBody>
      </p:sp>
      <p:sp>
        <p:nvSpPr>
          <p:cNvPr id="5" name="Content Placeholder 4">
            <a:extLst>
              <a:ext uri="{FF2B5EF4-FFF2-40B4-BE49-F238E27FC236}">
                <a16:creationId xmlns:a16="http://schemas.microsoft.com/office/drawing/2014/main" id="{24FFDEE8-C691-17DB-EE0F-D392396BC934}"/>
              </a:ext>
            </a:extLst>
          </p:cNvPr>
          <p:cNvSpPr>
            <a:spLocks noGrp="1"/>
          </p:cNvSpPr>
          <p:nvPr>
            <p:ph sz="quarter" idx="4"/>
          </p:nvPr>
        </p:nvSpPr>
        <p:spPr>
          <a:xfrm>
            <a:off x="1079500" y="2200949"/>
            <a:ext cx="5016500" cy="1507452"/>
          </a:xfrm>
        </p:spPr>
        <p:txBody>
          <a:bodyPr/>
          <a:lstStyle/>
          <a:p>
            <a:pPr marL="0" indent="0" algn="ctr">
              <a:lnSpc>
                <a:spcPct val="100000"/>
              </a:lnSpc>
              <a:buNone/>
            </a:pPr>
            <a:r>
              <a:rPr lang="en-US" sz="2400" dirty="0">
                <a:solidFill>
                  <a:schemeClr val="tx1"/>
                </a:solidFill>
                <a:latin typeface="Aptos" panose="020B0004020202020204" pitchFamily="34" charset="0"/>
              </a:rPr>
              <a:t>Usefulness</a:t>
            </a:r>
          </a:p>
          <a:p>
            <a:pPr marL="0" indent="0">
              <a:lnSpc>
                <a:spcPct val="100000"/>
              </a:lnSpc>
              <a:buNone/>
            </a:pPr>
            <a:r>
              <a:rPr lang="en-US" sz="2400" b="0" dirty="0">
                <a:solidFill>
                  <a:schemeClr val="tx1">
                    <a:lumMod val="50000"/>
                    <a:lumOff val="50000"/>
                  </a:schemeClr>
                </a:solidFill>
                <a:latin typeface="Aptos" panose="020B0004020202020204" pitchFamily="34" charset="0"/>
              </a:rPr>
              <a:t>Why is statistics useful to you? </a:t>
            </a:r>
          </a:p>
          <a:p>
            <a:pPr marL="0" indent="0" algn="just">
              <a:lnSpc>
                <a:spcPct val="100000"/>
              </a:lnSpc>
              <a:spcBef>
                <a:spcPts val="400"/>
              </a:spcBef>
              <a:spcAft>
                <a:spcPts val="400"/>
              </a:spcAft>
              <a:buNone/>
            </a:pPr>
            <a:r>
              <a:rPr lang="en-US" sz="2400" b="0" dirty="0">
                <a:solidFill>
                  <a:schemeClr val="tx1">
                    <a:lumMod val="50000"/>
                    <a:lumOff val="50000"/>
                  </a:schemeClr>
                </a:solidFill>
                <a:latin typeface="Aptos" panose="020B0004020202020204" pitchFamily="34" charset="0"/>
              </a:rPr>
              <a:t>Did the AI explanation make sense?</a:t>
            </a:r>
          </a:p>
        </p:txBody>
      </p:sp>
      <p:sp>
        <p:nvSpPr>
          <p:cNvPr id="6" name="Content Placeholder 4">
            <a:extLst>
              <a:ext uri="{FF2B5EF4-FFF2-40B4-BE49-F238E27FC236}">
                <a16:creationId xmlns:a16="http://schemas.microsoft.com/office/drawing/2014/main" id="{CB9ACAA2-9E84-725E-CDC8-67CC7E43351D}"/>
              </a:ext>
            </a:extLst>
          </p:cNvPr>
          <p:cNvSpPr txBox="1">
            <a:spLocks/>
          </p:cNvSpPr>
          <p:nvPr/>
        </p:nvSpPr>
        <p:spPr>
          <a:xfrm>
            <a:off x="1079500" y="4006851"/>
            <a:ext cx="5183188" cy="15074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rgbClr val="006A4D"/>
                </a:solidFill>
                <a:latin typeface="Trade Gothic Next Cond" panose="020B0506040303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6A4D"/>
                </a:solidFill>
                <a:latin typeface="Trade Gothic Next Cond" panose="020B0506040303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A4D"/>
                </a:solidFill>
                <a:latin typeface="Trade Gothic Next Cond" panose="020B0506040303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A4D"/>
                </a:solidFill>
                <a:latin typeface="Trade Gothic Next Cond" panose="020B0506040303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A4D"/>
                </a:solidFill>
                <a:latin typeface="Trade Gothic Next Cond" panose="020B0506040303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400" dirty="0">
                <a:solidFill>
                  <a:schemeClr val="tx1"/>
                </a:solidFill>
                <a:latin typeface="Aptos" panose="020B0004020202020204" pitchFamily="34" charset="0"/>
              </a:rPr>
              <a:t>Reflection</a:t>
            </a:r>
          </a:p>
          <a:p>
            <a:pPr marL="0" indent="0">
              <a:lnSpc>
                <a:spcPct val="100000"/>
              </a:lnSpc>
              <a:spcBef>
                <a:spcPts val="400"/>
              </a:spcBef>
              <a:spcAft>
                <a:spcPts val="400"/>
              </a:spcAft>
              <a:buNone/>
            </a:pPr>
            <a:r>
              <a:rPr lang="en-US" sz="2400" b="0" dirty="0">
                <a:solidFill>
                  <a:schemeClr val="tx1">
                    <a:lumMod val="50000"/>
                    <a:lumOff val="50000"/>
                  </a:schemeClr>
                </a:solidFill>
                <a:latin typeface="Aptos" panose="020B0004020202020204" pitchFamily="34" charset="0"/>
              </a:rPr>
              <a:t>What did you learn from this activity? Was this helpful? Why or why not? </a:t>
            </a:r>
          </a:p>
          <a:p>
            <a:pPr marL="0" indent="0">
              <a:lnSpc>
                <a:spcPct val="100000"/>
              </a:lnSpc>
              <a:spcBef>
                <a:spcPts val="400"/>
              </a:spcBef>
              <a:spcAft>
                <a:spcPts val="400"/>
              </a:spcAft>
              <a:buNone/>
            </a:pPr>
            <a:endParaRPr lang="en-US" sz="2400" b="0" dirty="0">
              <a:solidFill>
                <a:schemeClr val="tx1">
                  <a:lumMod val="50000"/>
                  <a:lumOff val="50000"/>
                </a:schemeClr>
              </a:solidFill>
              <a:latin typeface="Aptos" panose="020B0004020202020204" pitchFamily="34" charset="0"/>
            </a:endParaRPr>
          </a:p>
          <a:p>
            <a:endParaRPr lang="en-US" dirty="0"/>
          </a:p>
        </p:txBody>
      </p:sp>
      <p:sp>
        <p:nvSpPr>
          <p:cNvPr id="7" name="Content Placeholder 4">
            <a:extLst>
              <a:ext uri="{FF2B5EF4-FFF2-40B4-BE49-F238E27FC236}">
                <a16:creationId xmlns:a16="http://schemas.microsoft.com/office/drawing/2014/main" id="{02DAC7B2-4964-A935-94D2-2D8486C9B6E9}"/>
              </a:ext>
            </a:extLst>
          </p:cNvPr>
          <p:cNvSpPr txBox="1">
            <a:spLocks/>
          </p:cNvSpPr>
          <p:nvPr/>
        </p:nvSpPr>
        <p:spPr>
          <a:xfrm>
            <a:off x="6410325" y="2651124"/>
            <a:ext cx="3670300" cy="24853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rgbClr val="006A4D"/>
                </a:solidFill>
                <a:latin typeface="Trade Gothic Next Cond" panose="020B0506040303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006A4D"/>
                </a:solidFill>
                <a:latin typeface="Trade Gothic Next Cond" panose="020B0506040303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6A4D"/>
                </a:solidFill>
                <a:latin typeface="Trade Gothic Next Cond" panose="020B0506040303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A4D"/>
                </a:solidFill>
                <a:latin typeface="Trade Gothic Next Cond" panose="020B0506040303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006A4D"/>
                </a:solidFill>
                <a:latin typeface="Trade Gothic Next Cond" panose="020B0506040303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1800" dirty="0">
                <a:solidFill>
                  <a:srgbClr val="E77853"/>
                </a:solidFill>
                <a:latin typeface="Aptos" panose="020B0004020202020204" pitchFamily="34" charset="0"/>
              </a:rPr>
              <a:t>Evidence based practice</a:t>
            </a:r>
          </a:p>
          <a:p>
            <a:pPr marL="457200" lvl="1" indent="0" algn="ctr">
              <a:buFont typeface="Arial" panose="020B0604020202020204" pitchFamily="34" charset="0"/>
              <a:buNone/>
            </a:pPr>
            <a:r>
              <a:rPr lang="en-US" sz="1800" dirty="0">
                <a:solidFill>
                  <a:srgbClr val="E77853"/>
                </a:solidFill>
                <a:latin typeface="Aptos" panose="020B0004020202020204" pitchFamily="34" charset="0"/>
              </a:rPr>
              <a:t>Better decisions than guessing</a:t>
            </a:r>
          </a:p>
          <a:p>
            <a:pPr marL="457200" lvl="1" indent="0" algn="ctr">
              <a:buFont typeface="Arial" panose="020B0604020202020204" pitchFamily="34" charset="0"/>
              <a:buNone/>
            </a:pPr>
            <a:r>
              <a:rPr lang="en-US" sz="1800" dirty="0">
                <a:solidFill>
                  <a:srgbClr val="E77853"/>
                </a:solidFill>
                <a:latin typeface="Aptos" panose="020B0004020202020204" pitchFamily="34" charset="0"/>
              </a:rPr>
              <a:t>Identify significant changes</a:t>
            </a:r>
          </a:p>
          <a:p>
            <a:pPr marL="457200" lvl="1" indent="0" algn="ctr">
              <a:buNone/>
            </a:pPr>
            <a:r>
              <a:rPr lang="en-US" sz="1800" dirty="0">
                <a:solidFill>
                  <a:srgbClr val="E77853"/>
                </a:solidFill>
                <a:latin typeface="Aptos" panose="020B0004020202020204" pitchFamily="34" charset="0"/>
              </a:rPr>
              <a:t>Interpret findings</a:t>
            </a:r>
          </a:p>
          <a:p>
            <a:pPr marL="457200" lvl="1" indent="0" algn="ctr">
              <a:buNone/>
            </a:pPr>
            <a:r>
              <a:rPr lang="en-US" sz="1800" dirty="0">
                <a:solidFill>
                  <a:srgbClr val="E77853"/>
                </a:solidFill>
                <a:latin typeface="Aptos" panose="020B0004020202020204" pitchFamily="34" charset="0"/>
              </a:rPr>
              <a:t>Connection to discipline</a:t>
            </a:r>
          </a:p>
          <a:p>
            <a:pPr marL="457200" lvl="1" indent="0" algn="ctr">
              <a:buFont typeface="Arial" panose="020B0604020202020204" pitchFamily="34" charset="0"/>
              <a:buNone/>
            </a:pPr>
            <a:r>
              <a:rPr lang="en-US" sz="1800" dirty="0">
                <a:solidFill>
                  <a:srgbClr val="E77853"/>
                </a:solidFill>
                <a:latin typeface="Aptos" panose="020B0004020202020204" pitchFamily="34" charset="0"/>
              </a:rPr>
              <a:t>Made sense…</a:t>
            </a:r>
          </a:p>
          <a:p>
            <a:pPr marL="457200" lvl="1" indent="0" algn="ctr">
              <a:buFont typeface="Arial" panose="020B0604020202020204" pitchFamily="34" charset="0"/>
              <a:buNone/>
            </a:pPr>
            <a:r>
              <a:rPr lang="en-US" sz="1800" dirty="0">
                <a:solidFill>
                  <a:srgbClr val="E77853"/>
                </a:solidFill>
                <a:latin typeface="Aptos" panose="020B0004020202020204" pitchFamily="34" charset="0"/>
              </a:rPr>
              <a:t>Helpful…</a:t>
            </a:r>
          </a:p>
        </p:txBody>
      </p:sp>
      <p:pic>
        <p:nvPicPr>
          <p:cNvPr id="41" name="Audio 40">
            <a:extLst>
              <a:ext uri="{FF2B5EF4-FFF2-40B4-BE49-F238E27FC236}">
                <a16:creationId xmlns:a16="http://schemas.microsoft.com/office/drawing/2014/main" id="{82A91CF1-4867-52BF-7265-5CB7CFFBAF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6894836"/>
      </p:ext>
    </p:extLst>
  </p:cSld>
  <p:clrMapOvr>
    <a:masterClrMapping/>
  </p:clrMapOvr>
  <mc:AlternateContent xmlns:mc="http://schemas.openxmlformats.org/markup-compatibility/2006">
    <mc:Choice xmlns:p14="http://schemas.microsoft.com/office/powerpoint/2010/main" Requires="p14">
      <p:transition spd="slow" p14:dur="2000" advTm="20988"/>
    </mc:Choice>
    <mc:Fallback>
      <p:transition spd="slow" advTm="20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00A53-F139-DC9A-777B-B08DB2D9BC75}"/>
              </a:ext>
            </a:extLst>
          </p:cNvPr>
          <p:cNvSpPr>
            <a:spLocks noGrp="1"/>
          </p:cNvSpPr>
          <p:nvPr>
            <p:ph type="title"/>
          </p:nvPr>
        </p:nvSpPr>
        <p:spPr>
          <a:xfrm>
            <a:off x="211393" y="404066"/>
            <a:ext cx="8105078" cy="881615"/>
          </a:xfrm>
        </p:spPr>
        <p:txBody>
          <a:bodyPr/>
          <a:lstStyle/>
          <a:p>
            <a:pPr algn="l"/>
            <a:r>
              <a:rPr lang="en-US" sz="4800" dirty="0">
                <a:solidFill>
                  <a:srgbClr val="006A4D"/>
                </a:solidFill>
                <a:latin typeface="Aptos" panose="020B0004020202020204" pitchFamily="34" charset="0"/>
              </a:rPr>
              <a:t>Classroom &amp; Findings</a:t>
            </a:r>
          </a:p>
        </p:txBody>
      </p:sp>
      <p:sp>
        <p:nvSpPr>
          <p:cNvPr id="3" name="Content Placeholder 2">
            <a:extLst>
              <a:ext uri="{FF2B5EF4-FFF2-40B4-BE49-F238E27FC236}">
                <a16:creationId xmlns:a16="http://schemas.microsoft.com/office/drawing/2014/main" id="{EC6A888E-6F1B-1F38-5F45-D3DD7BEC5D60}"/>
              </a:ext>
            </a:extLst>
          </p:cNvPr>
          <p:cNvSpPr>
            <a:spLocks noGrp="1"/>
          </p:cNvSpPr>
          <p:nvPr>
            <p:ph sz="half" idx="1"/>
          </p:nvPr>
        </p:nvSpPr>
        <p:spPr>
          <a:xfrm>
            <a:off x="530922" y="1616556"/>
            <a:ext cx="4764978" cy="4441343"/>
          </a:xfrm>
        </p:spPr>
        <p:txBody>
          <a:bodyPr/>
          <a:lstStyle/>
          <a:p>
            <a:pPr marL="0" indent="0" algn="l">
              <a:buNone/>
            </a:pPr>
            <a:r>
              <a:rPr lang="en-US" b="1" i="0" dirty="0">
                <a:solidFill>
                  <a:srgbClr val="111111"/>
                </a:solidFill>
                <a:effectLst/>
                <a:latin typeface="-apple-system"/>
              </a:rPr>
              <a:t>Target Audience</a:t>
            </a:r>
          </a:p>
          <a:p>
            <a:pPr marL="0" indent="0" algn="l">
              <a:buNone/>
            </a:pPr>
            <a:endParaRPr lang="en-US" b="1" i="0" dirty="0">
              <a:solidFill>
                <a:srgbClr val="111111"/>
              </a:solidFill>
              <a:effectLst/>
              <a:latin typeface="-apple-system"/>
            </a:endParaRPr>
          </a:p>
          <a:p>
            <a:pPr marL="457200" lvl="1" indent="0">
              <a:buNone/>
            </a:pPr>
            <a:r>
              <a:rPr lang="en-US" sz="2000" b="0" i="0" dirty="0">
                <a:solidFill>
                  <a:srgbClr val="111111"/>
                </a:solidFill>
                <a:effectLst/>
                <a:latin typeface="Aptos" panose="020B0004020202020204" pitchFamily="34" charset="0"/>
              </a:rPr>
              <a:t>Introductory statistics students at research institutions, four- year colleges, community colleges, and AP courses.</a:t>
            </a:r>
          </a:p>
          <a:p>
            <a:pPr marL="457200" lvl="1" indent="0">
              <a:buNone/>
            </a:pPr>
            <a:endParaRPr lang="en-US" sz="800" b="0" i="0" dirty="0">
              <a:solidFill>
                <a:srgbClr val="111111"/>
              </a:solidFill>
              <a:effectLst/>
              <a:latin typeface="Aptos" panose="020B0004020202020204" pitchFamily="34" charset="0"/>
            </a:endParaRPr>
          </a:p>
          <a:p>
            <a:pPr marL="457200" lvl="1" indent="0">
              <a:buNone/>
            </a:pPr>
            <a:r>
              <a:rPr lang="en-US" sz="2000" b="0" i="0" dirty="0">
                <a:solidFill>
                  <a:srgbClr val="111111"/>
                </a:solidFill>
                <a:effectLst/>
                <a:latin typeface="Aptos" panose="020B0004020202020204" pitchFamily="34" charset="0"/>
              </a:rPr>
              <a:t>Class size: small to medium (up to 35 students).</a:t>
            </a:r>
          </a:p>
          <a:p>
            <a:pPr marL="457200" lvl="1" indent="0">
              <a:buNone/>
            </a:pPr>
            <a:endParaRPr lang="en-US" sz="800" b="0" i="0" dirty="0">
              <a:solidFill>
                <a:srgbClr val="111111"/>
              </a:solidFill>
              <a:effectLst/>
              <a:latin typeface="Aptos" panose="020B0004020202020204" pitchFamily="34" charset="0"/>
            </a:endParaRPr>
          </a:p>
          <a:p>
            <a:pPr marL="457200" lvl="1" indent="0">
              <a:buNone/>
            </a:pPr>
            <a:r>
              <a:rPr lang="en-US" sz="2000" b="0" dirty="0">
                <a:solidFill>
                  <a:srgbClr val="111111"/>
                </a:solidFill>
                <a:latin typeface="Aptos" panose="020B0004020202020204" pitchFamily="34" charset="0"/>
              </a:rPr>
              <a:t>Graduate stats classes with diverse populations</a:t>
            </a:r>
          </a:p>
          <a:p>
            <a:pPr marL="457200" lvl="1" indent="0">
              <a:buNone/>
            </a:pPr>
            <a:endParaRPr lang="en-US" sz="800" b="0" dirty="0">
              <a:solidFill>
                <a:srgbClr val="111111"/>
              </a:solidFill>
              <a:latin typeface="Aptos" panose="020B0004020202020204" pitchFamily="34" charset="0"/>
            </a:endParaRPr>
          </a:p>
          <a:p>
            <a:pPr marL="457200" lvl="1" indent="0">
              <a:buNone/>
            </a:pPr>
            <a:r>
              <a:rPr lang="en-US" sz="2000" i="0" dirty="0">
                <a:solidFill>
                  <a:srgbClr val="111111"/>
                </a:solidFill>
                <a:effectLst/>
                <a:latin typeface="Aptos" panose="020B0004020202020204" pitchFamily="34" charset="0"/>
              </a:rPr>
              <a:t>Online, hybrid &amp; in-person</a:t>
            </a:r>
            <a:endParaRPr lang="en-US" sz="2000" b="0" i="0" dirty="0">
              <a:solidFill>
                <a:srgbClr val="111111"/>
              </a:solidFill>
              <a:effectLst/>
              <a:latin typeface="Aptos" panose="020B0004020202020204" pitchFamily="34" charset="0"/>
            </a:endParaRPr>
          </a:p>
        </p:txBody>
      </p:sp>
      <p:sp>
        <p:nvSpPr>
          <p:cNvPr id="4" name="Content Placeholder 3">
            <a:extLst>
              <a:ext uri="{FF2B5EF4-FFF2-40B4-BE49-F238E27FC236}">
                <a16:creationId xmlns:a16="http://schemas.microsoft.com/office/drawing/2014/main" id="{4B715320-E77E-D68F-173C-580B4795E317}"/>
              </a:ext>
            </a:extLst>
          </p:cNvPr>
          <p:cNvSpPr>
            <a:spLocks noGrp="1"/>
          </p:cNvSpPr>
          <p:nvPr>
            <p:ph sz="half" idx="2"/>
          </p:nvPr>
        </p:nvSpPr>
        <p:spPr>
          <a:xfrm>
            <a:off x="5943600" y="2124219"/>
            <a:ext cx="4660900" cy="3578081"/>
          </a:xfrm>
        </p:spPr>
        <p:txBody>
          <a:bodyPr/>
          <a:lstStyle/>
          <a:p>
            <a:pPr marL="0" indent="0" algn="just">
              <a:buNone/>
            </a:pPr>
            <a:r>
              <a:rPr lang="en-US" sz="1800" dirty="0">
                <a:solidFill>
                  <a:schemeClr val="tx1">
                    <a:lumMod val="50000"/>
                    <a:lumOff val="50000"/>
                  </a:schemeClr>
                </a:solidFill>
                <a:latin typeface="Aptos" panose="020B0004020202020204" pitchFamily="34" charset="0"/>
              </a:rPr>
              <a:t>Evidence of efficacy</a:t>
            </a:r>
          </a:p>
          <a:p>
            <a:pPr marL="0" indent="0" algn="just">
              <a:buNone/>
            </a:pPr>
            <a:r>
              <a:rPr lang="en-US" sz="1800" b="0" i="1" dirty="0">
                <a:latin typeface="Aptos" panose="020B0004020202020204" pitchFamily="34" charset="0"/>
              </a:rPr>
              <a:t>Preliminary classroom observations from online undergraduate statistics applied course from students in health sciences, biology, data science, sociology, psychology, environmental science  and communications.</a:t>
            </a:r>
          </a:p>
          <a:p>
            <a:pPr>
              <a:buFontTx/>
              <a:buChar char="-"/>
            </a:pPr>
            <a:r>
              <a:rPr lang="en-US" sz="1400" b="0" i="1" dirty="0">
                <a:solidFill>
                  <a:schemeClr val="tx1">
                    <a:lumMod val="50000"/>
                    <a:lumOff val="50000"/>
                  </a:schemeClr>
                </a:solidFill>
                <a:latin typeface="Aptos" panose="020B0004020202020204" pitchFamily="34" charset="0"/>
              </a:rPr>
              <a:t>All  student data and work anonymized; no identifying information retained; IRB to be collected</a:t>
            </a:r>
          </a:p>
          <a:p>
            <a:pPr>
              <a:buFontTx/>
              <a:buChar char="-"/>
            </a:pPr>
            <a:r>
              <a:rPr lang="en-US" sz="1400" b="0" i="1" dirty="0">
                <a:solidFill>
                  <a:schemeClr val="tx1">
                    <a:lumMod val="50000"/>
                    <a:lumOff val="50000"/>
                  </a:schemeClr>
                </a:solidFill>
                <a:effectLst/>
                <a:latin typeface="Aptos" panose="020B0004020202020204" pitchFamily="34" charset="0"/>
              </a:rPr>
              <a:t>AID assigned at the end of semester</a:t>
            </a:r>
          </a:p>
          <a:p>
            <a:pPr>
              <a:buFontTx/>
              <a:buChar char="-"/>
            </a:pPr>
            <a:r>
              <a:rPr lang="en-US" sz="1400" b="0" i="1" dirty="0">
                <a:solidFill>
                  <a:schemeClr val="tx1">
                    <a:lumMod val="50000"/>
                    <a:lumOff val="50000"/>
                  </a:schemeClr>
                </a:solidFill>
                <a:latin typeface="Aptos" panose="020B0004020202020204" pitchFamily="34" charset="0"/>
              </a:rPr>
              <a:t>AID can be redesigned to be used throughout the semester</a:t>
            </a:r>
            <a:endParaRPr lang="en-US" sz="1400" b="0" i="1" dirty="0">
              <a:solidFill>
                <a:schemeClr val="tx1">
                  <a:lumMod val="50000"/>
                  <a:lumOff val="50000"/>
                </a:schemeClr>
              </a:solidFill>
              <a:effectLst/>
              <a:latin typeface="Aptos" panose="020B0004020202020204" pitchFamily="34" charset="0"/>
            </a:endParaRPr>
          </a:p>
          <a:p>
            <a:pPr>
              <a:buFontTx/>
              <a:buChar char="-"/>
            </a:pPr>
            <a:r>
              <a:rPr lang="en-US" sz="1400" b="0" i="1" dirty="0">
                <a:solidFill>
                  <a:schemeClr val="tx1">
                    <a:lumMod val="50000"/>
                    <a:lumOff val="50000"/>
                  </a:schemeClr>
                </a:solidFill>
                <a:latin typeface="Aptos" panose="020B0004020202020204" pitchFamily="34" charset="0"/>
              </a:rPr>
              <a:t>Reflections collected (Spring 2026)</a:t>
            </a:r>
            <a:endParaRPr lang="en-US" sz="1400" b="0" i="1" dirty="0">
              <a:solidFill>
                <a:schemeClr val="tx1">
                  <a:lumMod val="50000"/>
                  <a:lumOff val="50000"/>
                </a:schemeClr>
              </a:solidFill>
              <a:effectLst/>
              <a:latin typeface="Aptos" panose="020B0004020202020204" pitchFamily="34" charset="0"/>
            </a:endParaRPr>
          </a:p>
          <a:p>
            <a:pPr>
              <a:buFontTx/>
              <a:buChar char="-"/>
            </a:pPr>
            <a:r>
              <a:rPr lang="en-US" sz="1400" b="0" i="1" dirty="0">
                <a:solidFill>
                  <a:schemeClr val="tx1">
                    <a:lumMod val="50000"/>
                    <a:lumOff val="50000"/>
                  </a:schemeClr>
                </a:solidFill>
                <a:latin typeface="Aptos" panose="020B0004020202020204" pitchFamily="34" charset="0"/>
              </a:rPr>
              <a:t>IRB in progress</a:t>
            </a:r>
            <a:endParaRPr lang="en-US" sz="1400" b="1" i="0" dirty="0">
              <a:solidFill>
                <a:schemeClr val="tx1">
                  <a:lumMod val="50000"/>
                  <a:lumOff val="50000"/>
                </a:schemeClr>
              </a:solidFill>
              <a:effectLst/>
              <a:latin typeface="-apple-system"/>
            </a:endParaRPr>
          </a:p>
        </p:txBody>
      </p:sp>
      <p:pic>
        <p:nvPicPr>
          <p:cNvPr id="66" name="Audio 65">
            <a:extLst>
              <a:ext uri="{FF2B5EF4-FFF2-40B4-BE49-F238E27FC236}">
                <a16:creationId xmlns:a16="http://schemas.microsoft.com/office/drawing/2014/main" id="{7BA55CD8-1236-D799-922B-995FBC7FA50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34285719"/>
      </p:ext>
    </p:extLst>
  </p:cSld>
  <p:clrMapOvr>
    <a:masterClrMapping/>
  </p:clrMapOvr>
  <mc:AlternateContent xmlns:mc="http://schemas.openxmlformats.org/markup-compatibility/2006">
    <mc:Choice xmlns:p14="http://schemas.microsoft.com/office/powerpoint/2010/main" Requires="p14">
      <p:transition spd="slow" p14:dur="2000" advTm="22144"/>
    </mc:Choice>
    <mc:Fallback>
      <p:transition spd="slow" advTm="22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AD80-F377-8C03-5E68-7BB665A92910}"/>
              </a:ext>
            </a:extLst>
          </p:cNvPr>
          <p:cNvSpPr>
            <a:spLocks noGrp="1"/>
          </p:cNvSpPr>
          <p:nvPr>
            <p:ph type="title"/>
          </p:nvPr>
        </p:nvSpPr>
        <p:spPr>
          <a:xfrm>
            <a:off x="253999" y="221107"/>
            <a:ext cx="10515600" cy="1074293"/>
          </a:xfrm>
        </p:spPr>
        <p:txBody>
          <a:bodyPr/>
          <a:lstStyle/>
          <a:p>
            <a:pPr algn="l"/>
            <a:r>
              <a:rPr lang="en-US" sz="5400" dirty="0">
                <a:solidFill>
                  <a:srgbClr val="006A4D"/>
                </a:solidFill>
                <a:latin typeface="Aptos" panose="020B0004020202020204" pitchFamily="34" charset="0"/>
              </a:rPr>
              <a:t>Key Takeaways</a:t>
            </a:r>
          </a:p>
        </p:txBody>
      </p:sp>
      <p:sp>
        <p:nvSpPr>
          <p:cNvPr id="5" name="TextBox 4">
            <a:extLst>
              <a:ext uri="{FF2B5EF4-FFF2-40B4-BE49-F238E27FC236}">
                <a16:creationId xmlns:a16="http://schemas.microsoft.com/office/drawing/2014/main" id="{ED9E5009-69C2-CAF5-1307-CCB5868187C8}"/>
              </a:ext>
            </a:extLst>
          </p:cNvPr>
          <p:cNvSpPr txBox="1"/>
          <p:nvPr/>
        </p:nvSpPr>
        <p:spPr>
          <a:xfrm>
            <a:off x="8586788" y="3506595"/>
            <a:ext cx="3279823" cy="1938992"/>
          </a:xfrm>
          <a:prstGeom prst="rect">
            <a:avLst/>
          </a:prstGeom>
          <a:noFill/>
        </p:spPr>
        <p:txBody>
          <a:bodyPr wrap="square" rtlCol="0">
            <a:spAutoFit/>
          </a:bodyPr>
          <a:lstStyle/>
          <a:p>
            <a:pPr algn="ctr"/>
            <a:r>
              <a:rPr lang="en-US" altLang="en-US" sz="2400" i="1" dirty="0">
                <a:solidFill>
                  <a:srgbClr val="006A4D"/>
                </a:solidFill>
                <a:latin typeface="Aptos" panose="020B0004020202020204" pitchFamily="34" charset="0"/>
              </a:rPr>
              <a:t>AI should not replace statistical learning but it can help students discover why statistics matters.</a:t>
            </a:r>
          </a:p>
        </p:txBody>
      </p:sp>
      <p:graphicFrame>
        <p:nvGraphicFramePr>
          <p:cNvPr id="12" name="TextBox 4">
            <a:extLst>
              <a:ext uri="{FF2B5EF4-FFF2-40B4-BE49-F238E27FC236}">
                <a16:creationId xmlns:a16="http://schemas.microsoft.com/office/drawing/2014/main" id="{0A53EC14-A101-0DF9-A5FA-552C2FA1DCB0}"/>
              </a:ext>
            </a:extLst>
          </p:cNvPr>
          <p:cNvGraphicFramePr/>
          <p:nvPr>
            <p:extLst>
              <p:ext uri="{D42A27DB-BD31-4B8C-83A1-F6EECF244321}">
                <p14:modId xmlns:p14="http://schemas.microsoft.com/office/powerpoint/2010/main" val="2475554104"/>
              </p:ext>
            </p:extLst>
          </p:nvPr>
        </p:nvGraphicFramePr>
        <p:xfrm>
          <a:off x="550909" y="1295401"/>
          <a:ext cx="7323091" cy="49768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Content Placeholder 6" descr="A logo for a company&#10;&#10;AI-generated content may be incorrect.">
            <a:extLst>
              <a:ext uri="{FF2B5EF4-FFF2-40B4-BE49-F238E27FC236}">
                <a16:creationId xmlns:a16="http://schemas.microsoft.com/office/drawing/2014/main" id="{DF167154-8676-3ADB-74B5-7F1C7D90CAF7}"/>
              </a:ext>
            </a:extLst>
          </p:cNvPr>
          <p:cNvPicPr>
            <a:picLocks noChangeAspect="1"/>
          </p:cNvPicPr>
          <p:nvPr/>
        </p:nvPicPr>
        <p:blipFill>
          <a:blip r:embed="rId10">
            <a:alphaModFix/>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colorTemperature colorTemp="4700"/>
                    </a14:imgEffect>
                    <a14:imgEffect>
                      <a14:saturation sat="0"/>
                    </a14:imgEffect>
                    <a14:imgEffect>
                      <a14:brightnessContrast bright="20000" contrast="-40000"/>
                    </a14:imgEffect>
                  </a14:imgLayer>
                </a14:imgProps>
              </a:ext>
            </a:extLst>
          </a:blip>
          <a:srcRect l="7946" t="31617" r="50966"/>
          <a:stretch>
            <a:fillRect/>
          </a:stretch>
        </p:blipFill>
        <p:spPr>
          <a:xfrm>
            <a:off x="9280548" y="1412413"/>
            <a:ext cx="1892301" cy="2026347"/>
          </a:xfrm>
          <a:prstGeom prst="rect">
            <a:avLst/>
          </a:prstGeom>
          <a:ln>
            <a:noFill/>
          </a:ln>
          <a:effectLst>
            <a:softEdge rad="112500"/>
          </a:effectLst>
        </p:spPr>
      </p:pic>
      <p:pic>
        <p:nvPicPr>
          <p:cNvPr id="58" name="Audio 57">
            <a:extLst>
              <a:ext uri="{FF2B5EF4-FFF2-40B4-BE49-F238E27FC236}">
                <a16:creationId xmlns:a16="http://schemas.microsoft.com/office/drawing/2014/main" id="{9FA3702A-CD6E-1B27-185E-19647D49CC1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6360762"/>
      </p:ext>
    </p:extLst>
  </p:cSld>
  <p:clrMapOvr>
    <a:masterClrMapping/>
  </p:clrMapOvr>
  <mc:AlternateContent xmlns:mc="http://schemas.openxmlformats.org/markup-compatibility/2006">
    <mc:Choice xmlns:p14="http://schemas.microsoft.com/office/powerpoint/2010/main" Requires="p14">
      <p:transition spd="slow" p14:dur="2000" advTm="22693"/>
    </mc:Choice>
    <mc:Fallback>
      <p:transition spd="slow" advTm="22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1D89E-28CA-80C1-998C-4BB2A37BE779}"/>
              </a:ext>
            </a:extLst>
          </p:cNvPr>
          <p:cNvSpPr>
            <a:spLocks noGrp="1"/>
          </p:cNvSpPr>
          <p:nvPr>
            <p:ph type="title"/>
          </p:nvPr>
        </p:nvSpPr>
        <p:spPr>
          <a:xfrm>
            <a:off x="4064000" y="2434743"/>
            <a:ext cx="4419600" cy="1108075"/>
          </a:xfrm>
        </p:spPr>
        <p:txBody>
          <a:bodyPr/>
          <a:lstStyle/>
          <a:p>
            <a:r>
              <a:rPr lang="en-US" sz="6600" dirty="0">
                <a:solidFill>
                  <a:srgbClr val="92D050"/>
                </a:solidFill>
                <a:latin typeface="Aptos" panose="020B0004020202020204" pitchFamily="34" charset="0"/>
              </a:rPr>
              <a:t>Thank you!</a:t>
            </a:r>
          </a:p>
        </p:txBody>
      </p:sp>
      <p:sp>
        <p:nvSpPr>
          <p:cNvPr id="23" name="Connector 22">
            <a:extLst>
              <a:ext uri="{FF2B5EF4-FFF2-40B4-BE49-F238E27FC236}">
                <a16:creationId xmlns:a16="http://schemas.microsoft.com/office/drawing/2014/main" id="{8BA26FCD-41E9-54CE-446D-E76EB86F8190}"/>
              </a:ext>
            </a:extLst>
          </p:cNvPr>
          <p:cNvSpPr/>
          <p:nvPr/>
        </p:nvSpPr>
        <p:spPr>
          <a:xfrm>
            <a:off x="495300" y="3289300"/>
            <a:ext cx="2704105" cy="2540001"/>
          </a:xfrm>
          <a:prstGeom prst="flowChartConnector">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0F3CB253-A65B-9481-00F9-59C824F9D2C7}"/>
              </a:ext>
            </a:extLst>
          </p:cNvPr>
          <p:cNvPicPr>
            <a:picLocks noChangeAspect="1"/>
          </p:cNvPicPr>
          <p:nvPr/>
        </p:nvPicPr>
        <p:blipFill>
          <a:blip r:embed="rId5"/>
          <a:srcRect l="24334" t="32666" r="25000" b="33556"/>
          <a:stretch>
            <a:fillRect/>
          </a:stretch>
        </p:blipFill>
        <p:spPr>
          <a:xfrm>
            <a:off x="1009650" y="3689743"/>
            <a:ext cx="1722043" cy="1722043"/>
          </a:xfrm>
          <a:prstGeom prst="rect">
            <a:avLst/>
          </a:prstGeom>
        </p:spPr>
      </p:pic>
      <p:sp>
        <p:nvSpPr>
          <p:cNvPr id="24" name="TextBox 23">
            <a:extLst>
              <a:ext uri="{FF2B5EF4-FFF2-40B4-BE49-F238E27FC236}">
                <a16:creationId xmlns:a16="http://schemas.microsoft.com/office/drawing/2014/main" id="{59013450-19FE-A5EA-33F4-B7A8A96680B1}"/>
              </a:ext>
            </a:extLst>
          </p:cNvPr>
          <p:cNvSpPr txBox="1"/>
          <p:nvPr/>
        </p:nvSpPr>
        <p:spPr>
          <a:xfrm rot="686439">
            <a:off x="1219523" y="3174373"/>
            <a:ext cx="1935538" cy="641010"/>
          </a:xfrm>
          <a:prstGeom prst="rect">
            <a:avLst/>
          </a:prstGeom>
          <a:noFill/>
        </p:spPr>
        <p:txBody>
          <a:bodyPr wrap="none" rtlCol="0">
            <a:prstTxWarp prst="textCircle">
              <a:avLst/>
            </a:prstTxWarp>
            <a:spAutoFit/>
          </a:bodyPr>
          <a:lstStyle/>
          <a:p>
            <a:r>
              <a:rPr lang="en-US" sz="2000" b="1" spc="600" dirty="0">
                <a:solidFill>
                  <a:schemeClr val="accent6">
                    <a:lumMod val="50000"/>
                  </a:schemeClr>
                </a:solidFill>
                <a:latin typeface="Aptos" panose="020B0004020202020204" pitchFamily="34" charset="0"/>
              </a:rPr>
              <a:t>SCAN ME</a:t>
            </a:r>
          </a:p>
        </p:txBody>
      </p:sp>
      <p:sp>
        <p:nvSpPr>
          <p:cNvPr id="25" name="TextBox 24">
            <a:extLst>
              <a:ext uri="{FF2B5EF4-FFF2-40B4-BE49-F238E27FC236}">
                <a16:creationId xmlns:a16="http://schemas.microsoft.com/office/drawing/2014/main" id="{4AA96E3C-92EE-273E-09DC-0DB1C6B240BC}"/>
              </a:ext>
            </a:extLst>
          </p:cNvPr>
          <p:cNvSpPr txBox="1"/>
          <p:nvPr/>
        </p:nvSpPr>
        <p:spPr>
          <a:xfrm rot="21330775">
            <a:off x="878557" y="5215937"/>
            <a:ext cx="2205768" cy="842208"/>
          </a:xfrm>
          <a:prstGeom prst="rect">
            <a:avLst/>
          </a:prstGeom>
          <a:noFill/>
        </p:spPr>
        <p:txBody>
          <a:bodyPr wrap="none" rtlCol="0">
            <a:prstTxWarp prst="textArchDown">
              <a:avLst>
                <a:gd name="adj" fmla="val 21436127"/>
              </a:avLst>
            </a:prstTxWarp>
            <a:spAutoFit/>
          </a:bodyPr>
          <a:lstStyle/>
          <a:p>
            <a:r>
              <a:rPr lang="en-US" sz="2400" b="1" spc="600" dirty="0">
                <a:solidFill>
                  <a:schemeClr val="accent6">
                    <a:lumMod val="50000"/>
                  </a:schemeClr>
                </a:solidFill>
                <a:latin typeface="Aptos" panose="020B0004020202020204" pitchFamily="34" charset="0"/>
              </a:rPr>
              <a:t>SUBMIT IDEAS &amp; CONNECT</a:t>
            </a:r>
          </a:p>
        </p:txBody>
      </p:sp>
      <p:pic>
        <p:nvPicPr>
          <p:cNvPr id="65" name="Audio 64">
            <a:extLst>
              <a:ext uri="{FF2B5EF4-FFF2-40B4-BE49-F238E27FC236}">
                <a16:creationId xmlns:a16="http://schemas.microsoft.com/office/drawing/2014/main" id="{61434CEF-2CF7-FEDC-E436-276D2153377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71170735"/>
      </p:ext>
    </p:extLst>
  </p:cSld>
  <p:clrMapOvr>
    <a:masterClrMapping/>
  </p:clrMapOvr>
  <mc:AlternateContent xmlns:mc="http://schemas.openxmlformats.org/markup-compatibility/2006">
    <mc:Choice xmlns:p14="http://schemas.microsoft.com/office/powerpoint/2010/main" Requires="p14">
      <p:transition spd="slow" p14:dur="2000" advTm="11540"/>
    </mc:Choice>
    <mc:Fallback>
      <p:transition spd="slow" advTm="115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A3E6E-9E0A-8F68-8630-7CA1CC9CEEC4}"/>
              </a:ext>
            </a:extLst>
          </p:cNvPr>
          <p:cNvSpPr>
            <a:spLocks noGrp="1"/>
          </p:cNvSpPr>
          <p:nvPr>
            <p:ph type="title"/>
          </p:nvPr>
        </p:nvSpPr>
        <p:spPr>
          <a:xfrm>
            <a:off x="419100" y="269432"/>
            <a:ext cx="8534400" cy="861724"/>
          </a:xfrm>
        </p:spPr>
        <p:txBody>
          <a:bodyPr>
            <a:normAutofit fontScale="90000"/>
          </a:bodyPr>
          <a:lstStyle/>
          <a:p>
            <a:pPr algn="l"/>
            <a:r>
              <a:rPr lang="en-US" sz="6000" b="0" dirty="0">
                <a:solidFill>
                  <a:srgbClr val="006A4D"/>
                </a:solidFill>
                <a:latin typeface="Aptos" panose="020B0004020202020204" pitchFamily="34" charset="0"/>
              </a:rPr>
              <a:t>Introduction</a:t>
            </a:r>
          </a:p>
        </p:txBody>
      </p:sp>
      <p:sp>
        <p:nvSpPr>
          <p:cNvPr id="3" name="Content Placeholder 2">
            <a:extLst>
              <a:ext uri="{FF2B5EF4-FFF2-40B4-BE49-F238E27FC236}">
                <a16:creationId xmlns:a16="http://schemas.microsoft.com/office/drawing/2014/main" id="{91E03FEF-BF13-0610-775E-97C375546CDC}"/>
              </a:ext>
            </a:extLst>
          </p:cNvPr>
          <p:cNvSpPr>
            <a:spLocks noGrp="1"/>
          </p:cNvSpPr>
          <p:nvPr>
            <p:ph sz="half" idx="1"/>
          </p:nvPr>
        </p:nvSpPr>
        <p:spPr>
          <a:xfrm>
            <a:off x="685799" y="1785494"/>
            <a:ext cx="6629401" cy="4170807"/>
          </a:xfrm>
        </p:spPr>
        <p:txBody>
          <a:bodyPr>
            <a:normAutofit fontScale="92500" lnSpcReduction="20000"/>
          </a:bodyPr>
          <a:lstStyle/>
          <a:p>
            <a:pPr>
              <a:spcBef>
                <a:spcPts val="500"/>
              </a:spcBef>
              <a:spcAft>
                <a:spcPts val="500"/>
              </a:spcAft>
            </a:pPr>
            <a:r>
              <a:rPr lang="en-US" dirty="0">
                <a:solidFill>
                  <a:schemeClr val="tx1">
                    <a:lumMod val="65000"/>
                    <a:lumOff val="35000"/>
                  </a:schemeClr>
                </a:solidFill>
                <a:latin typeface="Aptos" panose="020B0004020202020204" pitchFamily="34" charset="0"/>
              </a:rPr>
              <a:t>Motivation</a:t>
            </a:r>
          </a:p>
          <a:p>
            <a:pPr>
              <a:spcBef>
                <a:spcPts val="500"/>
              </a:spcBef>
              <a:spcAft>
                <a:spcPts val="500"/>
              </a:spcAft>
            </a:pPr>
            <a:r>
              <a:rPr lang="en-US" dirty="0">
                <a:solidFill>
                  <a:schemeClr val="tx1">
                    <a:lumMod val="65000"/>
                    <a:lumOff val="35000"/>
                  </a:schemeClr>
                </a:solidFill>
                <a:latin typeface="Aptos" panose="020B0004020202020204" pitchFamily="34" charset="0"/>
              </a:rPr>
              <a:t>Background</a:t>
            </a:r>
          </a:p>
          <a:p>
            <a:pPr marL="457200" lvl="1" indent="0">
              <a:spcAft>
                <a:spcPts val="500"/>
              </a:spcAft>
              <a:buNone/>
            </a:pPr>
            <a:r>
              <a:rPr lang="en-US" dirty="0">
                <a:solidFill>
                  <a:schemeClr val="tx1">
                    <a:lumMod val="65000"/>
                    <a:lumOff val="35000"/>
                  </a:schemeClr>
                </a:solidFill>
                <a:latin typeface="Aptos" panose="020B0004020202020204" pitchFamily="34" charset="0"/>
              </a:rPr>
              <a:t>Building on BASE-on-AI </a:t>
            </a:r>
            <a:r>
              <a:rPr lang="en-US" b="0" dirty="0">
                <a:solidFill>
                  <a:schemeClr val="tx1">
                    <a:lumMod val="65000"/>
                    <a:lumOff val="35000"/>
                  </a:schemeClr>
                </a:solidFill>
                <a:latin typeface="Aptos" panose="020B0004020202020204" pitchFamily="34" charset="0"/>
              </a:rPr>
              <a:t>(USCOTS 2025)</a:t>
            </a:r>
          </a:p>
          <a:p>
            <a:pPr marL="457200" lvl="1" indent="0">
              <a:spcAft>
                <a:spcPts val="500"/>
              </a:spcAft>
              <a:buNone/>
            </a:pPr>
            <a:r>
              <a:rPr lang="en-US" dirty="0">
                <a:solidFill>
                  <a:schemeClr val="tx1">
                    <a:lumMod val="65000"/>
                    <a:lumOff val="35000"/>
                  </a:schemeClr>
                </a:solidFill>
                <a:latin typeface="Aptos" panose="020B0004020202020204" pitchFamily="34" charset="0"/>
              </a:rPr>
              <a:t>Bloom’s Taxonomy: reflection</a:t>
            </a:r>
          </a:p>
          <a:p>
            <a:pPr>
              <a:spcBef>
                <a:spcPts val="500"/>
              </a:spcBef>
              <a:spcAft>
                <a:spcPts val="500"/>
              </a:spcAft>
            </a:pPr>
            <a:r>
              <a:rPr lang="en-US" dirty="0">
                <a:solidFill>
                  <a:schemeClr val="tx1">
                    <a:lumMod val="65000"/>
                    <a:lumOff val="35000"/>
                  </a:schemeClr>
                </a:solidFill>
                <a:latin typeface="Aptos" panose="020B0004020202020204" pitchFamily="34" charset="0"/>
              </a:rPr>
              <a:t>BASE-AI-SPARK Framework</a:t>
            </a:r>
          </a:p>
          <a:p>
            <a:pPr marL="457200" lvl="1" indent="0">
              <a:spcAft>
                <a:spcPts val="500"/>
              </a:spcAft>
              <a:buNone/>
            </a:pPr>
            <a:r>
              <a:rPr lang="en-US" dirty="0">
                <a:solidFill>
                  <a:schemeClr val="tx1">
                    <a:lumMod val="65000"/>
                    <a:lumOff val="35000"/>
                  </a:schemeClr>
                </a:solidFill>
                <a:latin typeface="Aptos" panose="020B0004020202020204" pitchFamily="34" charset="0"/>
              </a:rPr>
              <a:t>AIS, AIL, AID</a:t>
            </a:r>
          </a:p>
          <a:p>
            <a:pPr>
              <a:spcBef>
                <a:spcPts val="500"/>
              </a:spcBef>
              <a:spcAft>
                <a:spcPts val="500"/>
              </a:spcAft>
            </a:pPr>
            <a:r>
              <a:rPr lang="en-US" dirty="0">
                <a:solidFill>
                  <a:schemeClr val="tx1">
                    <a:lumMod val="65000"/>
                    <a:lumOff val="35000"/>
                  </a:schemeClr>
                </a:solidFill>
                <a:latin typeface="Aptos" panose="020B0004020202020204" pitchFamily="34" charset="0"/>
              </a:rPr>
              <a:t>AID activity</a:t>
            </a:r>
          </a:p>
          <a:p>
            <a:pPr>
              <a:spcBef>
                <a:spcPts val="500"/>
              </a:spcBef>
              <a:spcAft>
                <a:spcPts val="500"/>
              </a:spcAft>
            </a:pPr>
            <a:r>
              <a:rPr lang="en-US" dirty="0">
                <a:solidFill>
                  <a:schemeClr val="tx1">
                    <a:lumMod val="65000"/>
                    <a:lumOff val="35000"/>
                  </a:schemeClr>
                </a:solidFill>
                <a:latin typeface="Aptos" panose="020B0004020202020204" pitchFamily="34" charset="0"/>
              </a:rPr>
              <a:t>Evidence of Effectiveness</a:t>
            </a:r>
          </a:p>
          <a:p>
            <a:pPr marL="457200" lvl="1" indent="0">
              <a:spcAft>
                <a:spcPts val="500"/>
              </a:spcAft>
              <a:buNone/>
            </a:pPr>
            <a:r>
              <a:rPr lang="en-US" dirty="0">
                <a:solidFill>
                  <a:schemeClr val="tx1">
                    <a:lumMod val="65000"/>
                    <a:lumOff val="35000"/>
                  </a:schemeClr>
                </a:solidFill>
                <a:latin typeface="Aptos" panose="020B0004020202020204" pitchFamily="34" charset="0"/>
              </a:rPr>
              <a:t>Data, findings</a:t>
            </a:r>
          </a:p>
          <a:p>
            <a:pPr>
              <a:spcBef>
                <a:spcPts val="500"/>
              </a:spcBef>
              <a:spcAft>
                <a:spcPts val="500"/>
              </a:spcAft>
            </a:pPr>
            <a:r>
              <a:rPr lang="en-US" dirty="0">
                <a:solidFill>
                  <a:schemeClr val="tx1">
                    <a:lumMod val="65000"/>
                    <a:lumOff val="35000"/>
                  </a:schemeClr>
                </a:solidFill>
                <a:latin typeface="Aptos" panose="020B0004020202020204" pitchFamily="34" charset="0"/>
              </a:rPr>
              <a:t>Key Takeaways</a:t>
            </a:r>
          </a:p>
        </p:txBody>
      </p:sp>
      <p:pic>
        <p:nvPicPr>
          <p:cNvPr id="6" name="Content Placeholder 5" descr="Good Idea outline">
            <a:extLst>
              <a:ext uri="{FF2B5EF4-FFF2-40B4-BE49-F238E27FC236}">
                <a16:creationId xmlns:a16="http://schemas.microsoft.com/office/drawing/2014/main" id="{F4C28573-C7B4-5650-6A2D-08471E673041}"/>
              </a:ext>
            </a:extLst>
          </p:cNvPr>
          <p:cNvPicPr>
            <a:picLocks noGrp="1" noChangeAspect="1"/>
          </p:cNvPicPr>
          <p:nvPr>
            <p:ph sz="half" idx="2"/>
          </p:nvPr>
        </p:nvPicPr>
        <p:blipFill>
          <a:blip>
            <a:extLst>
              <a:ext uri="{96DAC541-7B7A-43D3-8B79-37D633B846F1}">
                <asvg:svgBlip xmlns:asvg="http://schemas.microsoft.com/office/drawing/2016/SVG/main" r:embed="rId5"/>
              </a:ext>
            </a:extLst>
          </a:blip>
          <a:stretch>
            <a:fillRect/>
          </a:stretch>
        </p:blipFill>
        <p:spPr>
          <a:xfrm>
            <a:off x="8427592" y="2000538"/>
            <a:ext cx="3535807" cy="3535807"/>
          </a:xfrm>
          <a:prstGeom prst="rect">
            <a:avLst/>
          </a:prstGeom>
        </p:spPr>
      </p:pic>
      <p:pic>
        <p:nvPicPr>
          <p:cNvPr id="10" name="Picture 9">
            <a:extLst>
              <a:ext uri="{FF2B5EF4-FFF2-40B4-BE49-F238E27FC236}">
                <a16:creationId xmlns:a16="http://schemas.microsoft.com/office/drawing/2014/main" id="{531C992E-FB26-F438-7FA4-1DC993C2FD5D}"/>
              </a:ext>
            </a:extLst>
          </p:cNvPr>
          <p:cNvPicPr>
            <a:picLocks noChangeAspect="1"/>
          </p:cNvPicPr>
          <p:nvPr/>
        </p:nvPicPr>
        <p:blipFill>
          <a:blip r:embed="rId6">
            <a:alphaModFix amt="70000"/>
          </a:blip>
          <a:stretch>
            <a:fillRect/>
          </a:stretch>
        </p:blipFill>
        <p:spPr>
          <a:xfrm>
            <a:off x="5719273" y="3429000"/>
            <a:ext cx="2434127" cy="2450247"/>
          </a:xfrm>
          <a:prstGeom prst="rect">
            <a:avLst/>
          </a:prstGeom>
        </p:spPr>
      </p:pic>
      <p:pic>
        <p:nvPicPr>
          <p:cNvPr id="66" name="Audio 65">
            <a:extLst>
              <a:ext uri="{FF2B5EF4-FFF2-40B4-BE49-F238E27FC236}">
                <a16:creationId xmlns:a16="http://schemas.microsoft.com/office/drawing/2014/main" id="{E39B125E-4B98-AD55-1455-554027A2E6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1798475"/>
      </p:ext>
    </p:extLst>
  </p:cSld>
  <p:clrMapOvr>
    <a:masterClrMapping/>
  </p:clrMapOvr>
  <mc:AlternateContent xmlns:mc="http://schemas.openxmlformats.org/markup-compatibility/2006">
    <mc:Choice xmlns:p14="http://schemas.microsoft.com/office/powerpoint/2010/main" Requires="p14">
      <p:transition spd="slow" p14:dur="2000" advTm="3573"/>
    </mc:Choice>
    <mc:Fallback>
      <p:transition spd="slow" advTm="3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9D624-8C6B-D215-C72F-BEAD52AF05E9}"/>
              </a:ext>
            </a:extLst>
          </p:cNvPr>
          <p:cNvSpPr>
            <a:spLocks noGrp="1"/>
          </p:cNvSpPr>
          <p:nvPr>
            <p:ph type="title"/>
          </p:nvPr>
        </p:nvSpPr>
        <p:spPr>
          <a:xfrm>
            <a:off x="186644" y="312382"/>
            <a:ext cx="10515600" cy="841021"/>
          </a:xfrm>
        </p:spPr>
        <p:txBody>
          <a:bodyPr/>
          <a:lstStyle/>
          <a:p>
            <a:pPr algn="l"/>
            <a:r>
              <a:rPr lang="en-US" sz="5400" b="0" dirty="0">
                <a:solidFill>
                  <a:srgbClr val="006A4D"/>
                </a:solidFill>
                <a:latin typeface="Aptos" panose="020B0004020202020204" pitchFamily="34" charset="0"/>
              </a:rPr>
              <a:t>Motivation</a:t>
            </a:r>
          </a:p>
        </p:txBody>
      </p:sp>
      <p:grpSp>
        <p:nvGrpSpPr>
          <p:cNvPr id="63" name="Group 62">
            <a:extLst>
              <a:ext uri="{FF2B5EF4-FFF2-40B4-BE49-F238E27FC236}">
                <a16:creationId xmlns:a16="http://schemas.microsoft.com/office/drawing/2014/main" id="{611D8D08-553C-C541-17CD-7B5073FB3676}"/>
              </a:ext>
            </a:extLst>
          </p:cNvPr>
          <p:cNvGrpSpPr/>
          <p:nvPr/>
        </p:nvGrpSpPr>
        <p:grpSpPr>
          <a:xfrm>
            <a:off x="4540107" y="1665979"/>
            <a:ext cx="3086658" cy="3535776"/>
            <a:chOff x="4438755" y="2060300"/>
            <a:chExt cx="3086658" cy="3535776"/>
          </a:xfrm>
        </p:grpSpPr>
        <p:sp>
          <p:nvSpPr>
            <p:cNvPr id="64" name="Rectangle 63">
              <a:extLst>
                <a:ext uri="{FF2B5EF4-FFF2-40B4-BE49-F238E27FC236}">
                  <a16:creationId xmlns:a16="http://schemas.microsoft.com/office/drawing/2014/main" id="{36CCBDC8-5DE4-1204-65B0-10C921174582}"/>
                </a:ext>
              </a:extLst>
            </p:cNvPr>
            <p:cNvSpPr/>
            <p:nvPr/>
          </p:nvSpPr>
          <p:spPr>
            <a:xfrm>
              <a:off x="4438755" y="2060300"/>
              <a:ext cx="3086658" cy="3535776"/>
            </a:xfrm>
            <a:prstGeom prst="rect">
              <a:avLst/>
            </a:prstGeom>
            <a:noFill/>
          </p:spPr>
          <p:txBody>
            <a:bodyPr/>
            <a:lstStyle/>
            <a:p>
              <a:endParaRPr lang="en-US"/>
            </a:p>
          </p:txBody>
        </p:sp>
        <p:sp>
          <p:nvSpPr>
            <p:cNvPr id="65" name="Freeform 64">
              <a:extLst>
                <a:ext uri="{FF2B5EF4-FFF2-40B4-BE49-F238E27FC236}">
                  <a16:creationId xmlns:a16="http://schemas.microsoft.com/office/drawing/2014/main" id="{9BD8321C-7EA9-9B15-85ED-3B5DD2AFD0CD}"/>
                </a:ext>
              </a:extLst>
            </p:cNvPr>
            <p:cNvSpPr/>
            <p:nvPr/>
          </p:nvSpPr>
          <p:spPr>
            <a:xfrm>
              <a:off x="4440946" y="2431504"/>
              <a:ext cx="3084466" cy="2934948"/>
            </a:xfrm>
            <a:custGeom>
              <a:avLst/>
              <a:gdLst>
                <a:gd name="csX0" fmla="*/ 0 w 3084466"/>
                <a:gd name="csY0" fmla="*/ 1467474 h 2934948"/>
                <a:gd name="csX1" fmla="*/ 1542233 w 3084466"/>
                <a:gd name="csY1" fmla="*/ 0 h 2934948"/>
                <a:gd name="csX2" fmla="*/ 3084466 w 3084466"/>
                <a:gd name="csY2" fmla="*/ 1467474 h 2934948"/>
                <a:gd name="csX3" fmla="*/ 1542233 w 3084466"/>
                <a:gd name="csY3" fmla="*/ 2934948 h 2934948"/>
                <a:gd name="csX4" fmla="*/ 0 w 3084466"/>
                <a:gd name="csY4" fmla="*/ 1467474 h 2934948"/>
              </a:gdLst>
              <a:ahLst/>
              <a:cxnLst>
                <a:cxn ang="0">
                  <a:pos x="csX0" y="csY0"/>
                </a:cxn>
                <a:cxn ang="0">
                  <a:pos x="csX1" y="csY1"/>
                </a:cxn>
                <a:cxn ang="0">
                  <a:pos x="csX2" y="csY2"/>
                </a:cxn>
                <a:cxn ang="0">
                  <a:pos x="csX3" y="csY3"/>
                </a:cxn>
                <a:cxn ang="0">
                  <a:pos x="csX4" y="csY4"/>
                </a:cxn>
              </a:cxnLst>
              <a:rect l="l" t="t" r="r" b="b"/>
              <a:pathLst>
                <a:path w="3084466" h="2934948">
                  <a:moveTo>
                    <a:pt x="0" y="1467474"/>
                  </a:moveTo>
                  <a:cubicBezTo>
                    <a:pt x="0" y="657010"/>
                    <a:pt x="690481" y="0"/>
                    <a:pt x="1542233" y="0"/>
                  </a:cubicBezTo>
                  <a:cubicBezTo>
                    <a:pt x="2393985" y="0"/>
                    <a:pt x="3084466" y="657010"/>
                    <a:pt x="3084466" y="1467474"/>
                  </a:cubicBezTo>
                  <a:cubicBezTo>
                    <a:pt x="3084466" y="2277938"/>
                    <a:pt x="2393985" y="2934948"/>
                    <a:pt x="1542233" y="2934948"/>
                  </a:cubicBezTo>
                  <a:cubicBezTo>
                    <a:pt x="690481" y="2934948"/>
                    <a:pt x="0" y="2277938"/>
                    <a:pt x="0" y="1467474"/>
                  </a:cubicBezTo>
                  <a:close/>
                </a:path>
              </a:pathLst>
            </a:cu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spcFirstLastPara="0" vert="horz" wrap="square" lIns="477110" tIns="455213" rIns="477110" bIns="455213" numCol="1" spcCol="1270" anchor="ctr" anchorCtr="0">
              <a:noAutofit/>
            </a:bodyPr>
            <a:lstStyle/>
            <a:p>
              <a:pPr marL="0" lvl="0" indent="0" algn="ctr" defTabSz="889000">
                <a:lnSpc>
                  <a:spcPct val="100000"/>
                </a:lnSpc>
                <a:spcBef>
                  <a:spcPts val="400"/>
                </a:spcBef>
                <a:spcAft>
                  <a:spcPts val="700"/>
                </a:spcAft>
                <a:buNone/>
              </a:pPr>
              <a:r>
                <a:rPr lang="en-US" sz="2000" b="1" kern="1200" dirty="0">
                  <a:solidFill>
                    <a:schemeClr val="tx1"/>
                  </a:solidFill>
                  <a:latin typeface="Aptos" panose="020B0004020202020204" pitchFamily="34" charset="0"/>
                </a:rPr>
                <a:t>BASE-AI-SPARK</a:t>
              </a:r>
            </a:p>
            <a:p>
              <a:pPr marL="0" lvl="0" indent="0" algn="ctr" defTabSz="889000">
                <a:lnSpc>
                  <a:spcPct val="100000"/>
                </a:lnSpc>
                <a:spcBef>
                  <a:spcPts val="400"/>
                </a:spcBef>
                <a:spcAft>
                  <a:spcPts val="700"/>
                </a:spcAft>
                <a:buNone/>
              </a:pPr>
              <a:r>
                <a:rPr lang="en-US" sz="1400" i="0" kern="1200" dirty="0">
                  <a:latin typeface="Aptos" panose="020B0004020202020204" pitchFamily="34" charset="0"/>
                </a:rPr>
                <a:t>Leverage </a:t>
              </a:r>
              <a:r>
                <a:rPr lang="en-US" sz="1400" i="0" kern="1200" dirty="0">
                  <a:solidFill>
                    <a:schemeClr val="accent2">
                      <a:lumMod val="75000"/>
                    </a:schemeClr>
                  </a:solidFill>
                  <a:latin typeface="Aptos" panose="020B0004020202020204" pitchFamily="34" charset="0"/>
                </a:rPr>
                <a:t>AI</a:t>
              </a:r>
              <a:r>
                <a:rPr lang="en-US" sz="1400" i="0" kern="1200" dirty="0">
                  <a:latin typeface="Aptos" panose="020B0004020202020204" pitchFamily="34" charset="0"/>
                </a:rPr>
                <a:t> to support learning, </a:t>
              </a:r>
              <a:r>
                <a:rPr lang="en-US" sz="1400" i="0" kern="1200" dirty="0">
                  <a:solidFill>
                    <a:schemeClr val="accent2">
                      <a:lumMod val="75000"/>
                    </a:schemeClr>
                  </a:solidFill>
                  <a:latin typeface="Aptos" panose="020B0004020202020204" pitchFamily="34" charset="0"/>
                </a:rPr>
                <a:t>bridge</a:t>
              </a:r>
              <a:r>
                <a:rPr lang="en-US" sz="1400" i="0" kern="1200" dirty="0">
                  <a:latin typeface="Aptos" panose="020B0004020202020204" pitchFamily="34" charset="0"/>
                </a:rPr>
                <a:t> disciplines and help </a:t>
              </a:r>
              <a:r>
                <a:rPr lang="en-US" sz="1400" i="0" kern="1200" dirty="0">
                  <a:solidFill>
                    <a:schemeClr val="tx1"/>
                  </a:solidFill>
                  <a:latin typeface="Aptos" panose="020B0004020202020204" pitchFamily="34" charset="0"/>
                </a:rPr>
                <a:t>students </a:t>
              </a:r>
              <a:r>
                <a:rPr lang="en-US" sz="1400" i="0" kern="1200" dirty="0">
                  <a:solidFill>
                    <a:schemeClr val="accent2">
                      <a:lumMod val="75000"/>
                    </a:schemeClr>
                  </a:solidFill>
                  <a:latin typeface="Aptos" panose="020B0004020202020204" pitchFamily="34" charset="0"/>
                </a:rPr>
                <a:t>appreciate statistics</a:t>
              </a:r>
              <a:r>
                <a:rPr lang="en-US" sz="1400" i="0" kern="1200" dirty="0">
                  <a:latin typeface="Aptos" panose="020B0004020202020204" pitchFamily="34" charset="0"/>
                </a:rPr>
                <a:t> </a:t>
              </a:r>
              <a:r>
                <a:rPr lang="en-US" sz="1400" b="0" i="0" kern="1200" dirty="0"/>
                <a:t>through AI-supported meaningful and engaging experiences. </a:t>
              </a:r>
            </a:p>
          </p:txBody>
        </p:sp>
      </p:grpSp>
      <p:sp>
        <p:nvSpPr>
          <p:cNvPr id="9" name="TextBox 8">
            <a:extLst>
              <a:ext uri="{FF2B5EF4-FFF2-40B4-BE49-F238E27FC236}">
                <a16:creationId xmlns:a16="http://schemas.microsoft.com/office/drawing/2014/main" id="{B66F1A7E-6E11-7189-1266-3760DAB580E2}"/>
              </a:ext>
            </a:extLst>
          </p:cNvPr>
          <p:cNvSpPr txBox="1"/>
          <p:nvPr/>
        </p:nvSpPr>
        <p:spPr>
          <a:xfrm>
            <a:off x="2149513" y="1786315"/>
            <a:ext cx="2390594" cy="877163"/>
          </a:xfrm>
          <a:prstGeom prst="rect">
            <a:avLst/>
          </a:prstGeom>
          <a:noFill/>
        </p:spPr>
        <p:txBody>
          <a:bodyPr wrap="square" rtlCol="0">
            <a:spAutoFit/>
          </a:bodyPr>
          <a:lstStyle/>
          <a:p>
            <a:r>
              <a:rPr lang="en-US" dirty="0">
                <a:solidFill>
                  <a:schemeClr val="accent2">
                    <a:lumMod val="75000"/>
                  </a:schemeClr>
                </a:solidFill>
                <a:latin typeface="Aptos" panose="020B0004020202020204" pitchFamily="34" charset="0"/>
              </a:rPr>
              <a:t>Modernize</a:t>
            </a:r>
            <a:r>
              <a:rPr lang="en-US" dirty="0">
                <a:solidFill>
                  <a:schemeClr val="tx1">
                    <a:lumMod val="50000"/>
                    <a:lumOff val="50000"/>
                  </a:schemeClr>
                </a:solidFill>
                <a:latin typeface="Aptos" panose="020B0004020202020204" pitchFamily="34" charset="0"/>
              </a:rPr>
              <a:t> Instruction</a:t>
            </a:r>
          </a:p>
          <a:p>
            <a:pPr algn="just"/>
            <a:r>
              <a:rPr lang="en-US" sz="1100" dirty="0">
                <a:solidFill>
                  <a:schemeClr val="tx1">
                    <a:lumMod val="50000"/>
                    <a:lumOff val="50000"/>
                  </a:schemeClr>
                </a:solidFill>
                <a:latin typeface="Aptos" panose="020B0004020202020204" pitchFamily="34" charset="0"/>
              </a:rPr>
              <a:t>Embrace new technology and prepare students for rapidly evolving workforce  </a:t>
            </a:r>
          </a:p>
        </p:txBody>
      </p:sp>
      <p:sp>
        <p:nvSpPr>
          <p:cNvPr id="10" name="TextBox 9">
            <a:extLst>
              <a:ext uri="{FF2B5EF4-FFF2-40B4-BE49-F238E27FC236}">
                <a16:creationId xmlns:a16="http://schemas.microsoft.com/office/drawing/2014/main" id="{B1099536-0E83-2274-84E8-32EB6FD3D1F9}"/>
              </a:ext>
            </a:extLst>
          </p:cNvPr>
          <p:cNvSpPr txBox="1"/>
          <p:nvPr/>
        </p:nvSpPr>
        <p:spPr>
          <a:xfrm>
            <a:off x="1705335" y="2952821"/>
            <a:ext cx="1996214" cy="877163"/>
          </a:xfrm>
          <a:prstGeom prst="rect">
            <a:avLst/>
          </a:prstGeom>
          <a:noFill/>
        </p:spPr>
        <p:txBody>
          <a:bodyPr wrap="square" rtlCol="0">
            <a:spAutoFit/>
          </a:bodyPr>
          <a:lstStyle/>
          <a:p>
            <a:r>
              <a:rPr lang="en-US" dirty="0">
                <a:solidFill>
                  <a:schemeClr val="accent2">
                    <a:lumMod val="75000"/>
                  </a:schemeClr>
                </a:solidFill>
                <a:latin typeface="Aptos" panose="020B0004020202020204" pitchFamily="34" charset="0"/>
              </a:rPr>
              <a:t>Enhance</a:t>
            </a:r>
            <a:r>
              <a:rPr lang="en-US" dirty="0">
                <a:solidFill>
                  <a:schemeClr val="tx1">
                    <a:lumMod val="50000"/>
                    <a:lumOff val="50000"/>
                  </a:schemeClr>
                </a:solidFill>
                <a:latin typeface="Aptos" panose="020B0004020202020204" pitchFamily="34" charset="0"/>
              </a:rPr>
              <a:t> Learning</a:t>
            </a:r>
          </a:p>
          <a:p>
            <a:r>
              <a:rPr lang="en-US" sz="1100" dirty="0">
                <a:solidFill>
                  <a:schemeClr val="tx1">
                    <a:lumMod val="50000"/>
                    <a:lumOff val="50000"/>
                  </a:schemeClr>
                </a:solidFill>
                <a:latin typeface="Aptos" panose="020B0004020202020204" pitchFamily="34" charset="0"/>
              </a:rPr>
              <a:t>Increase engagement and effectiveness through personalized experiences</a:t>
            </a:r>
          </a:p>
        </p:txBody>
      </p:sp>
      <p:sp>
        <p:nvSpPr>
          <p:cNvPr id="11" name="TextBox 10">
            <a:extLst>
              <a:ext uri="{FF2B5EF4-FFF2-40B4-BE49-F238E27FC236}">
                <a16:creationId xmlns:a16="http://schemas.microsoft.com/office/drawing/2014/main" id="{E4013743-69CE-05FC-5B89-4A82CECD7A26}"/>
              </a:ext>
            </a:extLst>
          </p:cNvPr>
          <p:cNvSpPr txBox="1"/>
          <p:nvPr/>
        </p:nvSpPr>
        <p:spPr>
          <a:xfrm>
            <a:off x="880875" y="3991448"/>
            <a:ext cx="3109264" cy="707886"/>
          </a:xfrm>
          <a:prstGeom prst="rect">
            <a:avLst/>
          </a:prstGeom>
          <a:noFill/>
        </p:spPr>
        <p:txBody>
          <a:bodyPr wrap="square" rtlCol="0">
            <a:spAutoFit/>
          </a:bodyPr>
          <a:lstStyle/>
          <a:p>
            <a:pPr algn="just"/>
            <a:r>
              <a:rPr lang="en-US" dirty="0">
                <a:solidFill>
                  <a:srgbClr val="92D050"/>
                </a:solidFill>
                <a:latin typeface="Aptos" panose="020B0004020202020204" pitchFamily="34" charset="0"/>
              </a:rPr>
              <a:t>Bridge</a:t>
            </a:r>
            <a:r>
              <a:rPr lang="en-US" dirty="0">
                <a:solidFill>
                  <a:schemeClr val="tx1">
                    <a:lumMod val="50000"/>
                    <a:lumOff val="50000"/>
                  </a:schemeClr>
                </a:solidFill>
                <a:latin typeface="Aptos" panose="020B0004020202020204" pitchFamily="34" charset="0"/>
              </a:rPr>
              <a:t> statistics &amp; disciplines</a:t>
            </a:r>
          </a:p>
          <a:p>
            <a:pPr algn="just"/>
            <a:r>
              <a:rPr lang="en-US" sz="1100" dirty="0">
                <a:solidFill>
                  <a:schemeClr val="tx1">
                    <a:lumMod val="50000"/>
                    <a:lumOff val="50000"/>
                  </a:schemeClr>
                </a:solidFill>
                <a:latin typeface="Aptos" panose="020B0004020202020204" pitchFamily="34" charset="0"/>
              </a:rPr>
              <a:t>Connect statistical methods to students’ diverse academic interests and real-world context</a:t>
            </a:r>
          </a:p>
        </p:txBody>
      </p:sp>
      <p:sp>
        <p:nvSpPr>
          <p:cNvPr id="12" name="TextBox 11">
            <a:extLst>
              <a:ext uri="{FF2B5EF4-FFF2-40B4-BE49-F238E27FC236}">
                <a16:creationId xmlns:a16="http://schemas.microsoft.com/office/drawing/2014/main" id="{DAB2369B-7426-8E61-40B5-C4F7FD397376}"/>
              </a:ext>
            </a:extLst>
          </p:cNvPr>
          <p:cNvSpPr txBox="1"/>
          <p:nvPr/>
        </p:nvSpPr>
        <p:spPr>
          <a:xfrm>
            <a:off x="2465617" y="4907531"/>
            <a:ext cx="2322001" cy="707886"/>
          </a:xfrm>
          <a:prstGeom prst="rect">
            <a:avLst/>
          </a:prstGeom>
          <a:noFill/>
        </p:spPr>
        <p:txBody>
          <a:bodyPr wrap="square" rtlCol="0">
            <a:spAutoFit/>
          </a:bodyPr>
          <a:lstStyle/>
          <a:p>
            <a:r>
              <a:rPr lang="en-US" dirty="0">
                <a:solidFill>
                  <a:srgbClr val="92D050"/>
                </a:solidFill>
                <a:latin typeface="Aptos" panose="020B0004020202020204" pitchFamily="34" charset="0"/>
              </a:rPr>
              <a:t>Appreciate </a:t>
            </a:r>
            <a:r>
              <a:rPr lang="en-US" dirty="0">
                <a:solidFill>
                  <a:schemeClr val="tx1">
                    <a:lumMod val="50000"/>
                    <a:lumOff val="50000"/>
                  </a:schemeClr>
                </a:solidFill>
                <a:latin typeface="Aptos" panose="020B0004020202020204" pitchFamily="34" charset="0"/>
              </a:rPr>
              <a:t>statistics</a:t>
            </a:r>
          </a:p>
          <a:p>
            <a:r>
              <a:rPr lang="en-US" sz="1100" dirty="0">
                <a:solidFill>
                  <a:schemeClr val="tx1">
                    <a:lumMod val="50000"/>
                    <a:lumOff val="50000"/>
                  </a:schemeClr>
                </a:solidFill>
                <a:latin typeface="Aptos" panose="020B0004020202020204" pitchFamily="34" charset="0"/>
              </a:rPr>
              <a:t>Help students recognize value, relevance and impact of statistics</a:t>
            </a:r>
          </a:p>
        </p:txBody>
      </p:sp>
      <p:sp>
        <p:nvSpPr>
          <p:cNvPr id="13" name="TextBox 12">
            <a:extLst>
              <a:ext uri="{FF2B5EF4-FFF2-40B4-BE49-F238E27FC236}">
                <a16:creationId xmlns:a16="http://schemas.microsoft.com/office/drawing/2014/main" id="{D771ADED-1DAF-DC89-4939-8BEFFE11EC8B}"/>
              </a:ext>
            </a:extLst>
          </p:cNvPr>
          <p:cNvSpPr txBox="1"/>
          <p:nvPr/>
        </p:nvSpPr>
        <p:spPr>
          <a:xfrm>
            <a:off x="7626764" y="1758453"/>
            <a:ext cx="2489784" cy="538609"/>
          </a:xfrm>
          <a:prstGeom prst="rect">
            <a:avLst/>
          </a:prstGeom>
          <a:noFill/>
        </p:spPr>
        <p:txBody>
          <a:bodyPr wrap="none" rtlCol="0">
            <a:spAutoFit/>
          </a:bodyPr>
          <a:lstStyle/>
          <a:p>
            <a:r>
              <a:rPr lang="en-US" dirty="0">
                <a:solidFill>
                  <a:srgbClr val="0070C0"/>
                </a:solidFill>
                <a:latin typeface="Aptos" panose="020B0004020202020204" pitchFamily="34" charset="0"/>
              </a:rPr>
              <a:t>AI meaningful </a:t>
            </a:r>
            <a:r>
              <a:rPr lang="en-US" dirty="0">
                <a:solidFill>
                  <a:schemeClr val="tx1">
                    <a:lumMod val="50000"/>
                    <a:lumOff val="50000"/>
                  </a:schemeClr>
                </a:solidFill>
                <a:latin typeface="Aptos" panose="020B0004020202020204" pitchFamily="34" charset="0"/>
              </a:rPr>
              <a:t>activities</a:t>
            </a:r>
          </a:p>
          <a:p>
            <a:r>
              <a:rPr lang="en-US" sz="1100" dirty="0">
                <a:solidFill>
                  <a:schemeClr val="tx1">
                    <a:lumMod val="50000"/>
                    <a:lumOff val="50000"/>
                  </a:schemeClr>
                </a:solidFill>
                <a:latin typeface="Aptos" panose="020B0004020202020204" pitchFamily="34" charset="0"/>
              </a:rPr>
              <a:t>AI for responsible and transparent use</a:t>
            </a:r>
          </a:p>
        </p:txBody>
      </p:sp>
      <p:sp>
        <p:nvSpPr>
          <p:cNvPr id="14" name="TextBox 13">
            <a:extLst>
              <a:ext uri="{FF2B5EF4-FFF2-40B4-BE49-F238E27FC236}">
                <a16:creationId xmlns:a16="http://schemas.microsoft.com/office/drawing/2014/main" id="{84E8E9C4-1FE3-B273-CCD5-FEA20FD81477}"/>
              </a:ext>
            </a:extLst>
          </p:cNvPr>
          <p:cNvSpPr txBox="1"/>
          <p:nvPr/>
        </p:nvSpPr>
        <p:spPr>
          <a:xfrm>
            <a:off x="8225530" y="2682040"/>
            <a:ext cx="2951449" cy="707886"/>
          </a:xfrm>
          <a:prstGeom prst="rect">
            <a:avLst/>
          </a:prstGeom>
          <a:noFill/>
        </p:spPr>
        <p:txBody>
          <a:bodyPr wrap="none" rtlCol="0">
            <a:spAutoFit/>
          </a:bodyPr>
          <a:lstStyle/>
          <a:p>
            <a:r>
              <a:rPr lang="en-US" dirty="0">
                <a:solidFill>
                  <a:srgbClr val="0070C0"/>
                </a:solidFill>
                <a:latin typeface="Aptos" panose="020B0004020202020204" pitchFamily="34" charset="0"/>
              </a:rPr>
              <a:t>Conceptual</a:t>
            </a:r>
            <a:r>
              <a:rPr lang="en-US" dirty="0">
                <a:solidFill>
                  <a:schemeClr val="tx1">
                    <a:lumMod val="50000"/>
                    <a:lumOff val="50000"/>
                  </a:schemeClr>
                </a:solidFill>
                <a:latin typeface="Aptos" panose="020B0004020202020204" pitchFamily="34" charset="0"/>
              </a:rPr>
              <a:t> Learning</a:t>
            </a:r>
          </a:p>
          <a:p>
            <a:r>
              <a:rPr lang="en-US" sz="1100" dirty="0">
                <a:solidFill>
                  <a:schemeClr val="tx1">
                    <a:lumMod val="50000"/>
                    <a:lumOff val="50000"/>
                  </a:schemeClr>
                </a:solidFill>
                <a:latin typeface="Aptos" panose="020B0004020202020204" pitchFamily="34" charset="0"/>
              </a:rPr>
              <a:t>Deepen understanding of statistical concepts</a:t>
            </a:r>
          </a:p>
          <a:p>
            <a:r>
              <a:rPr lang="en-US" sz="1100" dirty="0">
                <a:solidFill>
                  <a:schemeClr val="tx1">
                    <a:lumMod val="50000"/>
                    <a:lumOff val="50000"/>
                  </a:schemeClr>
                </a:solidFill>
                <a:latin typeface="Aptos" panose="020B0004020202020204" pitchFamily="34" charset="0"/>
              </a:rPr>
              <a:t>Through AI designed activities</a:t>
            </a:r>
          </a:p>
        </p:txBody>
      </p:sp>
      <p:sp>
        <p:nvSpPr>
          <p:cNvPr id="15" name="TextBox 14">
            <a:extLst>
              <a:ext uri="{FF2B5EF4-FFF2-40B4-BE49-F238E27FC236}">
                <a16:creationId xmlns:a16="http://schemas.microsoft.com/office/drawing/2014/main" id="{ADF4BED5-AFA7-347B-6AF7-89B1CF34D8DB}"/>
              </a:ext>
            </a:extLst>
          </p:cNvPr>
          <p:cNvSpPr txBox="1"/>
          <p:nvPr/>
        </p:nvSpPr>
        <p:spPr>
          <a:xfrm>
            <a:off x="8225530" y="3562350"/>
            <a:ext cx="2158697" cy="877163"/>
          </a:xfrm>
          <a:prstGeom prst="rect">
            <a:avLst/>
          </a:prstGeom>
          <a:noFill/>
        </p:spPr>
        <p:txBody>
          <a:bodyPr wrap="square" rtlCol="0">
            <a:spAutoFit/>
          </a:bodyPr>
          <a:lstStyle/>
          <a:p>
            <a:r>
              <a:rPr lang="en-US" dirty="0">
                <a:solidFill>
                  <a:schemeClr val="accent2">
                    <a:lumMod val="75000"/>
                  </a:schemeClr>
                </a:solidFill>
                <a:latin typeface="Aptos" panose="020B0004020202020204" pitchFamily="34" charset="0"/>
              </a:rPr>
              <a:t>Spark</a:t>
            </a:r>
            <a:r>
              <a:rPr lang="en-US" dirty="0">
                <a:solidFill>
                  <a:schemeClr val="tx1">
                    <a:lumMod val="50000"/>
                    <a:lumOff val="50000"/>
                  </a:schemeClr>
                </a:solidFill>
                <a:latin typeface="Aptos" panose="020B0004020202020204" pitchFamily="34" charset="0"/>
              </a:rPr>
              <a:t> Curiosity</a:t>
            </a:r>
          </a:p>
          <a:p>
            <a:r>
              <a:rPr lang="en-US" sz="1100" dirty="0">
                <a:solidFill>
                  <a:schemeClr val="tx1">
                    <a:lumMod val="50000"/>
                    <a:lumOff val="50000"/>
                  </a:schemeClr>
                </a:solidFill>
                <a:latin typeface="Aptos" panose="020B0004020202020204" pitchFamily="34" charset="0"/>
              </a:rPr>
              <a:t>Foster curiosity and discovery with guided explorations and real world connections</a:t>
            </a:r>
          </a:p>
        </p:txBody>
      </p:sp>
      <p:sp>
        <p:nvSpPr>
          <p:cNvPr id="16" name="TextBox 15">
            <a:extLst>
              <a:ext uri="{FF2B5EF4-FFF2-40B4-BE49-F238E27FC236}">
                <a16:creationId xmlns:a16="http://schemas.microsoft.com/office/drawing/2014/main" id="{F4A3FFB2-CABF-7B2B-363A-4BE003FC0553}"/>
              </a:ext>
            </a:extLst>
          </p:cNvPr>
          <p:cNvSpPr txBox="1"/>
          <p:nvPr/>
        </p:nvSpPr>
        <p:spPr>
          <a:xfrm>
            <a:off x="7744999" y="4649314"/>
            <a:ext cx="3246371" cy="877163"/>
          </a:xfrm>
          <a:prstGeom prst="rect">
            <a:avLst/>
          </a:prstGeom>
          <a:noFill/>
        </p:spPr>
        <p:txBody>
          <a:bodyPr wrap="square" rtlCol="0">
            <a:spAutoFit/>
          </a:bodyPr>
          <a:lstStyle/>
          <a:p>
            <a:r>
              <a:rPr lang="en-US" dirty="0">
                <a:solidFill>
                  <a:schemeClr val="accent2">
                    <a:lumMod val="75000"/>
                  </a:schemeClr>
                </a:solidFill>
                <a:latin typeface="Aptos" panose="020B0004020202020204" pitchFamily="34" charset="0"/>
              </a:rPr>
              <a:t>Reflect</a:t>
            </a:r>
          </a:p>
          <a:p>
            <a:r>
              <a:rPr lang="en-US" sz="1100" dirty="0">
                <a:solidFill>
                  <a:schemeClr val="tx1">
                    <a:lumMod val="50000"/>
                    <a:lumOff val="50000"/>
                  </a:schemeClr>
                </a:solidFill>
                <a:latin typeface="Aptos" panose="020B0004020202020204" pitchFamily="34" charset="0"/>
              </a:rPr>
              <a:t>Promote reflection so students appreciate role of statistics in problem solving, decision making and create impact across disciplines and beyond</a:t>
            </a:r>
          </a:p>
        </p:txBody>
      </p:sp>
      <p:pic>
        <p:nvPicPr>
          <p:cNvPr id="17" name="Content Placeholder 5" descr="Good Idea outline">
            <a:extLst>
              <a:ext uri="{FF2B5EF4-FFF2-40B4-BE49-F238E27FC236}">
                <a16:creationId xmlns:a16="http://schemas.microsoft.com/office/drawing/2014/main" id="{633CDDF3-2D14-02D6-B920-16624ED84CD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61946" y="2964313"/>
            <a:ext cx="617365" cy="617365"/>
          </a:xfrm>
          <a:prstGeom prst="rect">
            <a:avLst/>
          </a:prstGeom>
        </p:spPr>
      </p:pic>
      <p:pic>
        <p:nvPicPr>
          <p:cNvPr id="18" name="Picture 2" descr="Image result for Chatgpt Ai Logo">
            <a:extLst>
              <a:ext uri="{FF2B5EF4-FFF2-40B4-BE49-F238E27FC236}">
                <a16:creationId xmlns:a16="http://schemas.microsoft.com/office/drawing/2014/main" id="{CD12C9C1-8E00-7A26-C5DB-C044985C275C}"/>
              </a:ext>
            </a:extLst>
          </p:cNvPr>
          <p:cNvPicPr>
            <a:picLocks noChangeAspect="1" noChangeArrowheads="1"/>
          </p:cNvPicPr>
          <p:nvPr/>
        </p:nvPicPr>
        <p:blipFill rotWithShape="1">
          <a:blip r:embed="rId7">
            <a:alphaModFix amt="59000"/>
            <a:duotone>
              <a:schemeClr val="accent6">
                <a:shade val="45000"/>
                <a:satMod val="135000"/>
              </a:schemeClr>
              <a:prstClr val="white"/>
            </a:duotone>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l="24209" t="25867" r="23219" b="31646"/>
          <a:stretch/>
        </p:blipFill>
        <p:spPr bwMode="auto">
          <a:xfrm>
            <a:off x="4419312" y="1906631"/>
            <a:ext cx="611165" cy="502302"/>
          </a:xfrm>
          <a:prstGeom prst="rect">
            <a:avLst/>
          </a:prstGeom>
          <a:noFill/>
          <a:extLst>
            <a:ext uri="{909E8E84-426E-40DD-AFC4-6F175D3DCCD1}">
              <a14:hiddenFill xmlns:a14="http://schemas.microsoft.com/office/drawing/2010/main">
                <a:solidFill>
                  <a:srgbClr val="FFFFFF"/>
                </a:solidFill>
              </a14:hiddenFill>
            </a:ext>
          </a:extLst>
        </p:spPr>
      </p:pic>
      <p:pic>
        <p:nvPicPr>
          <p:cNvPr id="19" name="Content Placeholder 6" descr="A logo for a company&#10;&#10;AI-generated content may be incorrect.">
            <a:extLst>
              <a:ext uri="{FF2B5EF4-FFF2-40B4-BE49-F238E27FC236}">
                <a16:creationId xmlns:a16="http://schemas.microsoft.com/office/drawing/2014/main" id="{42844207-3439-8002-CFB2-2C0D2E1BFB7A}"/>
              </a:ext>
            </a:extLst>
          </p:cNvPr>
          <p:cNvPicPr>
            <a:picLocks noChangeAspect="1"/>
          </p:cNvPicPr>
          <p:nvPr/>
        </p:nvPicPr>
        <p:blipFill>
          <a:blip r:embed="rId9">
            <a:duotone>
              <a:schemeClr val="accent6">
                <a:shade val="45000"/>
                <a:satMod val="135000"/>
              </a:schemeClr>
              <a:prstClr val="white"/>
            </a:duotone>
            <a:alphaModFix/>
            <a:extLst>
              <a:ext uri="{BEBA8EAE-BF5A-486C-A8C5-ECC9F3942E4B}">
                <a14:imgProps xmlns:a14="http://schemas.microsoft.com/office/drawing/2010/main">
                  <a14:imgLayer r:embed="rId10">
                    <a14:imgEffect>
                      <a14:sharpenSoften amount="50000"/>
                    </a14:imgEffect>
                    <a14:imgEffect>
                      <a14:colorTemperature colorTemp="4700"/>
                    </a14:imgEffect>
                    <a14:imgEffect>
                      <a14:brightnessContrast bright="40000" contrast="-40000"/>
                    </a14:imgEffect>
                  </a14:imgLayer>
                </a14:imgProps>
              </a:ext>
            </a:extLst>
          </a:blip>
          <a:srcRect l="7946" t="31617" r="50966"/>
          <a:stretch>
            <a:fillRect/>
          </a:stretch>
        </p:blipFill>
        <p:spPr>
          <a:xfrm>
            <a:off x="7626764" y="3833953"/>
            <a:ext cx="471374" cy="584014"/>
          </a:xfrm>
          <a:prstGeom prst="rect">
            <a:avLst/>
          </a:prstGeom>
          <a:ln>
            <a:noFill/>
          </a:ln>
          <a:effectLst>
            <a:softEdge rad="112500"/>
          </a:effectLst>
        </p:spPr>
      </p:pic>
      <p:pic>
        <p:nvPicPr>
          <p:cNvPr id="34" name="Graphic 33" descr="Bridge scene outline">
            <a:extLst>
              <a:ext uri="{FF2B5EF4-FFF2-40B4-BE49-F238E27FC236}">
                <a16:creationId xmlns:a16="http://schemas.microsoft.com/office/drawing/2014/main" id="{AFC1C05A-F18A-D70D-6538-B61C3820420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991234" y="3898798"/>
            <a:ext cx="652440" cy="652440"/>
          </a:xfrm>
          <a:prstGeom prst="rect">
            <a:avLst/>
          </a:prstGeom>
        </p:spPr>
      </p:pic>
      <p:pic>
        <p:nvPicPr>
          <p:cNvPr id="40" name="Graphic 39" descr="Rose outline">
            <a:extLst>
              <a:ext uri="{FF2B5EF4-FFF2-40B4-BE49-F238E27FC236}">
                <a16:creationId xmlns:a16="http://schemas.microsoft.com/office/drawing/2014/main" id="{DFBBC202-85DF-FEAF-B333-C8F0B871B35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728663" y="4762702"/>
            <a:ext cx="439053" cy="439053"/>
          </a:xfrm>
          <a:prstGeom prst="rect">
            <a:avLst/>
          </a:prstGeom>
        </p:spPr>
      </p:pic>
      <p:pic>
        <p:nvPicPr>
          <p:cNvPr id="42" name="Graphic 41" descr="Books outline">
            <a:extLst>
              <a:ext uri="{FF2B5EF4-FFF2-40B4-BE49-F238E27FC236}">
                <a16:creationId xmlns:a16="http://schemas.microsoft.com/office/drawing/2014/main" id="{30F7B7F7-E3F4-FA4A-C69C-BE71A089A93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744999" y="2826127"/>
            <a:ext cx="409541" cy="409541"/>
          </a:xfrm>
          <a:prstGeom prst="rect">
            <a:avLst/>
          </a:prstGeom>
        </p:spPr>
      </p:pic>
      <p:pic>
        <p:nvPicPr>
          <p:cNvPr id="44" name="Graphic 43" descr="Scribble outline">
            <a:extLst>
              <a:ext uri="{FF2B5EF4-FFF2-40B4-BE49-F238E27FC236}">
                <a16:creationId xmlns:a16="http://schemas.microsoft.com/office/drawing/2014/main" id="{CD879E37-1BCA-B682-36AD-931F6892311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7042275" y="1908262"/>
            <a:ext cx="507270" cy="507270"/>
          </a:xfrm>
          <a:prstGeom prst="rect">
            <a:avLst/>
          </a:prstGeom>
        </p:spPr>
      </p:pic>
      <p:pic>
        <p:nvPicPr>
          <p:cNvPr id="48" name="Graphic 47" descr="Reflection outline">
            <a:extLst>
              <a:ext uri="{FF2B5EF4-FFF2-40B4-BE49-F238E27FC236}">
                <a16:creationId xmlns:a16="http://schemas.microsoft.com/office/drawing/2014/main" id="{6DDCC061-98C6-032C-96FF-89D41E4144F1}"/>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7053745" y="4665366"/>
            <a:ext cx="484330" cy="484330"/>
          </a:xfrm>
          <a:prstGeom prst="rect">
            <a:avLst/>
          </a:prstGeom>
        </p:spPr>
      </p:pic>
      <p:pic>
        <p:nvPicPr>
          <p:cNvPr id="103" name="Audio 102">
            <a:extLst>
              <a:ext uri="{FF2B5EF4-FFF2-40B4-BE49-F238E27FC236}">
                <a16:creationId xmlns:a16="http://schemas.microsoft.com/office/drawing/2014/main" id="{324971A9-1B44-6C4E-25FC-6AD590BCE694}"/>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1226800" y="5892800"/>
            <a:ext cx="812800" cy="812800"/>
          </a:xfrm>
          <a:prstGeom prst="rect">
            <a:avLst/>
          </a:prstGeom>
        </p:spPr>
      </p:pic>
    </p:spTree>
    <p:custDataLst>
      <p:tags r:id="rId1"/>
    </p:custDataLst>
    <p:extLst>
      <p:ext uri="{BB962C8B-B14F-4D97-AF65-F5344CB8AC3E}">
        <p14:creationId xmlns:p14="http://schemas.microsoft.com/office/powerpoint/2010/main" val="2273000253"/>
      </p:ext>
    </p:extLst>
  </p:cSld>
  <p:clrMapOvr>
    <a:masterClrMapping/>
  </p:clrMapOvr>
  <mc:AlternateContent xmlns:mc="http://schemas.openxmlformats.org/markup-compatibility/2006">
    <mc:Choice xmlns:p14="http://schemas.microsoft.com/office/powerpoint/2010/main" Requires="p14">
      <p:transition spd="slow" p14:dur="2000" advTm="28160"/>
    </mc:Choice>
    <mc:Fallback>
      <p:transition spd="slow" advTm="28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7" fill="hold" display="0">
                  <p:stCondLst>
                    <p:cond delay="indefinite"/>
                  </p:stCondLst>
                  <p:endCondLst>
                    <p:cond evt="onStopAudio" delay="0">
                      <p:tgtEl>
                        <p:sldTgt/>
                      </p:tgtEl>
                    </p:cond>
                  </p:endCondLst>
                </p:cTn>
                <p:tgtEl>
                  <p:spTgt spid="103"/>
                </p:tgtEl>
              </p:cMediaNode>
            </p:audio>
          </p:childTnLst>
        </p:cTn>
      </p:par>
    </p:tnLst>
    <p:bldLst>
      <p:bldP spid="9" grpId="0"/>
      <p:bldP spid="10" grpId="0"/>
      <p:bldP spid="11" grpId="0"/>
      <p:bldP spid="12" grpId="0"/>
      <p:bldP spid="13" grpId="0"/>
      <p:bldP spid="14" grpId="0"/>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9ABD3-69B8-ADDD-8482-75EA850A19D1}"/>
              </a:ext>
            </a:extLst>
          </p:cNvPr>
          <p:cNvSpPr>
            <a:spLocks noGrp="1"/>
          </p:cNvSpPr>
          <p:nvPr>
            <p:ph type="title"/>
          </p:nvPr>
        </p:nvSpPr>
        <p:spPr>
          <a:xfrm>
            <a:off x="134274" y="233295"/>
            <a:ext cx="10515600" cy="954739"/>
          </a:xfrm>
        </p:spPr>
        <p:txBody>
          <a:bodyPr/>
          <a:lstStyle/>
          <a:p>
            <a:pPr algn="l"/>
            <a:r>
              <a:rPr lang="en-US" sz="5400" b="0" dirty="0">
                <a:solidFill>
                  <a:srgbClr val="006A4D"/>
                </a:solidFill>
                <a:latin typeface="Aptos" panose="020B0004020202020204" pitchFamily="34" charset="0"/>
              </a:rPr>
              <a:t>Bloom’s Taxonomy &amp; Reflection</a:t>
            </a:r>
          </a:p>
        </p:txBody>
      </p:sp>
      <p:pic>
        <p:nvPicPr>
          <p:cNvPr id="5" name="Picture 4">
            <a:extLst>
              <a:ext uri="{FF2B5EF4-FFF2-40B4-BE49-F238E27FC236}">
                <a16:creationId xmlns:a16="http://schemas.microsoft.com/office/drawing/2014/main" id="{6788450F-DBD8-CA28-E46B-991B47CBA4B1}"/>
              </a:ext>
            </a:extLst>
          </p:cNvPr>
          <p:cNvPicPr>
            <a:picLocks noChangeAspect="1"/>
          </p:cNvPicPr>
          <p:nvPr/>
        </p:nvPicPr>
        <p:blipFill>
          <a:blip r:embed="rId6"/>
          <a:stretch>
            <a:fillRect/>
          </a:stretch>
        </p:blipFill>
        <p:spPr>
          <a:xfrm>
            <a:off x="749300" y="2272033"/>
            <a:ext cx="4235950" cy="3912868"/>
          </a:xfrm>
          <a:prstGeom prst="rect">
            <a:avLst/>
          </a:prstGeom>
        </p:spPr>
      </p:pic>
      <p:pic>
        <p:nvPicPr>
          <p:cNvPr id="3" name="Picture 2">
            <a:extLst>
              <a:ext uri="{FF2B5EF4-FFF2-40B4-BE49-F238E27FC236}">
                <a16:creationId xmlns:a16="http://schemas.microsoft.com/office/drawing/2014/main" id="{5F937470-551A-C91F-BB4B-B3B7E3A34805}"/>
              </a:ext>
            </a:extLst>
          </p:cNvPr>
          <p:cNvPicPr>
            <a:picLocks noChangeAspect="1"/>
          </p:cNvPicPr>
          <p:nvPr/>
        </p:nvPicPr>
        <p:blipFill>
          <a:blip r:embed="rId7"/>
          <a:stretch>
            <a:fillRect/>
          </a:stretch>
        </p:blipFill>
        <p:spPr>
          <a:xfrm>
            <a:off x="1286604" y="2339509"/>
            <a:ext cx="3202052" cy="3169511"/>
          </a:xfrm>
          <a:prstGeom prst="rect">
            <a:avLst/>
          </a:prstGeom>
        </p:spPr>
      </p:pic>
      <p:sp>
        <p:nvSpPr>
          <p:cNvPr id="8" name="TextBox 7">
            <a:extLst>
              <a:ext uri="{FF2B5EF4-FFF2-40B4-BE49-F238E27FC236}">
                <a16:creationId xmlns:a16="http://schemas.microsoft.com/office/drawing/2014/main" id="{F996FD0E-8149-1CD9-ADFB-ED4032E28CDF}"/>
              </a:ext>
            </a:extLst>
          </p:cNvPr>
          <p:cNvSpPr txBox="1"/>
          <p:nvPr/>
        </p:nvSpPr>
        <p:spPr>
          <a:xfrm>
            <a:off x="1204750" y="2107546"/>
            <a:ext cx="3601844" cy="552651"/>
          </a:xfrm>
          <a:prstGeom prst="rect">
            <a:avLst/>
          </a:prstGeom>
          <a:noFill/>
        </p:spPr>
        <p:txBody>
          <a:bodyPr wrap="none" rtlCol="0">
            <a:prstTxWarp prst="textArchUp">
              <a:avLst>
                <a:gd name="adj" fmla="val 10687362"/>
              </a:avLst>
            </a:prstTxWarp>
            <a:spAutoFit/>
          </a:bodyPr>
          <a:lstStyle/>
          <a:p>
            <a:pPr algn="ctr"/>
            <a:endParaRPr lang="en-US" sz="6600" b="1" spc="500" dirty="0">
              <a:ln w="0"/>
              <a:solidFill>
                <a:schemeClr val="accent4"/>
              </a:solidFill>
              <a:effectLst>
                <a:reflection blurRad="6350" stA="53000" endA="300" endPos="35500" dir="5400000" sy="-90000" algn="bl" rotWithShape="0"/>
              </a:effectLst>
              <a:latin typeface="Aptos" panose="020B0004020202020204" pitchFamily="34" charset="0"/>
            </a:endParaRPr>
          </a:p>
          <a:p>
            <a:pPr algn="ctr"/>
            <a:endParaRPr lang="en-US" sz="6600" b="1" spc="500" dirty="0">
              <a:ln w="0"/>
              <a:solidFill>
                <a:schemeClr val="accent4"/>
              </a:solidFill>
              <a:effectLst>
                <a:reflection blurRad="6350" stA="53000" endA="300" endPos="35500" dir="5400000" sy="-90000" algn="bl" rotWithShape="0"/>
              </a:effectLst>
              <a:latin typeface="Aptos" panose="020B0004020202020204" pitchFamily="34" charset="0"/>
            </a:endParaRPr>
          </a:p>
          <a:p>
            <a:pPr algn="ctr"/>
            <a:endParaRPr lang="en-US" sz="6600" b="1" spc="500" dirty="0">
              <a:ln w="0"/>
              <a:solidFill>
                <a:schemeClr val="accent4"/>
              </a:solidFill>
              <a:effectLst>
                <a:reflection blurRad="6350" stA="53000" endA="300" endPos="35500" dir="5400000" sy="-90000" algn="bl" rotWithShape="0"/>
              </a:effectLst>
              <a:latin typeface="Aptos" panose="020B0004020202020204" pitchFamily="34" charset="0"/>
            </a:endParaRPr>
          </a:p>
          <a:p>
            <a:pPr algn="ctr"/>
            <a:endParaRPr lang="en-US" sz="6600" b="1" spc="500" dirty="0">
              <a:ln w="0"/>
              <a:solidFill>
                <a:schemeClr val="accent4"/>
              </a:solidFill>
              <a:effectLst>
                <a:reflection blurRad="6350" stA="53000" endA="300" endPos="35500" dir="5400000" sy="-90000" algn="bl" rotWithShape="0"/>
              </a:effectLst>
              <a:latin typeface="Aptos" panose="020B0004020202020204" pitchFamily="34" charset="0"/>
            </a:endParaRPr>
          </a:p>
          <a:p>
            <a:pPr algn="ctr"/>
            <a:r>
              <a:rPr lang="en-US" sz="6600" b="1" spc="500" dirty="0">
                <a:ln w="0"/>
                <a:solidFill>
                  <a:schemeClr val="accent4"/>
                </a:solidFill>
                <a:effectLst>
                  <a:reflection blurRad="6350" stA="53000" endA="300" endPos="35500" dir="5400000" sy="-90000" algn="bl" rotWithShape="0"/>
                </a:effectLst>
                <a:latin typeface="Aptos" panose="020B0004020202020204" pitchFamily="34" charset="0"/>
              </a:rPr>
              <a:t>REFLECTION</a:t>
            </a:r>
          </a:p>
        </p:txBody>
      </p:sp>
      <p:pic>
        <p:nvPicPr>
          <p:cNvPr id="12" name="Picture 11">
            <a:extLst>
              <a:ext uri="{FF2B5EF4-FFF2-40B4-BE49-F238E27FC236}">
                <a16:creationId xmlns:a16="http://schemas.microsoft.com/office/drawing/2014/main" id="{AA1D67B7-0F32-72A3-5D45-69442063A998}"/>
              </a:ext>
            </a:extLst>
          </p:cNvPr>
          <p:cNvPicPr>
            <a:picLocks noChangeAspect="1"/>
          </p:cNvPicPr>
          <p:nvPr/>
        </p:nvPicPr>
        <p:blipFill>
          <a:blip r:embed="rId8"/>
          <a:srcRect t="-1" r="68158" b="63138"/>
          <a:stretch>
            <a:fillRect/>
          </a:stretch>
        </p:blipFill>
        <p:spPr>
          <a:xfrm>
            <a:off x="9386474" y="2128788"/>
            <a:ext cx="2007115" cy="1795476"/>
          </a:xfrm>
          <a:prstGeom prst="rect">
            <a:avLst/>
          </a:prstGeom>
        </p:spPr>
      </p:pic>
      <p:pic>
        <p:nvPicPr>
          <p:cNvPr id="14" name="Picture 13">
            <a:extLst>
              <a:ext uri="{FF2B5EF4-FFF2-40B4-BE49-F238E27FC236}">
                <a16:creationId xmlns:a16="http://schemas.microsoft.com/office/drawing/2014/main" id="{93675F85-5A1F-E18E-05CD-7CD1A71C9B6B}"/>
              </a:ext>
            </a:extLst>
          </p:cNvPr>
          <p:cNvPicPr>
            <a:picLocks noChangeAspect="1"/>
          </p:cNvPicPr>
          <p:nvPr/>
        </p:nvPicPr>
        <p:blipFill>
          <a:blip r:embed="rId8"/>
          <a:srcRect l="69418" t="6305" r="3975" b="11076"/>
          <a:stretch>
            <a:fillRect/>
          </a:stretch>
        </p:blipFill>
        <p:spPr>
          <a:xfrm>
            <a:off x="5845412" y="1319743"/>
            <a:ext cx="2450565" cy="4835136"/>
          </a:xfrm>
          <a:prstGeom prst="rect">
            <a:avLst/>
          </a:prstGeom>
        </p:spPr>
      </p:pic>
      <p:sp>
        <p:nvSpPr>
          <p:cNvPr id="15" name="TextBox 14">
            <a:extLst>
              <a:ext uri="{FF2B5EF4-FFF2-40B4-BE49-F238E27FC236}">
                <a16:creationId xmlns:a16="http://schemas.microsoft.com/office/drawing/2014/main" id="{2B372198-B4B2-B06B-57A4-2E57262ACE4E}"/>
              </a:ext>
            </a:extLst>
          </p:cNvPr>
          <p:cNvSpPr txBox="1"/>
          <p:nvPr/>
        </p:nvSpPr>
        <p:spPr>
          <a:xfrm rot="19161918">
            <a:off x="1033067" y="3072911"/>
            <a:ext cx="2037996" cy="641944"/>
          </a:xfrm>
          <a:prstGeom prst="rect">
            <a:avLst/>
          </a:prstGeom>
          <a:noFill/>
        </p:spPr>
        <p:txBody>
          <a:bodyPr wrap="none" rtlCol="0">
            <a:prstTxWarp prst="textArchUp">
              <a:avLst/>
            </a:prstTxWarp>
            <a:spAutoFit/>
          </a:bodyPr>
          <a:lstStyle/>
          <a:p>
            <a:r>
              <a:rPr lang="en-US" b="1" spc="500" dirty="0">
                <a:ln w="0"/>
                <a:solidFill>
                  <a:schemeClr val="accent6">
                    <a:lumMod val="50000"/>
                  </a:schemeClr>
                </a:solidFill>
                <a:effectLst>
                  <a:reflection blurRad="6350" stA="53000" endA="300" endPos="35500" dir="5400000" sy="-90000" algn="bl" rotWithShape="0"/>
                </a:effectLst>
                <a:latin typeface="Aptos" panose="020B0004020202020204" pitchFamily="34" charset="0"/>
              </a:rPr>
              <a:t>AI LABS</a:t>
            </a:r>
          </a:p>
        </p:txBody>
      </p:sp>
      <p:sp>
        <p:nvSpPr>
          <p:cNvPr id="17" name="TextBox 16">
            <a:extLst>
              <a:ext uri="{FF2B5EF4-FFF2-40B4-BE49-F238E27FC236}">
                <a16:creationId xmlns:a16="http://schemas.microsoft.com/office/drawing/2014/main" id="{0D74185E-770F-0376-814E-240CF010C744}"/>
              </a:ext>
            </a:extLst>
          </p:cNvPr>
          <p:cNvSpPr txBox="1"/>
          <p:nvPr/>
        </p:nvSpPr>
        <p:spPr>
          <a:xfrm rot="3808727">
            <a:off x="2564345" y="3421228"/>
            <a:ext cx="2600750" cy="827534"/>
          </a:xfrm>
          <a:prstGeom prst="rect">
            <a:avLst/>
          </a:prstGeom>
          <a:noFill/>
        </p:spPr>
        <p:txBody>
          <a:bodyPr wrap="square">
            <a:prstTxWarp prst="textArchUp">
              <a:avLst/>
            </a:prstTxWarp>
            <a:spAutoFit/>
          </a:bodyPr>
          <a:lstStyle/>
          <a:p>
            <a:pPr algn="ctr"/>
            <a:r>
              <a:rPr lang="en-US" sz="1800" b="1" spc="500" dirty="0">
                <a:ln w="0"/>
                <a:solidFill>
                  <a:schemeClr val="accent6">
                    <a:lumMod val="50000"/>
                  </a:schemeClr>
                </a:solidFill>
                <a:effectLst>
                  <a:reflection blurRad="6350" stA="53000" endA="300" endPos="35500" dir="5400000" sy="-90000" algn="bl" rotWithShape="0"/>
                </a:effectLst>
                <a:latin typeface="Aptos" panose="020B0004020202020204" pitchFamily="34" charset="0"/>
              </a:rPr>
              <a:t>AI Discovery</a:t>
            </a:r>
          </a:p>
        </p:txBody>
      </p:sp>
      <p:sp>
        <p:nvSpPr>
          <p:cNvPr id="18" name="TextBox 17">
            <a:extLst>
              <a:ext uri="{FF2B5EF4-FFF2-40B4-BE49-F238E27FC236}">
                <a16:creationId xmlns:a16="http://schemas.microsoft.com/office/drawing/2014/main" id="{1DB14DF4-6B9A-388B-2AE3-080A74D29240}"/>
              </a:ext>
            </a:extLst>
          </p:cNvPr>
          <p:cNvSpPr txBox="1"/>
          <p:nvPr/>
        </p:nvSpPr>
        <p:spPr>
          <a:xfrm>
            <a:off x="1775583" y="1319743"/>
            <a:ext cx="2346283" cy="461665"/>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2400" b="1" dirty="0">
                <a:ln/>
                <a:solidFill>
                  <a:srgbClr val="7030A0"/>
                </a:solidFill>
                <a:latin typeface="Aptos" panose="020B0004020202020204" pitchFamily="34" charset="0"/>
              </a:rPr>
              <a:t>BASE-AI-SPARK</a:t>
            </a:r>
          </a:p>
        </p:txBody>
      </p:sp>
      <p:sp>
        <p:nvSpPr>
          <p:cNvPr id="19" name="TextBox 18">
            <a:extLst>
              <a:ext uri="{FF2B5EF4-FFF2-40B4-BE49-F238E27FC236}">
                <a16:creationId xmlns:a16="http://schemas.microsoft.com/office/drawing/2014/main" id="{3CEADAA8-2CED-55A2-CDA5-F7381B049564}"/>
              </a:ext>
            </a:extLst>
          </p:cNvPr>
          <p:cNvSpPr txBox="1"/>
          <p:nvPr/>
        </p:nvSpPr>
        <p:spPr>
          <a:xfrm>
            <a:off x="1835197" y="5583608"/>
            <a:ext cx="2435606" cy="369332"/>
          </a:xfrm>
          <a:prstGeom prst="rect">
            <a:avLst/>
          </a:prstGeom>
          <a:noFill/>
        </p:spPr>
        <p:txBody>
          <a:bodyPr wrap="square" rtlCol="0">
            <a:spAutoFit/>
          </a:bodyPr>
          <a:lstStyle/>
          <a:p>
            <a:r>
              <a:rPr lang="en-US" b="1" spc="500" dirty="0">
                <a:ln w="0"/>
                <a:solidFill>
                  <a:schemeClr val="accent6">
                    <a:lumMod val="50000"/>
                  </a:schemeClr>
                </a:solidFill>
                <a:effectLst>
                  <a:reflection blurRad="6350" stA="53000" endA="300" endPos="35500" dir="5400000" sy="-90000" algn="bl" rotWithShape="0"/>
                </a:effectLst>
                <a:latin typeface="Aptos" panose="020B0004020202020204" pitchFamily="34" charset="0"/>
              </a:rPr>
              <a:t>AI-Syllabus</a:t>
            </a:r>
          </a:p>
        </p:txBody>
      </p:sp>
      <p:pic>
        <p:nvPicPr>
          <p:cNvPr id="20" name="Picture 19">
            <a:extLst>
              <a:ext uri="{FF2B5EF4-FFF2-40B4-BE49-F238E27FC236}">
                <a16:creationId xmlns:a16="http://schemas.microsoft.com/office/drawing/2014/main" id="{5F484C06-8BBA-92B5-0BD7-6F7049C7D598}"/>
              </a:ext>
            </a:extLst>
          </p:cNvPr>
          <p:cNvPicPr>
            <a:picLocks noChangeAspect="1"/>
          </p:cNvPicPr>
          <p:nvPr/>
        </p:nvPicPr>
        <p:blipFill>
          <a:blip r:embed="rId8"/>
          <a:srcRect l="31637" r="55688" b="11441"/>
          <a:stretch>
            <a:fillRect/>
          </a:stretch>
        </p:blipFill>
        <p:spPr>
          <a:xfrm>
            <a:off x="8613915" y="869761"/>
            <a:ext cx="798982" cy="4313529"/>
          </a:xfrm>
          <a:prstGeom prst="rect">
            <a:avLst/>
          </a:prstGeom>
        </p:spPr>
      </p:pic>
      <p:sp>
        <p:nvSpPr>
          <p:cNvPr id="21" name="TextBox 20">
            <a:extLst>
              <a:ext uri="{FF2B5EF4-FFF2-40B4-BE49-F238E27FC236}">
                <a16:creationId xmlns:a16="http://schemas.microsoft.com/office/drawing/2014/main" id="{288321E5-4539-3A51-C56D-DD6E0BB20A85}"/>
              </a:ext>
            </a:extLst>
          </p:cNvPr>
          <p:cNvSpPr txBox="1"/>
          <p:nvPr/>
        </p:nvSpPr>
        <p:spPr>
          <a:xfrm>
            <a:off x="9971483" y="4043801"/>
            <a:ext cx="678391" cy="369332"/>
          </a:xfrm>
          <a:prstGeom prst="rect">
            <a:avLst/>
          </a:prstGeom>
          <a:noFill/>
        </p:spPr>
        <p:txBody>
          <a:bodyPr wrap="none" rtlCol="0">
            <a:spAutoFit/>
          </a:bodyPr>
          <a:lstStyle/>
          <a:p>
            <a:r>
              <a:rPr lang="en-US" b="1" dirty="0">
                <a:latin typeface="Aptos" panose="020B0004020202020204" pitchFamily="34" charset="0"/>
              </a:rPr>
              <a:t>2024</a:t>
            </a:r>
          </a:p>
        </p:txBody>
      </p:sp>
      <p:pic>
        <p:nvPicPr>
          <p:cNvPr id="82" name="Audio 81">
            <a:extLst>
              <a:ext uri="{FF2B5EF4-FFF2-40B4-BE49-F238E27FC236}">
                <a16:creationId xmlns:a16="http://schemas.microsoft.com/office/drawing/2014/main" id="{97715ADD-AE5F-B0B5-5C31-BF80491B4EC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226800" y="5892800"/>
            <a:ext cx="812800" cy="812800"/>
          </a:xfrm>
          <a:prstGeom prst="rect">
            <a:avLst/>
          </a:prstGeom>
        </p:spPr>
      </p:pic>
    </p:spTree>
    <p:custDataLst>
      <p:tags r:id="rId1"/>
    </p:custDataLst>
    <p:extLst>
      <p:ext uri="{BB962C8B-B14F-4D97-AF65-F5344CB8AC3E}">
        <p14:creationId xmlns:p14="http://schemas.microsoft.com/office/powerpoint/2010/main" val="3107522231"/>
      </p:ext>
    </p:extLst>
  </p:cSld>
  <p:clrMapOvr>
    <a:masterClrMapping/>
  </p:clrMapOvr>
  <mc:AlternateContent xmlns:mc="http://schemas.openxmlformats.org/markup-compatibility/2006">
    <mc:Choice xmlns:p14="http://schemas.microsoft.com/office/powerpoint/2010/main" Requires="p14">
      <p:transition spd="slow" p14:dur="2000" advTm="34551"/>
    </mc:Choice>
    <mc:Fallback>
      <p:transition spd="slow" advTm="34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82"/>
                </p:tgtEl>
              </p:cMediaNode>
            </p:audio>
          </p:childTnLst>
        </p:cTn>
      </p:par>
    </p:tnLst>
    <p:bldLst>
      <p:bldP spid="8" grpId="0"/>
      <p:bldP spid="15" grpId="0"/>
      <p:bldP spid="17" grpId="0"/>
      <p:bldP spid="18" grpId="0"/>
      <p:bldP spid="19"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D53DD688-B6A1-050C-AE01-1E1EA173F2DC}"/>
              </a:ext>
            </a:extLst>
          </p:cNvPr>
          <p:cNvSpPr/>
          <p:nvPr/>
        </p:nvSpPr>
        <p:spPr>
          <a:xfrm>
            <a:off x="958433" y="1603227"/>
            <a:ext cx="1257828" cy="1142609"/>
          </a:xfrm>
          <a:prstGeom prst="roundRect">
            <a:avLst>
              <a:gd name="adj" fmla="val 10000"/>
            </a:avLst>
          </a:prstGeom>
          <a:noFill/>
        </p:spPr>
        <p:style>
          <a:lnRef idx="2">
            <a:schemeClr val="accent6"/>
          </a:lnRef>
          <a:fillRef idx="1">
            <a:schemeClr val="lt1"/>
          </a:fillRef>
          <a:effectRef idx="0">
            <a:schemeClr val="accent6"/>
          </a:effectRef>
          <a:fontRef idx="minor">
            <a:schemeClr val="dk1"/>
          </a:fontRef>
        </p:style>
        <p:txBody>
          <a:bodyPr/>
          <a:lstStyle/>
          <a:p>
            <a:endParaRPr lang="en-US"/>
          </a:p>
        </p:txBody>
      </p:sp>
      <p:sp>
        <p:nvSpPr>
          <p:cNvPr id="28" name="Rounded Rectangle 27">
            <a:extLst>
              <a:ext uri="{FF2B5EF4-FFF2-40B4-BE49-F238E27FC236}">
                <a16:creationId xmlns:a16="http://schemas.microsoft.com/office/drawing/2014/main" id="{E5BD77F6-4AA6-A5E5-04A6-6EB6A95E15B4}"/>
              </a:ext>
            </a:extLst>
          </p:cNvPr>
          <p:cNvSpPr/>
          <p:nvPr/>
        </p:nvSpPr>
        <p:spPr>
          <a:xfrm>
            <a:off x="1058677" y="2538550"/>
            <a:ext cx="2044495" cy="2220819"/>
          </a:xfrm>
          <a:prstGeom prst="roundRect">
            <a:avLst>
              <a:gd name="adj" fmla="val 10000"/>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a:lstStyle/>
          <a:p>
            <a:pPr lvl="0" algn="ctr"/>
            <a:r>
              <a:rPr lang="en-US" sz="2400" b="1" dirty="0">
                <a:solidFill>
                  <a:schemeClr val="tx1">
                    <a:lumMod val="65000"/>
                    <a:lumOff val="35000"/>
                  </a:schemeClr>
                </a:solidFill>
                <a:latin typeface="Aptos" panose="020B0004020202020204" pitchFamily="34" charset="0"/>
              </a:rPr>
              <a:t>AI SYLLABUS STATEMENT</a:t>
            </a:r>
          </a:p>
          <a:p>
            <a:pPr lvl="0" algn="ctr"/>
            <a:endParaRPr lang="en-US" sz="800" b="1" dirty="0">
              <a:solidFill>
                <a:schemeClr val="tx1"/>
              </a:solidFill>
              <a:latin typeface="Aptos" panose="020B0004020202020204" pitchFamily="34" charset="0"/>
            </a:endParaRPr>
          </a:p>
          <a:p>
            <a:pPr algn="ctr">
              <a:spcBef>
                <a:spcPts val="400"/>
              </a:spcBef>
              <a:spcAft>
                <a:spcPts val="400"/>
              </a:spcAft>
            </a:pPr>
            <a:r>
              <a:rPr lang="en-US" sz="1200" dirty="0">
                <a:solidFill>
                  <a:schemeClr val="tx1">
                    <a:lumMod val="65000"/>
                    <a:lumOff val="35000"/>
                  </a:schemeClr>
                </a:solidFill>
                <a:latin typeface="Aptos" panose="020B0004020202020204" pitchFamily="34" charset="0"/>
              </a:rPr>
              <a:t>Clear AI policy &amp; expectations for responsible integration.</a:t>
            </a:r>
          </a:p>
          <a:p>
            <a:pPr lvl="0" algn="ctr"/>
            <a:endParaRPr lang="en-US" sz="2400" b="1" dirty="0">
              <a:solidFill>
                <a:schemeClr val="tx1"/>
              </a:solidFill>
              <a:latin typeface="Aptos" panose="020B0004020202020204" pitchFamily="34" charset="0"/>
            </a:endParaRPr>
          </a:p>
        </p:txBody>
      </p:sp>
      <p:sp>
        <p:nvSpPr>
          <p:cNvPr id="2" name="Title 1">
            <a:extLst>
              <a:ext uri="{FF2B5EF4-FFF2-40B4-BE49-F238E27FC236}">
                <a16:creationId xmlns:a16="http://schemas.microsoft.com/office/drawing/2014/main" id="{6C100A53-F139-DC9A-777B-B08DB2D9BC75}"/>
              </a:ext>
            </a:extLst>
          </p:cNvPr>
          <p:cNvSpPr>
            <a:spLocks noGrp="1"/>
          </p:cNvSpPr>
          <p:nvPr>
            <p:ph type="title"/>
          </p:nvPr>
        </p:nvSpPr>
        <p:spPr>
          <a:xfrm>
            <a:off x="317507" y="298083"/>
            <a:ext cx="11226800" cy="807121"/>
          </a:xfrm>
        </p:spPr>
        <p:txBody>
          <a:bodyPr/>
          <a:lstStyle/>
          <a:p>
            <a:pPr algn="l"/>
            <a:r>
              <a:rPr lang="en-US" sz="5400" b="0" dirty="0">
                <a:solidFill>
                  <a:srgbClr val="006A4D"/>
                </a:solidFill>
                <a:latin typeface="Aptos" panose="020B0004020202020204" pitchFamily="34" charset="0"/>
              </a:rPr>
              <a:t>BASE-AI-SPARK framework</a:t>
            </a:r>
            <a:endParaRPr lang="en-US" b="0" dirty="0">
              <a:solidFill>
                <a:srgbClr val="006A4D"/>
              </a:solidFill>
              <a:latin typeface="Aptos" panose="020B0004020202020204" pitchFamily="34" charset="0"/>
            </a:endParaRPr>
          </a:p>
        </p:txBody>
      </p:sp>
      <p:sp>
        <p:nvSpPr>
          <p:cNvPr id="4" name="Content Placeholder 3">
            <a:extLst>
              <a:ext uri="{FF2B5EF4-FFF2-40B4-BE49-F238E27FC236}">
                <a16:creationId xmlns:a16="http://schemas.microsoft.com/office/drawing/2014/main" id="{4B715320-E77E-D68F-173C-580B4795E317}"/>
              </a:ext>
            </a:extLst>
          </p:cNvPr>
          <p:cNvSpPr>
            <a:spLocks noGrp="1"/>
          </p:cNvSpPr>
          <p:nvPr>
            <p:ph sz="half" idx="2"/>
          </p:nvPr>
        </p:nvSpPr>
        <p:spPr>
          <a:xfrm>
            <a:off x="9646141" y="3429000"/>
            <a:ext cx="2406159" cy="1250116"/>
          </a:xfrm>
          <a:prstGeom prst="leftArrow">
            <a:avLst/>
          </a:prstGeom>
          <a:solidFill>
            <a:schemeClr val="accent6">
              <a:lumMod val="75000"/>
            </a:schemeClr>
          </a:solidFill>
          <a:ln/>
        </p:spPr>
        <p:style>
          <a:lnRef idx="1">
            <a:schemeClr val="accent3"/>
          </a:lnRef>
          <a:fillRef idx="2">
            <a:schemeClr val="accent3"/>
          </a:fillRef>
          <a:effectRef idx="1">
            <a:schemeClr val="accent3"/>
          </a:effectRef>
          <a:fontRef idx="minor">
            <a:schemeClr val="dk1"/>
          </a:fontRef>
        </p:style>
        <p:txBody>
          <a:bodyPr>
            <a:scene3d>
              <a:camera prst="orthographicFront"/>
              <a:lightRig rig="soft" dir="t">
                <a:rot lat="0" lon="0" rev="15600000"/>
              </a:lightRig>
            </a:scene3d>
            <a:sp3d extrusionH="57150" prstMaterial="softEdge">
              <a:bevelT w="25400" h="38100"/>
            </a:sp3d>
          </a:bodyPr>
          <a:lstStyle/>
          <a:p>
            <a:pPr marL="457200" lvl="1" indent="0" algn="ctr">
              <a:buNone/>
            </a:pPr>
            <a:r>
              <a:rPr lang="en-US" b="1" i="1" dirty="0">
                <a:ln w="0"/>
                <a:solidFill>
                  <a:srgbClr val="FFFFFF"/>
                </a:solidFill>
                <a:latin typeface="Aptos" panose="020B0004020202020204" pitchFamily="34" charset="0"/>
              </a:rPr>
              <a:t>Individual work</a:t>
            </a:r>
          </a:p>
          <a:p>
            <a:pPr marL="1828800" lvl="4" indent="0">
              <a:buNone/>
            </a:pPr>
            <a:endParaRPr lang="en-US" sz="2400" b="1" dirty="0">
              <a:ln/>
              <a:solidFill>
                <a:srgbClr val="FFFFFF"/>
              </a:solidFill>
              <a:latin typeface="Aptos" panose="020B0004020202020204" pitchFamily="34" charset="0"/>
            </a:endParaRPr>
          </a:p>
        </p:txBody>
      </p:sp>
      <p:sp>
        <p:nvSpPr>
          <p:cNvPr id="14" name="Rounded Rectangle 13">
            <a:extLst>
              <a:ext uri="{FF2B5EF4-FFF2-40B4-BE49-F238E27FC236}">
                <a16:creationId xmlns:a16="http://schemas.microsoft.com/office/drawing/2014/main" id="{4D73CD61-8137-EE6C-523E-F3E90426CE0C}"/>
              </a:ext>
            </a:extLst>
          </p:cNvPr>
          <p:cNvSpPr/>
          <p:nvPr/>
        </p:nvSpPr>
        <p:spPr>
          <a:xfrm>
            <a:off x="3609163" y="1606350"/>
            <a:ext cx="1117238" cy="1142609"/>
          </a:xfrm>
          <a:prstGeom prst="roundRect">
            <a:avLst>
              <a:gd name="adj" fmla="val 10000"/>
            </a:avLst>
          </a:prstGeom>
          <a:noFill/>
        </p:spPr>
        <p:style>
          <a:lnRef idx="2">
            <a:schemeClr val="accent6"/>
          </a:lnRef>
          <a:fillRef idx="1">
            <a:schemeClr val="lt1"/>
          </a:fillRef>
          <a:effectRef idx="0">
            <a:schemeClr val="accent6"/>
          </a:effectRef>
          <a:fontRef idx="minor">
            <a:schemeClr val="dk1"/>
          </a:fontRef>
        </p:style>
        <p:txBody>
          <a:bodyPr/>
          <a:lstStyle/>
          <a:p>
            <a:endParaRPr lang="en-US"/>
          </a:p>
        </p:txBody>
      </p:sp>
      <p:sp>
        <p:nvSpPr>
          <p:cNvPr id="15" name="Rounded Rectangle 14">
            <a:extLst>
              <a:ext uri="{FF2B5EF4-FFF2-40B4-BE49-F238E27FC236}">
                <a16:creationId xmlns:a16="http://schemas.microsoft.com/office/drawing/2014/main" id="{1F6C8B0E-0832-5BB2-9B02-481014369DB8}"/>
              </a:ext>
            </a:extLst>
          </p:cNvPr>
          <p:cNvSpPr/>
          <p:nvPr/>
        </p:nvSpPr>
        <p:spPr>
          <a:xfrm>
            <a:off x="6253454" y="1606254"/>
            <a:ext cx="1399989" cy="1142609"/>
          </a:xfrm>
          <a:prstGeom prst="roundRect">
            <a:avLst>
              <a:gd name="adj" fmla="val 10000"/>
            </a:avLst>
          </a:prstGeom>
        </p:spPr>
        <p:style>
          <a:lnRef idx="2">
            <a:schemeClr val="dk1"/>
          </a:lnRef>
          <a:fillRef idx="1">
            <a:schemeClr val="lt1"/>
          </a:fillRef>
          <a:effectRef idx="0">
            <a:schemeClr val="dk1"/>
          </a:effectRef>
          <a:fontRef idx="minor">
            <a:schemeClr val="dk1"/>
          </a:fontRef>
        </p:style>
        <p:txBody>
          <a:bodyPr/>
          <a:lstStyle/>
          <a:p>
            <a:endParaRPr lang="en-US"/>
          </a:p>
        </p:txBody>
      </p:sp>
      <p:grpSp>
        <p:nvGrpSpPr>
          <p:cNvPr id="16" name="Group 15">
            <a:extLst>
              <a:ext uri="{FF2B5EF4-FFF2-40B4-BE49-F238E27FC236}">
                <a16:creationId xmlns:a16="http://schemas.microsoft.com/office/drawing/2014/main" id="{9264A8E3-5DEA-FAD4-ADA1-E6EB351EC2EE}"/>
              </a:ext>
            </a:extLst>
          </p:cNvPr>
          <p:cNvGrpSpPr/>
          <p:nvPr/>
        </p:nvGrpSpPr>
        <p:grpSpPr>
          <a:xfrm>
            <a:off x="2669739" y="1934371"/>
            <a:ext cx="619190" cy="375091"/>
            <a:chOff x="10361285" y="5010500"/>
            <a:chExt cx="1670492" cy="2083853"/>
          </a:xfrm>
          <a:solidFill>
            <a:srgbClr val="FAC747"/>
          </a:solidFill>
        </p:grpSpPr>
        <p:sp>
          <p:nvSpPr>
            <p:cNvPr id="17" name="Right Arrow 16">
              <a:extLst>
                <a:ext uri="{FF2B5EF4-FFF2-40B4-BE49-F238E27FC236}">
                  <a16:creationId xmlns:a16="http://schemas.microsoft.com/office/drawing/2014/main" id="{1D12687E-A3FE-F40D-D1A5-A2FA3F68F287}"/>
                </a:ext>
              </a:extLst>
            </p:cNvPr>
            <p:cNvSpPr/>
            <p:nvPr/>
          </p:nvSpPr>
          <p:spPr>
            <a:xfrm>
              <a:off x="10361285" y="5010500"/>
              <a:ext cx="1670492" cy="2083853"/>
            </a:xfrm>
            <a:prstGeom prst="rightArrow">
              <a:avLst>
                <a:gd name="adj1" fmla="val 60000"/>
                <a:gd name="adj2" fmla="val 50000"/>
              </a:avLst>
            </a:prstGeom>
            <a:grpFill/>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ight Arrow 4">
              <a:extLst>
                <a:ext uri="{FF2B5EF4-FFF2-40B4-BE49-F238E27FC236}">
                  <a16:creationId xmlns:a16="http://schemas.microsoft.com/office/drawing/2014/main" id="{2B17C0FB-1EAD-1CFF-DCC3-1019BDB79880}"/>
                </a:ext>
              </a:extLst>
            </p:cNvPr>
            <p:cNvSpPr txBox="1"/>
            <p:nvPr/>
          </p:nvSpPr>
          <p:spPr>
            <a:xfrm>
              <a:off x="10361285" y="5427271"/>
              <a:ext cx="1169344" cy="125031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p:txBody>
        </p:sp>
      </p:grpSp>
      <p:pic>
        <p:nvPicPr>
          <p:cNvPr id="32" name="Picture 2" descr="Image result for Chatgpt Ai Logo">
            <a:extLst>
              <a:ext uri="{FF2B5EF4-FFF2-40B4-BE49-F238E27FC236}">
                <a16:creationId xmlns:a16="http://schemas.microsoft.com/office/drawing/2014/main" id="{58A15AFB-6C68-8766-3858-D7423CEA7B76}"/>
              </a:ext>
            </a:extLst>
          </p:cNvPr>
          <p:cNvPicPr>
            <a:picLocks noChangeAspect="1" noChangeArrowheads="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4209" t="25867" r="23219" b="31646"/>
          <a:stretch/>
        </p:blipFill>
        <p:spPr bwMode="auto">
          <a:xfrm>
            <a:off x="1254083" y="1915869"/>
            <a:ext cx="666528" cy="547797"/>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25">
            <a:extLst>
              <a:ext uri="{FF2B5EF4-FFF2-40B4-BE49-F238E27FC236}">
                <a16:creationId xmlns:a16="http://schemas.microsoft.com/office/drawing/2014/main" id="{4CDD70B6-1AC8-C4C7-B59A-FB73CBA29557}"/>
              </a:ext>
            </a:extLst>
          </p:cNvPr>
          <p:cNvSpPr/>
          <p:nvPr/>
        </p:nvSpPr>
        <p:spPr>
          <a:xfrm>
            <a:off x="6457943" y="2425271"/>
            <a:ext cx="3076348" cy="3076636"/>
          </a:xfrm>
          <a:prstGeom prst="roundRect">
            <a:avLst>
              <a:gd name="adj" fmla="val 10000"/>
            </a:avLst>
          </a:prstGeom>
        </p:spPr>
        <p:style>
          <a:lnRef idx="2">
            <a:schemeClr val="accent2"/>
          </a:lnRef>
          <a:fillRef idx="1">
            <a:schemeClr val="lt1"/>
          </a:fillRef>
          <a:effectRef idx="0">
            <a:schemeClr val="accent2"/>
          </a:effectRef>
          <a:fontRef idx="minor">
            <a:schemeClr val="dk1"/>
          </a:fontRef>
        </p:style>
        <p:txBody>
          <a:bodyPr/>
          <a:lstStyle/>
          <a:p>
            <a:pPr lvl="0" algn="ctr"/>
            <a:r>
              <a:rPr lang="en-US" sz="2400" b="1" dirty="0">
                <a:solidFill>
                  <a:schemeClr val="accent2">
                    <a:lumMod val="75000"/>
                  </a:schemeClr>
                </a:solidFill>
                <a:latin typeface="Aptos" panose="020B0004020202020204" pitchFamily="34" charset="0"/>
              </a:rPr>
              <a:t>AI DISCOVERY</a:t>
            </a:r>
            <a:endParaRPr lang="en-US" sz="2000" dirty="0">
              <a:solidFill>
                <a:schemeClr val="accent6">
                  <a:lumMod val="75000"/>
                </a:schemeClr>
              </a:solidFill>
              <a:latin typeface="Aptos" panose="020B0004020202020204" pitchFamily="34" charset="0"/>
            </a:endParaRPr>
          </a:p>
          <a:p>
            <a:pPr algn="just"/>
            <a:r>
              <a:rPr lang="en-US" sz="1200" dirty="0">
                <a:solidFill>
                  <a:schemeClr val="tx1">
                    <a:lumMod val="65000"/>
                    <a:lumOff val="35000"/>
                  </a:schemeClr>
                </a:solidFill>
                <a:latin typeface="Aptos" panose="020B0004020202020204" pitchFamily="34" charset="0"/>
              </a:rPr>
              <a:t>Guided exploration of statistical inference using AI-prompting and student disciplinary interest.</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Opportunity to  explore</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Statistics connections with disciplines</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Awareness of role of statistics</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Understand the value of statistics and promote interest in statistics</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Link statistics to students’ personal interests and real-world meaning.</a:t>
            </a:r>
          </a:p>
          <a:p>
            <a:pPr marL="171450" indent="-171450" algn="just">
              <a:spcBef>
                <a:spcPts val="300"/>
              </a:spcBef>
              <a:spcAft>
                <a:spcPts val="300"/>
              </a:spcAft>
              <a:buFont typeface="Wingdings" pitchFamily="2" charset="2"/>
              <a:buChar char="ü"/>
            </a:pPr>
            <a:r>
              <a:rPr lang="en-US" sz="1200" dirty="0">
                <a:solidFill>
                  <a:schemeClr val="tx1">
                    <a:lumMod val="65000"/>
                    <a:lumOff val="35000"/>
                  </a:schemeClr>
                </a:solidFill>
                <a:latin typeface="Aptos" panose="020B0004020202020204" pitchFamily="34" charset="0"/>
              </a:rPr>
              <a:t>Engaging experience</a:t>
            </a:r>
          </a:p>
          <a:p>
            <a:pPr lvl="0" algn="ctr"/>
            <a:endParaRPr lang="en-US" sz="2000" dirty="0">
              <a:solidFill>
                <a:schemeClr val="accent6">
                  <a:lumMod val="75000"/>
                </a:schemeClr>
              </a:solidFill>
              <a:latin typeface="Aptos" panose="020B0004020202020204" pitchFamily="34" charset="0"/>
            </a:endParaRPr>
          </a:p>
        </p:txBody>
      </p:sp>
      <p:sp>
        <p:nvSpPr>
          <p:cNvPr id="27" name="Rounded Rectangle 26">
            <a:extLst>
              <a:ext uri="{FF2B5EF4-FFF2-40B4-BE49-F238E27FC236}">
                <a16:creationId xmlns:a16="http://schemas.microsoft.com/office/drawing/2014/main" id="{04F4ECCF-71AF-4A76-544A-A0EFFE85FB3C}"/>
              </a:ext>
            </a:extLst>
          </p:cNvPr>
          <p:cNvSpPr/>
          <p:nvPr/>
        </p:nvSpPr>
        <p:spPr>
          <a:xfrm>
            <a:off x="3590890" y="2479002"/>
            <a:ext cx="2379335" cy="2681941"/>
          </a:xfrm>
          <a:prstGeom prst="roundRect">
            <a:avLst>
              <a:gd name="adj" fmla="val 10000"/>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a:lstStyle/>
          <a:p>
            <a:pPr lvl="0" algn="ctr">
              <a:spcAft>
                <a:spcPts val="1000"/>
              </a:spcAft>
            </a:pPr>
            <a:r>
              <a:rPr lang="en-US" sz="2400" b="1" dirty="0">
                <a:solidFill>
                  <a:schemeClr val="tx1">
                    <a:lumMod val="65000"/>
                    <a:lumOff val="35000"/>
                  </a:schemeClr>
                </a:solidFill>
                <a:latin typeface="Aptos" panose="020B0004020202020204" pitchFamily="34" charset="0"/>
              </a:rPr>
              <a:t>AI LABS</a:t>
            </a:r>
          </a:p>
          <a:p>
            <a:pPr lvl="0" algn="ctr"/>
            <a:r>
              <a:rPr lang="en-US" sz="1200" dirty="0">
                <a:solidFill>
                  <a:schemeClr val="tx1">
                    <a:lumMod val="65000"/>
                    <a:lumOff val="35000"/>
                  </a:schemeClr>
                </a:solidFill>
                <a:latin typeface="Aptos" panose="020B0004020202020204" pitchFamily="34" charset="0"/>
              </a:rPr>
              <a:t>Traditional data analysis problems enhanced with AI-guided problems</a:t>
            </a:r>
          </a:p>
          <a:p>
            <a:pPr lvl="0" algn="ctr"/>
            <a:endParaRPr lang="en-US" sz="1200" dirty="0">
              <a:solidFill>
                <a:schemeClr val="tx1">
                  <a:lumMod val="65000"/>
                  <a:lumOff val="35000"/>
                </a:schemeClr>
              </a:solidFill>
              <a:latin typeface="Aptos" panose="020B0004020202020204" pitchFamily="34" charset="0"/>
            </a:endParaRPr>
          </a:p>
          <a:p>
            <a:pPr lvl="0" algn="ctr"/>
            <a:r>
              <a:rPr lang="en-US" sz="1200" dirty="0">
                <a:solidFill>
                  <a:schemeClr val="tx1">
                    <a:lumMod val="65000"/>
                    <a:lumOff val="35000"/>
                  </a:schemeClr>
                </a:solidFill>
                <a:latin typeface="Aptos" panose="020B0004020202020204" pitchFamily="34" charset="0"/>
              </a:rPr>
              <a:t>Conceptual understanding</a:t>
            </a:r>
          </a:p>
          <a:p>
            <a:pPr lvl="0" algn="ctr"/>
            <a:endParaRPr lang="en-US" sz="1200" dirty="0">
              <a:solidFill>
                <a:schemeClr val="tx1">
                  <a:lumMod val="65000"/>
                  <a:lumOff val="35000"/>
                </a:schemeClr>
              </a:solidFill>
              <a:latin typeface="Aptos" panose="020B0004020202020204" pitchFamily="34" charset="0"/>
              <a:ea typeface="Times New Roman" panose="02020603050405020304" pitchFamily="18" charset="0"/>
            </a:endParaRPr>
          </a:p>
          <a:p>
            <a:pPr lvl="0" algn="ctr"/>
            <a:r>
              <a:rPr lang="en-US" sz="1200" dirty="0">
                <a:solidFill>
                  <a:schemeClr val="tx1">
                    <a:lumMod val="65000"/>
                    <a:lumOff val="35000"/>
                  </a:schemeClr>
                </a:solidFill>
                <a:latin typeface="Aptos" panose="020B0004020202020204" pitchFamily="34" charset="0"/>
                <a:ea typeface="Times New Roman" panose="02020603050405020304" pitchFamily="18" charset="0"/>
              </a:rPr>
              <a:t>Flexible prompt-engineering</a:t>
            </a:r>
          </a:p>
          <a:p>
            <a:pPr lvl="0" algn="ctr"/>
            <a:r>
              <a:rPr lang="en-US" sz="1200" dirty="0">
                <a:solidFill>
                  <a:schemeClr val="tx1">
                    <a:lumMod val="65000"/>
                    <a:lumOff val="35000"/>
                  </a:schemeClr>
                </a:solidFill>
                <a:latin typeface="Aptos" panose="020B0004020202020204" pitchFamily="34" charset="0"/>
              </a:rPr>
              <a:t>15% cap on points</a:t>
            </a:r>
          </a:p>
          <a:p>
            <a:pPr lvl="0" algn="ctr"/>
            <a:r>
              <a:rPr lang="en-US" sz="1200" dirty="0">
                <a:solidFill>
                  <a:schemeClr val="tx1">
                    <a:lumMod val="65000"/>
                    <a:lumOff val="35000"/>
                  </a:schemeClr>
                </a:solidFill>
                <a:latin typeface="Aptos" panose="020B0004020202020204" pitchFamily="34" charset="0"/>
              </a:rPr>
              <a:t>Team-work recommended</a:t>
            </a:r>
          </a:p>
          <a:p>
            <a:endParaRPr lang="en-US" dirty="0"/>
          </a:p>
        </p:txBody>
      </p:sp>
      <p:pic>
        <p:nvPicPr>
          <p:cNvPr id="33" name="Picture 2" descr="Image result for Chatgpt Ai Logo">
            <a:extLst>
              <a:ext uri="{FF2B5EF4-FFF2-40B4-BE49-F238E27FC236}">
                <a16:creationId xmlns:a16="http://schemas.microsoft.com/office/drawing/2014/main" id="{C3F4934E-257C-5805-227A-2417337AFE62}"/>
              </a:ext>
            </a:extLst>
          </p:cNvPr>
          <p:cNvPicPr>
            <a:picLocks noChangeAspect="1" noChangeArrowheads="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4209" t="25867" r="23219" b="31646"/>
          <a:stretch/>
        </p:blipFill>
        <p:spPr bwMode="auto">
          <a:xfrm>
            <a:off x="3823466" y="1900632"/>
            <a:ext cx="666528" cy="54779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Image result for Chatgpt Ai Logo">
            <a:extLst>
              <a:ext uri="{FF2B5EF4-FFF2-40B4-BE49-F238E27FC236}">
                <a16:creationId xmlns:a16="http://schemas.microsoft.com/office/drawing/2014/main" id="{10CB9B60-E9AE-E775-6BE0-1BA7C7564D08}"/>
              </a:ext>
            </a:extLst>
          </p:cNvPr>
          <p:cNvPicPr>
            <a:picLocks noChangeAspect="1" noChangeArrowheads="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l="24209" t="25867" r="23219" b="31646"/>
          <a:stretch/>
        </p:blipFill>
        <p:spPr bwMode="auto">
          <a:xfrm>
            <a:off x="6599523" y="1879153"/>
            <a:ext cx="666528" cy="534871"/>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60B8D8FB-F855-BF70-8ABD-B30C048415D9}"/>
              </a:ext>
            </a:extLst>
          </p:cNvPr>
          <p:cNvGrpSpPr/>
          <p:nvPr/>
        </p:nvGrpSpPr>
        <p:grpSpPr>
          <a:xfrm>
            <a:off x="5311717" y="1959044"/>
            <a:ext cx="619190" cy="375091"/>
            <a:chOff x="10361285" y="5010500"/>
            <a:chExt cx="1670492" cy="2083853"/>
          </a:xfrm>
          <a:solidFill>
            <a:srgbClr val="FAC747"/>
          </a:solidFill>
        </p:grpSpPr>
        <p:sp>
          <p:nvSpPr>
            <p:cNvPr id="37" name="Right Arrow 36">
              <a:extLst>
                <a:ext uri="{FF2B5EF4-FFF2-40B4-BE49-F238E27FC236}">
                  <a16:creationId xmlns:a16="http://schemas.microsoft.com/office/drawing/2014/main" id="{1186BB0B-6BC3-B0D9-7738-05E072A94120}"/>
                </a:ext>
              </a:extLst>
            </p:cNvPr>
            <p:cNvSpPr/>
            <p:nvPr/>
          </p:nvSpPr>
          <p:spPr>
            <a:xfrm>
              <a:off x="10361285" y="5010500"/>
              <a:ext cx="1670492" cy="2083853"/>
            </a:xfrm>
            <a:prstGeom prst="rightArrow">
              <a:avLst>
                <a:gd name="adj1" fmla="val 60000"/>
                <a:gd name="adj2" fmla="val 50000"/>
              </a:avLst>
            </a:prstGeom>
            <a:grpFill/>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8" name="Right Arrow 4">
              <a:extLst>
                <a:ext uri="{FF2B5EF4-FFF2-40B4-BE49-F238E27FC236}">
                  <a16:creationId xmlns:a16="http://schemas.microsoft.com/office/drawing/2014/main" id="{693FFFC9-B317-DCDE-31BF-00AC3890A6A1}"/>
                </a:ext>
              </a:extLst>
            </p:cNvPr>
            <p:cNvSpPr txBox="1"/>
            <p:nvPr/>
          </p:nvSpPr>
          <p:spPr>
            <a:xfrm>
              <a:off x="10361285" y="5427271"/>
              <a:ext cx="1169344" cy="125031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endParaRPr lang="en-US" sz="5500" kern="1200"/>
            </a:p>
          </p:txBody>
        </p:sp>
      </p:grpSp>
      <p:sp>
        <p:nvSpPr>
          <p:cNvPr id="44" name="TextBox 43">
            <a:extLst>
              <a:ext uri="{FF2B5EF4-FFF2-40B4-BE49-F238E27FC236}">
                <a16:creationId xmlns:a16="http://schemas.microsoft.com/office/drawing/2014/main" id="{BFEBC6ED-B3A7-6CEB-20BA-54C2AB7E4A6D}"/>
              </a:ext>
            </a:extLst>
          </p:cNvPr>
          <p:cNvSpPr txBox="1"/>
          <p:nvPr/>
        </p:nvSpPr>
        <p:spPr>
          <a:xfrm>
            <a:off x="958433" y="1636967"/>
            <a:ext cx="842225" cy="461665"/>
          </a:xfrm>
          <a:prstGeom prst="rect">
            <a:avLst/>
          </a:prstGeom>
          <a:noFill/>
        </p:spPr>
        <p:txBody>
          <a:bodyPr wrap="square" rtlCol="0">
            <a:spAutoFit/>
          </a:bodyPr>
          <a:lstStyle/>
          <a:p>
            <a:r>
              <a:rPr lang="en-US" sz="2400" b="1" dirty="0">
                <a:solidFill>
                  <a:schemeClr val="accent4">
                    <a:lumMod val="75000"/>
                  </a:schemeClr>
                </a:solidFill>
              </a:rPr>
              <a:t>1</a:t>
            </a:r>
          </a:p>
        </p:txBody>
      </p:sp>
      <p:sp>
        <p:nvSpPr>
          <p:cNvPr id="47" name="TextBox 46">
            <a:extLst>
              <a:ext uri="{FF2B5EF4-FFF2-40B4-BE49-F238E27FC236}">
                <a16:creationId xmlns:a16="http://schemas.microsoft.com/office/drawing/2014/main" id="{2FA1FA40-FA94-45C4-A7B6-C48261F2EDF9}"/>
              </a:ext>
            </a:extLst>
          </p:cNvPr>
          <p:cNvSpPr txBox="1"/>
          <p:nvPr/>
        </p:nvSpPr>
        <p:spPr>
          <a:xfrm>
            <a:off x="3675695" y="1635742"/>
            <a:ext cx="842225" cy="461665"/>
          </a:xfrm>
          <a:prstGeom prst="rect">
            <a:avLst/>
          </a:prstGeom>
          <a:noFill/>
        </p:spPr>
        <p:txBody>
          <a:bodyPr wrap="square" rtlCol="0">
            <a:spAutoFit/>
          </a:bodyPr>
          <a:lstStyle/>
          <a:p>
            <a:r>
              <a:rPr lang="en-US" sz="2400" b="1" dirty="0">
                <a:solidFill>
                  <a:schemeClr val="accent4">
                    <a:lumMod val="75000"/>
                  </a:schemeClr>
                </a:solidFill>
              </a:rPr>
              <a:t>2</a:t>
            </a:r>
          </a:p>
        </p:txBody>
      </p:sp>
      <p:sp>
        <p:nvSpPr>
          <p:cNvPr id="48" name="TextBox 47">
            <a:extLst>
              <a:ext uri="{FF2B5EF4-FFF2-40B4-BE49-F238E27FC236}">
                <a16:creationId xmlns:a16="http://schemas.microsoft.com/office/drawing/2014/main" id="{40F8ABD9-7D19-709E-2999-C83D8A2DB17F}"/>
              </a:ext>
            </a:extLst>
          </p:cNvPr>
          <p:cNvSpPr txBox="1"/>
          <p:nvPr/>
        </p:nvSpPr>
        <p:spPr>
          <a:xfrm>
            <a:off x="6287048" y="1603227"/>
            <a:ext cx="842225" cy="461665"/>
          </a:xfrm>
          <a:prstGeom prst="rect">
            <a:avLst/>
          </a:prstGeom>
          <a:noFill/>
        </p:spPr>
        <p:txBody>
          <a:bodyPr wrap="square" rtlCol="0">
            <a:spAutoFit/>
          </a:bodyPr>
          <a:lstStyle/>
          <a:p>
            <a:r>
              <a:rPr lang="en-US" sz="2400" b="1" dirty="0">
                <a:solidFill>
                  <a:schemeClr val="accent4">
                    <a:lumMod val="75000"/>
                  </a:schemeClr>
                </a:solidFill>
              </a:rPr>
              <a:t>3</a:t>
            </a:r>
          </a:p>
        </p:txBody>
      </p:sp>
      <p:sp>
        <p:nvSpPr>
          <p:cNvPr id="50" name="Up Arrow 49">
            <a:extLst>
              <a:ext uri="{FF2B5EF4-FFF2-40B4-BE49-F238E27FC236}">
                <a16:creationId xmlns:a16="http://schemas.microsoft.com/office/drawing/2014/main" id="{1C58FDAB-5D62-2EFB-4653-D93DD2FFED1B}"/>
              </a:ext>
            </a:extLst>
          </p:cNvPr>
          <p:cNvSpPr/>
          <p:nvPr/>
        </p:nvSpPr>
        <p:spPr>
          <a:xfrm>
            <a:off x="3715548" y="5191516"/>
            <a:ext cx="2130018" cy="842079"/>
          </a:xfrm>
          <a:prstGeom prst="upArrow">
            <a:avLst>
              <a:gd name="adj1" fmla="val 50000"/>
              <a:gd name="adj2" fmla="val 51137"/>
            </a:avLst>
          </a:prstGeom>
          <a:solidFill>
            <a:schemeClr val="accent6">
              <a:lumMod val="75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i="1" dirty="0">
                <a:latin typeface="Aptos" panose="020B0004020202020204" pitchFamily="34" charset="0"/>
              </a:rPr>
              <a:t>teamwork</a:t>
            </a:r>
          </a:p>
        </p:txBody>
      </p:sp>
      <p:pic>
        <p:nvPicPr>
          <p:cNvPr id="113" name="Audio 112">
            <a:extLst>
              <a:ext uri="{FF2B5EF4-FFF2-40B4-BE49-F238E27FC236}">
                <a16:creationId xmlns:a16="http://schemas.microsoft.com/office/drawing/2014/main" id="{976B76D3-DA9B-FDBE-0FCE-88C282B3DA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73149212"/>
      </p:ext>
    </p:extLst>
  </p:cSld>
  <p:clrMapOvr>
    <a:masterClrMapping/>
  </p:clrMapOvr>
  <mc:AlternateContent xmlns:mc="http://schemas.openxmlformats.org/markup-compatibility/2006">
    <mc:Choice xmlns:p14="http://schemas.microsoft.com/office/powerpoint/2010/main" Requires="p14">
      <p:transition spd="slow" p14:dur="2000" advTm="13651"/>
    </mc:Choice>
    <mc:Fallback>
      <p:transition spd="slow" advTm="13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FE561-ADE2-04F0-3519-A60411C36618}"/>
              </a:ext>
            </a:extLst>
          </p:cNvPr>
          <p:cNvSpPr>
            <a:spLocks noGrp="1"/>
          </p:cNvSpPr>
          <p:nvPr>
            <p:ph type="title"/>
          </p:nvPr>
        </p:nvSpPr>
        <p:spPr>
          <a:xfrm>
            <a:off x="406400" y="365125"/>
            <a:ext cx="10515600" cy="959787"/>
          </a:xfrm>
        </p:spPr>
        <p:txBody>
          <a:bodyPr>
            <a:normAutofit/>
          </a:bodyPr>
          <a:lstStyle/>
          <a:p>
            <a:pPr algn="l"/>
            <a:r>
              <a:rPr lang="en-US" sz="6000" b="0" dirty="0">
                <a:solidFill>
                  <a:srgbClr val="006A4D"/>
                </a:solidFill>
                <a:latin typeface="Aptos" panose="020B0004020202020204" pitchFamily="34" charset="0"/>
              </a:rPr>
              <a:t>AIS: AI policy</a:t>
            </a:r>
          </a:p>
        </p:txBody>
      </p:sp>
      <p:pic>
        <p:nvPicPr>
          <p:cNvPr id="5" name="Picture 2" descr="Image result for Chatgpt Ai Logo">
            <a:extLst>
              <a:ext uri="{FF2B5EF4-FFF2-40B4-BE49-F238E27FC236}">
                <a16:creationId xmlns:a16="http://schemas.microsoft.com/office/drawing/2014/main" id="{A4CF93B0-1C06-C54B-7D15-7AE51D287F5D}"/>
              </a:ext>
            </a:extLst>
          </p:cNvPr>
          <p:cNvPicPr>
            <a:picLocks noChangeAspect="1" noChangeArrowheads="1"/>
          </p:cNvPicPr>
          <p:nvPr/>
        </p:nvPicPr>
        <p:blipFill rotWithShape="1">
          <a:blip r:embed="rId5">
            <a:duotone>
              <a:schemeClr val="accent6">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30837" t="26687" r="29687" b="31711"/>
          <a:stretch>
            <a:fillRect/>
          </a:stretch>
        </p:blipFill>
        <p:spPr bwMode="auto">
          <a:xfrm>
            <a:off x="254001" y="1504302"/>
            <a:ext cx="3759199" cy="4028786"/>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3">
            <a:extLst>
              <a:ext uri="{FF2B5EF4-FFF2-40B4-BE49-F238E27FC236}">
                <a16:creationId xmlns:a16="http://schemas.microsoft.com/office/drawing/2014/main" id="{1C133138-7461-D460-1DD4-2C1313CCF96F}"/>
              </a:ext>
            </a:extLst>
          </p:cNvPr>
          <p:cNvSpPr>
            <a:spLocks noGrp="1"/>
          </p:cNvSpPr>
          <p:nvPr>
            <p:ph sz="half" idx="2"/>
          </p:nvPr>
        </p:nvSpPr>
        <p:spPr>
          <a:xfrm>
            <a:off x="3810000" y="1504302"/>
            <a:ext cx="7772400" cy="4028786"/>
          </a:xfrm>
        </p:spPr>
        <p:txBody>
          <a:bodyPr/>
          <a:lstStyle/>
          <a:p>
            <a:pPr marL="0" indent="0">
              <a:lnSpc>
                <a:spcPct val="100000"/>
              </a:lnSpc>
              <a:buNone/>
            </a:pPr>
            <a:r>
              <a:rPr lang="en-US" sz="2400" dirty="0">
                <a:solidFill>
                  <a:schemeClr val="tx1">
                    <a:lumMod val="50000"/>
                    <a:lumOff val="50000"/>
                  </a:schemeClr>
                </a:solidFill>
                <a:latin typeface="Aptos" panose="020B0004020202020204" pitchFamily="34" charset="0"/>
              </a:rPr>
              <a:t>AI Tools (ChatGPT, Microsoft Copilot, Claude etc.) </a:t>
            </a:r>
          </a:p>
          <a:p>
            <a:pPr marL="0" indent="0" algn="just">
              <a:lnSpc>
                <a:spcPct val="100000"/>
              </a:lnSpc>
              <a:buNone/>
            </a:pPr>
            <a:r>
              <a:rPr lang="en-US" sz="1200" b="0" i="1" dirty="0">
                <a:solidFill>
                  <a:schemeClr val="tx1">
                    <a:lumMod val="50000"/>
                    <a:lumOff val="50000"/>
                  </a:schemeClr>
                </a:solidFill>
                <a:latin typeface="Aptos" panose="020B0004020202020204" pitchFamily="34" charset="0"/>
              </a:rPr>
              <a:t>Students are permitted to use AI-based tools under specific conditions.  For guidance see </a:t>
            </a:r>
            <a:r>
              <a:rPr lang="en-US" sz="1200" b="0" i="1" dirty="0">
                <a:solidFill>
                  <a:schemeClr val="tx1">
                    <a:lumMod val="50000"/>
                    <a:lumOff val="50000"/>
                  </a:schemeClr>
                </a:solidFill>
                <a:latin typeface="Aptos" panose="020B0004020202020204" pitchFamily="34" charset="0"/>
                <a:hlinkClick r:id="rId7"/>
              </a:rPr>
              <a:t>CSU's AI Tools page.</a:t>
            </a:r>
            <a:r>
              <a:rPr lang="en-US" sz="1200" b="0" i="1" dirty="0">
                <a:solidFill>
                  <a:schemeClr val="tx1">
                    <a:lumMod val="50000"/>
                    <a:lumOff val="50000"/>
                  </a:schemeClr>
                </a:solidFill>
                <a:latin typeface="Aptos" panose="020B0004020202020204" pitchFamily="34" charset="0"/>
              </a:rPr>
              <a:t> </a:t>
            </a:r>
          </a:p>
          <a:p>
            <a:pPr marL="0" indent="0" algn="just">
              <a:lnSpc>
                <a:spcPct val="100000"/>
              </a:lnSpc>
              <a:buNone/>
            </a:pPr>
            <a:r>
              <a:rPr lang="en-US" sz="1600" dirty="0">
                <a:solidFill>
                  <a:schemeClr val="tx1">
                    <a:lumMod val="75000"/>
                    <a:lumOff val="25000"/>
                  </a:schemeClr>
                </a:solidFill>
                <a:latin typeface="Aptos" panose="020B0004020202020204" pitchFamily="34" charset="0"/>
              </a:rPr>
              <a:t>Permitted Use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AI tools may be used as study support (brainstorming, generating ideas, refining drafts).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All final submissions must be your own work.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Clearly document any use of AI tools (tool name + contribution). </a:t>
            </a:r>
          </a:p>
          <a:p>
            <a:pPr marL="0" indent="0" algn="just">
              <a:lnSpc>
                <a:spcPct val="100000"/>
              </a:lnSpc>
              <a:spcBef>
                <a:spcPts val="300"/>
              </a:spcBef>
              <a:spcAft>
                <a:spcPts val="300"/>
              </a:spcAft>
              <a:buNone/>
            </a:pPr>
            <a:r>
              <a:rPr lang="en-US" sz="1600" dirty="0">
                <a:solidFill>
                  <a:schemeClr val="tx1">
                    <a:lumMod val="50000"/>
                    <a:lumOff val="50000"/>
                  </a:schemeClr>
                </a:solidFill>
                <a:latin typeface="Aptos" panose="020B0004020202020204" pitchFamily="34" charset="0"/>
              </a:rPr>
              <a:t> </a:t>
            </a:r>
            <a:r>
              <a:rPr lang="en-US" sz="1600" dirty="0">
                <a:solidFill>
                  <a:schemeClr val="tx1">
                    <a:lumMod val="75000"/>
                    <a:lumOff val="25000"/>
                  </a:schemeClr>
                </a:solidFill>
                <a:latin typeface="Aptos" panose="020B0004020202020204" pitchFamily="34" charset="0"/>
              </a:rPr>
              <a:t>Accuracy &amp; Integrity</a:t>
            </a:r>
          </a:p>
          <a:p>
            <a:pPr algn="just">
              <a:lnSpc>
                <a:spcPct val="100000"/>
              </a:lnSpc>
              <a:spcBef>
                <a:spcPts val="300"/>
              </a:spcBef>
              <a:spcAft>
                <a:spcPts val="300"/>
              </a:spcAft>
            </a:pPr>
            <a:r>
              <a:rPr lang="en-US" sz="1200" b="0" dirty="0">
                <a:solidFill>
                  <a:schemeClr val="tx1">
                    <a:lumMod val="50000"/>
                    <a:lumOff val="50000"/>
                  </a:schemeClr>
                </a:solidFill>
                <a:latin typeface="Aptos" panose="020B0004020202020204" pitchFamily="34" charset="0"/>
              </a:rPr>
              <a:t> </a:t>
            </a:r>
            <a:r>
              <a:rPr lang="en-US" sz="1400" b="0" dirty="0">
                <a:solidFill>
                  <a:schemeClr val="tx1">
                    <a:lumMod val="50000"/>
                    <a:lumOff val="50000"/>
                  </a:schemeClr>
                </a:solidFill>
                <a:latin typeface="Aptos" panose="020B0004020202020204" pitchFamily="34" charset="0"/>
              </a:rPr>
              <a:t>AI can be biased, inaccurate, or incomplete.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You are responsible for verifying accuracy.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Misuse or failure to cite properly = academic misconduct. </a:t>
            </a:r>
          </a:p>
          <a:p>
            <a:pPr algn="just">
              <a:lnSpc>
                <a:spcPct val="100000"/>
              </a:lnSpc>
              <a:spcBef>
                <a:spcPts val="300"/>
              </a:spcBef>
              <a:spcAft>
                <a:spcPts val="300"/>
              </a:spcAft>
            </a:pPr>
            <a:r>
              <a:rPr lang="en-US" sz="1400" b="0" dirty="0">
                <a:solidFill>
                  <a:schemeClr val="tx1">
                    <a:lumMod val="50000"/>
                    <a:lumOff val="50000"/>
                  </a:schemeClr>
                </a:solidFill>
                <a:latin typeface="Aptos" panose="020B0004020202020204" pitchFamily="34" charset="0"/>
              </a:rPr>
              <a:t>Citation Example: </a:t>
            </a:r>
            <a:r>
              <a:rPr lang="en-US" sz="1400" b="0" i="1" dirty="0">
                <a:solidFill>
                  <a:schemeClr val="tx1">
                    <a:lumMod val="50000"/>
                    <a:lumOff val="50000"/>
                  </a:schemeClr>
                </a:solidFill>
                <a:latin typeface="Aptos" panose="020B0004020202020204" pitchFamily="34" charset="0"/>
              </a:rPr>
              <a:t>“Generated with the assistance of ChatGPT, OpenAI.” </a:t>
            </a:r>
          </a:p>
          <a:p>
            <a:pPr marL="0" indent="0" algn="just">
              <a:lnSpc>
                <a:spcPct val="100000"/>
              </a:lnSpc>
              <a:spcBef>
                <a:spcPts val="300"/>
              </a:spcBef>
              <a:spcAft>
                <a:spcPts val="300"/>
              </a:spcAft>
              <a:buNone/>
            </a:pPr>
            <a:r>
              <a:rPr lang="en-US" sz="1400" dirty="0">
                <a:solidFill>
                  <a:schemeClr val="tx1"/>
                </a:solidFill>
                <a:latin typeface="Aptos" panose="020B0004020202020204" pitchFamily="34" charset="0"/>
              </a:rPr>
              <a:t>Privacy</a:t>
            </a:r>
            <a:r>
              <a:rPr lang="en-US" sz="1400" b="0" dirty="0">
                <a:solidFill>
                  <a:schemeClr val="tx1">
                    <a:lumMod val="50000"/>
                    <a:lumOff val="50000"/>
                  </a:schemeClr>
                </a:solidFill>
                <a:latin typeface="Aptos" panose="020B0004020202020204" pitchFamily="34" charset="0"/>
              </a:rPr>
              <a:t> Do not share sensitive or personal data with AI tools. </a:t>
            </a:r>
          </a:p>
          <a:p>
            <a:pPr marL="0" indent="0" algn="just">
              <a:lnSpc>
                <a:spcPct val="100000"/>
              </a:lnSpc>
              <a:spcBef>
                <a:spcPts val="300"/>
              </a:spcBef>
              <a:spcAft>
                <a:spcPts val="300"/>
              </a:spcAft>
              <a:buNone/>
            </a:pPr>
            <a:r>
              <a:rPr lang="en-US" sz="1400" dirty="0">
                <a:solidFill>
                  <a:schemeClr val="tx1"/>
                </a:solidFill>
                <a:latin typeface="Aptos" panose="020B0004020202020204" pitchFamily="34" charset="0"/>
              </a:rPr>
              <a:t>Ask </a:t>
            </a:r>
            <a:r>
              <a:rPr lang="en-US" sz="1400" b="0" dirty="0">
                <a:solidFill>
                  <a:schemeClr val="tx1">
                    <a:lumMod val="50000"/>
                    <a:lumOff val="50000"/>
                  </a:schemeClr>
                </a:solidFill>
                <a:latin typeface="Aptos" panose="020B0004020202020204" pitchFamily="34" charset="0"/>
              </a:rPr>
              <a:t>the instructor for clarification before using AI tools in coursework. </a:t>
            </a:r>
          </a:p>
          <a:p>
            <a:pPr marL="0" indent="0">
              <a:lnSpc>
                <a:spcPct val="100000"/>
              </a:lnSpc>
              <a:buNone/>
            </a:pPr>
            <a:endParaRPr lang="en-US" sz="1200" dirty="0">
              <a:latin typeface="Aptos" panose="020B0004020202020204" pitchFamily="34" charset="0"/>
            </a:endParaRPr>
          </a:p>
        </p:txBody>
      </p:sp>
      <p:pic>
        <p:nvPicPr>
          <p:cNvPr id="37" name="Audio 36">
            <a:extLst>
              <a:ext uri="{FF2B5EF4-FFF2-40B4-BE49-F238E27FC236}">
                <a16:creationId xmlns:a16="http://schemas.microsoft.com/office/drawing/2014/main" id="{A53724E2-C37C-6AF4-90C9-BA3C80EB789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833268491"/>
      </p:ext>
    </p:extLst>
  </p:cSld>
  <p:clrMapOvr>
    <a:masterClrMapping/>
  </p:clrMapOvr>
  <mc:AlternateContent xmlns:mc="http://schemas.openxmlformats.org/markup-compatibility/2006">
    <mc:Choice xmlns:p14="http://schemas.microsoft.com/office/powerpoint/2010/main" Requires="p14">
      <p:transition spd="slow" p14:dur="2000" advTm="11652"/>
    </mc:Choice>
    <mc:Fallback>
      <p:transition spd="slow" advTm="11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18C28-C8C6-877F-DE3A-5996FF809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FBC69-26DF-C3D5-9740-CAA94F0CFA56}"/>
              </a:ext>
            </a:extLst>
          </p:cNvPr>
          <p:cNvSpPr>
            <a:spLocks noGrp="1"/>
          </p:cNvSpPr>
          <p:nvPr>
            <p:ph type="title"/>
          </p:nvPr>
        </p:nvSpPr>
        <p:spPr>
          <a:xfrm>
            <a:off x="271463" y="414930"/>
            <a:ext cx="10515600" cy="866120"/>
          </a:xfrm>
        </p:spPr>
        <p:txBody>
          <a:bodyPr/>
          <a:lstStyle/>
          <a:p>
            <a:pPr algn="l"/>
            <a:r>
              <a:rPr lang="en-US" sz="6000" b="0" dirty="0">
                <a:solidFill>
                  <a:srgbClr val="006A4D"/>
                </a:solidFill>
                <a:latin typeface="Aptos" panose="020B0004020202020204" pitchFamily="34" charset="0"/>
              </a:rPr>
              <a:t>AI LABS</a:t>
            </a:r>
          </a:p>
        </p:txBody>
      </p:sp>
      <p:sp>
        <p:nvSpPr>
          <p:cNvPr id="3" name="Content Placeholder 2">
            <a:extLst>
              <a:ext uri="{FF2B5EF4-FFF2-40B4-BE49-F238E27FC236}">
                <a16:creationId xmlns:a16="http://schemas.microsoft.com/office/drawing/2014/main" id="{A4CF4777-7BD5-974F-15B4-DAA576A2F94D}"/>
              </a:ext>
            </a:extLst>
          </p:cNvPr>
          <p:cNvSpPr>
            <a:spLocks noGrp="1"/>
          </p:cNvSpPr>
          <p:nvPr>
            <p:ph sz="half" idx="1"/>
          </p:nvPr>
        </p:nvSpPr>
        <p:spPr>
          <a:xfrm>
            <a:off x="646113" y="1376818"/>
            <a:ext cx="9766300" cy="2277663"/>
          </a:xfrm>
        </p:spPr>
        <p:txBody>
          <a:bodyPr/>
          <a:lstStyle/>
          <a:p>
            <a:pPr marL="0" indent="0" algn="ctr">
              <a:lnSpc>
                <a:spcPct val="100000"/>
              </a:lnSpc>
              <a:spcBef>
                <a:spcPts val="600"/>
              </a:spcBef>
              <a:spcAft>
                <a:spcPts val="600"/>
              </a:spcAft>
              <a:buNone/>
            </a:pPr>
            <a:r>
              <a:rPr lang="en-US" sz="4800" dirty="0">
                <a:solidFill>
                  <a:schemeClr val="tx1">
                    <a:lumMod val="50000"/>
                    <a:lumOff val="50000"/>
                  </a:schemeClr>
                </a:solidFill>
                <a:latin typeface="Aptos" panose="020B0004020202020204" pitchFamily="34" charset="0"/>
              </a:rPr>
              <a:t>AIL</a:t>
            </a:r>
          </a:p>
          <a:p>
            <a:pPr marL="0" indent="0" algn="ctr">
              <a:lnSpc>
                <a:spcPct val="100000"/>
              </a:lnSpc>
              <a:spcBef>
                <a:spcPts val="600"/>
              </a:spcBef>
              <a:spcAft>
                <a:spcPts val="600"/>
              </a:spcAft>
              <a:buNone/>
            </a:pPr>
            <a:r>
              <a:rPr lang="en-US" dirty="0">
                <a:solidFill>
                  <a:schemeClr val="accent2">
                    <a:lumMod val="75000"/>
                  </a:schemeClr>
                </a:solidFill>
                <a:latin typeface="Aptos" panose="020B0004020202020204" pitchFamily="34" charset="0"/>
              </a:rPr>
              <a:t>teamwork</a:t>
            </a:r>
          </a:p>
          <a:p>
            <a:pPr marL="1371600" lvl="3" indent="0" algn="ctr">
              <a:buNone/>
            </a:pPr>
            <a:endParaRPr lang="en-US" sz="1400" dirty="0">
              <a:solidFill>
                <a:schemeClr val="tx1">
                  <a:lumMod val="65000"/>
                  <a:lumOff val="35000"/>
                </a:schemeClr>
              </a:solidFill>
              <a:latin typeface="Aptos" panose="020B0004020202020204" pitchFamily="34" charset="0"/>
            </a:endParaRPr>
          </a:p>
          <a:p>
            <a:pPr marL="1371600" lvl="3" indent="0">
              <a:buNone/>
            </a:pPr>
            <a:r>
              <a:rPr lang="en-US" dirty="0">
                <a:solidFill>
                  <a:schemeClr val="tx1">
                    <a:lumMod val="65000"/>
                    <a:lumOff val="35000"/>
                  </a:schemeClr>
                </a:solidFill>
                <a:latin typeface="Aptos" panose="020B0004020202020204" pitchFamily="34" charset="0"/>
              </a:rPr>
              <a:t>                                       Go  to ChatGPT, enter prompt. </a:t>
            </a:r>
          </a:p>
          <a:p>
            <a:pPr marL="1371600" lvl="3" indent="0">
              <a:buNone/>
            </a:pPr>
            <a:r>
              <a:rPr lang="en-US" dirty="0">
                <a:latin typeface="Aptos" panose="020B0004020202020204" pitchFamily="34" charset="0"/>
              </a:rPr>
              <a:t>               Prompt design: template provided by instructor or student</a:t>
            </a:r>
          </a:p>
          <a:p>
            <a:endParaRPr lang="en-US" dirty="0">
              <a:latin typeface="Aptos" panose="020B0004020202020204" pitchFamily="34" charset="0"/>
            </a:endParaRPr>
          </a:p>
        </p:txBody>
      </p:sp>
      <p:pic>
        <p:nvPicPr>
          <p:cNvPr id="6" name="Graphic 5">
            <a:extLst>
              <a:ext uri="{FF2B5EF4-FFF2-40B4-BE49-F238E27FC236}">
                <a16:creationId xmlns:a16="http://schemas.microsoft.com/office/drawing/2014/main" id="{41DC2F82-8261-692F-D74B-A2B32F9A66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86850" y="3311488"/>
            <a:ext cx="3009900" cy="2532922"/>
          </a:xfrm>
          <a:prstGeom prst="rect">
            <a:avLst/>
          </a:prstGeom>
        </p:spPr>
      </p:pic>
      <p:pic>
        <p:nvPicPr>
          <p:cNvPr id="7" name="Picture 6">
            <a:extLst>
              <a:ext uri="{FF2B5EF4-FFF2-40B4-BE49-F238E27FC236}">
                <a16:creationId xmlns:a16="http://schemas.microsoft.com/office/drawing/2014/main" id="{6B7A8332-2383-8BB5-C943-94EB9E4E84FB}"/>
              </a:ext>
            </a:extLst>
          </p:cNvPr>
          <p:cNvPicPr>
            <a:picLocks noChangeAspect="1"/>
          </p:cNvPicPr>
          <p:nvPr/>
        </p:nvPicPr>
        <p:blipFill>
          <a:blip r:embed="rId6"/>
          <a:stretch>
            <a:fillRect/>
          </a:stretch>
        </p:blipFill>
        <p:spPr>
          <a:xfrm>
            <a:off x="4682117" y="3321943"/>
            <a:ext cx="3116827" cy="2532922"/>
          </a:xfrm>
          <a:prstGeom prst="rect">
            <a:avLst/>
          </a:prstGeom>
        </p:spPr>
      </p:pic>
      <p:sp>
        <p:nvSpPr>
          <p:cNvPr id="8" name="TextBox 7">
            <a:extLst>
              <a:ext uri="{FF2B5EF4-FFF2-40B4-BE49-F238E27FC236}">
                <a16:creationId xmlns:a16="http://schemas.microsoft.com/office/drawing/2014/main" id="{C83FF195-7814-7017-D5A7-727FACAF1FB3}"/>
              </a:ext>
            </a:extLst>
          </p:cNvPr>
          <p:cNvSpPr txBox="1"/>
          <p:nvPr/>
        </p:nvSpPr>
        <p:spPr>
          <a:xfrm>
            <a:off x="2068648" y="4099376"/>
            <a:ext cx="1890713" cy="789960"/>
          </a:xfrm>
          <a:prstGeom prst="rect">
            <a:avLst/>
          </a:prstGeom>
          <a:noFill/>
        </p:spPr>
        <p:txBody>
          <a:bodyPr wrap="square" rtlCol="0">
            <a:spAutoFit/>
          </a:bodyPr>
          <a:lstStyle/>
          <a:p>
            <a:pPr algn="ctr">
              <a:spcBef>
                <a:spcPts val="400"/>
              </a:spcBef>
            </a:pPr>
            <a:r>
              <a:rPr lang="en-US" sz="1400" b="1" dirty="0">
                <a:solidFill>
                  <a:schemeClr val="tx1">
                    <a:lumMod val="65000"/>
                    <a:lumOff val="35000"/>
                  </a:schemeClr>
                </a:solidFill>
              </a:rPr>
              <a:t>TYPE 1</a:t>
            </a:r>
            <a:r>
              <a:rPr lang="en-US" sz="1400" b="1" dirty="0">
                <a:solidFill>
                  <a:schemeClr val="accent2">
                    <a:lumMod val="75000"/>
                  </a:schemeClr>
                </a:solidFill>
              </a:rPr>
              <a:t> </a:t>
            </a:r>
          </a:p>
          <a:p>
            <a:pPr algn="ctr">
              <a:spcBef>
                <a:spcPts val="400"/>
              </a:spcBef>
            </a:pPr>
            <a:r>
              <a:rPr lang="en-US" sz="1400" b="1" dirty="0">
                <a:solidFill>
                  <a:schemeClr val="accent2">
                    <a:lumMod val="75000"/>
                  </a:schemeClr>
                </a:solidFill>
              </a:rPr>
              <a:t>Student </a:t>
            </a:r>
          </a:p>
          <a:p>
            <a:pPr algn="ctr"/>
            <a:r>
              <a:rPr lang="en-US" sz="1400" b="1" dirty="0">
                <a:solidFill>
                  <a:schemeClr val="accent2">
                    <a:lumMod val="75000"/>
                  </a:schemeClr>
                </a:solidFill>
              </a:rPr>
              <a:t>Engineered-prompt</a:t>
            </a:r>
            <a:r>
              <a:rPr lang="en-US" sz="1400" dirty="0">
                <a:solidFill>
                  <a:schemeClr val="tx1">
                    <a:lumMod val="65000"/>
                    <a:lumOff val="35000"/>
                  </a:schemeClr>
                </a:solidFill>
              </a:rPr>
              <a:t>         </a:t>
            </a:r>
          </a:p>
        </p:txBody>
      </p:sp>
      <p:sp>
        <p:nvSpPr>
          <p:cNvPr id="12" name="TextBox 11">
            <a:extLst>
              <a:ext uri="{FF2B5EF4-FFF2-40B4-BE49-F238E27FC236}">
                <a16:creationId xmlns:a16="http://schemas.microsoft.com/office/drawing/2014/main" id="{D8443B9D-22C6-65D8-588E-8337AC1FB312}"/>
              </a:ext>
            </a:extLst>
          </p:cNvPr>
          <p:cNvSpPr txBox="1"/>
          <p:nvPr/>
        </p:nvSpPr>
        <p:spPr>
          <a:xfrm>
            <a:off x="4903412" y="4125024"/>
            <a:ext cx="2736482" cy="738664"/>
          </a:xfrm>
          <a:prstGeom prst="rect">
            <a:avLst/>
          </a:prstGeom>
          <a:noFill/>
        </p:spPr>
        <p:txBody>
          <a:bodyPr wrap="square">
            <a:spAutoFit/>
          </a:bodyPr>
          <a:lstStyle/>
          <a:p>
            <a:pPr algn="ctr"/>
            <a:r>
              <a:rPr lang="en-US" sz="1400" b="1" dirty="0">
                <a:solidFill>
                  <a:schemeClr val="tx1">
                    <a:lumMod val="65000"/>
                    <a:lumOff val="35000"/>
                  </a:schemeClr>
                </a:solidFill>
              </a:rPr>
              <a:t>TYPE 2 </a:t>
            </a:r>
          </a:p>
          <a:p>
            <a:pPr algn="ctr"/>
            <a:r>
              <a:rPr lang="en-US" sz="1400" b="1" dirty="0">
                <a:solidFill>
                  <a:schemeClr val="tx1">
                    <a:lumMod val="65000"/>
                    <a:lumOff val="35000"/>
                  </a:schemeClr>
                </a:solidFill>
              </a:rPr>
              <a:t> </a:t>
            </a:r>
            <a:r>
              <a:rPr lang="en-US" sz="1400" b="1" dirty="0">
                <a:solidFill>
                  <a:schemeClr val="accent6">
                    <a:lumMod val="75000"/>
                  </a:schemeClr>
                </a:solidFill>
              </a:rPr>
              <a:t>Instructor </a:t>
            </a:r>
          </a:p>
          <a:p>
            <a:pPr algn="ctr"/>
            <a:r>
              <a:rPr lang="en-US" sz="1400" b="1" dirty="0">
                <a:solidFill>
                  <a:schemeClr val="accent6">
                    <a:lumMod val="75000"/>
                  </a:schemeClr>
                </a:solidFill>
              </a:rPr>
              <a:t>Engineered-prompt</a:t>
            </a:r>
            <a:endParaRPr lang="en-US" sz="1400" b="1" dirty="0">
              <a:solidFill>
                <a:srgbClr val="92D050"/>
              </a:solidFill>
            </a:endParaRPr>
          </a:p>
        </p:txBody>
      </p:sp>
      <p:sp>
        <p:nvSpPr>
          <p:cNvPr id="5" name="Right Arrow 4">
            <a:extLst>
              <a:ext uri="{FF2B5EF4-FFF2-40B4-BE49-F238E27FC236}">
                <a16:creationId xmlns:a16="http://schemas.microsoft.com/office/drawing/2014/main" id="{ED5D2670-8C17-C8D5-3AC3-DC0FBC5941A6}"/>
              </a:ext>
            </a:extLst>
          </p:cNvPr>
          <p:cNvSpPr/>
          <p:nvPr/>
        </p:nvSpPr>
        <p:spPr>
          <a:xfrm>
            <a:off x="3266441" y="2300286"/>
            <a:ext cx="978408" cy="48463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1C6E543B-46DE-04DE-9A25-B818EEC4B345}"/>
              </a:ext>
            </a:extLst>
          </p:cNvPr>
          <p:cNvSpPr/>
          <p:nvPr/>
        </p:nvSpPr>
        <p:spPr>
          <a:xfrm rot="10800000">
            <a:off x="6865176" y="2299237"/>
            <a:ext cx="978408" cy="484632"/>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1" name="Alternate Process 20">
            <a:extLst>
              <a:ext uri="{FF2B5EF4-FFF2-40B4-BE49-F238E27FC236}">
                <a16:creationId xmlns:a16="http://schemas.microsoft.com/office/drawing/2014/main" id="{C21C9BB2-13D5-449A-A55F-6DC5021436F4}"/>
              </a:ext>
            </a:extLst>
          </p:cNvPr>
          <p:cNvSpPr/>
          <p:nvPr/>
        </p:nvSpPr>
        <p:spPr>
          <a:xfrm>
            <a:off x="7998565" y="3935392"/>
            <a:ext cx="2199535" cy="1360508"/>
          </a:xfrm>
          <a:prstGeom prst="flowChartAlternateProcess">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b="1" dirty="0"/>
              <a:t>Discuss</a:t>
            </a:r>
          </a:p>
        </p:txBody>
      </p:sp>
      <p:pic>
        <p:nvPicPr>
          <p:cNvPr id="14" name="Graphic 13" descr="Head with gears outline">
            <a:extLst>
              <a:ext uri="{FF2B5EF4-FFF2-40B4-BE49-F238E27FC236}">
                <a16:creationId xmlns:a16="http://schemas.microsoft.com/office/drawing/2014/main" id="{258989FA-ACA9-CFAE-A561-B4F855DD94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98565" y="3935392"/>
            <a:ext cx="914400" cy="914400"/>
          </a:xfrm>
          <a:prstGeom prst="rect">
            <a:avLst/>
          </a:prstGeom>
        </p:spPr>
      </p:pic>
      <p:pic>
        <p:nvPicPr>
          <p:cNvPr id="16" name="Graphic 15" descr="Head with gears with solid fill">
            <a:extLst>
              <a:ext uri="{FF2B5EF4-FFF2-40B4-BE49-F238E27FC236}">
                <a16:creationId xmlns:a16="http://schemas.microsoft.com/office/drawing/2014/main" id="{7986FE60-C590-D2E4-9E15-3E57EF9ECEA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flipH="1">
            <a:off x="9283700" y="4292245"/>
            <a:ext cx="914400" cy="914400"/>
          </a:xfrm>
          <a:prstGeom prst="rect">
            <a:avLst/>
          </a:prstGeom>
        </p:spPr>
      </p:pic>
      <p:pic>
        <p:nvPicPr>
          <p:cNvPr id="43" name="Audio 42">
            <a:extLst>
              <a:ext uri="{FF2B5EF4-FFF2-40B4-BE49-F238E27FC236}">
                <a16:creationId xmlns:a16="http://schemas.microsoft.com/office/drawing/2014/main" id="{0FE2B3EB-5281-EB88-EEEA-502ABF9B4BD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19712080"/>
      </p:ext>
    </p:extLst>
  </p:cSld>
  <p:clrMapOvr>
    <a:masterClrMapping/>
  </p:clrMapOvr>
  <mc:AlternateContent xmlns:mc="http://schemas.openxmlformats.org/markup-compatibility/2006">
    <mc:Choice xmlns:p14="http://schemas.microsoft.com/office/powerpoint/2010/main" Requires="p14">
      <p:transition spd="slow" p14:dur="2000" advTm="19447"/>
    </mc:Choice>
    <mc:Fallback>
      <p:transition spd="slow" advTm="19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365FF-1D72-50B9-D055-F39CD51CAC60}"/>
              </a:ext>
            </a:extLst>
          </p:cNvPr>
          <p:cNvSpPr>
            <a:spLocks noGrp="1"/>
          </p:cNvSpPr>
          <p:nvPr>
            <p:ph type="title"/>
          </p:nvPr>
        </p:nvSpPr>
        <p:spPr>
          <a:xfrm>
            <a:off x="279400" y="217686"/>
            <a:ext cx="10515600" cy="950431"/>
          </a:xfrm>
        </p:spPr>
        <p:txBody>
          <a:bodyPr/>
          <a:lstStyle/>
          <a:p>
            <a:pPr algn="l"/>
            <a:r>
              <a:rPr lang="en-US" sz="6000" b="0" dirty="0">
                <a:solidFill>
                  <a:srgbClr val="006A4D"/>
                </a:solidFill>
                <a:latin typeface="Aptos" panose="020B0004020202020204" pitchFamily="34" charset="0"/>
              </a:rPr>
              <a:t>AID: AI Discoveries</a:t>
            </a:r>
          </a:p>
        </p:txBody>
      </p:sp>
      <p:pic>
        <p:nvPicPr>
          <p:cNvPr id="6" name="Picture 5" descr="A logo for a company&#10;&#10;AI-generated content may be incorrect.">
            <a:extLst>
              <a:ext uri="{FF2B5EF4-FFF2-40B4-BE49-F238E27FC236}">
                <a16:creationId xmlns:a16="http://schemas.microsoft.com/office/drawing/2014/main" id="{883F407C-E299-F433-79B4-35A1CDE4089F}"/>
              </a:ext>
            </a:extLst>
          </p:cNvPr>
          <p:cNvPicPr>
            <a:picLocks noChangeAspect="1"/>
          </p:cNvPicPr>
          <p:nvPr/>
        </p:nvPicPr>
        <p:blipFill>
          <a:blip r:embed="rId5"/>
          <a:stretch>
            <a:fillRect/>
          </a:stretch>
        </p:blipFill>
        <p:spPr>
          <a:xfrm>
            <a:off x="38513657" y="9100964"/>
            <a:ext cx="3853618" cy="2734825"/>
          </a:xfrm>
          <a:prstGeom prst="rect">
            <a:avLst/>
          </a:prstGeom>
        </p:spPr>
      </p:pic>
      <p:graphicFrame>
        <p:nvGraphicFramePr>
          <p:cNvPr id="7" name="Diagram 6">
            <a:extLst>
              <a:ext uri="{FF2B5EF4-FFF2-40B4-BE49-F238E27FC236}">
                <a16:creationId xmlns:a16="http://schemas.microsoft.com/office/drawing/2014/main" id="{10FCC580-FD91-0FE2-9F32-3C14BDE98221}"/>
              </a:ext>
            </a:extLst>
          </p:cNvPr>
          <p:cNvGraphicFramePr/>
          <p:nvPr>
            <p:extLst>
              <p:ext uri="{D42A27DB-BD31-4B8C-83A1-F6EECF244321}">
                <p14:modId xmlns:p14="http://schemas.microsoft.com/office/powerpoint/2010/main" val="2484584435"/>
              </p:ext>
            </p:extLst>
          </p:nvPr>
        </p:nvGraphicFramePr>
        <p:xfrm>
          <a:off x="3309257" y="13272535"/>
          <a:ext cx="12453256" cy="123552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a:extLst>
              <a:ext uri="{FF2B5EF4-FFF2-40B4-BE49-F238E27FC236}">
                <a16:creationId xmlns:a16="http://schemas.microsoft.com/office/drawing/2014/main" id="{968FE744-76EE-2AA3-7993-26A995D3DC5C}"/>
              </a:ext>
            </a:extLst>
          </p:cNvPr>
          <p:cNvGraphicFramePr/>
          <p:nvPr>
            <p:extLst>
              <p:ext uri="{D42A27DB-BD31-4B8C-83A1-F6EECF244321}">
                <p14:modId xmlns:p14="http://schemas.microsoft.com/office/powerpoint/2010/main" val="2484584435"/>
              </p:ext>
            </p:extLst>
          </p:nvPr>
        </p:nvGraphicFramePr>
        <p:xfrm>
          <a:off x="3461657" y="13424935"/>
          <a:ext cx="12453256" cy="1235528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9" name="Diagram 8">
            <a:extLst>
              <a:ext uri="{FF2B5EF4-FFF2-40B4-BE49-F238E27FC236}">
                <a16:creationId xmlns:a16="http://schemas.microsoft.com/office/drawing/2014/main" id="{0689EF1E-B1D4-B62A-DBF6-09D2020E6FA5}"/>
              </a:ext>
            </a:extLst>
          </p:cNvPr>
          <p:cNvGraphicFramePr/>
          <p:nvPr>
            <p:extLst>
              <p:ext uri="{D42A27DB-BD31-4B8C-83A1-F6EECF244321}">
                <p14:modId xmlns:p14="http://schemas.microsoft.com/office/powerpoint/2010/main" val="2129548942"/>
              </p:ext>
            </p:extLst>
          </p:nvPr>
        </p:nvGraphicFramePr>
        <p:xfrm>
          <a:off x="3614057" y="13577335"/>
          <a:ext cx="12453256" cy="12355286"/>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12" name="Diagram 11">
            <a:extLst>
              <a:ext uri="{FF2B5EF4-FFF2-40B4-BE49-F238E27FC236}">
                <a16:creationId xmlns:a16="http://schemas.microsoft.com/office/drawing/2014/main" id="{1400FEB7-8A2C-C367-371B-7C3BA095F87C}"/>
              </a:ext>
            </a:extLst>
          </p:cNvPr>
          <p:cNvGraphicFramePr/>
          <p:nvPr>
            <p:extLst>
              <p:ext uri="{D42A27DB-BD31-4B8C-83A1-F6EECF244321}">
                <p14:modId xmlns:p14="http://schemas.microsoft.com/office/powerpoint/2010/main" val="446928354"/>
              </p:ext>
            </p:extLst>
          </p:nvPr>
        </p:nvGraphicFramePr>
        <p:xfrm>
          <a:off x="115207" y="1437170"/>
          <a:ext cx="6997700" cy="995915"/>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graphicFrame>
        <p:nvGraphicFramePr>
          <p:cNvPr id="13" name="Diagram 12">
            <a:extLst>
              <a:ext uri="{FF2B5EF4-FFF2-40B4-BE49-F238E27FC236}">
                <a16:creationId xmlns:a16="http://schemas.microsoft.com/office/drawing/2014/main" id="{CD056711-88B1-A5C9-BF95-62A25B6F07F9}"/>
              </a:ext>
            </a:extLst>
          </p:cNvPr>
          <p:cNvGraphicFramePr/>
          <p:nvPr>
            <p:extLst>
              <p:ext uri="{D42A27DB-BD31-4B8C-83A1-F6EECF244321}">
                <p14:modId xmlns:p14="http://schemas.microsoft.com/office/powerpoint/2010/main" val="3521644554"/>
              </p:ext>
            </p:extLst>
          </p:nvPr>
        </p:nvGraphicFramePr>
        <p:xfrm>
          <a:off x="444500" y="2585485"/>
          <a:ext cx="7226073" cy="995915"/>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graphicFrame>
        <p:nvGraphicFramePr>
          <p:cNvPr id="14" name="Diagram 13">
            <a:extLst>
              <a:ext uri="{FF2B5EF4-FFF2-40B4-BE49-F238E27FC236}">
                <a16:creationId xmlns:a16="http://schemas.microsoft.com/office/drawing/2014/main" id="{EB90BD67-B3AF-F0BE-8C4A-4D28DF91704B}"/>
              </a:ext>
            </a:extLst>
          </p:cNvPr>
          <p:cNvGraphicFramePr/>
          <p:nvPr>
            <p:extLst>
              <p:ext uri="{D42A27DB-BD31-4B8C-83A1-F6EECF244321}">
                <p14:modId xmlns:p14="http://schemas.microsoft.com/office/powerpoint/2010/main" val="1632953472"/>
              </p:ext>
            </p:extLst>
          </p:nvPr>
        </p:nvGraphicFramePr>
        <p:xfrm>
          <a:off x="1016227" y="3733800"/>
          <a:ext cx="6921501" cy="995915"/>
        </p:xfrm>
        <a:graphic>
          <a:graphicData uri="http://schemas.openxmlformats.org/drawingml/2006/diagram">
            <dgm:relIds xmlns:dgm="http://schemas.openxmlformats.org/drawingml/2006/diagram" xmlns:r="http://schemas.openxmlformats.org/officeDocument/2006/relationships" r:dm="rId31" r:lo="rId32" r:qs="rId33" r:cs="rId34"/>
          </a:graphicData>
        </a:graphic>
      </p:graphicFrame>
      <p:graphicFrame>
        <p:nvGraphicFramePr>
          <p:cNvPr id="15" name="Diagram 14">
            <a:extLst>
              <a:ext uri="{FF2B5EF4-FFF2-40B4-BE49-F238E27FC236}">
                <a16:creationId xmlns:a16="http://schemas.microsoft.com/office/drawing/2014/main" id="{65D3067E-2A90-9DE1-8FBC-CB777DCC0141}"/>
              </a:ext>
            </a:extLst>
          </p:cNvPr>
          <p:cNvGraphicFramePr/>
          <p:nvPr>
            <p:extLst>
              <p:ext uri="{D42A27DB-BD31-4B8C-83A1-F6EECF244321}">
                <p14:modId xmlns:p14="http://schemas.microsoft.com/office/powerpoint/2010/main" val="3728258460"/>
              </p:ext>
            </p:extLst>
          </p:nvPr>
        </p:nvGraphicFramePr>
        <p:xfrm>
          <a:off x="1467077" y="4882115"/>
          <a:ext cx="6604000" cy="827570"/>
        </p:xfrm>
        <a:graphic>
          <a:graphicData uri="http://schemas.openxmlformats.org/drawingml/2006/diagram">
            <dgm:relIds xmlns:dgm="http://schemas.openxmlformats.org/drawingml/2006/diagram" xmlns:r="http://schemas.openxmlformats.org/officeDocument/2006/relationships" r:dm="rId36" r:lo="rId37" r:qs="rId38" r:cs="rId39"/>
          </a:graphicData>
        </a:graphic>
      </p:graphicFrame>
      <p:sp>
        <p:nvSpPr>
          <p:cNvPr id="16" name="TextBox 15">
            <a:extLst>
              <a:ext uri="{FF2B5EF4-FFF2-40B4-BE49-F238E27FC236}">
                <a16:creationId xmlns:a16="http://schemas.microsoft.com/office/drawing/2014/main" id="{9BB70040-BF02-83DB-C73E-24B2094DEFC3}"/>
              </a:ext>
            </a:extLst>
          </p:cNvPr>
          <p:cNvSpPr txBox="1"/>
          <p:nvPr/>
        </p:nvSpPr>
        <p:spPr>
          <a:xfrm>
            <a:off x="7556500" y="1185357"/>
            <a:ext cx="3668486" cy="4031873"/>
          </a:xfrm>
          <a:prstGeom prst="rect">
            <a:avLst/>
          </a:prstGeom>
          <a:noFill/>
        </p:spPr>
        <p:txBody>
          <a:bodyPr wrap="square" rtlCol="0">
            <a:spAutoFit/>
          </a:bodyPr>
          <a:lstStyle/>
          <a:p>
            <a:endParaRPr lang="en-US" sz="1600" dirty="0">
              <a:solidFill>
                <a:schemeClr val="tx1">
                  <a:lumMod val="65000"/>
                  <a:lumOff val="35000"/>
                </a:schemeClr>
              </a:solidFill>
              <a:latin typeface="Aptos" panose="020B0004020202020204" pitchFamily="34" charset="0"/>
            </a:endParaRPr>
          </a:p>
          <a:p>
            <a:r>
              <a:rPr lang="en-US" sz="1600" dirty="0">
                <a:solidFill>
                  <a:schemeClr val="tx1">
                    <a:lumMod val="65000"/>
                    <a:lumOff val="35000"/>
                  </a:schemeClr>
                </a:solidFill>
                <a:latin typeface="Aptos" panose="020B0004020202020204" pitchFamily="34" charset="0"/>
              </a:rPr>
              <a:t>Major: Health Sciences</a:t>
            </a:r>
          </a:p>
          <a:p>
            <a:r>
              <a:rPr lang="en-US" sz="1600" dirty="0">
                <a:solidFill>
                  <a:schemeClr val="tx1">
                    <a:lumMod val="65000"/>
                    <a:lumOff val="35000"/>
                  </a:schemeClr>
                </a:solidFill>
                <a:latin typeface="Aptos" panose="020B0004020202020204" pitchFamily="34" charset="0"/>
              </a:rPr>
              <a:t>Minor: Biology</a:t>
            </a:r>
          </a:p>
          <a:p>
            <a:r>
              <a:rPr lang="en-US" sz="1600" dirty="0">
                <a:solidFill>
                  <a:schemeClr val="tx1">
                    <a:lumMod val="65000"/>
                    <a:lumOff val="35000"/>
                  </a:schemeClr>
                </a:solidFill>
                <a:latin typeface="Aptos" panose="020B0004020202020204" pitchFamily="34" charset="0"/>
              </a:rPr>
              <a:t>Career interest: doctor</a:t>
            </a:r>
          </a:p>
          <a:p>
            <a:endParaRPr lang="en-US" sz="1600" dirty="0">
              <a:solidFill>
                <a:schemeClr val="tx1">
                  <a:lumMod val="65000"/>
                  <a:lumOff val="35000"/>
                </a:schemeClr>
              </a:solidFill>
              <a:latin typeface="Aptos" panose="020B0004020202020204" pitchFamily="34" charset="0"/>
            </a:endParaRPr>
          </a:p>
          <a:p>
            <a:endParaRPr lang="en-US" sz="1600" dirty="0">
              <a:solidFill>
                <a:schemeClr val="tx1">
                  <a:lumMod val="65000"/>
                  <a:lumOff val="35000"/>
                </a:schemeClr>
              </a:solidFill>
              <a:latin typeface="Aptos" panose="020B0004020202020204" pitchFamily="34" charset="0"/>
            </a:endParaRPr>
          </a:p>
          <a:p>
            <a:r>
              <a:rPr lang="en-US" sz="1600" dirty="0">
                <a:solidFill>
                  <a:schemeClr val="tx1">
                    <a:lumMod val="65000"/>
                    <a:lumOff val="35000"/>
                  </a:schemeClr>
                </a:solidFill>
                <a:latin typeface="Aptos" panose="020B0004020202020204" pitchFamily="34" charset="0"/>
              </a:rPr>
              <a:t>     Course Buddy: BIO xxx  </a:t>
            </a:r>
          </a:p>
          <a:p>
            <a:r>
              <a:rPr lang="en-US" sz="1600" dirty="0">
                <a:solidFill>
                  <a:schemeClr val="tx1">
                    <a:lumMod val="65000"/>
                    <a:lumOff val="35000"/>
                  </a:schemeClr>
                </a:solidFill>
                <a:latin typeface="Aptos" panose="020B0004020202020204" pitchFamily="34" charset="0"/>
              </a:rPr>
              <a:t>     (Introductory Microbiology)</a:t>
            </a:r>
          </a:p>
          <a:p>
            <a:endParaRPr lang="en-US" sz="1600" dirty="0">
              <a:solidFill>
                <a:schemeClr val="tx1">
                  <a:lumMod val="65000"/>
                  <a:lumOff val="35000"/>
                </a:schemeClr>
              </a:solidFill>
              <a:latin typeface="Aptos" panose="020B0004020202020204" pitchFamily="34" charset="0"/>
            </a:endParaRPr>
          </a:p>
          <a:p>
            <a:endParaRPr lang="en-US" sz="1600" dirty="0">
              <a:solidFill>
                <a:schemeClr val="tx1">
                  <a:lumMod val="65000"/>
                  <a:lumOff val="35000"/>
                </a:schemeClr>
              </a:solidFill>
              <a:latin typeface="Aptos" panose="020B0004020202020204" pitchFamily="34" charset="0"/>
            </a:endParaRPr>
          </a:p>
          <a:p>
            <a:endParaRPr lang="en-US" sz="1600" dirty="0">
              <a:solidFill>
                <a:schemeClr val="tx1">
                  <a:lumMod val="65000"/>
                  <a:lumOff val="35000"/>
                </a:schemeClr>
              </a:solidFill>
              <a:latin typeface="Aptos" panose="020B0004020202020204" pitchFamily="34" charset="0"/>
            </a:endParaRPr>
          </a:p>
          <a:p>
            <a:r>
              <a:rPr lang="en-US" sz="1600" dirty="0">
                <a:solidFill>
                  <a:schemeClr val="tx1">
                    <a:lumMod val="65000"/>
                    <a:lumOff val="35000"/>
                  </a:schemeClr>
                </a:solidFill>
                <a:latin typeface="Aptos" panose="020B0004020202020204" pitchFamily="34" charset="0"/>
              </a:rPr>
              <a:t>            Topic: Plant growth</a:t>
            </a:r>
          </a:p>
          <a:p>
            <a:r>
              <a:rPr lang="en-US" sz="1600" dirty="0">
                <a:solidFill>
                  <a:schemeClr val="tx1">
                    <a:lumMod val="65000"/>
                    <a:lumOff val="35000"/>
                  </a:schemeClr>
                </a:solidFill>
                <a:latin typeface="Aptos" panose="020B0004020202020204" pitchFamily="34" charset="0"/>
              </a:rPr>
              <a:t>            SI: one-way ANOVA</a:t>
            </a:r>
          </a:p>
          <a:p>
            <a:endParaRPr lang="en-US" sz="1600" dirty="0">
              <a:solidFill>
                <a:schemeClr val="tx1">
                  <a:lumMod val="65000"/>
                  <a:lumOff val="35000"/>
                </a:schemeClr>
              </a:solidFill>
              <a:latin typeface="Aptos" panose="020B0004020202020204" pitchFamily="34" charset="0"/>
            </a:endParaRPr>
          </a:p>
          <a:p>
            <a:r>
              <a:rPr lang="en-US" sz="1600" dirty="0">
                <a:solidFill>
                  <a:schemeClr val="tx1">
                    <a:lumMod val="65000"/>
                    <a:lumOff val="35000"/>
                  </a:schemeClr>
                </a:solidFill>
                <a:latin typeface="Aptos" panose="020B0004020202020204" pitchFamily="34" charset="0"/>
              </a:rPr>
              <a:t>  </a:t>
            </a:r>
          </a:p>
          <a:p>
            <a:r>
              <a:rPr lang="en-US" sz="1600" dirty="0">
                <a:solidFill>
                  <a:schemeClr val="tx1">
                    <a:lumMod val="65000"/>
                    <a:lumOff val="35000"/>
                  </a:schemeClr>
                </a:solidFill>
                <a:latin typeface="Aptos" panose="020B0004020202020204" pitchFamily="34" charset="0"/>
              </a:rPr>
              <a:t>                   ChatGPT activity</a:t>
            </a:r>
          </a:p>
        </p:txBody>
      </p:sp>
      <p:pic>
        <p:nvPicPr>
          <p:cNvPr id="39" name="Audio 38">
            <a:extLst>
              <a:ext uri="{FF2B5EF4-FFF2-40B4-BE49-F238E27FC236}">
                <a16:creationId xmlns:a16="http://schemas.microsoft.com/office/drawing/2014/main" id="{13BE44F0-62E4-A355-BB0D-96F76B7A182F}"/>
              </a:ext>
            </a:extLst>
          </p:cNvPr>
          <p:cNvPicPr>
            <a:picLocks noChangeAspect="1"/>
          </p:cNvPicPr>
          <p:nvPr>
            <a:audioFile r:link="rId2"/>
            <p:extLst>
              <p:ext uri="{DAA4B4D4-6D71-4841-9C94-3DE7FCFB9230}">
                <p14:media xmlns:p14="http://schemas.microsoft.com/office/powerpoint/2010/main" r:embed="rId1"/>
              </p:ext>
            </p:extLst>
          </p:nvPr>
        </p:nvPicPr>
        <p:blipFill>
          <a:blip r:embed="rId41"/>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926214207"/>
      </p:ext>
    </p:extLst>
  </p:cSld>
  <p:clrMapOvr>
    <a:masterClrMapping/>
  </p:clrMapOvr>
  <mc:AlternateContent xmlns:mc="http://schemas.openxmlformats.org/markup-compatibility/2006">
    <mc:Choice xmlns:p14="http://schemas.microsoft.com/office/powerpoint/2010/main" Requires="p14">
      <p:transition spd="slow" p14:dur="2000" advTm="30276"/>
    </mc:Choice>
    <mc:Fallback>
      <p:transition spd="slow" advTm="30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37D4F-8660-6B86-D013-ECF427E25C4A}"/>
              </a:ext>
            </a:extLst>
          </p:cNvPr>
          <p:cNvSpPr>
            <a:spLocks noGrp="1"/>
          </p:cNvSpPr>
          <p:nvPr>
            <p:ph type="title"/>
          </p:nvPr>
        </p:nvSpPr>
        <p:spPr>
          <a:xfrm>
            <a:off x="411711" y="258344"/>
            <a:ext cx="10515600" cy="797838"/>
          </a:xfrm>
        </p:spPr>
        <p:txBody>
          <a:bodyPr/>
          <a:lstStyle/>
          <a:p>
            <a:pPr algn="l"/>
            <a:r>
              <a:rPr lang="en-US" sz="5400" b="0" dirty="0">
                <a:solidFill>
                  <a:srgbClr val="006A4D"/>
                </a:solidFill>
                <a:latin typeface="Aptos" panose="020B0004020202020204" pitchFamily="34" charset="0"/>
              </a:rPr>
              <a:t>AID</a:t>
            </a:r>
          </a:p>
        </p:txBody>
      </p:sp>
      <p:sp>
        <p:nvSpPr>
          <p:cNvPr id="5" name="Rounded Rectangle 4">
            <a:extLst>
              <a:ext uri="{FF2B5EF4-FFF2-40B4-BE49-F238E27FC236}">
                <a16:creationId xmlns:a16="http://schemas.microsoft.com/office/drawing/2014/main" id="{C60E13D0-7631-5566-D7F9-7A4563040D47}"/>
              </a:ext>
            </a:extLst>
          </p:cNvPr>
          <p:cNvSpPr/>
          <p:nvPr/>
        </p:nvSpPr>
        <p:spPr>
          <a:xfrm>
            <a:off x="484784" y="1396490"/>
            <a:ext cx="2081212" cy="1473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200"/>
              </a:spcAft>
            </a:pPr>
            <a:r>
              <a:rPr lang="en-US" b="1" dirty="0">
                <a:solidFill>
                  <a:srgbClr val="7030A0"/>
                </a:solidFill>
              </a:rPr>
              <a:t>Course Buddy</a:t>
            </a:r>
          </a:p>
          <a:p>
            <a:pPr algn="ctr"/>
            <a:r>
              <a:rPr lang="en-US" sz="1200" dirty="0">
                <a:solidFill>
                  <a:schemeClr val="tx1">
                    <a:lumMod val="50000"/>
                    <a:lumOff val="50000"/>
                  </a:schemeClr>
                </a:solidFill>
                <a:latin typeface="Aptos" panose="020B0004020202020204" pitchFamily="34" charset="0"/>
              </a:rPr>
              <a:t>Gather syllabi from courses in students’ discipline or ask student to select course </a:t>
            </a:r>
          </a:p>
          <a:p>
            <a:pPr algn="ctr"/>
            <a:r>
              <a:rPr lang="en-US" sz="1200" b="1" dirty="0">
                <a:solidFill>
                  <a:schemeClr val="accent2">
                    <a:lumMod val="75000"/>
                  </a:schemeClr>
                </a:solidFill>
                <a:latin typeface="Aptos" panose="020B0004020202020204" pitchFamily="34" charset="0"/>
              </a:rPr>
              <a:t>    </a:t>
            </a:r>
            <a:r>
              <a:rPr lang="en-US" sz="1400" b="1" dirty="0">
                <a:solidFill>
                  <a:schemeClr val="accent2">
                    <a:lumMod val="75000"/>
                  </a:schemeClr>
                </a:solidFill>
                <a:latin typeface="Aptos" panose="020B0004020202020204" pitchFamily="34" charset="0"/>
              </a:rPr>
              <a:t>Biology</a:t>
            </a:r>
          </a:p>
        </p:txBody>
      </p:sp>
      <p:sp>
        <p:nvSpPr>
          <p:cNvPr id="6" name="Rounded Rectangle 5">
            <a:extLst>
              <a:ext uri="{FF2B5EF4-FFF2-40B4-BE49-F238E27FC236}">
                <a16:creationId xmlns:a16="http://schemas.microsoft.com/office/drawing/2014/main" id="{909058C7-0346-2D9D-CD4E-B50F52DC0D42}"/>
              </a:ext>
            </a:extLst>
          </p:cNvPr>
          <p:cNvSpPr/>
          <p:nvPr/>
        </p:nvSpPr>
        <p:spPr>
          <a:xfrm>
            <a:off x="2748758" y="1396490"/>
            <a:ext cx="2069106" cy="1473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200"/>
              </a:spcAft>
            </a:pPr>
            <a:r>
              <a:rPr lang="en-US" b="1" dirty="0">
                <a:solidFill>
                  <a:srgbClr val="7030A0"/>
                </a:solidFill>
              </a:rPr>
              <a:t>Topic</a:t>
            </a:r>
          </a:p>
          <a:p>
            <a:pPr algn="ctr"/>
            <a:r>
              <a:rPr lang="en-US" sz="1200" dirty="0">
                <a:solidFill>
                  <a:schemeClr val="tx1">
                    <a:lumMod val="50000"/>
                    <a:lumOff val="50000"/>
                  </a:schemeClr>
                </a:solidFill>
                <a:latin typeface="Aptos" panose="020B0004020202020204" pitchFamily="34" charset="0"/>
              </a:rPr>
              <a:t>Identify key topic from course buddy. This is setting the context of the problem</a:t>
            </a:r>
          </a:p>
          <a:p>
            <a:pPr algn="ctr"/>
            <a:r>
              <a:rPr lang="en-US" sz="1400" b="1" dirty="0">
                <a:solidFill>
                  <a:schemeClr val="accent2">
                    <a:lumMod val="75000"/>
                  </a:schemeClr>
                </a:solidFill>
                <a:latin typeface="Aptos" panose="020B0004020202020204" pitchFamily="34" charset="0"/>
              </a:rPr>
              <a:t>Plant growth</a:t>
            </a:r>
          </a:p>
        </p:txBody>
      </p:sp>
      <p:sp>
        <p:nvSpPr>
          <p:cNvPr id="7" name="Rounded Rectangle 6">
            <a:extLst>
              <a:ext uri="{FF2B5EF4-FFF2-40B4-BE49-F238E27FC236}">
                <a16:creationId xmlns:a16="http://schemas.microsoft.com/office/drawing/2014/main" id="{1D5FE18D-9DD1-FC58-C587-5A447FB48589}"/>
              </a:ext>
            </a:extLst>
          </p:cNvPr>
          <p:cNvSpPr/>
          <p:nvPr/>
        </p:nvSpPr>
        <p:spPr>
          <a:xfrm>
            <a:off x="5021660" y="1396490"/>
            <a:ext cx="2081212" cy="14731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200"/>
              </a:spcAft>
            </a:pPr>
            <a:r>
              <a:rPr lang="en-US" b="1" dirty="0">
                <a:solidFill>
                  <a:srgbClr val="7030A0"/>
                </a:solidFill>
              </a:rPr>
              <a:t>Statistical Method</a:t>
            </a:r>
          </a:p>
          <a:p>
            <a:pPr lvl="0" algn="ctr"/>
            <a:r>
              <a:rPr lang="en-US" sz="1200" dirty="0">
                <a:solidFill>
                  <a:schemeClr val="tx1">
                    <a:lumMod val="50000"/>
                    <a:lumOff val="50000"/>
                  </a:schemeClr>
                </a:solidFill>
                <a:latin typeface="Aptos" panose="020B0004020202020204" pitchFamily="34" charset="0"/>
              </a:rPr>
              <a:t>Select inferential method learned. </a:t>
            </a:r>
          </a:p>
          <a:p>
            <a:pPr lvl="0" algn="just"/>
            <a:endParaRPr lang="en-US" sz="1200" dirty="0">
              <a:solidFill>
                <a:schemeClr val="tx1">
                  <a:lumMod val="50000"/>
                  <a:lumOff val="50000"/>
                </a:schemeClr>
              </a:solidFill>
              <a:latin typeface="Aptos" panose="020B0004020202020204" pitchFamily="34" charset="0"/>
            </a:endParaRPr>
          </a:p>
          <a:p>
            <a:pPr lvl="0" algn="just"/>
            <a:endParaRPr lang="en-US" sz="1200" dirty="0">
              <a:solidFill>
                <a:schemeClr val="tx1">
                  <a:lumMod val="50000"/>
                  <a:lumOff val="50000"/>
                </a:schemeClr>
              </a:solidFill>
              <a:latin typeface="Aptos" panose="020B0004020202020204" pitchFamily="34" charset="0"/>
            </a:endParaRPr>
          </a:p>
          <a:p>
            <a:pPr lvl="0" algn="ctr"/>
            <a:r>
              <a:rPr lang="en-US" sz="1400" b="1" dirty="0">
                <a:solidFill>
                  <a:schemeClr val="accent2">
                    <a:lumMod val="75000"/>
                  </a:schemeClr>
                </a:solidFill>
                <a:latin typeface="Aptos" panose="020B0004020202020204" pitchFamily="34" charset="0"/>
              </a:rPr>
              <a:t>One-way ANOVA</a:t>
            </a:r>
          </a:p>
        </p:txBody>
      </p:sp>
      <p:sp>
        <p:nvSpPr>
          <p:cNvPr id="8" name="Rounded Rectangle 7">
            <a:extLst>
              <a:ext uri="{FF2B5EF4-FFF2-40B4-BE49-F238E27FC236}">
                <a16:creationId xmlns:a16="http://schemas.microsoft.com/office/drawing/2014/main" id="{1C871D2D-31D0-564F-AF88-1419DF7EE2E5}"/>
              </a:ext>
            </a:extLst>
          </p:cNvPr>
          <p:cNvSpPr/>
          <p:nvPr/>
        </p:nvSpPr>
        <p:spPr>
          <a:xfrm>
            <a:off x="7277300" y="1377312"/>
            <a:ext cx="2642194" cy="14731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spcAft>
                <a:spcPts val="200"/>
              </a:spcAft>
            </a:pPr>
            <a:r>
              <a:rPr lang="en-US" b="1" dirty="0">
                <a:solidFill>
                  <a:srgbClr val="7030A0"/>
                </a:solidFill>
              </a:rPr>
              <a:t>Linking with AI</a:t>
            </a:r>
            <a:r>
              <a:rPr lang="en-US" dirty="0">
                <a:solidFill>
                  <a:srgbClr val="7030A0"/>
                </a:solidFill>
                <a:latin typeface="Aptos" panose="020B0004020202020204" pitchFamily="34" charset="0"/>
              </a:rPr>
              <a:t> </a:t>
            </a:r>
          </a:p>
          <a:p>
            <a:pPr algn="ctr"/>
            <a:r>
              <a:rPr lang="en-US" sz="1200" dirty="0">
                <a:solidFill>
                  <a:schemeClr val="tx1">
                    <a:lumMod val="50000"/>
                    <a:lumOff val="50000"/>
                  </a:schemeClr>
                </a:solidFill>
                <a:latin typeface="Aptos" panose="020B0004020202020204" pitchFamily="34" charset="0"/>
              </a:rPr>
              <a:t>Use AI to connect topic &amp; statistical method. Prompt design: template provided by instructor or student</a:t>
            </a:r>
            <a:r>
              <a:rPr lang="en-US" dirty="0">
                <a:solidFill>
                  <a:schemeClr val="tx1">
                    <a:lumMod val="50000"/>
                    <a:lumOff val="50000"/>
                  </a:schemeClr>
                </a:solidFill>
                <a:latin typeface="Aptos" panose="020B0004020202020204" pitchFamily="34" charset="0"/>
              </a:rPr>
              <a:t>.</a:t>
            </a:r>
          </a:p>
          <a:p>
            <a:pPr algn="ctr"/>
            <a:r>
              <a:rPr lang="en-US" sz="1400" b="1" dirty="0">
                <a:solidFill>
                  <a:schemeClr val="accent2">
                    <a:lumMod val="75000"/>
                  </a:schemeClr>
                </a:solidFill>
                <a:latin typeface="Aptos" panose="020B0004020202020204" pitchFamily="34" charset="0"/>
              </a:rPr>
              <a:t>ChatGPT</a:t>
            </a:r>
          </a:p>
        </p:txBody>
      </p:sp>
      <p:sp>
        <p:nvSpPr>
          <p:cNvPr id="9" name="Rounded Rectangle 8">
            <a:extLst>
              <a:ext uri="{FF2B5EF4-FFF2-40B4-BE49-F238E27FC236}">
                <a16:creationId xmlns:a16="http://schemas.microsoft.com/office/drawing/2014/main" id="{5DAB6898-9B68-9538-0D26-58F24F14BD25}"/>
              </a:ext>
            </a:extLst>
          </p:cNvPr>
          <p:cNvSpPr/>
          <p:nvPr/>
        </p:nvSpPr>
        <p:spPr>
          <a:xfrm>
            <a:off x="2178398" y="3493268"/>
            <a:ext cx="8528050" cy="1632919"/>
          </a:xfrm>
          <a:prstGeom prst="roundRect">
            <a:avLst/>
          </a:prstGeom>
          <a:solidFill>
            <a:srgbClr val="FAC747"/>
          </a:solidFill>
          <a:ln>
            <a:solidFill>
              <a:srgbClr val="7030A0"/>
            </a:solidFill>
          </a:ln>
        </p:spPr>
        <p:style>
          <a:lnRef idx="1">
            <a:schemeClr val="accent2"/>
          </a:lnRef>
          <a:fillRef idx="3">
            <a:schemeClr val="accent2"/>
          </a:fillRef>
          <a:effectRef idx="2">
            <a:schemeClr val="accent2"/>
          </a:effectRef>
          <a:fontRef idx="minor">
            <a:schemeClr val="lt1"/>
          </a:fontRef>
        </p:style>
        <p:txBody>
          <a:bodyPr rtlCol="0" anchor="ctr"/>
          <a:lstStyle/>
          <a:p>
            <a:pPr algn="just">
              <a:spcBef>
                <a:spcPts val="600"/>
              </a:spcBef>
              <a:spcAft>
                <a:spcPts val="600"/>
              </a:spcAft>
            </a:pPr>
            <a:r>
              <a:rPr lang="en-US" sz="1400" b="1" i="1">
                <a:latin typeface="Aptos" panose="020B0004020202020204" pitchFamily="34" charset="0"/>
              </a:rPr>
              <a:t>I </a:t>
            </a:r>
            <a:r>
              <a:rPr lang="en-US" sz="1400" b="1" i="1" dirty="0">
                <a:latin typeface="Aptos" panose="020B0004020202020204" pitchFamily="34" charset="0"/>
              </a:rPr>
              <a:t>am a student majoring </a:t>
            </a:r>
            <a:r>
              <a:rPr lang="en-US" sz="1400" b="1" i="1" dirty="0">
                <a:solidFill>
                  <a:schemeClr val="bg1"/>
                </a:solidFill>
                <a:latin typeface="Aptos" panose="020B0004020202020204" pitchFamily="34" charset="0"/>
              </a:rPr>
              <a:t>in</a:t>
            </a:r>
            <a:r>
              <a:rPr lang="en-US" sz="1400" b="1" i="1" dirty="0">
                <a:solidFill>
                  <a:schemeClr val="tx1">
                    <a:lumMod val="65000"/>
                    <a:lumOff val="35000"/>
                  </a:schemeClr>
                </a:solidFill>
                <a:latin typeface="Aptos" panose="020B0004020202020204" pitchFamily="34" charset="0"/>
              </a:rPr>
              <a:t> </a:t>
            </a:r>
            <a:r>
              <a:rPr lang="en-US" sz="1400" b="1" i="1" dirty="0">
                <a:solidFill>
                  <a:srgbClr val="7030A0"/>
                </a:solidFill>
                <a:latin typeface="Aptos" panose="020B0004020202020204" pitchFamily="34" charset="0"/>
              </a:rPr>
              <a:t>[your major</a:t>
            </a:r>
            <a:r>
              <a:rPr lang="en-US" sz="1400" b="1" i="1" dirty="0">
                <a:solidFill>
                  <a:schemeClr val="tx1">
                    <a:lumMod val="65000"/>
                    <a:lumOff val="35000"/>
                  </a:schemeClr>
                </a:solidFill>
                <a:latin typeface="Aptos" panose="020B0004020202020204" pitchFamily="34" charset="0"/>
              </a:rPr>
              <a:t>]</a:t>
            </a:r>
            <a:r>
              <a:rPr lang="en-US" sz="1400" b="1" i="1" dirty="0">
                <a:latin typeface="Aptos" panose="020B0004020202020204" pitchFamily="34" charset="0"/>
              </a:rPr>
              <a:t>. In my </a:t>
            </a:r>
            <a:r>
              <a:rPr lang="en-US" sz="1400" b="1" i="1" dirty="0">
                <a:solidFill>
                  <a:srgbClr val="7030A0"/>
                </a:solidFill>
                <a:latin typeface="Aptos" panose="020B0004020202020204" pitchFamily="34" charset="0"/>
              </a:rPr>
              <a:t>[course name] </a:t>
            </a:r>
            <a:r>
              <a:rPr lang="en-US" sz="1400" b="1" i="1" dirty="0">
                <a:latin typeface="Aptos" panose="020B0004020202020204" pitchFamily="34" charset="0"/>
              </a:rPr>
              <a:t>course we are studying </a:t>
            </a:r>
            <a:r>
              <a:rPr lang="en-US" sz="1400" b="1" i="1" dirty="0">
                <a:solidFill>
                  <a:srgbClr val="7030A0"/>
                </a:solidFill>
                <a:latin typeface="Aptos" panose="020B0004020202020204" pitchFamily="34" charset="0"/>
              </a:rPr>
              <a:t>[topic]. </a:t>
            </a:r>
            <a:r>
              <a:rPr lang="en-US" sz="1400" b="1" i="1" dirty="0">
                <a:latin typeface="Aptos" panose="020B0004020202020204" pitchFamily="34" charset="0"/>
              </a:rPr>
              <a:t>Suppose researchers want to investigate whether </a:t>
            </a:r>
            <a:r>
              <a:rPr lang="en-US" sz="1400" b="1" i="1" dirty="0">
                <a:solidFill>
                  <a:srgbClr val="7030A0"/>
                </a:solidFill>
                <a:latin typeface="Aptos" panose="020B0004020202020204" pitchFamily="34" charset="0"/>
              </a:rPr>
              <a:t>[claim, comparison, or relationship].</a:t>
            </a:r>
            <a:r>
              <a:rPr lang="en-US" sz="1400" b="1" i="1" dirty="0">
                <a:latin typeface="Aptos" panose="020B0004020202020204" pitchFamily="34" charset="0"/>
              </a:rPr>
              <a:t> I am learning </a:t>
            </a:r>
            <a:r>
              <a:rPr lang="en-US" sz="1400" b="1" i="1" dirty="0">
                <a:solidFill>
                  <a:srgbClr val="7030A0"/>
                </a:solidFill>
                <a:latin typeface="Aptos" panose="020B0004020202020204" pitchFamily="34" charset="0"/>
              </a:rPr>
              <a:t>[selected statistical method]</a:t>
            </a:r>
            <a:r>
              <a:rPr lang="en-US" sz="1400" b="1" i="1" dirty="0">
                <a:solidFill>
                  <a:schemeClr val="tx1">
                    <a:lumMod val="65000"/>
                    <a:lumOff val="35000"/>
                  </a:schemeClr>
                </a:solidFill>
                <a:latin typeface="Aptos" panose="020B0004020202020204" pitchFamily="34" charset="0"/>
              </a:rPr>
              <a:t> </a:t>
            </a:r>
            <a:r>
              <a:rPr lang="en-US" sz="1400" b="1" i="1" dirty="0">
                <a:latin typeface="Aptos" panose="020B0004020202020204" pitchFamily="34" charset="0"/>
              </a:rPr>
              <a:t>in statistics. </a:t>
            </a:r>
          </a:p>
          <a:p>
            <a:pPr algn="just">
              <a:spcBef>
                <a:spcPts val="600"/>
              </a:spcBef>
              <a:spcAft>
                <a:spcPts val="600"/>
              </a:spcAft>
            </a:pPr>
            <a:r>
              <a:rPr lang="en-US" sz="1400" b="1" i="1" dirty="0">
                <a:solidFill>
                  <a:schemeClr val="bg1"/>
                </a:solidFill>
                <a:latin typeface="Aptos" panose="020B0004020202020204" pitchFamily="34" charset="0"/>
              </a:rPr>
              <a:t>How can this method help analyze the problem? Explain in simple terms and describe what data would be needed and why statistics  is useful for addressing this research questions?</a:t>
            </a:r>
            <a:endParaRPr lang="en-US" sz="1400" b="1" dirty="0">
              <a:solidFill>
                <a:schemeClr val="bg1"/>
              </a:solidFill>
              <a:latin typeface="Aptos" panose="020B0004020202020204" pitchFamily="34" charset="0"/>
            </a:endParaRPr>
          </a:p>
        </p:txBody>
      </p:sp>
      <p:sp>
        <p:nvSpPr>
          <p:cNvPr id="11" name="TextBox 10">
            <a:extLst>
              <a:ext uri="{FF2B5EF4-FFF2-40B4-BE49-F238E27FC236}">
                <a16:creationId xmlns:a16="http://schemas.microsoft.com/office/drawing/2014/main" id="{0B922CE1-847E-3210-BB3F-74BC9C2C0FAB}"/>
              </a:ext>
            </a:extLst>
          </p:cNvPr>
          <p:cNvSpPr txBox="1"/>
          <p:nvPr/>
        </p:nvSpPr>
        <p:spPr>
          <a:xfrm>
            <a:off x="5669511" y="3178553"/>
            <a:ext cx="1585912" cy="400110"/>
          </a:xfrm>
          <a:prstGeom prst="rect">
            <a:avLst/>
          </a:prstGeom>
          <a:noFill/>
          <a:ln>
            <a:solidFill>
              <a:srgbClr val="7030A0"/>
            </a:solidFill>
          </a:ln>
        </p:spPr>
        <p:txBody>
          <a:bodyPr wrap="square">
            <a:spAutoFit/>
          </a:bodyPr>
          <a:lstStyle/>
          <a:p>
            <a:pPr algn="ctr">
              <a:spcAft>
                <a:spcPts val="400"/>
              </a:spcAft>
            </a:pPr>
            <a:r>
              <a:rPr lang="en-US" sz="2000" dirty="0">
                <a:ln w="0">
                  <a:solidFill>
                    <a:srgbClr val="7030A0"/>
                  </a:solidFill>
                </a:ln>
                <a:effectLst>
                  <a:outerShdw blurRad="38100" dist="19050" dir="2700000" algn="tl" rotWithShape="0">
                    <a:schemeClr val="dk1">
                      <a:alpha val="40000"/>
                    </a:schemeClr>
                  </a:outerShdw>
                </a:effectLst>
                <a:latin typeface="Aptos" panose="020B0004020202020204" pitchFamily="34" charset="0"/>
              </a:rPr>
              <a:t>AI PROMPT </a:t>
            </a:r>
          </a:p>
        </p:txBody>
      </p:sp>
      <p:sp>
        <p:nvSpPr>
          <p:cNvPr id="12" name="Rounded Rectangle 11">
            <a:extLst>
              <a:ext uri="{FF2B5EF4-FFF2-40B4-BE49-F238E27FC236}">
                <a16:creationId xmlns:a16="http://schemas.microsoft.com/office/drawing/2014/main" id="{1A05E3E2-2845-2AD6-DFD6-2DE4A586E8D1}"/>
              </a:ext>
            </a:extLst>
          </p:cNvPr>
          <p:cNvSpPr/>
          <p:nvPr/>
        </p:nvSpPr>
        <p:spPr>
          <a:xfrm>
            <a:off x="2178398" y="5254613"/>
            <a:ext cx="5836890" cy="904887"/>
          </a:xfrm>
          <a:prstGeom prst="roundRect">
            <a:avLst/>
          </a:prstGeom>
          <a:solidFill>
            <a:schemeClr val="accent6">
              <a:lumMod val="7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just">
              <a:spcBef>
                <a:spcPts val="400"/>
              </a:spcBef>
              <a:spcAft>
                <a:spcPts val="400"/>
              </a:spcAft>
            </a:pPr>
            <a:r>
              <a:rPr lang="en-US" sz="1400" dirty="0">
                <a:latin typeface="Aptos" panose="020B0004020202020204" pitchFamily="34" charset="0"/>
              </a:rPr>
              <a:t>Why is statistics useful to you? Did the AI explanation make sense?</a:t>
            </a:r>
            <a:endParaRPr lang="en-US" sz="1400" kern="100" dirty="0">
              <a:latin typeface="Aptos" panose="020B0004020202020204" pitchFamily="34" charset="0"/>
              <a:ea typeface="Aptos" panose="020B0004020202020204" pitchFamily="34" charset="0"/>
              <a:cs typeface="Times New Roman" panose="02020603050405020304" pitchFamily="18" charset="0"/>
            </a:endParaRPr>
          </a:p>
          <a:p>
            <a:pPr algn="just">
              <a:spcBef>
                <a:spcPts val="400"/>
              </a:spcBef>
              <a:spcAft>
                <a:spcPts val="400"/>
              </a:spcAft>
            </a:pPr>
            <a:r>
              <a:rPr lang="en-US" sz="1400" kern="100" dirty="0">
                <a:latin typeface="Aptos" panose="020B0004020202020204" pitchFamily="34" charset="0"/>
                <a:ea typeface="Aptos" panose="020B0004020202020204" pitchFamily="34" charset="0"/>
                <a:cs typeface="Times New Roman" panose="02020603050405020304" pitchFamily="18" charset="0"/>
              </a:rPr>
              <a:t>What did you learn from this activity? Was this helpful? Why or why not?</a:t>
            </a:r>
            <a:r>
              <a:rPr lang="en-US" sz="1400" dirty="0">
                <a:latin typeface="Aptos" panose="020B0004020202020204" pitchFamily="34" charset="0"/>
              </a:rPr>
              <a:t> </a:t>
            </a:r>
          </a:p>
        </p:txBody>
      </p:sp>
      <p:sp>
        <p:nvSpPr>
          <p:cNvPr id="13" name="Right Arrow 12">
            <a:extLst>
              <a:ext uri="{FF2B5EF4-FFF2-40B4-BE49-F238E27FC236}">
                <a16:creationId xmlns:a16="http://schemas.microsoft.com/office/drawing/2014/main" id="{D1730628-6E26-9591-3F33-364A540A2387}"/>
              </a:ext>
            </a:extLst>
          </p:cNvPr>
          <p:cNvSpPr/>
          <p:nvPr/>
        </p:nvSpPr>
        <p:spPr>
          <a:xfrm>
            <a:off x="2477096" y="1603387"/>
            <a:ext cx="437356" cy="484632"/>
          </a:xfrm>
          <a:prstGeom prst="rightArrow">
            <a:avLst/>
          </a:prstGeom>
          <a:solidFill>
            <a:srgbClr val="92D05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4" name="Right Arrow 13">
            <a:extLst>
              <a:ext uri="{FF2B5EF4-FFF2-40B4-BE49-F238E27FC236}">
                <a16:creationId xmlns:a16="http://schemas.microsoft.com/office/drawing/2014/main" id="{4365825E-E866-5196-AE74-79FBCEFCD64F}"/>
              </a:ext>
            </a:extLst>
          </p:cNvPr>
          <p:cNvSpPr/>
          <p:nvPr/>
        </p:nvSpPr>
        <p:spPr>
          <a:xfrm>
            <a:off x="4652170" y="1603387"/>
            <a:ext cx="437356" cy="484632"/>
          </a:xfrm>
          <a:prstGeom prst="rightArrow">
            <a:avLst/>
          </a:prstGeom>
          <a:solidFill>
            <a:srgbClr val="69BE28"/>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C2F1F930-5926-DC37-A712-A258FBDC1EE3}"/>
              </a:ext>
            </a:extLst>
          </p:cNvPr>
          <p:cNvSpPr/>
          <p:nvPr/>
        </p:nvSpPr>
        <p:spPr>
          <a:xfrm>
            <a:off x="6992938" y="1590687"/>
            <a:ext cx="437356" cy="484632"/>
          </a:xfrm>
          <a:prstGeom prst="rightArrow">
            <a:avLst/>
          </a:prstGeom>
          <a:solidFill>
            <a:srgbClr val="92D05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E46F3A1E-0D15-0700-5B60-805C82BA847A}"/>
              </a:ext>
            </a:extLst>
          </p:cNvPr>
          <p:cNvSpPr/>
          <p:nvPr/>
        </p:nvSpPr>
        <p:spPr>
          <a:xfrm rot="5400000">
            <a:off x="8379719" y="2957705"/>
            <a:ext cx="437356" cy="484632"/>
          </a:xfrm>
          <a:prstGeom prst="rightArrow">
            <a:avLst/>
          </a:prstGeom>
          <a:solidFill>
            <a:srgbClr val="69BE28"/>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C7706DF-84A8-123A-BDA5-EAB87395966E}"/>
              </a:ext>
            </a:extLst>
          </p:cNvPr>
          <p:cNvSpPr txBox="1"/>
          <p:nvPr/>
        </p:nvSpPr>
        <p:spPr>
          <a:xfrm>
            <a:off x="369441" y="3418699"/>
            <a:ext cx="1808957" cy="1849802"/>
          </a:xfrm>
          <a:prstGeom prst="rect">
            <a:avLst/>
          </a:prstGeom>
          <a:noFill/>
        </p:spPr>
        <p:txBody>
          <a:bodyPr wrap="square">
            <a:spAutoFit/>
          </a:bodyPr>
          <a:lstStyle/>
          <a:p>
            <a:pPr marL="0" marR="0" algn="just">
              <a:lnSpc>
                <a:spcPct val="115000"/>
              </a:lnSpc>
              <a:buNone/>
            </a:pPr>
            <a:r>
              <a:rPr lang="en-US" sz="1400" b="1" kern="100" dirty="0">
                <a:effectLst/>
                <a:latin typeface="Aptos" panose="020B0004020202020204" pitchFamily="34" charset="0"/>
                <a:ea typeface="Aptos" panose="020B0004020202020204" pitchFamily="34" charset="0"/>
                <a:cs typeface="Times New Roman" panose="02020603050405020304" pitchFamily="18" charset="0"/>
              </a:rPr>
              <a:t>Step 1</a:t>
            </a:r>
          </a:p>
          <a:p>
            <a:pPr marL="0" marR="0" algn="just">
              <a:lnSpc>
                <a:spcPct val="115000"/>
              </a:lnSpc>
              <a:buNone/>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Complete Prompt</a:t>
            </a:r>
          </a:p>
          <a:p>
            <a:pPr algn="just">
              <a:lnSpc>
                <a:spcPct val="115000"/>
              </a:lnSpc>
            </a:pPr>
            <a:endParaRPr lang="en-US" sz="800" b="1"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pPr>
            <a:r>
              <a:rPr lang="en-US" sz="1400" b="1" kern="100" dirty="0">
                <a:latin typeface="Aptos" panose="020B0004020202020204" pitchFamily="34" charset="0"/>
                <a:ea typeface="Aptos" panose="020B0004020202020204" pitchFamily="34" charset="0"/>
                <a:cs typeface="Times New Roman" panose="02020603050405020304" pitchFamily="18" charset="0"/>
              </a:rPr>
              <a:t>Step 2</a:t>
            </a:r>
          </a:p>
          <a:p>
            <a:pPr algn="just">
              <a:lnSpc>
                <a:spcPct val="115000"/>
              </a:lnSpc>
            </a:pPr>
            <a:r>
              <a:rPr lang="en-US" sz="1400" kern="100" dirty="0">
                <a:latin typeface="Aptos" panose="020B0004020202020204" pitchFamily="34" charset="0"/>
                <a:ea typeface="Aptos" panose="020B0004020202020204" pitchFamily="34" charset="0"/>
                <a:cs typeface="Times New Roman" panose="02020603050405020304" pitchFamily="18" charset="0"/>
              </a:rPr>
              <a:t>Copy to ChatGPT</a:t>
            </a:r>
          </a:p>
          <a:p>
            <a:pPr algn="just">
              <a:lnSpc>
                <a:spcPct val="115000"/>
              </a:lnSpc>
            </a:pPr>
            <a:endParaRPr lang="en-US" sz="800" b="1" kern="100" dirty="0">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pPr>
            <a:r>
              <a:rPr lang="en-US" sz="1400" b="1" kern="100" dirty="0">
                <a:latin typeface="Aptos" panose="020B0004020202020204" pitchFamily="34" charset="0"/>
                <a:ea typeface="Aptos" panose="020B0004020202020204" pitchFamily="34" charset="0"/>
                <a:cs typeface="Times New Roman" panose="02020603050405020304" pitchFamily="18" charset="0"/>
              </a:rPr>
              <a:t>Step 3</a:t>
            </a:r>
          </a:p>
          <a:p>
            <a:pPr algn="just">
              <a:lnSpc>
                <a:spcPct val="115000"/>
              </a:lnSpc>
            </a:pPr>
            <a:r>
              <a:rPr lang="en-US" sz="1400" kern="100" dirty="0">
                <a:latin typeface="Aptos" panose="020B0004020202020204" pitchFamily="34" charset="0"/>
                <a:ea typeface="Aptos" panose="020B0004020202020204" pitchFamily="34" charset="0"/>
                <a:cs typeface="Times New Roman" panose="02020603050405020304" pitchFamily="18" charset="0"/>
              </a:rPr>
              <a:t>Record &amp; review</a:t>
            </a:r>
          </a:p>
        </p:txBody>
      </p:sp>
      <p:sp>
        <p:nvSpPr>
          <p:cNvPr id="20" name="TextBox 19">
            <a:extLst>
              <a:ext uri="{FF2B5EF4-FFF2-40B4-BE49-F238E27FC236}">
                <a16:creationId xmlns:a16="http://schemas.microsoft.com/office/drawing/2014/main" id="{519775ED-A97B-D419-23E0-B9F908ACC9C8}"/>
              </a:ext>
            </a:extLst>
          </p:cNvPr>
          <p:cNvSpPr txBox="1"/>
          <p:nvPr/>
        </p:nvSpPr>
        <p:spPr>
          <a:xfrm>
            <a:off x="380157" y="5468996"/>
            <a:ext cx="1065659" cy="575607"/>
          </a:xfrm>
          <a:prstGeom prst="rect">
            <a:avLst/>
          </a:prstGeom>
          <a:noFill/>
        </p:spPr>
        <p:txBody>
          <a:bodyPr wrap="square">
            <a:spAutoFit/>
          </a:bodyPr>
          <a:lstStyle/>
          <a:p>
            <a:pPr marL="0" marR="0" algn="just">
              <a:lnSpc>
                <a:spcPct val="115000"/>
              </a:lnSpc>
              <a:buNone/>
            </a:pPr>
            <a:r>
              <a:rPr lang="en-US" sz="1400" b="1" kern="100" dirty="0">
                <a:effectLst/>
                <a:latin typeface="Aptos" panose="020B0004020202020204" pitchFamily="34" charset="0"/>
                <a:ea typeface="Aptos" panose="020B0004020202020204" pitchFamily="34" charset="0"/>
                <a:cs typeface="Times New Roman" panose="02020603050405020304" pitchFamily="18" charset="0"/>
              </a:rPr>
              <a:t>Step </a:t>
            </a:r>
            <a:r>
              <a:rPr lang="en-US" sz="1400" b="1" kern="100" dirty="0">
                <a:latin typeface="Aptos" panose="020B0004020202020204" pitchFamily="34" charset="0"/>
                <a:ea typeface="Aptos" panose="020B0004020202020204" pitchFamily="34" charset="0"/>
                <a:cs typeface="Times New Roman" panose="02020603050405020304" pitchFamily="18" charset="0"/>
              </a:rPr>
              <a:t>4 </a:t>
            </a:r>
          </a:p>
          <a:p>
            <a:pPr marL="0" marR="0" algn="just">
              <a:lnSpc>
                <a:spcPct val="115000"/>
              </a:lnSpc>
              <a:buNone/>
            </a:pPr>
            <a:r>
              <a:rPr lang="en-US" sz="1400" kern="100" dirty="0">
                <a:effectLst/>
                <a:latin typeface="Aptos" panose="020B0004020202020204" pitchFamily="34" charset="0"/>
                <a:ea typeface="Aptos" panose="020B0004020202020204" pitchFamily="34" charset="0"/>
                <a:cs typeface="Times New Roman" panose="02020603050405020304" pitchFamily="18" charset="0"/>
              </a:rPr>
              <a:t>Reflect</a:t>
            </a:r>
          </a:p>
        </p:txBody>
      </p:sp>
      <p:sp>
        <p:nvSpPr>
          <p:cNvPr id="25" name="Right Arrow 24">
            <a:extLst>
              <a:ext uri="{FF2B5EF4-FFF2-40B4-BE49-F238E27FC236}">
                <a16:creationId xmlns:a16="http://schemas.microsoft.com/office/drawing/2014/main" id="{34499CF4-C3DE-7C2A-B5E7-B4E451927A4D}"/>
              </a:ext>
            </a:extLst>
          </p:cNvPr>
          <p:cNvSpPr/>
          <p:nvPr/>
        </p:nvSpPr>
        <p:spPr>
          <a:xfrm rot="5400000">
            <a:off x="7554294" y="4958440"/>
            <a:ext cx="437356" cy="484632"/>
          </a:xfrm>
          <a:prstGeom prst="rightArrow">
            <a:avLst/>
          </a:prstGeom>
          <a:solidFill>
            <a:srgbClr val="92D05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76" name="Audio 75">
            <a:extLst>
              <a:ext uri="{FF2B5EF4-FFF2-40B4-BE49-F238E27FC236}">
                <a16:creationId xmlns:a16="http://schemas.microsoft.com/office/drawing/2014/main" id="{56F37762-0F5F-CB8F-9C44-55E8A5BD2D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1203596"/>
      </p:ext>
    </p:extLst>
  </p:cSld>
  <p:clrMapOvr>
    <a:masterClrMapping/>
  </p:clrMapOvr>
  <mc:AlternateContent xmlns:mc="http://schemas.openxmlformats.org/markup-compatibility/2006">
    <mc:Choice xmlns:p14="http://schemas.microsoft.com/office/powerpoint/2010/main" Requires="p14">
      <p:transition spd="slow" p14:dur="2000" advTm="54210"/>
    </mc:Choice>
    <mc:Fallback>
      <p:transition spd="slow" advTm="54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4|4.7|13.6"/>
</p:tagLst>
</file>

<file path=ppt/tags/tag2.xml><?xml version="1.0" encoding="utf-8"?>
<p:tagLst xmlns:a="http://schemas.openxmlformats.org/drawingml/2006/main" xmlns:r="http://schemas.openxmlformats.org/officeDocument/2006/relationships" xmlns:p="http://schemas.openxmlformats.org/presentationml/2006/main">
  <p:tag name="TIMING" val="|1.7|0.5|25.4"/>
</p:tagLst>
</file>

<file path=ppt/tags/tag3.xml><?xml version="1.0" encoding="utf-8"?>
<p:tagLst xmlns:a="http://schemas.openxmlformats.org/drawingml/2006/main" xmlns:r="http://schemas.openxmlformats.org/officeDocument/2006/relationships" xmlns:p="http://schemas.openxmlformats.org/presentationml/2006/main">
  <p:tag name="TIMING" val="|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12365</TotalTime>
  <Words>1647</Words>
  <Application>Microsoft Macintosh PowerPoint</Application>
  <PresentationFormat>Widescreen</PresentationFormat>
  <Paragraphs>295</Paragraphs>
  <Slides>17</Slides>
  <Notes>17</Notes>
  <HiddenSlides>0</HiddenSlides>
  <MMClips>17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-apple-system</vt:lpstr>
      <vt:lpstr>Aptos</vt:lpstr>
      <vt:lpstr>Arial</vt:lpstr>
      <vt:lpstr>Trade Gothic Next Cond</vt:lpstr>
      <vt:lpstr>Trade Gothic Next Heavy</vt:lpstr>
      <vt:lpstr>Wingdings</vt:lpstr>
      <vt:lpstr>Office Theme</vt:lpstr>
      <vt:lpstr>BASE-AI-SPARK </vt:lpstr>
      <vt:lpstr>Introduction</vt:lpstr>
      <vt:lpstr>Motivation</vt:lpstr>
      <vt:lpstr>Bloom’s Taxonomy &amp; Reflection</vt:lpstr>
      <vt:lpstr>BASE-AI-SPARK framework</vt:lpstr>
      <vt:lpstr>AIS: AI policy</vt:lpstr>
      <vt:lpstr>AI LABS</vt:lpstr>
      <vt:lpstr>AID: AI Discoveries</vt:lpstr>
      <vt:lpstr>AID</vt:lpstr>
      <vt:lpstr>AID prompt: marketing</vt:lpstr>
      <vt:lpstr>AID  prompt example: nursing</vt:lpstr>
      <vt:lpstr>ChatGPT response for nursing discovery</vt:lpstr>
      <vt:lpstr>ChatGPT response for nursing discovery (cnt’d)</vt:lpstr>
      <vt:lpstr>What did we learn?</vt:lpstr>
      <vt:lpstr>Classroom &amp; Findings</vt:lpstr>
      <vt:lpstr>Key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R Holmes</dc:creator>
  <cp:lastModifiedBy>Ariadni  Papana</cp:lastModifiedBy>
  <cp:revision>141</cp:revision>
  <dcterms:created xsi:type="dcterms:W3CDTF">2023-02-22T14:54:41Z</dcterms:created>
  <dcterms:modified xsi:type="dcterms:W3CDTF">2026-05-31T03:52:13Z</dcterms:modified>
</cp:coreProperties>
</file>