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57" r:id="rId3"/>
    <p:sldId id="258" r:id="rId4"/>
    <p:sldId id="259" r:id="rId5"/>
    <p:sldId id="261" r:id="rId6"/>
    <p:sldId id="264" r:id="rId7"/>
    <p:sldId id="263" r:id="rId8"/>
    <p:sldId id="262" r:id="rId9"/>
    <p:sldId id="260"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7C8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D2B3841-F699-4AFB-B4F4-2B92185EA4D6}" v="46" dt="2026-06-01T20:38:09.31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67" d="100"/>
          <a:sy n="67" d="100"/>
        </p:scale>
        <p:origin x="572"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eifman, Alan" userId="02d58712-f40f-4c87-ba7f-492ffb1f6423" providerId="ADAL" clId="{562765B5-8A14-4BA1-B7E1-809DFA6E4C75}"/>
    <pc:docChg chg="undo custSel addSld delSld modSld sldOrd">
      <pc:chgData name="Reifman, Alan" userId="02d58712-f40f-4c87-ba7f-492ffb1f6423" providerId="ADAL" clId="{562765B5-8A14-4BA1-B7E1-809DFA6E4C75}" dt="2026-06-01T20:38:09.303" v="6278"/>
      <pc:docMkLst>
        <pc:docMk/>
      </pc:docMkLst>
      <pc:sldChg chg="addSp delSp modSp mod modTransition delAnim modAnim">
        <pc:chgData name="Reifman, Alan" userId="02d58712-f40f-4c87-ba7f-492ffb1f6423" providerId="ADAL" clId="{562765B5-8A14-4BA1-B7E1-809DFA6E4C75}" dt="2026-06-01T20:30:48.394" v="6257"/>
        <pc:sldMkLst>
          <pc:docMk/>
          <pc:sldMk cId="1891981301" sldId="256"/>
        </pc:sldMkLst>
        <pc:spChg chg="add mod">
          <ac:chgData name="Reifman, Alan" userId="02d58712-f40f-4c87-ba7f-492ffb1f6423" providerId="ADAL" clId="{562765B5-8A14-4BA1-B7E1-809DFA6E4C75}" dt="2026-05-17T04:05:18.511" v="3349" actId="1035"/>
          <ac:spMkLst>
            <pc:docMk/>
            <pc:sldMk cId="1891981301" sldId="256"/>
            <ac:spMk id="4" creationId="{43B49580-03C3-9BC9-D654-85BB348F7276}"/>
          </ac:spMkLst>
        </pc:spChg>
        <pc:picChg chg="add del mod">
          <ac:chgData name="Reifman, Alan" userId="02d58712-f40f-4c87-ba7f-492ffb1f6423" providerId="ADAL" clId="{562765B5-8A14-4BA1-B7E1-809DFA6E4C75}" dt="2026-06-01T19:08:57.828" v="6209"/>
          <ac:picMkLst>
            <pc:docMk/>
            <pc:sldMk cId="1891981301" sldId="256"/>
            <ac:picMk id="2" creationId="{29C3F50E-421F-1531-8965-2799C8AB13C7}"/>
          </ac:picMkLst>
        </pc:picChg>
        <pc:picChg chg="add del mod">
          <ac:chgData name="Reifman, Alan" userId="02d58712-f40f-4c87-ba7f-492ffb1f6423" providerId="ADAL" clId="{562765B5-8A14-4BA1-B7E1-809DFA6E4C75}" dt="2026-06-01T19:09:06.787" v="6211"/>
          <ac:picMkLst>
            <pc:docMk/>
            <pc:sldMk cId="1891981301" sldId="256"/>
            <ac:picMk id="3" creationId="{024B39B6-CDEC-52E9-0A66-9651BA3B6A9D}"/>
          </ac:picMkLst>
        </pc:picChg>
        <pc:picChg chg="add del mod">
          <ac:chgData name="Reifman, Alan" userId="02d58712-f40f-4c87-ba7f-492ffb1f6423" providerId="ADAL" clId="{562765B5-8A14-4BA1-B7E1-809DFA6E4C75}" dt="2026-06-01T19:02:16.108" v="6190" actId="478"/>
          <ac:picMkLst>
            <pc:docMk/>
            <pc:sldMk cId="1891981301" sldId="256"/>
            <ac:picMk id="5" creationId="{34E1A106-E334-1115-E532-79246BC80554}"/>
          </ac:picMkLst>
        </pc:picChg>
        <pc:picChg chg="add mod">
          <ac:chgData name="Reifman, Alan" userId="02d58712-f40f-4c87-ba7f-492ffb1f6423" providerId="ADAL" clId="{562765B5-8A14-4BA1-B7E1-809DFA6E4C75}" dt="2026-05-17T04:05:18.511" v="3349" actId="1035"/>
          <ac:picMkLst>
            <pc:docMk/>
            <pc:sldMk cId="1891981301" sldId="256"/>
            <ac:picMk id="6" creationId="{5E8BAD65-F8E9-FA9D-9463-CD831666F93F}"/>
          </ac:picMkLst>
        </pc:picChg>
        <pc:picChg chg="add mod">
          <ac:chgData name="Reifman, Alan" userId="02d58712-f40f-4c87-ba7f-492ffb1f6423" providerId="ADAL" clId="{562765B5-8A14-4BA1-B7E1-809DFA6E4C75}" dt="2026-05-17T04:05:18.511" v="3349" actId="1035"/>
          <ac:picMkLst>
            <pc:docMk/>
            <pc:sldMk cId="1891981301" sldId="256"/>
            <ac:picMk id="8" creationId="{9312D7A4-CC60-2937-06C2-E90A8E6B1268}"/>
          </ac:picMkLst>
        </pc:picChg>
        <pc:picChg chg="add del mod ord">
          <ac:chgData name="Reifman, Alan" userId="02d58712-f40f-4c87-ba7f-492ffb1f6423" providerId="ADAL" clId="{562765B5-8A14-4BA1-B7E1-809DFA6E4C75}" dt="2026-06-01T19:13:22.875" v="6212"/>
          <ac:picMkLst>
            <pc:docMk/>
            <pc:sldMk cId="1891981301" sldId="256"/>
            <ac:picMk id="9" creationId="{34B0775C-DB72-AFCD-120C-CDC4CB270E8A}"/>
          </ac:picMkLst>
        </pc:picChg>
        <pc:picChg chg="add del mod">
          <ac:chgData name="Reifman, Alan" userId="02d58712-f40f-4c87-ba7f-492ffb1f6423" providerId="ADAL" clId="{562765B5-8A14-4BA1-B7E1-809DFA6E4C75}" dt="2026-06-01T19:15:01.199" v="6217"/>
          <ac:picMkLst>
            <pc:docMk/>
            <pc:sldMk cId="1891981301" sldId="256"/>
            <ac:picMk id="10" creationId="{701D14F7-7FBD-B4BE-B4F3-F69DBA1DEA9B}"/>
          </ac:picMkLst>
        </pc:picChg>
        <pc:picChg chg="add del mod ord">
          <ac:chgData name="Reifman, Alan" userId="02d58712-f40f-4c87-ba7f-492ffb1f6423" providerId="ADAL" clId="{562765B5-8A14-4BA1-B7E1-809DFA6E4C75}" dt="2026-06-01T19:20:25.270" v="6218"/>
          <ac:picMkLst>
            <pc:docMk/>
            <pc:sldMk cId="1891981301" sldId="256"/>
            <ac:picMk id="13" creationId="{BC505388-74CB-DB96-40D9-C2B44A15B7F4}"/>
          </ac:picMkLst>
        </pc:picChg>
        <pc:picChg chg="add del mod">
          <ac:chgData name="Reifman, Alan" userId="02d58712-f40f-4c87-ba7f-492ffb1f6423" providerId="ADAL" clId="{562765B5-8A14-4BA1-B7E1-809DFA6E4C75}" dt="2026-06-01T19:20:30.218" v="6227"/>
          <ac:picMkLst>
            <pc:docMk/>
            <pc:sldMk cId="1891981301" sldId="256"/>
            <ac:picMk id="14" creationId="{5B3091C6-6F21-454C-49F5-A9C02BE31EAF}"/>
          </ac:picMkLst>
        </pc:picChg>
        <pc:picChg chg="add del mod ord">
          <ac:chgData name="Reifman, Alan" userId="02d58712-f40f-4c87-ba7f-492ffb1f6423" providerId="ADAL" clId="{562765B5-8A14-4BA1-B7E1-809DFA6E4C75}" dt="2026-06-01T19:20:48.176" v="6228"/>
          <ac:picMkLst>
            <pc:docMk/>
            <pc:sldMk cId="1891981301" sldId="256"/>
            <ac:picMk id="15" creationId="{61746B2A-A2EB-9362-DA73-4B8043C600C3}"/>
          </ac:picMkLst>
        </pc:picChg>
        <pc:picChg chg="add del mod">
          <ac:chgData name="Reifman, Alan" userId="02d58712-f40f-4c87-ba7f-492ffb1f6423" providerId="ADAL" clId="{562765B5-8A14-4BA1-B7E1-809DFA6E4C75}" dt="2026-06-01T19:20:57.096" v="6230"/>
          <ac:picMkLst>
            <pc:docMk/>
            <pc:sldMk cId="1891981301" sldId="256"/>
            <ac:picMk id="16" creationId="{62C881AF-E0C6-3C48-4836-AF93FFFF022C}"/>
          </ac:picMkLst>
        </pc:picChg>
        <pc:picChg chg="add del mod ord">
          <ac:chgData name="Reifman, Alan" userId="02d58712-f40f-4c87-ba7f-492ffb1f6423" providerId="ADAL" clId="{562765B5-8A14-4BA1-B7E1-809DFA6E4C75}" dt="2026-06-01T19:21:02.779" v="6231"/>
          <ac:picMkLst>
            <pc:docMk/>
            <pc:sldMk cId="1891981301" sldId="256"/>
            <ac:picMk id="19" creationId="{F02573EA-DFF8-2539-BAA0-B275DD7BB1DF}"/>
          </ac:picMkLst>
        </pc:picChg>
        <pc:picChg chg="add del mod">
          <ac:chgData name="Reifman, Alan" userId="02d58712-f40f-4c87-ba7f-492ffb1f6423" providerId="ADAL" clId="{562765B5-8A14-4BA1-B7E1-809DFA6E4C75}" dt="2026-06-01T19:21:34.778" v="6233"/>
          <ac:picMkLst>
            <pc:docMk/>
            <pc:sldMk cId="1891981301" sldId="256"/>
            <ac:picMk id="20" creationId="{773FFF0D-7A8A-5144-74F7-A709F0AA8C3B}"/>
          </ac:picMkLst>
        </pc:picChg>
        <pc:picChg chg="add del mod ord">
          <ac:chgData name="Reifman, Alan" userId="02d58712-f40f-4c87-ba7f-492ffb1f6423" providerId="ADAL" clId="{562765B5-8A14-4BA1-B7E1-809DFA6E4C75}" dt="2026-06-01T19:21:54.741" v="6234"/>
          <ac:picMkLst>
            <pc:docMk/>
            <pc:sldMk cId="1891981301" sldId="256"/>
            <ac:picMk id="23" creationId="{FDA204C7-B9DC-E7EE-42DF-D9040C2C9153}"/>
          </ac:picMkLst>
        </pc:picChg>
        <pc:picChg chg="add del mod">
          <ac:chgData name="Reifman, Alan" userId="02d58712-f40f-4c87-ba7f-492ffb1f6423" providerId="ADAL" clId="{562765B5-8A14-4BA1-B7E1-809DFA6E4C75}" dt="2026-06-01T20:17:41.892" v="6236"/>
          <ac:picMkLst>
            <pc:docMk/>
            <pc:sldMk cId="1891981301" sldId="256"/>
            <ac:picMk id="24" creationId="{C8F810D7-B7A0-8F66-7BDF-9AC61A39583C}"/>
          </ac:picMkLst>
        </pc:picChg>
        <pc:picChg chg="add del mod ord">
          <ac:chgData name="Reifman, Alan" userId="02d58712-f40f-4c87-ba7f-492ffb1f6423" providerId="ADAL" clId="{562765B5-8A14-4BA1-B7E1-809DFA6E4C75}" dt="2026-06-01T20:18:02.089" v="6237"/>
          <ac:picMkLst>
            <pc:docMk/>
            <pc:sldMk cId="1891981301" sldId="256"/>
            <ac:picMk id="28" creationId="{2633E5D1-7C8C-03B9-6DFA-49C0872F55AD}"/>
          </ac:picMkLst>
        </pc:picChg>
        <pc:picChg chg="add del mod">
          <ac:chgData name="Reifman, Alan" userId="02d58712-f40f-4c87-ba7f-492ffb1f6423" providerId="ADAL" clId="{562765B5-8A14-4BA1-B7E1-809DFA6E4C75}" dt="2026-06-01T20:30:34.450" v="6256"/>
          <ac:picMkLst>
            <pc:docMk/>
            <pc:sldMk cId="1891981301" sldId="256"/>
            <ac:picMk id="29" creationId="{3BC0049B-F71A-4C9F-720E-CB44F1769DD0}"/>
          </ac:picMkLst>
        </pc:picChg>
        <pc:picChg chg="add del mod ord">
          <ac:chgData name="Reifman, Alan" userId="02d58712-f40f-4c87-ba7f-492ffb1f6423" providerId="ADAL" clId="{562765B5-8A14-4BA1-B7E1-809DFA6E4C75}" dt="2026-06-01T20:30:48.394" v="6257"/>
          <ac:picMkLst>
            <pc:docMk/>
            <pc:sldMk cId="1891981301" sldId="256"/>
            <ac:picMk id="33" creationId="{9AE51885-7305-B31A-5822-9C04FB1E6C08}"/>
          </ac:picMkLst>
        </pc:picChg>
        <pc:picChg chg="add mod">
          <ac:chgData name="Reifman, Alan" userId="02d58712-f40f-4c87-ba7f-492ffb1f6423" providerId="ADAL" clId="{562765B5-8A14-4BA1-B7E1-809DFA6E4C75}" dt="2026-06-01T20:30:48.394" v="6257"/>
          <ac:picMkLst>
            <pc:docMk/>
            <pc:sldMk cId="1891981301" sldId="256"/>
            <ac:picMk id="34" creationId="{CEC3BEE7-6B1D-CDED-A691-4CF321003F13}"/>
          </ac:picMkLst>
        </pc:picChg>
      </pc:sldChg>
      <pc:sldChg chg="addSp delSp modSp mod modTransition delAnim modAnim">
        <pc:chgData name="Reifman, Alan" userId="02d58712-f40f-4c87-ba7f-492ffb1f6423" providerId="ADAL" clId="{562765B5-8A14-4BA1-B7E1-809DFA6E4C75}" dt="2026-06-01T20:20:16.121" v="6238"/>
        <pc:sldMkLst>
          <pc:docMk/>
          <pc:sldMk cId="3680965586" sldId="257"/>
        </pc:sldMkLst>
        <pc:spChg chg="add mod">
          <ac:chgData name="Reifman, Alan" userId="02d58712-f40f-4c87-ba7f-492ffb1f6423" providerId="ADAL" clId="{562765B5-8A14-4BA1-B7E1-809DFA6E4C75}" dt="2026-05-16T22:39:16.916" v="730" actId="164"/>
          <ac:spMkLst>
            <pc:docMk/>
            <pc:sldMk cId="3680965586" sldId="257"/>
            <ac:spMk id="2" creationId="{581BB845-90E3-568D-D89D-A74213DC2EAC}"/>
          </ac:spMkLst>
        </pc:spChg>
        <pc:spChg chg="add mod">
          <ac:chgData name="Reifman, Alan" userId="02d58712-f40f-4c87-ba7f-492ffb1f6423" providerId="ADAL" clId="{562765B5-8A14-4BA1-B7E1-809DFA6E4C75}" dt="2026-05-16T22:39:16.916" v="730" actId="164"/>
          <ac:spMkLst>
            <pc:docMk/>
            <pc:sldMk cId="3680965586" sldId="257"/>
            <ac:spMk id="3" creationId="{B5191C66-6D31-8805-9734-C33C10506EB3}"/>
          </ac:spMkLst>
        </pc:spChg>
        <pc:spChg chg="add mod">
          <ac:chgData name="Reifman, Alan" userId="02d58712-f40f-4c87-ba7f-492ffb1f6423" providerId="ADAL" clId="{562765B5-8A14-4BA1-B7E1-809DFA6E4C75}" dt="2026-05-16T23:29:09.102" v="1080" actId="1035"/>
          <ac:spMkLst>
            <pc:docMk/>
            <pc:sldMk cId="3680965586" sldId="257"/>
            <ac:spMk id="4" creationId="{C29480EF-F063-91B6-96A4-3A9C14150EA1}"/>
          </ac:spMkLst>
        </pc:spChg>
        <pc:spChg chg="add mod">
          <ac:chgData name="Reifman, Alan" userId="02d58712-f40f-4c87-ba7f-492ffb1f6423" providerId="ADAL" clId="{562765B5-8A14-4BA1-B7E1-809DFA6E4C75}" dt="2026-05-16T23:28:58.417" v="1060" actId="20577"/>
          <ac:spMkLst>
            <pc:docMk/>
            <pc:sldMk cId="3680965586" sldId="257"/>
            <ac:spMk id="5" creationId="{C886C045-3930-ABED-1A68-C97E392E9A53}"/>
          </ac:spMkLst>
        </pc:spChg>
        <pc:spChg chg="add mod">
          <ac:chgData name="Reifman, Alan" userId="02d58712-f40f-4c87-ba7f-492ffb1f6423" providerId="ADAL" clId="{562765B5-8A14-4BA1-B7E1-809DFA6E4C75}" dt="2026-05-16T22:43:11.627" v="812" actId="20577"/>
          <ac:spMkLst>
            <pc:docMk/>
            <pc:sldMk cId="3680965586" sldId="257"/>
            <ac:spMk id="6" creationId="{7EB04A7C-A6F2-80E2-E502-C57BBA97A2BC}"/>
          </ac:spMkLst>
        </pc:spChg>
        <pc:spChg chg="add mod">
          <ac:chgData name="Reifman, Alan" userId="02d58712-f40f-4c87-ba7f-492ffb1f6423" providerId="ADAL" clId="{562765B5-8A14-4BA1-B7E1-809DFA6E4C75}" dt="2026-05-16T22:39:16.916" v="730" actId="164"/>
          <ac:spMkLst>
            <pc:docMk/>
            <pc:sldMk cId="3680965586" sldId="257"/>
            <ac:spMk id="7" creationId="{3479C8DC-ED2A-8CF6-527A-79103F1B2877}"/>
          </ac:spMkLst>
        </pc:spChg>
        <pc:spChg chg="add mod">
          <ac:chgData name="Reifman, Alan" userId="02d58712-f40f-4c87-ba7f-492ffb1f6423" providerId="ADAL" clId="{562765B5-8A14-4BA1-B7E1-809DFA6E4C75}" dt="2026-05-16T23:29:09.102" v="1080" actId="1035"/>
          <ac:spMkLst>
            <pc:docMk/>
            <pc:sldMk cId="3680965586" sldId="257"/>
            <ac:spMk id="13" creationId="{32133A20-5FE8-DF41-107C-60F4202E6543}"/>
          </ac:spMkLst>
        </pc:spChg>
        <pc:spChg chg="add mod">
          <ac:chgData name="Reifman, Alan" userId="02d58712-f40f-4c87-ba7f-492ffb1f6423" providerId="ADAL" clId="{562765B5-8A14-4BA1-B7E1-809DFA6E4C75}" dt="2026-05-16T23:29:09.102" v="1080" actId="1035"/>
          <ac:spMkLst>
            <pc:docMk/>
            <pc:sldMk cId="3680965586" sldId="257"/>
            <ac:spMk id="14" creationId="{D71C41C0-8A4B-2E28-E613-1C8981A2E5CC}"/>
          </ac:spMkLst>
        </pc:spChg>
        <pc:spChg chg="add mod">
          <ac:chgData name="Reifman, Alan" userId="02d58712-f40f-4c87-ba7f-492ffb1f6423" providerId="ADAL" clId="{562765B5-8A14-4BA1-B7E1-809DFA6E4C75}" dt="2026-05-16T23:29:09.102" v="1080" actId="1035"/>
          <ac:spMkLst>
            <pc:docMk/>
            <pc:sldMk cId="3680965586" sldId="257"/>
            <ac:spMk id="15" creationId="{9CAC003A-C740-A8E1-8A7C-F138AA6EB98A}"/>
          </ac:spMkLst>
        </pc:spChg>
        <pc:spChg chg="add mod">
          <ac:chgData name="Reifman, Alan" userId="02d58712-f40f-4c87-ba7f-492ffb1f6423" providerId="ADAL" clId="{562765B5-8A14-4BA1-B7E1-809DFA6E4C75}" dt="2026-05-16T23:29:09.102" v="1080" actId="1035"/>
          <ac:spMkLst>
            <pc:docMk/>
            <pc:sldMk cId="3680965586" sldId="257"/>
            <ac:spMk id="16" creationId="{C0104AC5-3BF9-AEF8-6EAE-EB2038812B9B}"/>
          </ac:spMkLst>
        </pc:spChg>
        <pc:spChg chg="add mod">
          <ac:chgData name="Reifman, Alan" userId="02d58712-f40f-4c87-ba7f-492ffb1f6423" providerId="ADAL" clId="{562765B5-8A14-4BA1-B7E1-809DFA6E4C75}" dt="2026-05-16T23:29:09.102" v="1080" actId="1035"/>
          <ac:spMkLst>
            <pc:docMk/>
            <pc:sldMk cId="3680965586" sldId="257"/>
            <ac:spMk id="18" creationId="{F031916B-688D-135B-EC79-42DB19C930F6}"/>
          </ac:spMkLst>
        </pc:spChg>
        <pc:spChg chg="add mod">
          <ac:chgData name="Reifman, Alan" userId="02d58712-f40f-4c87-ba7f-492ffb1f6423" providerId="ADAL" clId="{562765B5-8A14-4BA1-B7E1-809DFA6E4C75}" dt="2026-05-17T04:05:35.895" v="3352" actId="20577"/>
          <ac:spMkLst>
            <pc:docMk/>
            <pc:sldMk cId="3680965586" sldId="257"/>
            <ac:spMk id="19" creationId="{CAD4DE8E-21A8-D2AB-AF03-2175915E3103}"/>
          </ac:spMkLst>
        </pc:spChg>
        <pc:spChg chg="add mod">
          <ac:chgData name="Reifman, Alan" userId="02d58712-f40f-4c87-ba7f-492ffb1f6423" providerId="ADAL" clId="{562765B5-8A14-4BA1-B7E1-809DFA6E4C75}" dt="2026-05-17T02:18:43.134" v="1092" actId="20577"/>
          <ac:spMkLst>
            <pc:docMk/>
            <pc:sldMk cId="3680965586" sldId="257"/>
            <ac:spMk id="20" creationId="{27A69694-7912-0E90-C038-CA0B5E3A9745}"/>
          </ac:spMkLst>
        </pc:spChg>
        <pc:grpChg chg="add mod">
          <ac:chgData name="Reifman, Alan" userId="02d58712-f40f-4c87-ba7f-492ffb1f6423" providerId="ADAL" clId="{562765B5-8A14-4BA1-B7E1-809DFA6E4C75}" dt="2026-05-16T23:29:09.102" v="1080" actId="1035"/>
          <ac:grpSpMkLst>
            <pc:docMk/>
            <pc:sldMk cId="3680965586" sldId="257"/>
            <ac:grpSpMk id="12" creationId="{D8C59B7B-B5DF-FB78-97BF-0CCB754EAA71}"/>
          </ac:grpSpMkLst>
        </pc:grpChg>
        <pc:picChg chg="add del mod">
          <ac:chgData name="Reifman, Alan" userId="02d58712-f40f-4c87-ba7f-492ffb1f6423" providerId="ADAL" clId="{562765B5-8A14-4BA1-B7E1-809DFA6E4C75}" dt="2026-06-01T19:13:22.875" v="6212"/>
          <ac:picMkLst>
            <pc:docMk/>
            <pc:sldMk cId="3680965586" sldId="257"/>
            <ac:picMk id="8" creationId="{4AD79041-9B48-BA17-F513-B49D344BD1B8}"/>
          </ac:picMkLst>
        </pc:picChg>
        <pc:picChg chg="add del mod">
          <ac:chgData name="Reifman, Alan" userId="02d58712-f40f-4c87-ba7f-492ffb1f6423" providerId="ADAL" clId="{562765B5-8A14-4BA1-B7E1-809DFA6E4C75}" dt="2026-06-01T19:15:01.199" v="6217"/>
          <ac:picMkLst>
            <pc:docMk/>
            <pc:sldMk cId="3680965586" sldId="257"/>
            <ac:picMk id="9" creationId="{74B35005-D957-64D2-A8A6-90573251D2E4}"/>
          </ac:picMkLst>
        </pc:picChg>
        <pc:picChg chg="add del mod">
          <ac:chgData name="Reifman, Alan" userId="02d58712-f40f-4c87-ba7f-492ffb1f6423" providerId="ADAL" clId="{562765B5-8A14-4BA1-B7E1-809DFA6E4C75}" dt="2026-06-01T19:06:19.673" v="6191" actId="478"/>
          <ac:picMkLst>
            <pc:docMk/>
            <pc:sldMk cId="3680965586" sldId="257"/>
            <ac:picMk id="10" creationId="{1F8D79FF-1975-2C10-CECF-BBC3972973EC}"/>
          </ac:picMkLst>
        </pc:picChg>
        <pc:picChg chg="add del mod ord">
          <ac:chgData name="Reifman, Alan" userId="02d58712-f40f-4c87-ba7f-492ffb1f6423" providerId="ADAL" clId="{562765B5-8A14-4BA1-B7E1-809DFA6E4C75}" dt="2026-06-01T19:20:25.270" v="6218"/>
          <ac:picMkLst>
            <pc:docMk/>
            <pc:sldMk cId="3680965586" sldId="257"/>
            <ac:picMk id="17" creationId="{B35B4E08-FCD6-7F30-805A-24AC32A8DEC4}"/>
          </ac:picMkLst>
        </pc:picChg>
        <pc:picChg chg="add del mod">
          <ac:chgData name="Reifman, Alan" userId="02d58712-f40f-4c87-ba7f-492ffb1f6423" providerId="ADAL" clId="{562765B5-8A14-4BA1-B7E1-809DFA6E4C75}" dt="2026-06-01T19:20:30.218" v="6227"/>
          <ac:picMkLst>
            <pc:docMk/>
            <pc:sldMk cId="3680965586" sldId="257"/>
            <ac:picMk id="21" creationId="{7FB5C955-2001-205B-7A45-AE584BE37720}"/>
          </ac:picMkLst>
        </pc:picChg>
        <pc:picChg chg="add del mod ord">
          <ac:chgData name="Reifman, Alan" userId="02d58712-f40f-4c87-ba7f-492ffb1f6423" providerId="ADAL" clId="{562765B5-8A14-4BA1-B7E1-809DFA6E4C75}" dt="2026-06-01T20:20:16.121" v="6238"/>
          <ac:picMkLst>
            <pc:docMk/>
            <pc:sldMk cId="3680965586" sldId="257"/>
            <ac:picMk id="22" creationId="{D86484D3-7D3D-73D5-FAC3-FC28CAEE0404}"/>
          </ac:picMkLst>
        </pc:picChg>
        <pc:picChg chg="add mod">
          <ac:chgData name="Reifman, Alan" userId="02d58712-f40f-4c87-ba7f-492ffb1f6423" providerId="ADAL" clId="{562765B5-8A14-4BA1-B7E1-809DFA6E4C75}" dt="2026-06-01T20:20:16.121" v="6238"/>
          <ac:picMkLst>
            <pc:docMk/>
            <pc:sldMk cId="3680965586" sldId="257"/>
            <ac:picMk id="23" creationId="{DAAC0CA7-2FD7-9120-F4B5-017C5C3BF2D0}"/>
          </ac:picMkLst>
        </pc:picChg>
      </pc:sldChg>
      <pc:sldChg chg="addSp delSp modSp mod modTransition delAnim modAnim">
        <pc:chgData name="Reifman, Alan" userId="02d58712-f40f-4c87-ba7f-492ffb1f6423" providerId="ADAL" clId="{562765B5-8A14-4BA1-B7E1-809DFA6E4C75}" dt="2026-06-01T20:35:17.567" v="6266"/>
        <pc:sldMkLst>
          <pc:docMk/>
          <pc:sldMk cId="1052466253" sldId="258"/>
        </pc:sldMkLst>
        <pc:spChg chg="add mod">
          <ac:chgData name="Reifman, Alan" userId="02d58712-f40f-4c87-ba7f-492ffb1f6423" providerId="ADAL" clId="{562765B5-8A14-4BA1-B7E1-809DFA6E4C75}" dt="2026-05-17T02:37:14.940" v="1843" actId="20577"/>
          <ac:spMkLst>
            <pc:docMk/>
            <pc:sldMk cId="1052466253" sldId="258"/>
            <ac:spMk id="2" creationId="{49440DDC-1D72-4AE2-77C7-C9460BD72198}"/>
          </ac:spMkLst>
        </pc:spChg>
        <pc:spChg chg="add mod">
          <ac:chgData name="Reifman, Alan" userId="02d58712-f40f-4c87-ba7f-492ffb1f6423" providerId="ADAL" clId="{562765B5-8A14-4BA1-B7E1-809DFA6E4C75}" dt="2026-05-17T02:37:05.913" v="1831" actId="6549"/>
          <ac:spMkLst>
            <pc:docMk/>
            <pc:sldMk cId="1052466253" sldId="258"/>
            <ac:spMk id="4" creationId="{DFDB2B68-04EF-DE82-4240-1AE1CE777B45}"/>
          </ac:spMkLst>
        </pc:spChg>
        <pc:picChg chg="add del mod">
          <ac:chgData name="Reifman, Alan" userId="02d58712-f40f-4c87-ba7f-492ffb1f6423" providerId="ADAL" clId="{562765B5-8A14-4BA1-B7E1-809DFA6E4C75}" dt="2026-06-01T19:06:24.497" v="6192" actId="478"/>
          <ac:picMkLst>
            <pc:docMk/>
            <pc:sldMk cId="1052466253" sldId="258"/>
            <ac:picMk id="5" creationId="{4CA3002E-23F0-16F0-28EA-6A5CFF057186}"/>
          </ac:picMkLst>
        </pc:picChg>
        <pc:picChg chg="add del mod">
          <ac:chgData name="Reifman, Alan" userId="02d58712-f40f-4c87-ba7f-492ffb1f6423" providerId="ADAL" clId="{562765B5-8A14-4BA1-B7E1-809DFA6E4C75}" dt="2026-06-01T19:13:22.875" v="6212"/>
          <ac:picMkLst>
            <pc:docMk/>
            <pc:sldMk cId="1052466253" sldId="258"/>
            <ac:picMk id="6" creationId="{7AEF8AC4-6E8D-7E70-B0CD-ED1BBA9E75D9}"/>
          </ac:picMkLst>
        </pc:picChg>
        <pc:picChg chg="add del mod">
          <ac:chgData name="Reifman, Alan" userId="02d58712-f40f-4c87-ba7f-492ffb1f6423" providerId="ADAL" clId="{562765B5-8A14-4BA1-B7E1-809DFA6E4C75}" dt="2026-06-01T19:15:01.199" v="6217"/>
          <ac:picMkLst>
            <pc:docMk/>
            <pc:sldMk cId="1052466253" sldId="258"/>
            <ac:picMk id="7" creationId="{5D3335EE-0861-B399-19C4-EC85844F8B7E}"/>
          </ac:picMkLst>
        </pc:picChg>
        <pc:picChg chg="add del mod ord">
          <ac:chgData name="Reifman, Alan" userId="02d58712-f40f-4c87-ba7f-492ffb1f6423" providerId="ADAL" clId="{562765B5-8A14-4BA1-B7E1-809DFA6E4C75}" dt="2026-06-01T19:20:25.270" v="6218"/>
          <ac:picMkLst>
            <pc:docMk/>
            <pc:sldMk cId="1052466253" sldId="258"/>
            <ac:picMk id="8" creationId="{54687C3B-D9CC-D24C-5311-E948CA52524A}"/>
          </ac:picMkLst>
        </pc:picChg>
        <pc:picChg chg="add del mod">
          <ac:chgData name="Reifman, Alan" userId="02d58712-f40f-4c87-ba7f-492ffb1f6423" providerId="ADAL" clId="{562765B5-8A14-4BA1-B7E1-809DFA6E4C75}" dt="2026-06-01T19:20:30.218" v="6227"/>
          <ac:picMkLst>
            <pc:docMk/>
            <pc:sldMk cId="1052466253" sldId="258"/>
            <ac:picMk id="9" creationId="{BCAE338F-F053-3C89-E1B1-AF2CA4BC235B}"/>
          </ac:picMkLst>
        </pc:picChg>
        <pc:picChg chg="add del mod ord">
          <ac:chgData name="Reifman, Alan" userId="02d58712-f40f-4c87-ba7f-492ffb1f6423" providerId="ADAL" clId="{562765B5-8A14-4BA1-B7E1-809DFA6E4C75}" dt="2026-06-01T20:21:20.226" v="6239"/>
          <ac:picMkLst>
            <pc:docMk/>
            <pc:sldMk cId="1052466253" sldId="258"/>
            <ac:picMk id="10" creationId="{904E925A-A4CB-D04B-F9ED-834AE30F1D86}"/>
          </ac:picMkLst>
        </pc:picChg>
        <pc:picChg chg="add del mod">
          <ac:chgData name="Reifman, Alan" userId="02d58712-f40f-4c87-ba7f-492ffb1f6423" providerId="ADAL" clId="{562765B5-8A14-4BA1-B7E1-809DFA6E4C75}" dt="2026-06-01T20:34:35.998" v="6265"/>
          <ac:picMkLst>
            <pc:docMk/>
            <pc:sldMk cId="1052466253" sldId="258"/>
            <ac:picMk id="11" creationId="{F21C0409-CC08-7E8E-B71D-628098A64DFE}"/>
          </ac:picMkLst>
        </pc:picChg>
        <pc:picChg chg="add del mod ord">
          <ac:chgData name="Reifman, Alan" userId="02d58712-f40f-4c87-ba7f-492ffb1f6423" providerId="ADAL" clId="{562765B5-8A14-4BA1-B7E1-809DFA6E4C75}" dt="2026-06-01T20:35:17.567" v="6266"/>
          <ac:picMkLst>
            <pc:docMk/>
            <pc:sldMk cId="1052466253" sldId="258"/>
            <ac:picMk id="17" creationId="{4D3DA73B-50BB-BA03-61D5-2C5A6E242D42}"/>
          </ac:picMkLst>
        </pc:picChg>
        <pc:picChg chg="add mod">
          <ac:chgData name="Reifman, Alan" userId="02d58712-f40f-4c87-ba7f-492ffb1f6423" providerId="ADAL" clId="{562765B5-8A14-4BA1-B7E1-809DFA6E4C75}" dt="2026-06-01T20:35:17.567" v="6266"/>
          <ac:picMkLst>
            <pc:docMk/>
            <pc:sldMk cId="1052466253" sldId="258"/>
            <ac:picMk id="18" creationId="{8DA6E406-10BA-7B20-F40E-5650FA8AD178}"/>
          </ac:picMkLst>
        </pc:picChg>
      </pc:sldChg>
      <pc:sldChg chg="addSp delSp modSp mod modTransition delAnim modAnim">
        <pc:chgData name="Reifman, Alan" userId="02d58712-f40f-4c87-ba7f-492ffb1f6423" providerId="ADAL" clId="{562765B5-8A14-4BA1-B7E1-809DFA6E4C75}" dt="2026-06-01T20:22:50.459" v="6240"/>
        <pc:sldMkLst>
          <pc:docMk/>
          <pc:sldMk cId="44823554" sldId="259"/>
        </pc:sldMkLst>
        <pc:spChg chg="add mod">
          <ac:chgData name="Reifman, Alan" userId="02d58712-f40f-4c87-ba7f-492ffb1f6423" providerId="ADAL" clId="{562765B5-8A14-4BA1-B7E1-809DFA6E4C75}" dt="2026-06-01T04:36:32.175" v="6101" actId="20577"/>
          <ac:spMkLst>
            <pc:docMk/>
            <pc:sldMk cId="44823554" sldId="259"/>
            <ac:spMk id="3" creationId="{3D9CCAB8-E8AE-9AE5-8B1A-892E01DD49D2}"/>
          </ac:spMkLst>
        </pc:spChg>
        <pc:spChg chg="add mod">
          <ac:chgData name="Reifman, Alan" userId="02d58712-f40f-4c87-ba7f-492ffb1f6423" providerId="ADAL" clId="{562765B5-8A14-4BA1-B7E1-809DFA6E4C75}" dt="2026-05-17T04:05:58.517" v="3392" actId="1036"/>
          <ac:spMkLst>
            <pc:docMk/>
            <pc:sldMk cId="44823554" sldId="259"/>
            <ac:spMk id="7" creationId="{2A2223CC-4F39-3B5E-3449-23DFD4DC35A6}"/>
          </ac:spMkLst>
        </pc:spChg>
        <pc:picChg chg="add del mod">
          <ac:chgData name="Reifman, Alan" userId="02d58712-f40f-4c87-ba7f-492ffb1f6423" providerId="ADAL" clId="{562765B5-8A14-4BA1-B7E1-809DFA6E4C75}" dt="2026-06-01T19:06:29.451" v="6193" actId="478"/>
          <ac:picMkLst>
            <pc:docMk/>
            <pc:sldMk cId="44823554" sldId="259"/>
            <ac:picMk id="4" creationId="{5F2F7AD7-C2F4-311A-2EDD-40E843D20EF1}"/>
          </ac:picMkLst>
        </pc:picChg>
        <pc:picChg chg="add del mod">
          <ac:chgData name="Reifman, Alan" userId="02d58712-f40f-4c87-ba7f-492ffb1f6423" providerId="ADAL" clId="{562765B5-8A14-4BA1-B7E1-809DFA6E4C75}" dt="2026-06-01T19:13:22.875" v="6212"/>
          <ac:picMkLst>
            <pc:docMk/>
            <pc:sldMk cId="44823554" sldId="259"/>
            <ac:picMk id="8" creationId="{7B447E7A-D238-A3B9-A1B4-D9587589FD42}"/>
          </ac:picMkLst>
        </pc:picChg>
        <pc:picChg chg="add del mod">
          <ac:chgData name="Reifman, Alan" userId="02d58712-f40f-4c87-ba7f-492ffb1f6423" providerId="ADAL" clId="{562765B5-8A14-4BA1-B7E1-809DFA6E4C75}" dt="2026-06-01T19:15:01.199" v="6217"/>
          <ac:picMkLst>
            <pc:docMk/>
            <pc:sldMk cId="44823554" sldId="259"/>
            <ac:picMk id="9" creationId="{FA405729-F873-0DB0-8EE6-FE7906FF779E}"/>
          </ac:picMkLst>
        </pc:picChg>
        <pc:picChg chg="add del mod ord">
          <ac:chgData name="Reifman, Alan" userId="02d58712-f40f-4c87-ba7f-492ffb1f6423" providerId="ADAL" clId="{562765B5-8A14-4BA1-B7E1-809DFA6E4C75}" dt="2026-06-01T19:20:25.270" v="6218"/>
          <ac:picMkLst>
            <pc:docMk/>
            <pc:sldMk cId="44823554" sldId="259"/>
            <ac:picMk id="12" creationId="{CE03DFAB-023D-EBFE-ED00-33ADB9DDD33F}"/>
          </ac:picMkLst>
        </pc:picChg>
        <pc:picChg chg="add del mod">
          <ac:chgData name="Reifman, Alan" userId="02d58712-f40f-4c87-ba7f-492ffb1f6423" providerId="ADAL" clId="{562765B5-8A14-4BA1-B7E1-809DFA6E4C75}" dt="2026-06-01T19:20:30.218" v="6227"/>
          <ac:picMkLst>
            <pc:docMk/>
            <pc:sldMk cId="44823554" sldId="259"/>
            <ac:picMk id="13" creationId="{A3EB714D-C6D1-B795-256F-E25ECC1F855A}"/>
          </ac:picMkLst>
        </pc:picChg>
        <pc:picChg chg="add del mod ord">
          <ac:chgData name="Reifman, Alan" userId="02d58712-f40f-4c87-ba7f-492ffb1f6423" providerId="ADAL" clId="{562765B5-8A14-4BA1-B7E1-809DFA6E4C75}" dt="2026-06-01T20:22:50.459" v="6240"/>
          <ac:picMkLst>
            <pc:docMk/>
            <pc:sldMk cId="44823554" sldId="259"/>
            <ac:picMk id="14" creationId="{1582A447-F6A2-9E2D-DEEA-0F7809DA16FC}"/>
          </ac:picMkLst>
        </pc:picChg>
        <pc:picChg chg="add mod">
          <ac:chgData name="Reifman, Alan" userId="02d58712-f40f-4c87-ba7f-492ffb1f6423" providerId="ADAL" clId="{562765B5-8A14-4BA1-B7E1-809DFA6E4C75}" dt="2026-06-01T20:22:50.459" v="6240"/>
          <ac:picMkLst>
            <pc:docMk/>
            <pc:sldMk cId="44823554" sldId="259"/>
            <ac:picMk id="15" creationId="{94FE806E-2001-A4FE-438B-F4019B66A3A9}"/>
          </ac:picMkLst>
        </pc:picChg>
      </pc:sldChg>
      <pc:sldChg chg="addSp delSp modSp mod ord modTransition delAnim modAnim">
        <pc:chgData name="Reifman, Alan" userId="02d58712-f40f-4c87-ba7f-492ffb1f6423" providerId="ADAL" clId="{562765B5-8A14-4BA1-B7E1-809DFA6E4C75}" dt="2026-06-01T20:37:33.678" v="6275"/>
        <pc:sldMkLst>
          <pc:docMk/>
          <pc:sldMk cId="3594164363" sldId="260"/>
        </pc:sldMkLst>
        <pc:spChg chg="add mod">
          <ac:chgData name="Reifman, Alan" userId="02d58712-f40f-4c87-ba7f-492ffb1f6423" providerId="ADAL" clId="{562765B5-8A14-4BA1-B7E1-809DFA6E4C75}" dt="2026-05-23T17:23:22.356" v="5860" actId="114"/>
          <ac:spMkLst>
            <pc:docMk/>
            <pc:sldMk cId="3594164363" sldId="260"/>
            <ac:spMk id="3" creationId="{94BC1A7E-755B-4F98-71F7-7DDFABE5D48B}"/>
          </ac:spMkLst>
        </pc:spChg>
        <pc:spChg chg="add mod">
          <ac:chgData name="Reifman, Alan" userId="02d58712-f40f-4c87-ba7f-492ffb1f6423" providerId="ADAL" clId="{562765B5-8A14-4BA1-B7E1-809DFA6E4C75}" dt="2026-05-18T16:46:22.913" v="5130" actId="1036"/>
          <ac:spMkLst>
            <pc:docMk/>
            <pc:sldMk cId="3594164363" sldId="260"/>
            <ac:spMk id="7" creationId="{76A5DA9A-E536-3E7F-9DF9-2D9518A675DB}"/>
          </ac:spMkLst>
        </pc:spChg>
        <pc:picChg chg="add del mod">
          <ac:chgData name="Reifman, Alan" userId="02d58712-f40f-4c87-ba7f-492ffb1f6423" providerId="ADAL" clId="{562765B5-8A14-4BA1-B7E1-809DFA6E4C75}" dt="2026-06-01T20:29:47.668" v="6254"/>
          <ac:picMkLst>
            <pc:docMk/>
            <pc:sldMk cId="3594164363" sldId="260"/>
            <ac:picMk id="2" creationId="{F49F6D9F-4826-0041-6E2D-F1E4C85E2423}"/>
          </ac:picMkLst>
        </pc:picChg>
        <pc:picChg chg="add del mod">
          <ac:chgData name="Reifman, Alan" userId="02d58712-f40f-4c87-ba7f-492ffb1f6423" providerId="ADAL" clId="{562765B5-8A14-4BA1-B7E1-809DFA6E4C75}" dt="2026-06-01T19:07:02.372" v="6198" actId="478"/>
          <ac:picMkLst>
            <pc:docMk/>
            <pc:sldMk cId="3594164363" sldId="260"/>
            <ac:picMk id="4" creationId="{FAE93F95-1888-B8FB-0423-2D4F5DD3DBC8}"/>
          </ac:picMkLst>
        </pc:picChg>
        <pc:picChg chg="add del mod">
          <ac:chgData name="Reifman, Alan" userId="02d58712-f40f-4c87-ba7f-492ffb1f6423" providerId="ADAL" clId="{562765B5-8A14-4BA1-B7E1-809DFA6E4C75}" dt="2026-06-01T20:37:20.641" v="6274"/>
          <ac:picMkLst>
            <pc:docMk/>
            <pc:sldMk cId="3594164363" sldId="260"/>
            <ac:picMk id="5" creationId="{4F04CE31-6612-B276-BA5E-5B680A69B1EB}"/>
          </ac:picMkLst>
        </pc:picChg>
        <pc:picChg chg="add del mod ord">
          <ac:chgData name="Reifman, Alan" userId="02d58712-f40f-4c87-ba7f-492ffb1f6423" providerId="ADAL" clId="{562765B5-8A14-4BA1-B7E1-809DFA6E4C75}" dt="2026-06-01T20:37:33.678" v="6275"/>
          <ac:picMkLst>
            <pc:docMk/>
            <pc:sldMk cId="3594164363" sldId="260"/>
            <ac:picMk id="11" creationId="{77132115-8746-128C-6CEC-5D1E9508C2E9}"/>
          </ac:picMkLst>
        </pc:picChg>
        <pc:picChg chg="add mod">
          <ac:chgData name="Reifman, Alan" userId="02d58712-f40f-4c87-ba7f-492ffb1f6423" providerId="ADAL" clId="{562765B5-8A14-4BA1-B7E1-809DFA6E4C75}" dt="2026-06-01T20:37:33.678" v="6275"/>
          <ac:picMkLst>
            <pc:docMk/>
            <pc:sldMk cId="3594164363" sldId="260"/>
            <ac:picMk id="12" creationId="{0BA4AA63-0B6B-2D55-D5B7-E1F5CA8BCBF5}"/>
          </ac:picMkLst>
        </pc:picChg>
      </pc:sldChg>
      <pc:sldChg chg="addSp delSp modSp add mod modTransition delAnim modAnim">
        <pc:chgData name="Reifman, Alan" userId="02d58712-f40f-4c87-ba7f-492ffb1f6423" providerId="ADAL" clId="{562765B5-8A14-4BA1-B7E1-809DFA6E4C75}" dt="2026-06-01T20:36:23.078" v="6269"/>
        <pc:sldMkLst>
          <pc:docMk/>
          <pc:sldMk cId="966034053" sldId="261"/>
        </pc:sldMkLst>
        <pc:spChg chg="add mod">
          <ac:chgData name="Reifman, Alan" userId="02d58712-f40f-4c87-ba7f-492ffb1f6423" providerId="ADAL" clId="{562765B5-8A14-4BA1-B7E1-809DFA6E4C75}" dt="2026-05-18T17:18:08.927" v="5438" actId="1038"/>
          <ac:spMkLst>
            <pc:docMk/>
            <pc:sldMk cId="966034053" sldId="261"/>
            <ac:spMk id="2" creationId="{BAE360BC-5BB8-EE69-F1A5-323A6A51D321}"/>
          </ac:spMkLst>
        </pc:spChg>
        <pc:spChg chg="add mod">
          <ac:chgData name="Reifman, Alan" userId="02d58712-f40f-4c87-ba7f-492ffb1f6423" providerId="ADAL" clId="{562765B5-8A14-4BA1-B7E1-809DFA6E4C75}" dt="2026-05-18T17:19:18.341" v="5441" actId="1076"/>
          <ac:spMkLst>
            <pc:docMk/>
            <pc:sldMk cId="966034053" sldId="261"/>
            <ac:spMk id="5" creationId="{004946B9-7D88-DB0D-DFFF-B5D2C1CD647A}"/>
          </ac:spMkLst>
        </pc:spChg>
        <pc:spChg chg="add mod">
          <ac:chgData name="Reifman, Alan" userId="02d58712-f40f-4c87-ba7f-492ffb1f6423" providerId="ADAL" clId="{562765B5-8A14-4BA1-B7E1-809DFA6E4C75}" dt="2026-05-18T17:20:19.087" v="5462" actId="1037"/>
          <ac:spMkLst>
            <pc:docMk/>
            <pc:sldMk cId="966034053" sldId="261"/>
            <ac:spMk id="6" creationId="{48627D27-209D-59D1-3028-7A6F58074C4D}"/>
          </ac:spMkLst>
        </pc:spChg>
        <pc:spChg chg="add mod">
          <ac:chgData name="Reifman, Alan" userId="02d58712-f40f-4c87-ba7f-492ffb1f6423" providerId="ADAL" clId="{562765B5-8A14-4BA1-B7E1-809DFA6E4C75}" dt="2026-05-18T03:41:10.770" v="4537" actId="1076"/>
          <ac:spMkLst>
            <pc:docMk/>
            <pc:sldMk cId="966034053" sldId="261"/>
            <ac:spMk id="8" creationId="{1957FFAE-A23F-26EB-08FC-70B87897CC58}"/>
          </ac:spMkLst>
        </pc:spChg>
        <pc:spChg chg="add mod">
          <ac:chgData name="Reifman, Alan" userId="02d58712-f40f-4c87-ba7f-492ffb1f6423" providerId="ADAL" clId="{562765B5-8A14-4BA1-B7E1-809DFA6E4C75}" dt="2026-05-18T17:18:08.927" v="5438" actId="1038"/>
          <ac:spMkLst>
            <pc:docMk/>
            <pc:sldMk cId="966034053" sldId="261"/>
            <ac:spMk id="9" creationId="{5AB84EE9-C182-BE06-678B-13B82B02116C}"/>
          </ac:spMkLst>
        </pc:spChg>
        <pc:spChg chg="add mod">
          <ac:chgData name="Reifman, Alan" userId="02d58712-f40f-4c87-ba7f-492ffb1f6423" providerId="ADAL" clId="{562765B5-8A14-4BA1-B7E1-809DFA6E4C75}" dt="2026-05-18T17:18:08.927" v="5438" actId="1038"/>
          <ac:spMkLst>
            <pc:docMk/>
            <pc:sldMk cId="966034053" sldId="261"/>
            <ac:spMk id="10" creationId="{0B77C6D4-01A2-FCB5-3FBC-503538AF13F4}"/>
          </ac:spMkLst>
        </pc:spChg>
        <pc:spChg chg="add mod">
          <ac:chgData name="Reifman, Alan" userId="02d58712-f40f-4c87-ba7f-492ffb1f6423" providerId="ADAL" clId="{562765B5-8A14-4BA1-B7E1-809DFA6E4C75}" dt="2026-05-18T17:18:08.927" v="5438" actId="1038"/>
          <ac:spMkLst>
            <pc:docMk/>
            <pc:sldMk cId="966034053" sldId="261"/>
            <ac:spMk id="11" creationId="{258D7C08-34FD-EA0D-808F-9DC9B9D1C73E}"/>
          </ac:spMkLst>
        </pc:spChg>
        <pc:spChg chg="add mod">
          <ac:chgData name="Reifman, Alan" userId="02d58712-f40f-4c87-ba7f-492ffb1f6423" providerId="ADAL" clId="{562765B5-8A14-4BA1-B7E1-809DFA6E4C75}" dt="2026-05-18T17:18:08.927" v="5438" actId="1038"/>
          <ac:spMkLst>
            <pc:docMk/>
            <pc:sldMk cId="966034053" sldId="261"/>
            <ac:spMk id="12" creationId="{EC57C507-65D5-E547-78A3-28983839C679}"/>
          </ac:spMkLst>
        </pc:spChg>
        <pc:spChg chg="add mod">
          <ac:chgData name="Reifman, Alan" userId="02d58712-f40f-4c87-ba7f-492ffb1f6423" providerId="ADAL" clId="{562765B5-8A14-4BA1-B7E1-809DFA6E4C75}" dt="2026-05-18T17:18:08.927" v="5438" actId="1038"/>
          <ac:spMkLst>
            <pc:docMk/>
            <pc:sldMk cId="966034053" sldId="261"/>
            <ac:spMk id="13" creationId="{9F892DB8-3F08-50CB-1417-1C1E53308799}"/>
          </ac:spMkLst>
        </pc:spChg>
        <pc:graphicFrameChg chg="add mod">
          <ac:chgData name="Reifman, Alan" userId="02d58712-f40f-4c87-ba7f-492ffb1f6423" providerId="ADAL" clId="{562765B5-8A14-4BA1-B7E1-809DFA6E4C75}" dt="2026-05-18T17:18:08.927" v="5438" actId="1038"/>
          <ac:graphicFrameMkLst>
            <pc:docMk/>
            <pc:sldMk cId="966034053" sldId="261"/>
            <ac:graphicFrameMk id="4" creationId="{3DDAF231-C870-1460-DFB1-EB28E7EC7602}"/>
          </ac:graphicFrameMkLst>
        </pc:graphicFrameChg>
        <pc:picChg chg="add del mod">
          <ac:chgData name="Reifman, Alan" userId="02d58712-f40f-4c87-ba7f-492ffb1f6423" providerId="ADAL" clId="{562765B5-8A14-4BA1-B7E1-809DFA6E4C75}" dt="2026-06-01T19:06:34.172" v="6194" actId="478"/>
          <ac:picMkLst>
            <pc:docMk/>
            <pc:sldMk cId="966034053" sldId="261"/>
            <ac:picMk id="7" creationId="{A305A855-1001-6471-4967-C2A4507A740F}"/>
          </ac:picMkLst>
        </pc:picChg>
        <pc:picChg chg="add del mod">
          <ac:chgData name="Reifman, Alan" userId="02d58712-f40f-4c87-ba7f-492ffb1f6423" providerId="ADAL" clId="{562765B5-8A14-4BA1-B7E1-809DFA6E4C75}" dt="2026-06-01T19:20:25.270" v="6218"/>
          <ac:picMkLst>
            <pc:docMk/>
            <pc:sldMk cId="966034053" sldId="261"/>
            <ac:picMk id="14" creationId="{6DA68622-2D0D-CD87-8FBE-5E47F11FE290}"/>
          </ac:picMkLst>
        </pc:picChg>
        <pc:picChg chg="add del mod">
          <ac:chgData name="Reifman, Alan" userId="02d58712-f40f-4c87-ba7f-492ffb1f6423" providerId="ADAL" clId="{562765B5-8A14-4BA1-B7E1-809DFA6E4C75}" dt="2026-06-01T19:20:30.218" v="6227"/>
          <ac:picMkLst>
            <pc:docMk/>
            <pc:sldMk cId="966034053" sldId="261"/>
            <ac:picMk id="15" creationId="{C88AB890-0659-17FA-9E91-F43559BFFB1D}"/>
          </ac:picMkLst>
        </pc:picChg>
        <pc:picChg chg="add del mod ord">
          <ac:chgData name="Reifman, Alan" userId="02d58712-f40f-4c87-ba7f-492ffb1f6423" providerId="ADAL" clId="{562765B5-8A14-4BA1-B7E1-809DFA6E4C75}" dt="2026-06-01T20:23:35.940" v="6241"/>
          <ac:picMkLst>
            <pc:docMk/>
            <pc:sldMk cId="966034053" sldId="261"/>
            <ac:picMk id="16" creationId="{EFAA2147-3944-94CA-BE11-AC0F7DC0B290}"/>
          </ac:picMkLst>
        </pc:picChg>
        <pc:picChg chg="add del mod">
          <ac:chgData name="Reifman, Alan" userId="02d58712-f40f-4c87-ba7f-492ffb1f6423" providerId="ADAL" clId="{562765B5-8A14-4BA1-B7E1-809DFA6E4C75}" dt="2026-06-01T20:36:00.136" v="6268"/>
          <ac:picMkLst>
            <pc:docMk/>
            <pc:sldMk cId="966034053" sldId="261"/>
            <ac:picMk id="17" creationId="{47225435-50D6-4010-2333-DA68426E67E7}"/>
          </ac:picMkLst>
        </pc:picChg>
        <pc:picChg chg="add del mod ord">
          <ac:chgData name="Reifman, Alan" userId="02d58712-f40f-4c87-ba7f-492ffb1f6423" providerId="ADAL" clId="{562765B5-8A14-4BA1-B7E1-809DFA6E4C75}" dt="2026-06-01T20:36:23.078" v="6269"/>
          <ac:picMkLst>
            <pc:docMk/>
            <pc:sldMk cId="966034053" sldId="261"/>
            <ac:picMk id="24" creationId="{57E70615-5E1B-F38C-F7C2-E2EC2A9F0D7A}"/>
          </ac:picMkLst>
        </pc:picChg>
        <pc:picChg chg="add mod">
          <ac:chgData name="Reifman, Alan" userId="02d58712-f40f-4c87-ba7f-492ffb1f6423" providerId="ADAL" clId="{562765B5-8A14-4BA1-B7E1-809DFA6E4C75}" dt="2026-06-01T20:36:23.078" v="6269"/>
          <ac:picMkLst>
            <pc:docMk/>
            <pc:sldMk cId="966034053" sldId="261"/>
            <ac:picMk id="25" creationId="{4109EF06-07B7-BAEE-5B67-2A5720F9EE2D}"/>
          </ac:picMkLst>
        </pc:picChg>
      </pc:sldChg>
      <pc:sldChg chg="addSp delSp modSp add mod modTransition delAnim modAnim">
        <pc:chgData name="Reifman, Alan" userId="02d58712-f40f-4c87-ba7f-492ffb1f6423" providerId="ADAL" clId="{562765B5-8A14-4BA1-B7E1-809DFA6E4C75}" dt="2026-06-01T20:32:46.421" v="6260"/>
        <pc:sldMkLst>
          <pc:docMk/>
          <pc:sldMk cId="1554921555" sldId="262"/>
        </pc:sldMkLst>
        <pc:spChg chg="add mod">
          <ac:chgData name="Reifman, Alan" userId="02d58712-f40f-4c87-ba7f-492ffb1f6423" providerId="ADAL" clId="{562765B5-8A14-4BA1-B7E1-809DFA6E4C75}" dt="2026-06-01T04:38:12.779" v="6188" actId="20577"/>
          <ac:spMkLst>
            <pc:docMk/>
            <pc:sldMk cId="1554921555" sldId="262"/>
            <ac:spMk id="3" creationId="{8AE81721-4F03-F90D-45A5-52509A991CAE}"/>
          </ac:spMkLst>
        </pc:spChg>
        <pc:spChg chg="add mod">
          <ac:chgData name="Reifman, Alan" userId="02d58712-f40f-4c87-ba7f-492ffb1f6423" providerId="ADAL" clId="{562765B5-8A14-4BA1-B7E1-809DFA6E4C75}" dt="2026-05-17T04:16:18.233" v="3732" actId="20577"/>
          <ac:spMkLst>
            <pc:docMk/>
            <pc:sldMk cId="1554921555" sldId="262"/>
            <ac:spMk id="7" creationId="{931F97CE-45A8-FF7F-12FA-F45ACB4AB96A}"/>
          </ac:spMkLst>
        </pc:spChg>
        <pc:picChg chg="add del mod">
          <ac:chgData name="Reifman, Alan" userId="02d58712-f40f-4c87-ba7f-492ffb1f6423" providerId="ADAL" clId="{562765B5-8A14-4BA1-B7E1-809DFA6E4C75}" dt="2026-06-01T19:20:25.270" v="6218"/>
          <ac:picMkLst>
            <pc:docMk/>
            <pc:sldMk cId="1554921555" sldId="262"/>
            <ac:picMk id="2" creationId="{6F95B211-84E2-31AF-4249-AEDC130E24C4}"/>
          </ac:picMkLst>
        </pc:picChg>
        <pc:picChg chg="add del mod">
          <ac:chgData name="Reifman, Alan" userId="02d58712-f40f-4c87-ba7f-492ffb1f6423" providerId="ADAL" clId="{562765B5-8A14-4BA1-B7E1-809DFA6E4C75}" dt="2026-06-01T19:06:55.677" v="6197" actId="478"/>
          <ac:picMkLst>
            <pc:docMk/>
            <pc:sldMk cId="1554921555" sldId="262"/>
            <ac:picMk id="4" creationId="{6DA867FF-4BB7-CE96-CAAE-0F009BCC9394}"/>
          </ac:picMkLst>
        </pc:picChg>
        <pc:picChg chg="add del mod">
          <ac:chgData name="Reifman, Alan" userId="02d58712-f40f-4c87-ba7f-492ffb1f6423" providerId="ADAL" clId="{562765B5-8A14-4BA1-B7E1-809DFA6E4C75}" dt="2026-06-01T19:20:30.218" v="6227"/>
          <ac:picMkLst>
            <pc:docMk/>
            <pc:sldMk cId="1554921555" sldId="262"/>
            <ac:picMk id="5" creationId="{F3AAB37C-BD9D-830B-083B-336C74C1BDB9}"/>
          </ac:picMkLst>
        </pc:picChg>
        <pc:picChg chg="add del mod ord">
          <ac:chgData name="Reifman, Alan" userId="02d58712-f40f-4c87-ba7f-492ffb1f6423" providerId="ADAL" clId="{562765B5-8A14-4BA1-B7E1-809DFA6E4C75}" dt="2026-06-01T20:25:51.444" v="6244"/>
          <ac:picMkLst>
            <pc:docMk/>
            <pc:sldMk cId="1554921555" sldId="262"/>
            <ac:picMk id="9" creationId="{0963B946-6772-B7E8-FABE-C87C73646F28}"/>
          </ac:picMkLst>
        </pc:picChg>
        <pc:picChg chg="add del mod">
          <ac:chgData name="Reifman, Alan" userId="02d58712-f40f-4c87-ba7f-492ffb1f6423" providerId="ADAL" clId="{562765B5-8A14-4BA1-B7E1-809DFA6E4C75}" dt="2026-06-01T20:26:08.520" v="6246"/>
          <ac:picMkLst>
            <pc:docMk/>
            <pc:sldMk cId="1554921555" sldId="262"/>
            <ac:picMk id="10" creationId="{2C43AC69-54F1-8CFB-7D9F-EE7582CB1416}"/>
          </ac:picMkLst>
        </pc:picChg>
        <pc:picChg chg="add del mod ord">
          <ac:chgData name="Reifman, Alan" userId="02d58712-f40f-4c87-ba7f-492ffb1f6423" providerId="ADAL" clId="{562765B5-8A14-4BA1-B7E1-809DFA6E4C75}" dt="2026-06-01T20:26:51.170" v="6247"/>
          <ac:picMkLst>
            <pc:docMk/>
            <pc:sldMk cId="1554921555" sldId="262"/>
            <ac:picMk id="13" creationId="{EF545D2B-8ABF-52B2-3407-7AFD67E898B0}"/>
          </ac:picMkLst>
        </pc:picChg>
        <pc:picChg chg="add del mod">
          <ac:chgData name="Reifman, Alan" userId="02d58712-f40f-4c87-ba7f-492ffb1f6423" providerId="ADAL" clId="{562765B5-8A14-4BA1-B7E1-809DFA6E4C75}" dt="2026-06-01T20:27:02.264" v="6249"/>
          <ac:picMkLst>
            <pc:docMk/>
            <pc:sldMk cId="1554921555" sldId="262"/>
            <ac:picMk id="14" creationId="{691CD554-135B-8E83-7F8D-4B1E8D805244}"/>
          </ac:picMkLst>
        </pc:picChg>
        <pc:picChg chg="add del mod ord">
          <ac:chgData name="Reifman, Alan" userId="02d58712-f40f-4c87-ba7f-492ffb1f6423" providerId="ADAL" clId="{562765B5-8A14-4BA1-B7E1-809DFA6E4C75}" dt="2026-06-01T20:27:42.740" v="6250"/>
          <ac:picMkLst>
            <pc:docMk/>
            <pc:sldMk cId="1554921555" sldId="262"/>
            <ac:picMk id="17" creationId="{258329B8-4E67-8F89-BA42-F326005AB385}"/>
          </ac:picMkLst>
        </pc:picChg>
        <pc:picChg chg="add del mod">
          <ac:chgData name="Reifman, Alan" userId="02d58712-f40f-4c87-ba7f-492ffb1f6423" providerId="ADAL" clId="{562765B5-8A14-4BA1-B7E1-809DFA6E4C75}" dt="2026-06-01T20:27:49.060" v="6252"/>
          <ac:picMkLst>
            <pc:docMk/>
            <pc:sldMk cId="1554921555" sldId="262"/>
            <ac:picMk id="18" creationId="{D54809E0-93B1-4E40-8170-DA892D837738}"/>
          </ac:picMkLst>
        </pc:picChg>
        <pc:picChg chg="add del mod ord">
          <ac:chgData name="Reifman, Alan" userId="02d58712-f40f-4c87-ba7f-492ffb1f6423" providerId="ADAL" clId="{562765B5-8A14-4BA1-B7E1-809DFA6E4C75}" dt="2026-06-01T20:29:16.424" v="6253"/>
          <ac:picMkLst>
            <pc:docMk/>
            <pc:sldMk cId="1554921555" sldId="262"/>
            <ac:picMk id="21" creationId="{59F9C2CF-57D9-FCE2-140D-A70D4493F7EA}"/>
          </ac:picMkLst>
        </pc:picChg>
        <pc:picChg chg="add del mod">
          <ac:chgData name="Reifman, Alan" userId="02d58712-f40f-4c87-ba7f-492ffb1f6423" providerId="ADAL" clId="{562765B5-8A14-4BA1-B7E1-809DFA6E4C75}" dt="2026-06-01T20:31:32.939" v="6259"/>
          <ac:picMkLst>
            <pc:docMk/>
            <pc:sldMk cId="1554921555" sldId="262"/>
            <ac:picMk id="22" creationId="{799566B7-4BB3-61FA-15A6-7AC3E7EFDE7B}"/>
          </ac:picMkLst>
        </pc:picChg>
        <pc:picChg chg="add del mod ord">
          <ac:chgData name="Reifman, Alan" userId="02d58712-f40f-4c87-ba7f-492ffb1f6423" providerId="ADAL" clId="{562765B5-8A14-4BA1-B7E1-809DFA6E4C75}" dt="2026-06-01T20:32:46.421" v="6260"/>
          <ac:picMkLst>
            <pc:docMk/>
            <pc:sldMk cId="1554921555" sldId="262"/>
            <ac:picMk id="27" creationId="{3F2C459E-B586-8303-43B0-20EBF33BAD1A}"/>
          </ac:picMkLst>
        </pc:picChg>
        <pc:picChg chg="add mod">
          <ac:chgData name="Reifman, Alan" userId="02d58712-f40f-4c87-ba7f-492ffb1f6423" providerId="ADAL" clId="{562765B5-8A14-4BA1-B7E1-809DFA6E4C75}" dt="2026-06-01T20:32:46.421" v="6260"/>
          <ac:picMkLst>
            <pc:docMk/>
            <pc:sldMk cId="1554921555" sldId="262"/>
            <ac:picMk id="28" creationId="{1C8042A3-FD18-8C0E-9FED-FBD267D8D02C}"/>
          </ac:picMkLst>
        </pc:picChg>
      </pc:sldChg>
      <pc:sldChg chg="addSp delSp modSp new mod ord modTransition delAnim modAnim">
        <pc:chgData name="Reifman, Alan" userId="02d58712-f40f-4c87-ba7f-492ffb1f6423" providerId="ADAL" clId="{562765B5-8A14-4BA1-B7E1-809DFA6E4C75}" dt="2026-06-01T20:38:09.303" v="6278"/>
        <pc:sldMkLst>
          <pc:docMk/>
          <pc:sldMk cId="1178838601" sldId="263"/>
        </pc:sldMkLst>
        <pc:spChg chg="add mod">
          <ac:chgData name="Reifman, Alan" userId="02d58712-f40f-4c87-ba7f-492ffb1f6423" providerId="ADAL" clId="{562765B5-8A14-4BA1-B7E1-809DFA6E4C75}" dt="2026-05-18T17:11:21.809" v="5357" actId="207"/>
          <ac:spMkLst>
            <pc:docMk/>
            <pc:sldMk cId="1178838601" sldId="263"/>
            <ac:spMk id="3" creationId="{690C5B0C-4990-2576-006D-05B9E9DC9B17}"/>
          </ac:spMkLst>
        </pc:spChg>
        <pc:spChg chg="add mod">
          <ac:chgData name="Reifman, Alan" userId="02d58712-f40f-4c87-ba7f-492ffb1f6423" providerId="ADAL" clId="{562765B5-8A14-4BA1-B7E1-809DFA6E4C75}" dt="2026-05-18T17:11:12.701" v="5356" actId="207"/>
          <ac:spMkLst>
            <pc:docMk/>
            <pc:sldMk cId="1178838601" sldId="263"/>
            <ac:spMk id="4" creationId="{3A8C6FFD-E510-6901-779A-DC18D9FFED9C}"/>
          </ac:spMkLst>
        </pc:spChg>
        <pc:spChg chg="add mod">
          <ac:chgData name="Reifman, Alan" userId="02d58712-f40f-4c87-ba7f-492ffb1f6423" providerId="ADAL" clId="{562765B5-8A14-4BA1-B7E1-809DFA6E4C75}" dt="2026-05-18T17:02:24.303" v="5299" actId="14100"/>
          <ac:spMkLst>
            <pc:docMk/>
            <pc:sldMk cId="1178838601" sldId="263"/>
            <ac:spMk id="10" creationId="{67A124E3-87C3-4472-8699-DF18B0FBD47C}"/>
          </ac:spMkLst>
        </pc:spChg>
        <pc:spChg chg="add mod">
          <ac:chgData name="Reifman, Alan" userId="02d58712-f40f-4c87-ba7f-492ffb1f6423" providerId="ADAL" clId="{562765B5-8A14-4BA1-B7E1-809DFA6E4C75}" dt="2026-05-18T17:01:58.608" v="5283" actId="14100"/>
          <ac:spMkLst>
            <pc:docMk/>
            <pc:sldMk cId="1178838601" sldId="263"/>
            <ac:spMk id="12" creationId="{856572B1-C457-9097-942F-9217E9625AFC}"/>
          </ac:spMkLst>
        </pc:spChg>
        <pc:picChg chg="add del mod">
          <ac:chgData name="Reifman, Alan" userId="02d58712-f40f-4c87-ba7f-492ffb1f6423" providerId="ADAL" clId="{562765B5-8A14-4BA1-B7E1-809DFA6E4C75}" dt="2026-06-01T19:20:25.270" v="6218"/>
          <ac:picMkLst>
            <pc:docMk/>
            <pc:sldMk cId="1178838601" sldId="263"/>
            <ac:picMk id="2" creationId="{9ABA971A-E122-09CD-496D-9FE6C7EC9A58}"/>
          </ac:picMkLst>
        </pc:picChg>
        <pc:picChg chg="add del mod">
          <ac:chgData name="Reifman, Alan" userId="02d58712-f40f-4c87-ba7f-492ffb1f6423" providerId="ADAL" clId="{562765B5-8A14-4BA1-B7E1-809DFA6E4C75}" dt="2026-06-01T19:06:50.337" v="6196" actId="478"/>
          <ac:picMkLst>
            <pc:docMk/>
            <pc:sldMk cId="1178838601" sldId="263"/>
            <ac:picMk id="5" creationId="{E261D2A5-61FC-2FF5-5B4B-DB4CEB583DF5}"/>
          </ac:picMkLst>
        </pc:picChg>
        <pc:picChg chg="add del mod">
          <ac:chgData name="Reifman, Alan" userId="02d58712-f40f-4c87-ba7f-492ffb1f6423" providerId="ADAL" clId="{562765B5-8A14-4BA1-B7E1-809DFA6E4C75}" dt="2026-05-18T17:02:10.783" v="5298" actId="1036"/>
          <ac:picMkLst>
            <pc:docMk/>
            <pc:sldMk cId="1178838601" sldId="263"/>
            <ac:picMk id="6" creationId="{B35186BA-42E5-E13C-783A-CF20E1B4A987}"/>
          </ac:picMkLst>
        </pc:picChg>
        <pc:picChg chg="add del mod">
          <ac:chgData name="Reifman, Alan" userId="02d58712-f40f-4c87-ba7f-492ffb1f6423" providerId="ADAL" clId="{562765B5-8A14-4BA1-B7E1-809DFA6E4C75}" dt="2026-06-01T19:20:30.218" v="6227"/>
          <ac:picMkLst>
            <pc:docMk/>
            <pc:sldMk cId="1178838601" sldId="263"/>
            <ac:picMk id="7" creationId="{E8D83BF6-3CF1-9CFF-3315-C23436CE6363}"/>
          </ac:picMkLst>
        </pc:picChg>
        <pc:picChg chg="add mod">
          <ac:chgData name="Reifman, Alan" userId="02d58712-f40f-4c87-ba7f-492ffb1f6423" providerId="ADAL" clId="{562765B5-8A14-4BA1-B7E1-809DFA6E4C75}" dt="2026-05-18T17:01:52.255" v="5282" actId="14100"/>
          <ac:picMkLst>
            <pc:docMk/>
            <pc:sldMk cId="1178838601" sldId="263"/>
            <ac:picMk id="8" creationId="{EA336170-8E95-F534-D049-1D7FEB951E14}"/>
          </ac:picMkLst>
        </pc:picChg>
        <pc:picChg chg="add del mod ord">
          <ac:chgData name="Reifman, Alan" userId="02d58712-f40f-4c87-ba7f-492ffb1f6423" providerId="ADAL" clId="{562765B5-8A14-4BA1-B7E1-809DFA6E4C75}" dt="2026-06-01T20:25:03.540" v="6243"/>
          <ac:picMkLst>
            <pc:docMk/>
            <pc:sldMk cId="1178838601" sldId="263"/>
            <ac:picMk id="9" creationId="{AD4A8EF8-AFD7-8527-86D6-6D10AD9BBEE1}"/>
          </ac:picMkLst>
        </pc:picChg>
        <pc:picChg chg="add del mod">
          <ac:chgData name="Reifman, Alan" userId="02d58712-f40f-4c87-ba7f-492ffb1f6423" providerId="ADAL" clId="{562765B5-8A14-4BA1-B7E1-809DFA6E4C75}" dt="2026-06-01T20:37:48.996" v="6277"/>
          <ac:picMkLst>
            <pc:docMk/>
            <pc:sldMk cId="1178838601" sldId="263"/>
            <ac:picMk id="11" creationId="{2BBB8BD1-4B5F-A963-8EEE-20571263A2E8}"/>
          </ac:picMkLst>
        </pc:picChg>
        <pc:picChg chg="add del mod ord">
          <ac:chgData name="Reifman, Alan" userId="02d58712-f40f-4c87-ba7f-492ffb1f6423" providerId="ADAL" clId="{562765B5-8A14-4BA1-B7E1-809DFA6E4C75}" dt="2026-06-01T20:38:09.303" v="6278"/>
          <ac:picMkLst>
            <pc:docMk/>
            <pc:sldMk cId="1178838601" sldId="263"/>
            <ac:picMk id="21" creationId="{A3E4901F-E586-B32B-AF06-F025F4CD932E}"/>
          </ac:picMkLst>
        </pc:picChg>
        <pc:picChg chg="add mod">
          <ac:chgData name="Reifman, Alan" userId="02d58712-f40f-4c87-ba7f-492ffb1f6423" providerId="ADAL" clId="{562765B5-8A14-4BA1-B7E1-809DFA6E4C75}" dt="2026-06-01T20:38:09.303" v="6278"/>
          <ac:picMkLst>
            <pc:docMk/>
            <pc:sldMk cId="1178838601" sldId="263"/>
            <ac:picMk id="22" creationId="{02788F34-89D9-9582-875A-497DF4569CA5}"/>
          </ac:picMkLst>
        </pc:picChg>
      </pc:sldChg>
      <pc:sldChg chg="addSp delSp modSp add mod ord modTransition delAnim modAnim">
        <pc:chgData name="Reifman, Alan" userId="02d58712-f40f-4c87-ba7f-492ffb1f6423" providerId="ADAL" clId="{562765B5-8A14-4BA1-B7E1-809DFA6E4C75}" dt="2026-06-01T20:37:02.676" v="6272"/>
        <pc:sldMkLst>
          <pc:docMk/>
          <pc:sldMk cId="1668999493" sldId="264"/>
        </pc:sldMkLst>
        <pc:spChg chg="add mod">
          <ac:chgData name="Reifman, Alan" userId="02d58712-f40f-4c87-ba7f-492ffb1f6423" providerId="ADAL" clId="{562765B5-8A14-4BA1-B7E1-809DFA6E4C75}" dt="2026-05-18T16:38:54.913" v="4931" actId="207"/>
          <ac:spMkLst>
            <pc:docMk/>
            <pc:sldMk cId="1668999493" sldId="264"/>
            <ac:spMk id="2" creationId="{443CB78F-6974-48A9-1D91-BFAB7627BD52}"/>
          </ac:spMkLst>
        </pc:spChg>
        <pc:spChg chg="add mod">
          <ac:chgData name="Reifman, Alan" userId="02d58712-f40f-4c87-ba7f-492ffb1f6423" providerId="ADAL" clId="{562765B5-8A14-4BA1-B7E1-809DFA6E4C75}" dt="2026-05-18T16:42:03.897" v="5026" actId="20577"/>
          <ac:spMkLst>
            <pc:docMk/>
            <pc:sldMk cId="1668999493" sldId="264"/>
            <ac:spMk id="4" creationId="{B0FE5CAB-9F51-6E0B-846B-DC5F85A11AFB}"/>
          </ac:spMkLst>
        </pc:spChg>
        <pc:picChg chg="add del mod">
          <ac:chgData name="Reifman, Alan" userId="02d58712-f40f-4c87-ba7f-492ffb1f6423" providerId="ADAL" clId="{562765B5-8A14-4BA1-B7E1-809DFA6E4C75}" dt="2026-06-01T19:20:25.270" v="6218"/>
          <ac:picMkLst>
            <pc:docMk/>
            <pc:sldMk cId="1668999493" sldId="264"/>
            <ac:picMk id="3" creationId="{89973A3E-F700-11A7-0BA4-B81CCE05CA5C}"/>
          </ac:picMkLst>
        </pc:picChg>
        <pc:picChg chg="add del mod">
          <ac:chgData name="Reifman, Alan" userId="02d58712-f40f-4c87-ba7f-492ffb1f6423" providerId="ADAL" clId="{562765B5-8A14-4BA1-B7E1-809DFA6E4C75}" dt="2026-06-01T19:06:38.725" v="6195" actId="478"/>
          <ac:picMkLst>
            <pc:docMk/>
            <pc:sldMk cId="1668999493" sldId="264"/>
            <ac:picMk id="5" creationId="{831142B1-2B72-DF9C-6AEE-6E684347E16A}"/>
          </ac:picMkLst>
        </pc:picChg>
        <pc:picChg chg="add del mod">
          <ac:chgData name="Reifman, Alan" userId="02d58712-f40f-4c87-ba7f-492ffb1f6423" providerId="ADAL" clId="{562765B5-8A14-4BA1-B7E1-809DFA6E4C75}" dt="2026-06-01T19:20:30.218" v="6227"/>
          <ac:picMkLst>
            <pc:docMk/>
            <pc:sldMk cId="1668999493" sldId="264"/>
            <ac:picMk id="6" creationId="{36E77F23-C198-9432-44C9-3B16D4C7AED6}"/>
          </ac:picMkLst>
        </pc:picChg>
        <pc:picChg chg="add del mod ord">
          <ac:chgData name="Reifman, Alan" userId="02d58712-f40f-4c87-ba7f-492ffb1f6423" providerId="ADAL" clId="{562765B5-8A14-4BA1-B7E1-809DFA6E4C75}" dt="2026-06-01T20:24:29.912" v="6242"/>
          <ac:picMkLst>
            <pc:docMk/>
            <pc:sldMk cId="1668999493" sldId="264"/>
            <ac:picMk id="7" creationId="{104571F8-19C1-BF8E-B5A2-1E5A941095CF}"/>
          </ac:picMkLst>
        </pc:picChg>
        <pc:picChg chg="add del mod">
          <ac:chgData name="Reifman, Alan" userId="02d58712-f40f-4c87-ba7f-492ffb1f6423" providerId="ADAL" clId="{562765B5-8A14-4BA1-B7E1-809DFA6E4C75}" dt="2026-06-01T20:33:13.287" v="6262"/>
          <ac:picMkLst>
            <pc:docMk/>
            <pc:sldMk cId="1668999493" sldId="264"/>
            <ac:picMk id="8" creationId="{5F2B7DB0-302F-1EC3-3707-882A508A24BF}"/>
          </ac:picMkLst>
        </pc:picChg>
        <pc:picChg chg="add del mod ord">
          <ac:chgData name="Reifman, Alan" userId="02d58712-f40f-4c87-ba7f-492ffb1f6423" providerId="ADAL" clId="{562765B5-8A14-4BA1-B7E1-809DFA6E4C75}" dt="2026-06-01T20:33:45.196" v="6263"/>
          <ac:picMkLst>
            <pc:docMk/>
            <pc:sldMk cId="1668999493" sldId="264"/>
            <ac:picMk id="14" creationId="{C8C16207-4447-3236-082D-45252DA06622}"/>
          </ac:picMkLst>
        </pc:picChg>
        <pc:picChg chg="add del mod">
          <ac:chgData name="Reifman, Alan" userId="02d58712-f40f-4c87-ba7f-492ffb1f6423" providerId="ADAL" clId="{562765B5-8A14-4BA1-B7E1-809DFA6E4C75}" dt="2026-06-01T20:36:41.694" v="6271"/>
          <ac:picMkLst>
            <pc:docMk/>
            <pc:sldMk cId="1668999493" sldId="264"/>
            <ac:picMk id="15" creationId="{EABFE947-3AB0-22BC-6492-D6CC616FD3E0}"/>
          </ac:picMkLst>
        </pc:picChg>
        <pc:picChg chg="add del mod ord">
          <ac:chgData name="Reifman, Alan" userId="02d58712-f40f-4c87-ba7f-492ffb1f6423" providerId="ADAL" clId="{562765B5-8A14-4BA1-B7E1-809DFA6E4C75}" dt="2026-06-01T20:37:02.676" v="6272"/>
          <ac:picMkLst>
            <pc:docMk/>
            <pc:sldMk cId="1668999493" sldId="264"/>
            <ac:picMk id="20" creationId="{5C1599F2-39D4-8AAF-499E-9D682530A5B0}"/>
          </ac:picMkLst>
        </pc:picChg>
        <pc:picChg chg="add mod">
          <ac:chgData name="Reifman, Alan" userId="02d58712-f40f-4c87-ba7f-492ffb1f6423" providerId="ADAL" clId="{562765B5-8A14-4BA1-B7E1-809DFA6E4C75}" dt="2026-06-01T20:37:02.676" v="6272"/>
          <ac:picMkLst>
            <pc:docMk/>
            <pc:sldMk cId="1668999493" sldId="264"/>
            <ac:picMk id="21" creationId="{9AC80E6C-5CAE-F8B2-5561-3DBFECEE4BA3}"/>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Post</c:v>
                </c:pt>
              </c:strCache>
            </c:strRef>
          </c:tx>
          <c:spPr>
            <a:solidFill>
              <a:schemeClr val="accent4"/>
            </a:solidFill>
            <a:ln>
              <a:noFill/>
            </a:ln>
            <a:effectLst/>
          </c:spPr>
          <c:invertIfNegative val="0"/>
          <c:cat>
            <c:strRef>
              <c:f>Sheet1!$A$2:$A$6</c:f>
              <c:strCache>
                <c:ptCount val="5"/>
                <c:pt idx="0">
                  <c:v>Item 5</c:v>
                </c:pt>
                <c:pt idx="1">
                  <c:v>Item 4</c:v>
                </c:pt>
                <c:pt idx="2">
                  <c:v>Item 3</c:v>
                </c:pt>
                <c:pt idx="3">
                  <c:v>Item 2</c:v>
                </c:pt>
                <c:pt idx="4">
                  <c:v>Item 1</c:v>
                </c:pt>
              </c:strCache>
            </c:strRef>
          </c:cat>
          <c:val>
            <c:numRef>
              <c:f>Sheet1!$B$2:$B$6</c:f>
              <c:numCache>
                <c:formatCode>General</c:formatCode>
                <c:ptCount val="5"/>
                <c:pt idx="0">
                  <c:v>0.70879999999999999</c:v>
                </c:pt>
                <c:pt idx="1">
                  <c:v>0.8125</c:v>
                </c:pt>
                <c:pt idx="2">
                  <c:v>0.875</c:v>
                </c:pt>
                <c:pt idx="3">
                  <c:v>0.25</c:v>
                </c:pt>
                <c:pt idx="4">
                  <c:v>0.625</c:v>
                </c:pt>
              </c:numCache>
            </c:numRef>
          </c:val>
          <c:extLst>
            <c:ext xmlns:c16="http://schemas.microsoft.com/office/drawing/2014/chart" uri="{C3380CC4-5D6E-409C-BE32-E72D297353CC}">
              <c16:uniqueId val="{00000000-2550-439A-B214-D2EB681D7AB5}"/>
            </c:ext>
          </c:extLst>
        </c:ser>
        <c:ser>
          <c:idx val="1"/>
          <c:order val="1"/>
          <c:tx>
            <c:strRef>
              <c:f>Sheet1!$C$1</c:f>
              <c:strCache>
                <c:ptCount val="1"/>
                <c:pt idx="0">
                  <c:v>Pre</c:v>
                </c:pt>
              </c:strCache>
            </c:strRef>
          </c:tx>
          <c:spPr>
            <a:solidFill>
              <a:srgbClr val="FF0000"/>
            </a:solidFill>
            <a:ln>
              <a:noFill/>
            </a:ln>
            <a:effectLst/>
          </c:spPr>
          <c:invertIfNegative val="0"/>
          <c:cat>
            <c:strRef>
              <c:f>Sheet1!$A$2:$A$6</c:f>
              <c:strCache>
                <c:ptCount val="5"/>
                <c:pt idx="0">
                  <c:v>Item 5</c:v>
                </c:pt>
                <c:pt idx="1">
                  <c:v>Item 4</c:v>
                </c:pt>
                <c:pt idx="2">
                  <c:v>Item 3</c:v>
                </c:pt>
                <c:pt idx="3">
                  <c:v>Item 2</c:v>
                </c:pt>
                <c:pt idx="4">
                  <c:v>Item 1</c:v>
                </c:pt>
              </c:strCache>
            </c:strRef>
          </c:cat>
          <c:val>
            <c:numRef>
              <c:f>Sheet1!$C$2:$C$6</c:f>
              <c:numCache>
                <c:formatCode>General</c:formatCode>
                <c:ptCount val="5"/>
                <c:pt idx="0">
                  <c:v>0.5</c:v>
                </c:pt>
                <c:pt idx="1">
                  <c:v>0.6875</c:v>
                </c:pt>
                <c:pt idx="2">
                  <c:v>0.375</c:v>
                </c:pt>
                <c:pt idx="3">
                  <c:v>0.25</c:v>
                </c:pt>
                <c:pt idx="4">
                  <c:v>0.375</c:v>
                </c:pt>
              </c:numCache>
            </c:numRef>
          </c:val>
          <c:extLst>
            <c:ext xmlns:c16="http://schemas.microsoft.com/office/drawing/2014/chart" uri="{C3380CC4-5D6E-409C-BE32-E72D297353CC}">
              <c16:uniqueId val="{00000001-2550-439A-B214-D2EB681D7AB5}"/>
            </c:ext>
          </c:extLst>
        </c:ser>
        <c:dLbls>
          <c:showLegendKey val="0"/>
          <c:showVal val="0"/>
          <c:showCatName val="0"/>
          <c:showSerName val="0"/>
          <c:showPercent val="0"/>
          <c:showBubbleSize val="0"/>
        </c:dLbls>
        <c:gapWidth val="182"/>
        <c:axId val="198969375"/>
        <c:axId val="198969855"/>
      </c:barChart>
      <c:catAx>
        <c:axId val="198969375"/>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198969855"/>
        <c:crosses val="autoZero"/>
        <c:auto val="1"/>
        <c:lblAlgn val="ctr"/>
        <c:lblOffset val="100"/>
        <c:noMultiLvlLbl val="0"/>
      </c:catAx>
      <c:valAx>
        <c:axId val="198969855"/>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19896937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0.44349</cdr:x>
      <cdr:y>0.39172</cdr:y>
    </cdr:from>
    <cdr:to>
      <cdr:x>0.48295</cdr:x>
      <cdr:y>0.47434</cdr:y>
    </cdr:to>
    <cdr:sp macro="" textlink="">
      <cdr:nvSpPr>
        <cdr:cNvPr id="2" name="TextBox 1">
          <a:extLst xmlns:a="http://schemas.openxmlformats.org/drawingml/2006/main">
            <a:ext uri="{FF2B5EF4-FFF2-40B4-BE49-F238E27FC236}">
              <a16:creationId xmlns:a16="http://schemas.microsoft.com/office/drawing/2014/main" id="{42480CAF-BC78-E37C-C080-BEF2CD1CFD82}"/>
            </a:ext>
          </a:extLst>
        </cdr:cNvPr>
        <cdr:cNvSpPr txBox="1"/>
      </cdr:nvSpPr>
      <cdr:spPr>
        <a:xfrm xmlns:a="http://schemas.openxmlformats.org/drawingml/2006/main">
          <a:off x="3386450" y="1972023"/>
          <a:ext cx="301312" cy="415931"/>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3200" b="1" kern="1200" dirty="0"/>
            <a:t>*</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F69EC3-074C-4A87-8B37-D5FBE7337034}" type="datetimeFigureOut">
              <a:rPr lang="en-US" smtClean="0"/>
              <a:t>6/1/2026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B885B5-A8C1-4533-86B3-67BB81AF3C5B}" type="slidenum">
              <a:rPr lang="en-US" smtClean="0"/>
              <a:t>‹#›</a:t>
            </a:fld>
            <a:endParaRPr lang="en-US"/>
          </a:p>
        </p:txBody>
      </p:sp>
    </p:spTree>
    <p:extLst>
      <p:ext uri="{BB962C8B-B14F-4D97-AF65-F5344CB8AC3E}">
        <p14:creationId xmlns:p14="http://schemas.microsoft.com/office/powerpoint/2010/main" val="33052135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BB885B5-A8C1-4533-86B3-67BB81AF3C5B}" type="slidenum">
              <a:rPr lang="en-US" smtClean="0"/>
              <a:t>1</a:t>
            </a:fld>
            <a:endParaRPr lang="en-US"/>
          </a:p>
        </p:txBody>
      </p:sp>
    </p:spTree>
    <p:extLst>
      <p:ext uri="{BB962C8B-B14F-4D97-AF65-F5344CB8AC3E}">
        <p14:creationId xmlns:p14="http://schemas.microsoft.com/office/powerpoint/2010/main" val="38306387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B885B5-A8C1-4533-86B3-67BB81AF3C5B}" type="slidenum">
              <a:rPr lang="en-US" smtClean="0"/>
              <a:t>5</a:t>
            </a:fld>
            <a:endParaRPr lang="en-US"/>
          </a:p>
        </p:txBody>
      </p:sp>
    </p:spTree>
    <p:extLst>
      <p:ext uri="{BB962C8B-B14F-4D97-AF65-F5344CB8AC3E}">
        <p14:creationId xmlns:p14="http://schemas.microsoft.com/office/powerpoint/2010/main" val="30727701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BD0BD8-DF30-992B-280B-6603829C3A0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69AC72B-9E77-6861-0D8C-655B16055F4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A4E2BBF-419B-4D12-F8F3-968E642999D8}"/>
              </a:ext>
            </a:extLst>
          </p:cNvPr>
          <p:cNvSpPr>
            <a:spLocks noGrp="1"/>
          </p:cNvSpPr>
          <p:nvPr>
            <p:ph type="dt" sz="half" idx="10"/>
          </p:nvPr>
        </p:nvSpPr>
        <p:spPr/>
        <p:txBody>
          <a:bodyPr/>
          <a:lstStyle/>
          <a:p>
            <a:fld id="{D1C704E5-1F33-4ECF-8FB4-675F8D286C91}" type="datetimeFigureOut">
              <a:rPr lang="en-US" smtClean="0"/>
              <a:t>6/1/2026</a:t>
            </a:fld>
            <a:endParaRPr lang="en-US"/>
          </a:p>
        </p:txBody>
      </p:sp>
      <p:sp>
        <p:nvSpPr>
          <p:cNvPr id="5" name="Footer Placeholder 4">
            <a:extLst>
              <a:ext uri="{FF2B5EF4-FFF2-40B4-BE49-F238E27FC236}">
                <a16:creationId xmlns:a16="http://schemas.microsoft.com/office/drawing/2014/main" id="{4493AEEA-8153-F6E9-0ABB-E311A8439D2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00FA84E-3628-E86F-CCA8-69A372057206}"/>
              </a:ext>
            </a:extLst>
          </p:cNvPr>
          <p:cNvSpPr>
            <a:spLocks noGrp="1"/>
          </p:cNvSpPr>
          <p:nvPr>
            <p:ph type="sldNum" sz="quarter" idx="12"/>
          </p:nvPr>
        </p:nvSpPr>
        <p:spPr/>
        <p:txBody>
          <a:bodyPr/>
          <a:lstStyle/>
          <a:p>
            <a:fld id="{7A2CE154-5170-4EED-A66B-BF5EC8122974}" type="slidenum">
              <a:rPr lang="en-US" smtClean="0"/>
              <a:t>‹#›</a:t>
            </a:fld>
            <a:endParaRPr lang="en-US"/>
          </a:p>
        </p:txBody>
      </p:sp>
    </p:spTree>
    <p:extLst>
      <p:ext uri="{BB962C8B-B14F-4D97-AF65-F5344CB8AC3E}">
        <p14:creationId xmlns:p14="http://schemas.microsoft.com/office/powerpoint/2010/main" val="38847807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2D4417-DAEA-8CFF-D306-1BD4DEF1418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91BE721-34C1-870A-20E3-688B1320FF6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927782A-765B-0A50-0F80-08E182C710C6}"/>
              </a:ext>
            </a:extLst>
          </p:cNvPr>
          <p:cNvSpPr>
            <a:spLocks noGrp="1"/>
          </p:cNvSpPr>
          <p:nvPr>
            <p:ph type="dt" sz="half" idx="10"/>
          </p:nvPr>
        </p:nvSpPr>
        <p:spPr/>
        <p:txBody>
          <a:bodyPr/>
          <a:lstStyle/>
          <a:p>
            <a:fld id="{D1C704E5-1F33-4ECF-8FB4-675F8D286C91}" type="datetimeFigureOut">
              <a:rPr lang="en-US" smtClean="0"/>
              <a:t>6/1/2026</a:t>
            </a:fld>
            <a:endParaRPr lang="en-US"/>
          </a:p>
        </p:txBody>
      </p:sp>
      <p:sp>
        <p:nvSpPr>
          <p:cNvPr id="5" name="Footer Placeholder 4">
            <a:extLst>
              <a:ext uri="{FF2B5EF4-FFF2-40B4-BE49-F238E27FC236}">
                <a16:creationId xmlns:a16="http://schemas.microsoft.com/office/drawing/2014/main" id="{62C9E382-C391-3143-EF7A-FFC7F57237B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8BE200-E555-E18E-488C-85752496F9D5}"/>
              </a:ext>
            </a:extLst>
          </p:cNvPr>
          <p:cNvSpPr>
            <a:spLocks noGrp="1"/>
          </p:cNvSpPr>
          <p:nvPr>
            <p:ph type="sldNum" sz="quarter" idx="12"/>
          </p:nvPr>
        </p:nvSpPr>
        <p:spPr/>
        <p:txBody>
          <a:bodyPr/>
          <a:lstStyle/>
          <a:p>
            <a:fld id="{7A2CE154-5170-4EED-A66B-BF5EC8122974}" type="slidenum">
              <a:rPr lang="en-US" smtClean="0"/>
              <a:t>‹#›</a:t>
            </a:fld>
            <a:endParaRPr lang="en-US"/>
          </a:p>
        </p:txBody>
      </p:sp>
    </p:spTree>
    <p:extLst>
      <p:ext uri="{BB962C8B-B14F-4D97-AF65-F5344CB8AC3E}">
        <p14:creationId xmlns:p14="http://schemas.microsoft.com/office/powerpoint/2010/main" val="1102204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A2CFDB2-6AC8-3601-DB8B-6983240C916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7F690F5-EC63-8250-97C8-957C734CA8B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37368DD-4D97-AFCD-F916-F84F0C6EA29E}"/>
              </a:ext>
            </a:extLst>
          </p:cNvPr>
          <p:cNvSpPr>
            <a:spLocks noGrp="1"/>
          </p:cNvSpPr>
          <p:nvPr>
            <p:ph type="dt" sz="half" idx="10"/>
          </p:nvPr>
        </p:nvSpPr>
        <p:spPr/>
        <p:txBody>
          <a:bodyPr/>
          <a:lstStyle/>
          <a:p>
            <a:fld id="{D1C704E5-1F33-4ECF-8FB4-675F8D286C91}" type="datetimeFigureOut">
              <a:rPr lang="en-US" smtClean="0"/>
              <a:t>6/1/2026</a:t>
            </a:fld>
            <a:endParaRPr lang="en-US"/>
          </a:p>
        </p:txBody>
      </p:sp>
      <p:sp>
        <p:nvSpPr>
          <p:cNvPr id="5" name="Footer Placeholder 4">
            <a:extLst>
              <a:ext uri="{FF2B5EF4-FFF2-40B4-BE49-F238E27FC236}">
                <a16:creationId xmlns:a16="http://schemas.microsoft.com/office/drawing/2014/main" id="{75EB94F0-0E5D-2183-6326-BFAAA67A9A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806796D-C58B-2BB5-BCCC-8023004012DA}"/>
              </a:ext>
            </a:extLst>
          </p:cNvPr>
          <p:cNvSpPr>
            <a:spLocks noGrp="1"/>
          </p:cNvSpPr>
          <p:nvPr>
            <p:ph type="sldNum" sz="quarter" idx="12"/>
          </p:nvPr>
        </p:nvSpPr>
        <p:spPr/>
        <p:txBody>
          <a:bodyPr/>
          <a:lstStyle/>
          <a:p>
            <a:fld id="{7A2CE154-5170-4EED-A66B-BF5EC8122974}" type="slidenum">
              <a:rPr lang="en-US" smtClean="0"/>
              <a:t>‹#›</a:t>
            </a:fld>
            <a:endParaRPr lang="en-US"/>
          </a:p>
        </p:txBody>
      </p:sp>
    </p:spTree>
    <p:extLst>
      <p:ext uri="{BB962C8B-B14F-4D97-AF65-F5344CB8AC3E}">
        <p14:creationId xmlns:p14="http://schemas.microsoft.com/office/powerpoint/2010/main" val="30689473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6CD97B-4645-CB20-538B-44EB5591099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29EB45D-F25D-1F20-1B93-1D0D988063A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A527C7-52AC-72EC-E8EB-4B7828C3FC9F}"/>
              </a:ext>
            </a:extLst>
          </p:cNvPr>
          <p:cNvSpPr>
            <a:spLocks noGrp="1"/>
          </p:cNvSpPr>
          <p:nvPr>
            <p:ph type="dt" sz="half" idx="10"/>
          </p:nvPr>
        </p:nvSpPr>
        <p:spPr/>
        <p:txBody>
          <a:bodyPr/>
          <a:lstStyle/>
          <a:p>
            <a:fld id="{D1C704E5-1F33-4ECF-8FB4-675F8D286C91}" type="datetimeFigureOut">
              <a:rPr lang="en-US" smtClean="0"/>
              <a:t>6/1/2026</a:t>
            </a:fld>
            <a:endParaRPr lang="en-US"/>
          </a:p>
        </p:txBody>
      </p:sp>
      <p:sp>
        <p:nvSpPr>
          <p:cNvPr id="5" name="Footer Placeholder 4">
            <a:extLst>
              <a:ext uri="{FF2B5EF4-FFF2-40B4-BE49-F238E27FC236}">
                <a16:creationId xmlns:a16="http://schemas.microsoft.com/office/drawing/2014/main" id="{5791FF06-CCDE-0F2E-8B82-5150F82A3F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BBD803-2001-5F20-CD4F-147AA98CA6DA}"/>
              </a:ext>
            </a:extLst>
          </p:cNvPr>
          <p:cNvSpPr>
            <a:spLocks noGrp="1"/>
          </p:cNvSpPr>
          <p:nvPr>
            <p:ph type="sldNum" sz="quarter" idx="12"/>
          </p:nvPr>
        </p:nvSpPr>
        <p:spPr/>
        <p:txBody>
          <a:bodyPr/>
          <a:lstStyle/>
          <a:p>
            <a:fld id="{7A2CE154-5170-4EED-A66B-BF5EC8122974}" type="slidenum">
              <a:rPr lang="en-US" smtClean="0"/>
              <a:t>‹#›</a:t>
            </a:fld>
            <a:endParaRPr lang="en-US"/>
          </a:p>
        </p:txBody>
      </p:sp>
    </p:spTree>
    <p:extLst>
      <p:ext uri="{BB962C8B-B14F-4D97-AF65-F5344CB8AC3E}">
        <p14:creationId xmlns:p14="http://schemas.microsoft.com/office/powerpoint/2010/main" val="21462238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6DD0D5-4334-88EA-FDED-AA24D854B37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6E6C785-9EAA-E59B-AD4D-844A2283452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5874EE0-6D65-66DC-A85C-BB74A01F7277}"/>
              </a:ext>
            </a:extLst>
          </p:cNvPr>
          <p:cNvSpPr>
            <a:spLocks noGrp="1"/>
          </p:cNvSpPr>
          <p:nvPr>
            <p:ph type="dt" sz="half" idx="10"/>
          </p:nvPr>
        </p:nvSpPr>
        <p:spPr/>
        <p:txBody>
          <a:bodyPr/>
          <a:lstStyle/>
          <a:p>
            <a:fld id="{D1C704E5-1F33-4ECF-8FB4-675F8D286C91}" type="datetimeFigureOut">
              <a:rPr lang="en-US" smtClean="0"/>
              <a:t>6/1/2026</a:t>
            </a:fld>
            <a:endParaRPr lang="en-US"/>
          </a:p>
        </p:txBody>
      </p:sp>
      <p:sp>
        <p:nvSpPr>
          <p:cNvPr id="5" name="Footer Placeholder 4">
            <a:extLst>
              <a:ext uri="{FF2B5EF4-FFF2-40B4-BE49-F238E27FC236}">
                <a16:creationId xmlns:a16="http://schemas.microsoft.com/office/drawing/2014/main" id="{67832249-9B8D-83F4-545F-6C217482381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0DC7D5-5E73-D76E-A37F-58E8DD4CDDCF}"/>
              </a:ext>
            </a:extLst>
          </p:cNvPr>
          <p:cNvSpPr>
            <a:spLocks noGrp="1"/>
          </p:cNvSpPr>
          <p:nvPr>
            <p:ph type="sldNum" sz="quarter" idx="12"/>
          </p:nvPr>
        </p:nvSpPr>
        <p:spPr/>
        <p:txBody>
          <a:bodyPr/>
          <a:lstStyle/>
          <a:p>
            <a:fld id="{7A2CE154-5170-4EED-A66B-BF5EC8122974}" type="slidenum">
              <a:rPr lang="en-US" smtClean="0"/>
              <a:t>‹#›</a:t>
            </a:fld>
            <a:endParaRPr lang="en-US"/>
          </a:p>
        </p:txBody>
      </p:sp>
    </p:spTree>
    <p:extLst>
      <p:ext uri="{BB962C8B-B14F-4D97-AF65-F5344CB8AC3E}">
        <p14:creationId xmlns:p14="http://schemas.microsoft.com/office/powerpoint/2010/main" val="36007552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380D03-8BAF-B730-81F3-B0C5C8F618F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ACAD815-13F3-AECE-8393-BD9B7EA48CF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F14F406-FA51-6730-0638-E8511B5F899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0C27195-717E-D548-90BC-AAB4234E2442}"/>
              </a:ext>
            </a:extLst>
          </p:cNvPr>
          <p:cNvSpPr>
            <a:spLocks noGrp="1"/>
          </p:cNvSpPr>
          <p:nvPr>
            <p:ph type="dt" sz="half" idx="10"/>
          </p:nvPr>
        </p:nvSpPr>
        <p:spPr/>
        <p:txBody>
          <a:bodyPr/>
          <a:lstStyle/>
          <a:p>
            <a:fld id="{D1C704E5-1F33-4ECF-8FB4-675F8D286C91}" type="datetimeFigureOut">
              <a:rPr lang="en-US" smtClean="0"/>
              <a:t>6/1/2026</a:t>
            </a:fld>
            <a:endParaRPr lang="en-US"/>
          </a:p>
        </p:txBody>
      </p:sp>
      <p:sp>
        <p:nvSpPr>
          <p:cNvPr id="6" name="Footer Placeholder 5">
            <a:extLst>
              <a:ext uri="{FF2B5EF4-FFF2-40B4-BE49-F238E27FC236}">
                <a16:creationId xmlns:a16="http://schemas.microsoft.com/office/drawing/2014/main" id="{517DAFB1-E03F-7F1B-D297-9D798B65DB7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CA178B2-3624-F54F-EE4D-ECC03EA97B24}"/>
              </a:ext>
            </a:extLst>
          </p:cNvPr>
          <p:cNvSpPr>
            <a:spLocks noGrp="1"/>
          </p:cNvSpPr>
          <p:nvPr>
            <p:ph type="sldNum" sz="quarter" idx="12"/>
          </p:nvPr>
        </p:nvSpPr>
        <p:spPr/>
        <p:txBody>
          <a:bodyPr/>
          <a:lstStyle/>
          <a:p>
            <a:fld id="{7A2CE154-5170-4EED-A66B-BF5EC8122974}" type="slidenum">
              <a:rPr lang="en-US" smtClean="0"/>
              <a:t>‹#›</a:t>
            </a:fld>
            <a:endParaRPr lang="en-US"/>
          </a:p>
        </p:txBody>
      </p:sp>
    </p:spTree>
    <p:extLst>
      <p:ext uri="{BB962C8B-B14F-4D97-AF65-F5344CB8AC3E}">
        <p14:creationId xmlns:p14="http://schemas.microsoft.com/office/powerpoint/2010/main" val="39962328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04992-65C6-A196-6D98-AD4D6D3515A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143AD1A-85B8-97A1-E63C-8F68930E875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CAE8C68-EF91-F42D-A90A-C823EB9DDCB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3ECA718-2E79-1A74-5B89-7911FBD9778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97650E2-19E4-12D2-4CC6-9612F94BB7B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EF163E6-A3C2-6E20-1587-EAFBBA12D95C}"/>
              </a:ext>
            </a:extLst>
          </p:cNvPr>
          <p:cNvSpPr>
            <a:spLocks noGrp="1"/>
          </p:cNvSpPr>
          <p:nvPr>
            <p:ph type="dt" sz="half" idx="10"/>
          </p:nvPr>
        </p:nvSpPr>
        <p:spPr/>
        <p:txBody>
          <a:bodyPr/>
          <a:lstStyle/>
          <a:p>
            <a:fld id="{D1C704E5-1F33-4ECF-8FB4-675F8D286C91}" type="datetimeFigureOut">
              <a:rPr lang="en-US" smtClean="0"/>
              <a:t>6/1/2026</a:t>
            </a:fld>
            <a:endParaRPr lang="en-US"/>
          </a:p>
        </p:txBody>
      </p:sp>
      <p:sp>
        <p:nvSpPr>
          <p:cNvPr id="8" name="Footer Placeholder 7">
            <a:extLst>
              <a:ext uri="{FF2B5EF4-FFF2-40B4-BE49-F238E27FC236}">
                <a16:creationId xmlns:a16="http://schemas.microsoft.com/office/drawing/2014/main" id="{EF7B4D30-5674-BF69-EF28-01A34DEE444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623627D-181D-5A52-2389-B3D52BD35D03}"/>
              </a:ext>
            </a:extLst>
          </p:cNvPr>
          <p:cNvSpPr>
            <a:spLocks noGrp="1"/>
          </p:cNvSpPr>
          <p:nvPr>
            <p:ph type="sldNum" sz="quarter" idx="12"/>
          </p:nvPr>
        </p:nvSpPr>
        <p:spPr/>
        <p:txBody>
          <a:bodyPr/>
          <a:lstStyle/>
          <a:p>
            <a:fld id="{7A2CE154-5170-4EED-A66B-BF5EC8122974}" type="slidenum">
              <a:rPr lang="en-US" smtClean="0"/>
              <a:t>‹#›</a:t>
            </a:fld>
            <a:endParaRPr lang="en-US"/>
          </a:p>
        </p:txBody>
      </p:sp>
    </p:spTree>
    <p:extLst>
      <p:ext uri="{BB962C8B-B14F-4D97-AF65-F5344CB8AC3E}">
        <p14:creationId xmlns:p14="http://schemas.microsoft.com/office/powerpoint/2010/main" val="32327187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0EB0FF-5DF8-7D2E-C19C-7C71B5A9592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10AD7FD-7E31-4D17-1EED-7CDC408379BE}"/>
              </a:ext>
            </a:extLst>
          </p:cNvPr>
          <p:cNvSpPr>
            <a:spLocks noGrp="1"/>
          </p:cNvSpPr>
          <p:nvPr>
            <p:ph type="dt" sz="half" idx="10"/>
          </p:nvPr>
        </p:nvSpPr>
        <p:spPr/>
        <p:txBody>
          <a:bodyPr/>
          <a:lstStyle/>
          <a:p>
            <a:fld id="{D1C704E5-1F33-4ECF-8FB4-675F8D286C91}" type="datetimeFigureOut">
              <a:rPr lang="en-US" smtClean="0"/>
              <a:t>6/1/2026</a:t>
            </a:fld>
            <a:endParaRPr lang="en-US"/>
          </a:p>
        </p:txBody>
      </p:sp>
      <p:sp>
        <p:nvSpPr>
          <p:cNvPr id="4" name="Footer Placeholder 3">
            <a:extLst>
              <a:ext uri="{FF2B5EF4-FFF2-40B4-BE49-F238E27FC236}">
                <a16:creationId xmlns:a16="http://schemas.microsoft.com/office/drawing/2014/main" id="{77B725A0-7A4A-3A35-4BDA-E423127CC51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2732958-61B6-86F1-9D86-84E4E7454FAB}"/>
              </a:ext>
            </a:extLst>
          </p:cNvPr>
          <p:cNvSpPr>
            <a:spLocks noGrp="1"/>
          </p:cNvSpPr>
          <p:nvPr>
            <p:ph type="sldNum" sz="quarter" idx="12"/>
          </p:nvPr>
        </p:nvSpPr>
        <p:spPr/>
        <p:txBody>
          <a:bodyPr/>
          <a:lstStyle/>
          <a:p>
            <a:fld id="{7A2CE154-5170-4EED-A66B-BF5EC8122974}" type="slidenum">
              <a:rPr lang="en-US" smtClean="0"/>
              <a:t>‹#›</a:t>
            </a:fld>
            <a:endParaRPr lang="en-US"/>
          </a:p>
        </p:txBody>
      </p:sp>
    </p:spTree>
    <p:extLst>
      <p:ext uri="{BB962C8B-B14F-4D97-AF65-F5344CB8AC3E}">
        <p14:creationId xmlns:p14="http://schemas.microsoft.com/office/powerpoint/2010/main" val="47712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809E3D0-9609-9FE3-EA94-CE11384328D7}"/>
              </a:ext>
            </a:extLst>
          </p:cNvPr>
          <p:cNvSpPr>
            <a:spLocks noGrp="1"/>
          </p:cNvSpPr>
          <p:nvPr>
            <p:ph type="dt" sz="half" idx="10"/>
          </p:nvPr>
        </p:nvSpPr>
        <p:spPr/>
        <p:txBody>
          <a:bodyPr/>
          <a:lstStyle/>
          <a:p>
            <a:fld id="{D1C704E5-1F33-4ECF-8FB4-675F8D286C91}" type="datetimeFigureOut">
              <a:rPr lang="en-US" smtClean="0"/>
              <a:t>6/1/2026</a:t>
            </a:fld>
            <a:endParaRPr lang="en-US"/>
          </a:p>
        </p:txBody>
      </p:sp>
      <p:sp>
        <p:nvSpPr>
          <p:cNvPr id="3" name="Footer Placeholder 2">
            <a:extLst>
              <a:ext uri="{FF2B5EF4-FFF2-40B4-BE49-F238E27FC236}">
                <a16:creationId xmlns:a16="http://schemas.microsoft.com/office/drawing/2014/main" id="{03F0B06E-3AA1-2A6D-CBB7-40521B5339F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115FD33-C95B-4157-5EF8-BE550B94DCB2}"/>
              </a:ext>
            </a:extLst>
          </p:cNvPr>
          <p:cNvSpPr>
            <a:spLocks noGrp="1"/>
          </p:cNvSpPr>
          <p:nvPr>
            <p:ph type="sldNum" sz="quarter" idx="12"/>
          </p:nvPr>
        </p:nvSpPr>
        <p:spPr/>
        <p:txBody>
          <a:bodyPr/>
          <a:lstStyle/>
          <a:p>
            <a:fld id="{7A2CE154-5170-4EED-A66B-BF5EC8122974}" type="slidenum">
              <a:rPr lang="en-US" smtClean="0"/>
              <a:t>‹#›</a:t>
            </a:fld>
            <a:endParaRPr lang="en-US"/>
          </a:p>
        </p:txBody>
      </p:sp>
    </p:spTree>
    <p:extLst>
      <p:ext uri="{BB962C8B-B14F-4D97-AF65-F5344CB8AC3E}">
        <p14:creationId xmlns:p14="http://schemas.microsoft.com/office/powerpoint/2010/main" val="1474043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68D48D-FB12-020A-35A3-FC0844DA018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4CD6268-3437-6C9B-0D6F-A2B54766719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2D61E43-A303-1268-F27D-C413179D94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CFA005A-9A24-1AD9-A751-094EC1BB62AE}"/>
              </a:ext>
            </a:extLst>
          </p:cNvPr>
          <p:cNvSpPr>
            <a:spLocks noGrp="1"/>
          </p:cNvSpPr>
          <p:nvPr>
            <p:ph type="dt" sz="half" idx="10"/>
          </p:nvPr>
        </p:nvSpPr>
        <p:spPr/>
        <p:txBody>
          <a:bodyPr/>
          <a:lstStyle/>
          <a:p>
            <a:fld id="{D1C704E5-1F33-4ECF-8FB4-675F8D286C91}" type="datetimeFigureOut">
              <a:rPr lang="en-US" smtClean="0"/>
              <a:t>6/1/2026</a:t>
            </a:fld>
            <a:endParaRPr lang="en-US"/>
          </a:p>
        </p:txBody>
      </p:sp>
      <p:sp>
        <p:nvSpPr>
          <p:cNvPr id="6" name="Footer Placeholder 5">
            <a:extLst>
              <a:ext uri="{FF2B5EF4-FFF2-40B4-BE49-F238E27FC236}">
                <a16:creationId xmlns:a16="http://schemas.microsoft.com/office/drawing/2014/main" id="{45F6FCB7-17B7-4726-FBBF-4F0A3CB5B4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F09811E-E60B-E662-1D5C-11AED263F95F}"/>
              </a:ext>
            </a:extLst>
          </p:cNvPr>
          <p:cNvSpPr>
            <a:spLocks noGrp="1"/>
          </p:cNvSpPr>
          <p:nvPr>
            <p:ph type="sldNum" sz="quarter" idx="12"/>
          </p:nvPr>
        </p:nvSpPr>
        <p:spPr/>
        <p:txBody>
          <a:bodyPr/>
          <a:lstStyle/>
          <a:p>
            <a:fld id="{7A2CE154-5170-4EED-A66B-BF5EC8122974}" type="slidenum">
              <a:rPr lang="en-US" smtClean="0"/>
              <a:t>‹#›</a:t>
            </a:fld>
            <a:endParaRPr lang="en-US"/>
          </a:p>
        </p:txBody>
      </p:sp>
    </p:spTree>
    <p:extLst>
      <p:ext uri="{BB962C8B-B14F-4D97-AF65-F5344CB8AC3E}">
        <p14:creationId xmlns:p14="http://schemas.microsoft.com/office/powerpoint/2010/main" val="15772133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217748-BC21-0022-1164-0206D722BD8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19BBE38-F6CD-1BAE-83AC-605C7DB0E28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0966104-EB42-82EA-982E-6DC8BCE4022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8C81757-E3E7-A2E3-82FC-C278E05B7530}"/>
              </a:ext>
            </a:extLst>
          </p:cNvPr>
          <p:cNvSpPr>
            <a:spLocks noGrp="1"/>
          </p:cNvSpPr>
          <p:nvPr>
            <p:ph type="dt" sz="half" idx="10"/>
          </p:nvPr>
        </p:nvSpPr>
        <p:spPr/>
        <p:txBody>
          <a:bodyPr/>
          <a:lstStyle/>
          <a:p>
            <a:fld id="{D1C704E5-1F33-4ECF-8FB4-675F8D286C91}" type="datetimeFigureOut">
              <a:rPr lang="en-US" smtClean="0"/>
              <a:t>6/1/2026</a:t>
            </a:fld>
            <a:endParaRPr lang="en-US"/>
          </a:p>
        </p:txBody>
      </p:sp>
      <p:sp>
        <p:nvSpPr>
          <p:cNvPr id="6" name="Footer Placeholder 5">
            <a:extLst>
              <a:ext uri="{FF2B5EF4-FFF2-40B4-BE49-F238E27FC236}">
                <a16:creationId xmlns:a16="http://schemas.microsoft.com/office/drawing/2014/main" id="{FB529831-519B-EA22-E7D4-979CCF9471B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98AB3BC-99C7-853D-AAC4-FDAC180D2C56}"/>
              </a:ext>
            </a:extLst>
          </p:cNvPr>
          <p:cNvSpPr>
            <a:spLocks noGrp="1"/>
          </p:cNvSpPr>
          <p:nvPr>
            <p:ph type="sldNum" sz="quarter" idx="12"/>
          </p:nvPr>
        </p:nvSpPr>
        <p:spPr/>
        <p:txBody>
          <a:bodyPr/>
          <a:lstStyle/>
          <a:p>
            <a:fld id="{7A2CE154-5170-4EED-A66B-BF5EC8122974}" type="slidenum">
              <a:rPr lang="en-US" smtClean="0"/>
              <a:t>‹#›</a:t>
            </a:fld>
            <a:endParaRPr lang="en-US"/>
          </a:p>
        </p:txBody>
      </p:sp>
    </p:spTree>
    <p:extLst>
      <p:ext uri="{BB962C8B-B14F-4D97-AF65-F5344CB8AC3E}">
        <p14:creationId xmlns:p14="http://schemas.microsoft.com/office/powerpoint/2010/main" val="28488157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E94831E-492C-32FC-5421-6B3D5976983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7C50EB0-7C60-FEBC-672E-DED5411C7F5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388DC9F-E167-8EBE-2565-4201AD917ED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1C704E5-1F33-4ECF-8FB4-675F8D286C91}" type="datetimeFigureOut">
              <a:rPr lang="en-US" smtClean="0"/>
              <a:t>6/1/2026</a:t>
            </a:fld>
            <a:endParaRPr lang="en-US"/>
          </a:p>
        </p:txBody>
      </p:sp>
      <p:sp>
        <p:nvSpPr>
          <p:cNvPr id="5" name="Footer Placeholder 4">
            <a:extLst>
              <a:ext uri="{FF2B5EF4-FFF2-40B4-BE49-F238E27FC236}">
                <a16:creationId xmlns:a16="http://schemas.microsoft.com/office/drawing/2014/main" id="{ADA94651-2FEE-E9A4-C2FD-6B2721EC38B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9C15FEC9-D7E7-0140-341A-B5DF98A7F76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A2CE154-5170-4EED-A66B-BF5EC8122974}" type="slidenum">
              <a:rPr lang="en-US" smtClean="0"/>
              <a:t>‹#›</a:t>
            </a:fld>
            <a:endParaRPr lang="en-US"/>
          </a:p>
        </p:txBody>
      </p:sp>
    </p:spTree>
    <p:extLst>
      <p:ext uri="{BB962C8B-B14F-4D97-AF65-F5344CB8AC3E}">
        <p14:creationId xmlns:p14="http://schemas.microsoft.com/office/powerpoint/2010/main" val="39994535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3.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4.png"/><Relationship Id="rId4" Type="http://schemas.openxmlformats.org/officeDocument/2006/relationships/hyperlink" Target="https://www.causeweb.org/cause/uscots/uscots25/program/posters/poster54" TargetMode="Externa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4.mp4"/><Relationship Id="rId1" Type="http://schemas.microsoft.com/office/2007/relationships/media" Target="../media/media4.mp4"/><Relationship Id="rId5" Type="http://schemas.openxmlformats.org/officeDocument/2006/relationships/image" Target="../media/image6.png"/><Relationship Id="rId4" Type="http://schemas.openxmlformats.org/officeDocument/2006/relationships/hyperlink" Target="https://sample-size.net/correlation-sample-size/" TargetMode="Externa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7.png"/><Relationship Id="rId2" Type="http://schemas.openxmlformats.org/officeDocument/2006/relationships/video" Target="../media/media5.mp4"/><Relationship Id="rId1" Type="http://schemas.microsoft.com/office/2007/relationships/media" Target="../media/media5.mp4"/><Relationship Id="rId6" Type="http://schemas.openxmlformats.org/officeDocument/2006/relationships/hyperlink" Target="https://wikieducator.org/Statistical_power/Self-check_assessment" TargetMode="External"/><Relationship Id="rId5" Type="http://schemas.openxmlformats.org/officeDocument/2006/relationships/chart" Target="../charts/chart1.xml"/><Relationship Id="rId4" Type="http://schemas.openxmlformats.org/officeDocument/2006/relationships/notesSlide" Target="../notesSlides/notesSlide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6.mp4"/><Relationship Id="rId1" Type="http://schemas.microsoft.com/office/2007/relationships/media" Target="../media/media6.mp4"/><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7.mp4"/><Relationship Id="rId1" Type="http://schemas.microsoft.com/office/2007/relationships/media" Target="../media/media7.mp4"/><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8.mp4"/><Relationship Id="rId1" Type="http://schemas.microsoft.com/office/2007/relationships/media" Target="../media/media8.mp4"/><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9.mp4"/><Relationship Id="rId1" Type="http://schemas.microsoft.com/office/2007/relationships/media" Target="../media/media9.mp4"/><Relationship Id="rId5" Type="http://schemas.openxmlformats.org/officeDocument/2006/relationships/image" Target="../media/image13.png"/><Relationship Id="rId4" Type="http://schemas.openxmlformats.org/officeDocument/2006/relationships/hyperlink" Target="https://doi.org/10.1016/j.jsp.2011.07.001"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id="{43B49580-03C3-9BC9-D654-85BB348F7276}"/>
              </a:ext>
            </a:extLst>
          </p:cNvPr>
          <p:cNvSpPr>
            <a:spLocks noChangeArrowheads="1"/>
          </p:cNvSpPr>
          <p:nvPr/>
        </p:nvSpPr>
        <p:spPr bwMode="auto">
          <a:xfrm>
            <a:off x="591015" y="643855"/>
            <a:ext cx="11039707"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3200" b="1" i="0" u="none" strike="noStrike" cap="none" normalizeH="0" baseline="0" dirty="0">
                <a:ln>
                  <a:noFill/>
                </a:ln>
                <a:solidFill>
                  <a:schemeClr val="tx1"/>
                </a:solidFill>
                <a:effectLst/>
                <a:latin typeface="Aptos" panose="020B0004020202020204" pitchFamily="34" charset="0"/>
              </a:rPr>
              <a:t>Teaching About Statistical Power: Activity and Evaluation</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3200" b="1" dirty="0">
              <a:latin typeface="Aptos" panose="020B00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C00000"/>
                </a:solidFill>
                <a:effectLst/>
                <a:latin typeface="Aptos" panose="020B0004020202020204" pitchFamily="34" charset="0"/>
              </a:rPr>
              <a:t>Alan Reifman &amp; Sylvia Niehuis</a:t>
            </a:r>
          </a:p>
          <a:p>
            <a:pPr marL="0" marR="0" lvl="0" indent="0" algn="ctr" defTabSz="914400" rtl="0" eaLnBrk="0" fontAlgn="base" latinLnBrk="0" hangingPunct="0">
              <a:lnSpc>
                <a:spcPct val="100000"/>
              </a:lnSpc>
              <a:spcBef>
                <a:spcPct val="0"/>
              </a:spcBef>
              <a:spcAft>
                <a:spcPct val="0"/>
              </a:spcAft>
              <a:buClrTx/>
              <a:buSzTx/>
              <a:buFontTx/>
              <a:buNone/>
              <a:tabLst/>
            </a:pPr>
            <a:r>
              <a:rPr lang="en-US" altLang="en-US" sz="2400" b="1" dirty="0">
                <a:latin typeface="Aptos" panose="020B0004020202020204" pitchFamily="34" charset="0"/>
              </a:rPr>
              <a:t>Texas Tech University</a:t>
            </a:r>
            <a:endParaRPr kumimoji="0" lang="en-US" altLang="en-US" sz="2400" b="1" i="0" u="none" strike="noStrike" cap="none" normalizeH="0" baseline="0" dirty="0">
              <a:ln>
                <a:noFill/>
              </a:ln>
              <a:solidFill>
                <a:schemeClr val="tx1"/>
              </a:solidFill>
              <a:effectLst/>
              <a:latin typeface="Aptos" panose="020B0004020202020204" pitchFamily="34" charset="0"/>
            </a:endParaRPr>
          </a:p>
        </p:txBody>
      </p:sp>
      <p:pic>
        <p:nvPicPr>
          <p:cNvPr id="6" name="Picture 5">
            <a:extLst>
              <a:ext uri="{FF2B5EF4-FFF2-40B4-BE49-F238E27FC236}">
                <a16:creationId xmlns:a16="http://schemas.microsoft.com/office/drawing/2014/main" id="{5E8BAD65-F8E9-FA9D-9463-CD831666F93F}"/>
              </a:ext>
            </a:extLst>
          </p:cNvPr>
          <p:cNvPicPr>
            <a:picLocks noChangeAspect="1"/>
          </p:cNvPicPr>
          <p:nvPr/>
        </p:nvPicPr>
        <p:blipFill>
          <a:blip r:embed="rId5"/>
          <a:stretch>
            <a:fillRect/>
          </a:stretch>
        </p:blipFill>
        <p:spPr>
          <a:xfrm>
            <a:off x="5356329" y="3389351"/>
            <a:ext cx="1479341" cy="2205465"/>
          </a:xfrm>
          <a:prstGeom prst="rect">
            <a:avLst/>
          </a:prstGeom>
        </p:spPr>
      </p:pic>
      <p:pic>
        <p:nvPicPr>
          <p:cNvPr id="8" name="Picture 7">
            <a:extLst>
              <a:ext uri="{FF2B5EF4-FFF2-40B4-BE49-F238E27FC236}">
                <a16:creationId xmlns:a16="http://schemas.microsoft.com/office/drawing/2014/main" id="{9312D7A4-CC60-2937-06C2-E90A8E6B1268}"/>
              </a:ext>
            </a:extLst>
          </p:cNvPr>
          <p:cNvPicPr>
            <a:picLocks noChangeAspect="1"/>
          </p:cNvPicPr>
          <p:nvPr/>
        </p:nvPicPr>
        <p:blipFill>
          <a:blip r:embed="rId6"/>
          <a:stretch>
            <a:fillRect/>
          </a:stretch>
        </p:blipFill>
        <p:spPr>
          <a:xfrm>
            <a:off x="4814783" y="5647096"/>
            <a:ext cx="2562434" cy="543547"/>
          </a:xfrm>
          <a:prstGeom prst="rect">
            <a:avLst/>
          </a:prstGeom>
        </p:spPr>
      </p:pic>
      <p:pic>
        <p:nvPicPr>
          <p:cNvPr id="34" name="Video 33">
            <a:hlinkClick r:id="" action="ppaction://media"/>
            <a:extLst>
              <a:ext uri="{FF2B5EF4-FFF2-40B4-BE49-F238E27FC236}">
                <a16:creationId xmlns:a16="http://schemas.microsoft.com/office/drawing/2014/main" id="{CEC3BEE7-6B1D-CDED-A691-4CF321003F13}"/>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7"/>
          <a:srcRect l="21875" r="218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891981301"/>
      </p:ext>
    </p:extLst>
  </p:cSld>
  <p:clrMapOvr>
    <a:masterClrMapping/>
  </p:clrMapOvr>
  <mc:AlternateContent xmlns:mc="http://schemas.openxmlformats.org/markup-compatibility/2006">
    <mc:Choice xmlns:p14="http://schemas.microsoft.com/office/powerpoint/2010/main" Requires="p14">
      <p:transition spd="slow" p14:dur="2000" advTm="11752"/>
    </mc:Choice>
    <mc:Fallback>
      <p:transition spd="slow" advTm="117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4"/>
                </p:tgtEl>
              </p:cMediaNode>
            </p:video>
            <p:seq concurrent="1" nextAc="seek">
              <p:cTn id="8" restart="whenNotActive" fill="hold" evtFilter="cancelBubble" nodeType="interactiveSeq">
                <p:stCondLst>
                  <p:cond evt="onClick" delay="0">
                    <p:tgtEl>
                      <p:spTgt spid="3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4"/>
                                        </p:tgtEl>
                                      </p:cBhvr>
                                    </p:cmd>
                                  </p:childTnLst>
                                </p:cTn>
                              </p:par>
                            </p:childTnLst>
                          </p:cTn>
                        </p:par>
                      </p:childTnLst>
                    </p:cTn>
                  </p:par>
                </p:childTnLst>
              </p:cTn>
              <p:nextCondLst>
                <p:cond evt="onClick" delay="0">
                  <p:tgtEl>
                    <p:spTgt spid="34"/>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84A292-78A4-7070-717F-844EE68F4FE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29480EF-F063-91B6-96A4-3A9C14150EA1}"/>
              </a:ext>
            </a:extLst>
          </p:cNvPr>
          <p:cNvSpPr txBox="1"/>
          <p:nvPr/>
        </p:nvSpPr>
        <p:spPr>
          <a:xfrm>
            <a:off x="1543049" y="512116"/>
            <a:ext cx="9153525" cy="1661993"/>
          </a:xfrm>
          <a:prstGeom prst="rect">
            <a:avLst/>
          </a:prstGeom>
          <a:noFill/>
        </p:spPr>
        <p:txBody>
          <a:bodyPr wrap="square" rtlCol="0">
            <a:spAutoFit/>
          </a:bodyPr>
          <a:lstStyle/>
          <a:p>
            <a:pPr algn="ctr"/>
            <a:r>
              <a:rPr lang="en-US" sz="2800" b="1" dirty="0"/>
              <a:t>One-Week (Two-Meeting) Unit on Statistical Power During Intro Graduate Statistics Course</a:t>
            </a:r>
          </a:p>
          <a:p>
            <a:pPr algn="ctr"/>
            <a:endParaRPr lang="en-US" sz="2800" b="1" dirty="0"/>
          </a:p>
          <a:p>
            <a:pPr algn="ctr"/>
            <a:r>
              <a:rPr lang="en-US" b="1" i="1" dirty="0"/>
              <a:t>Red shades = Assessments, Blue Shades = Instruction Content</a:t>
            </a:r>
          </a:p>
        </p:txBody>
      </p:sp>
      <p:grpSp>
        <p:nvGrpSpPr>
          <p:cNvPr id="12" name="Group 11">
            <a:extLst>
              <a:ext uri="{FF2B5EF4-FFF2-40B4-BE49-F238E27FC236}">
                <a16:creationId xmlns:a16="http://schemas.microsoft.com/office/drawing/2014/main" id="{D8C59B7B-B5DF-FB78-97BF-0CCB754EAA71}"/>
              </a:ext>
            </a:extLst>
          </p:cNvPr>
          <p:cNvGrpSpPr/>
          <p:nvPr/>
        </p:nvGrpSpPr>
        <p:grpSpPr>
          <a:xfrm>
            <a:off x="781050" y="2400298"/>
            <a:ext cx="10715626" cy="1562102"/>
            <a:chOff x="638175" y="2647948"/>
            <a:chExt cx="10715626" cy="1562102"/>
          </a:xfrm>
        </p:grpSpPr>
        <p:sp>
          <p:nvSpPr>
            <p:cNvPr id="2" name="Rectangle 1">
              <a:extLst>
                <a:ext uri="{FF2B5EF4-FFF2-40B4-BE49-F238E27FC236}">
                  <a16:creationId xmlns:a16="http://schemas.microsoft.com/office/drawing/2014/main" id="{581BB845-90E3-568D-D89D-A74213DC2EAC}"/>
                </a:ext>
              </a:extLst>
            </p:cNvPr>
            <p:cNvSpPr/>
            <p:nvPr/>
          </p:nvSpPr>
          <p:spPr>
            <a:xfrm>
              <a:off x="638175" y="2647948"/>
              <a:ext cx="1933575" cy="1562101"/>
            </a:xfrm>
            <a:prstGeom prst="rect">
              <a:avLst/>
            </a:prstGeom>
            <a:solidFill>
              <a:srgbClr val="C0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Power </a:t>
              </a:r>
            </a:p>
            <a:p>
              <a:pPr algn="ctr"/>
              <a:r>
                <a:rPr lang="en-US" b="1" dirty="0"/>
                <a:t>Pre-Test</a:t>
              </a:r>
            </a:p>
          </p:txBody>
        </p:sp>
        <p:sp>
          <p:nvSpPr>
            <p:cNvPr id="3" name="Rectangle 2">
              <a:extLst>
                <a:ext uri="{FF2B5EF4-FFF2-40B4-BE49-F238E27FC236}">
                  <a16:creationId xmlns:a16="http://schemas.microsoft.com/office/drawing/2014/main" id="{B5191C66-6D31-8805-9734-C33C10506EB3}"/>
                </a:ext>
              </a:extLst>
            </p:cNvPr>
            <p:cNvSpPr/>
            <p:nvPr/>
          </p:nvSpPr>
          <p:spPr>
            <a:xfrm>
              <a:off x="9410701" y="2647948"/>
              <a:ext cx="1943100" cy="1562101"/>
            </a:xfrm>
            <a:prstGeom prst="rect">
              <a:avLst/>
            </a:prstGeom>
            <a:solidFill>
              <a:srgbClr val="C0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Power </a:t>
              </a:r>
            </a:p>
            <a:p>
              <a:pPr algn="ctr"/>
              <a:r>
                <a:rPr lang="en-US" b="1" dirty="0"/>
                <a:t>Post-Test</a:t>
              </a:r>
            </a:p>
          </p:txBody>
        </p:sp>
        <p:sp>
          <p:nvSpPr>
            <p:cNvPr id="5" name="Rectangle 4">
              <a:extLst>
                <a:ext uri="{FF2B5EF4-FFF2-40B4-BE49-F238E27FC236}">
                  <a16:creationId xmlns:a16="http://schemas.microsoft.com/office/drawing/2014/main" id="{C886C045-3930-ABED-1A68-C97E392E9A53}"/>
                </a:ext>
              </a:extLst>
            </p:cNvPr>
            <p:cNvSpPr/>
            <p:nvPr/>
          </p:nvSpPr>
          <p:spPr>
            <a:xfrm>
              <a:off x="2819400" y="2647949"/>
              <a:ext cx="1943100" cy="1562101"/>
            </a:xfrm>
            <a:prstGeom prst="rect">
              <a:avLst/>
            </a:prstGeom>
            <a:solidFill>
              <a:schemeClr val="tx2">
                <a:lumMod val="75000"/>
                <a:lumOff val="2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Lecture Introducing Statistical </a:t>
              </a:r>
            </a:p>
            <a:p>
              <a:pPr algn="ctr"/>
              <a:r>
                <a:rPr lang="en-US" b="1" dirty="0"/>
                <a:t>Power*</a:t>
              </a:r>
            </a:p>
          </p:txBody>
        </p:sp>
        <p:sp>
          <p:nvSpPr>
            <p:cNvPr id="6" name="Rectangle 5">
              <a:extLst>
                <a:ext uri="{FF2B5EF4-FFF2-40B4-BE49-F238E27FC236}">
                  <a16:creationId xmlns:a16="http://schemas.microsoft.com/office/drawing/2014/main" id="{7EB04A7C-A6F2-80E2-E502-C57BBA97A2BC}"/>
                </a:ext>
              </a:extLst>
            </p:cNvPr>
            <p:cNvSpPr/>
            <p:nvPr/>
          </p:nvSpPr>
          <p:spPr>
            <a:xfrm>
              <a:off x="5019675" y="2647949"/>
              <a:ext cx="1943100" cy="1562101"/>
            </a:xfrm>
            <a:prstGeom prst="rect">
              <a:avLst/>
            </a:prstGeom>
            <a:solidFill>
              <a:srgbClr val="0070C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Implement  Power </a:t>
              </a:r>
            </a:p>
            <a:p>
              <a:pPr algn="ctr"/>
              <a:r>
                <a:rPr lang="en-US" b="1" dirty="0"/>
                <a:t>Activity</a:t>
              </a:r>
            </a:p>
          </p:txBody>
        </p:sp>
        <p:sp>
          <p:nvSpPr>
            <p:cNvPr id="7" name="Rectangle 6">
              <a:extLst>
                <a:ext uri="{FF2B5EF4-FFF2-40B4-BE49-F238E27FC236}">
                  <a16:creationId xmlns:a16="http://schemas.microsoft.com/office/drawing/2014/main" id="{3479C8DC-ED2A-8CF6-527A-79103F1B2877}"/>
                </a:ext>
              </a:extLst>
            </p:cNvPr>
            <p:cNvSpPr/>
            <p:nvPr/>
          </p:nvSpPr>
          <p:spPr>
            <a:xfrm>
              <a:off x="7210425" y="2647949"/>
              <a:ext cx="1943100" cy="1562101"/>
            </a:xfrm>
            <a:prstGeom prst="rect">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Students’ Written Reflection on Activity</a:t>
              </a:r>
            </a:p>
          </p:txBody>
        </p:sp>
      </p:grpSp>
      <p:sp>
        <p:nvSpPr>
          <p:cNvPr id="13" name="Left Brace 12">
            <a:extLst>
              <a:ext uri="{FF2B5EF4-FFF2-40B4-BE49-F238E27FC236}">
                <a16:creationId xmlns:a16="http://schemas.microsoft.com/office/drawing/2014/main" id="{32133A20-5FE8-DF41-107C-60F4202E6543}"/>
              </a:ext>
            </a:extLst>
          </p:cNvPr>
          <p:cNvSpPr/>
          <p:nvPr/>
        </p:nvSpPr>
        <p:spPr>
          <a:xfrm rot="16200000">
            <a:off x="2720578" y="2453877"/>
            <a:ext cx="245271" cy="4124326"/>
          </a:xfrm>
          <a:prstGeom prst="leftBrace">
            <a:avLst/>
          </a:prstGeom>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4" name="Left Brace 13">
            <a:extLst>
              <a:ext uri="{FF2B5EF4-FFF2-40B4-BE49-F238E27FC236}">
                <a16:creationId xmlns:a16="http://schemas.microsoft.com/office/drawing/2014/main" id="{D71C41C0-8A4B-2E28-E613-1C8981A2E5CC}"/>
              </a:ext>
            </a:extLst>
          </p:cNvPr>
          <p:cNvSpPr/>
          <p:nvPr/>
        </p:nvSpPr>
        <p:spPr>
          <a:xfrm rot="16200000">
            <a:off x="6016228" y="3549251"/>
            <a:ext cx="245271" cy="1933577"/>
          </a:xfrm>
          <a:prstGeom prst="leftBrace">
            <a:avLst/>
          </a:prstGeom>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5" name="Left Brace 14">
            <a:extLst>
              <a:ext uri="{FF2B5EF4-FFF2-40B4-BE49-F238E27FC236}">
                <a16:creationId xmlns:a16="http://schemas.microsoft.com/office/drawing/2014/main" id="{9CAC003A-C740-A8E1-8A7C-F138AA6EB98A}"/>
              </a:ext>
            </a:extLst>
          </p:cNvPr>
          <p:cNvSpPr/>
          <p:nvPr/>
        </p:nvSpPr>
        <p:spPr>
          <a:xfrm rot="16200000">
            <a:off x="9292828" y="2453876"/>
            <a:ext cx="245271" cy="4124326"/>
          </a:xfrm>
          <a:prstGeom prst="leftBrace">
            <a:avLst/>
          </a:prstGeom>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 name="TextBox 15">
            <a:extLst>
              <a:ext uri="{FF2B5EF4-FFF2-40B4-BE49-F238E27FC236}">
                <a16:creationId xmlns:a16="http://schemas.microsoft.com/office/drawing/2014/main" id="{C0104AC5-3BF9-AEF8-6EAE-EB2038812B9B}"/>
              </a:ext>
            </a:extLst>
          </p:cNvPr>
          <p:cNvSpPr txBox="1"/>
          <p:nvPr/>
        </p:nvSpPr>
        <p:spPr>
          <a:xfrm>
            <a:off x="2188226" y="4793279"/>
            <a:ext cx="1309974" cy="400110"/>
          </a:xfrm>
          <a:prstGeom prst="rect">
            <a:avLst/>
          </a:prstGeom>
          <a:noFill/>
        </p:spPr>
        <p:txBody>
          <a:bodyPr wrap="none" rtlCol="0">
            <a:spAutoFit/>
          </a:bodyPr>
          <a:lstStyle/>
          <a:p>
            <a:r>
              <a:rPr lang="en-US" sz="2000" b="1" dirty="0"/>
              <a:t>Meeting 1</a:t>
            </a:r>
          </a:p>
        </p:txBody>
      </p:sp>
      <p:sp>
        <p:nvSpPr>
          <p:cNvPr id="18" name="TextBox 17">
            <a:extLst>
              <a:ext uri="{FF2B5EF4-FFF2-40B4-BE49-F238E27FC236}">
                <a16:creationId xmlns:a16="http://schemas.microsoft.com/office/drawing/2014/main" id="{F031916B-688D-135B-EC79-42DB19C930F6}"/>
              </a:ext>
            </a:extLst>
          </p:cNvPr>
          <p:cNvSpPr txBox="1"/>
          <p:nvPr/>
        </p:nvSpPr>
        <p:spPr>
          <a:xfrm>
            <a:off x="5495925" y="4793279"/>
            <a:ext cx="1457325" cy="400110"/>
          </a:xfrm>
          <a:prstGeom prst="rect">
            <a:avLst/>
          </a:prstGeom>
          <a:noFill/>
        </p:spPr>
        <p:txBody>
          <a:bodyPr wrap="square">
            <a:spAutoFit/>
          </a:bodyPr>
          <a:lstStyle/>
          <a:p>
            <a:r>
              <a:rPr lang="en-US" sz="2000" b="1" dirty="0"/>
              <a:t>Meeting 2</a:t>
            </a:r>
          </a:p>
        </p:txBody>
      </p:sp>
      <p:sp>
        <p:nvSpPr>
          <p:cNvPr id="19" name="TextBox 18">
            <a:extLst>
              <a:ext uri="{FF2B5EF4-FFF2-40B4-BE49-F238E27FC236}">
                <a16:creationId xmlns:a16="http://schemas.microsoft.com/office/drawing/2014/main" id="{CAD4DE8E-21A8-D2AB-AF03-2175915E3103}"/>
              </a:ext>
            </a:extLst>
          </p:cNvPr>
          <p:cNvSpPr txBox="1"/>
          <p:nvPr/>
        </p:nvSpPr>
        <p:spPr>
          <a:xfrm>
            <a:off x="7843838" y="4793279"/>
            <a:ext cx="3143249" cy="646331"/>
          </a:xfrm>
          <a:prstGeom prst="rect">
            <a:avLst/>
          </a:prstGeom>
          <a:noFill/>
        </p:spPr>
        <p:txBody>
          <a:bodyPr wrap="square" rtlCol="0">
            <a:spAutoFit/>
          </a:bodyPr>
          <a:lstStyle/>
          <a:p>
            <a:pPr algn="ctr"/>
            <a:r>
              <a:rPr lang="en-US" b="1" dirty="0"/>
              <a:t>Completed During Meeting 2 or E-mailed In Later</a:t>
            </a:r>
          </a:p>
        </p:txBody>
      </p:sp>
      <p:sp>
        <p:nvSpPr>
          <p:cNvPr id="20" name="TextBox 19">
            <a:extLst>
              <a:ext uri="{FF2B5EF4-FFF2-40B4-BE49-F238E27FC236}">
                <a16:creationId xmlns:a16="http://schemas.microsoft.com/office/drawing/2014/main" id="{27A69694-7912-0E90-C038-CA0B5E3A9745}"/>
              </a:ext>
            </a:extLst>
          </p:cNvPr>
          <p:cNvSpPr txBox="1"/>
          <p:nvPr/>
        </p:nvSpPr>
        <p:spPr>
          <a:xfrm>
            <a:off x="781050" y="5884219"/>
            <a:ext cx="10715626" cy="923330"/>
          </a:xfrm>
          <a:prstGeom prst="rect">
            <a:avLst/>
          </a:prstGeom>
          <a:noFill/>
        </p:spPr>
        <p:txBody>
          <a:bodyPr wrap="square" rtlCol="0">
            <a:spAutoFit/>
          </a:bodyPr>
          <a:lstStyle/>
          <a:p>
            <a:r>
              <a:rPr lang="en-US" b="1" dirty="0"/>
              <a:t>*Reifman, A., &amp; Niehuis, S. (2025, July). </a:t>
            </a:r>
            <a:r>
              <a:rPr lang="en-US" b="1" i="1" dirty="0">
                <a:hlinkClick r:id="rId4"/>
              </a:rPr>
              <a:t>Teaching about statistical power: Issues and ideas</a:t>
            </a:r>
            <a:r>
              <a:rPr lang="en-US" b="1" i="1" dirty="0"/>
              <a:t>. </a:t>
            </a:r>
            <a:r>
              <a:rPr lang="en-US" b="1" dirty="0"/>
              <a:t>U.S. Conference on Teaching Statistics (USCOTS), Ames, Iowa.</a:t>
            </a:r>
          </a:p>
          <a:p>
            <a:endParaRPr lang="en-US" dirty="0"/>
          </a:p>
        </p:txBody>
      </p:sp>
      <p:pic>
        <p:nvPicPr>
          <p:cNvPr id="23" name="Video 22">
            <a:hlinkClick r:id="" action="ppaction://media"/>
            <a:extLst>
              <a:ext uri="{FF2B5EF4-FFF2-40B4-BE49-F238E27FC236}">
                <a16:creationId xmlns:a16="http://schemas.microsoft.com/office/drawing/2014/main" id="{DAAC0CA7-2FD7-9120-F4B5-017C5C3BF2D0}"/>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rcRect l="21875" r="218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680965586"/>
      </p:ext>
    </p:extLst>
  </p:cSld>
  <p:clrMapOvr>
    <a:masterClrMapping/>
  </p:clrMapOvr>
  <mc:AlternateContent xmlns:mc="http://schemas.openxmlformats.org/markup-compatibility/2006">
    <mc:Choice xmlns:p14="http://schemas.microsoft.com/office/powerpoint/2010/main" Requires="p14">
      <p:transition spd="slow" p14:dur="2000" advTm="39701"/>
    </mc:Choice>
    <mc:Fallback>
      <p:transition spd="slow" advTm="397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3"/>
                </p:tgtEl>
              </p:cMediaNode>
            </p:video>
            <p:seq concurrent="1" nextAc="seek">
              <p:cTn id="8" restart="whenNotActive" fill="hold" evtFilter="cancelBubble" nodeType="interactiveSeq">
                <p:stCondLst>
                  <p:cond evt="onClick" delay="0">
                    <p:tgtEl>
                      <p:spTgt spid="2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3"/>
                                        </p:tgtEl>
                                      </p:cBhvr>
                                    </p:cmd>
                                  </p:childTnLst>
                                </p:cTn>
                              </p:par>
                            </p:childTnLst>
                          </p:cTn>
                        </p:par>
                      </p:childTnLst>
                    </p:cTn>
                  </p:par>
                </p:childTnLst>
              </p:cTn>
              <p:nextCondLst>
                <p:cond evt="onClick" delay="0">
                  <p:tgtEl>
                    <p:spTgt spid="23"/>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B2B4E6-01EE-3C79-2318-4C508C31BDF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9440DDC-1D72-4AE2-77C7-C9460BD72198}"/>
              </a:ext>
            </a:extLst>
          </p:cNvPr>
          <p:cNvSpPr txBox="1"/>
          <p:nvPr/>
        </p:nvSpPr>
        <p:spPr>
          <a:xfrm>
            <a:off x="4102285" y="723900"/>
            <a:ext cx="3987438" cy="461665"/>
          </a:xfrm>
          <a:prstGeom prst="rect">
            <a:avLst/>
          </a:prstGeom>
          <a:noFill/>
        </p:spPr>
        <p:txBody>
          <a:bodyPr wrap="none" rtlCol="0">
            <a:spAutoFit/>
          </a:bodyPr>
          <a:lstStyle/>
          <a:p>
            <a:pPr algn="ctr"/>
            <a:r>
              <a:rPr lang="en-US" sz="2400" b="1" dirty="0">
                <a:solidFill>
                  <a:srgbClr val="C00000"/>
                </a:solidFill>
              </a:rPr>
              <a:t>Power Activity: Background</a:t>
            </a:r>
          </a:p>
        </p:txBody>
      </p:sp>
      <p:sp>
        <p:nvSpPr>
          <p:cNvPr id="4" name="TextBox 3">
            <a:extLst>
              <a:ext uri="{FF2B5EF4-FFF2-40B4-BE49-F238E27FC236}">
                <a16:creationId xmlns:a16="http://schemas.microsoft.com/office/drawing/2014/main" id="{DFDB2B68-04EF-DE82-4240-1AE1CE777B45}"/>
              </a:ext>
            </a:extLst>
          </p:cNvPr>
          <p:cNvSpPr txBox="1"/>
          <p:nvPr/>
        </p:nvSpPr>
        <p:spPr>
          <a:xfrm>
            <a:off x="323850" y="1271290"/>
            <a:ext cx="11525250" cy="3161571"/>
          </a:xfrm>
          <a:prstGeom prst="rect">
            <a:avLst/>
          </a:prstGeom>
          <a:noFill/>
        </p:spPr>
        <p:txBody>
          <a:bodyPr wrap="square">
            <a:spAutoFit/>
          </a:bodyPr>
          <a:lstStyle/>
          <a:p>
            <a:pPr marL="285750" marR="0" indent="-285750">
              <a:lnSpc>
                <a:spcPct val="115000"/>
              </a:lnSpc>
              <a:spcAft>
                <a:spcPts val="800"/>
              </a:spcAft>
              <a:buFont typeface="Arial" panose="020B0604020202020204" pitchFamily="34" charset="0"/>
              <a:buChar char="•"/>
            </a:pPr>
            <a:r>
              <a:rPr lang="en-US" b="1" kern="100" dirty="0">
                <a:latin typeface="Aptos" panose="020B0004020202020204" pitchFamily="34" charset="0"/>
                <a:ea typeface="Aptos" panose="020B0004020202020204" pitchFamily="34" charset="0"/>
                <a:cs typeface="Times New Roman" panose="02020603050405020304" pitchFamily="18" charset="0"/>
              </a:rPr>
              <a:t>Activity w</a:t>
            </a:r>
            <a:r>
              <a:rPr lang="en-US" sz="1800" b="1" kern="100" dirty="0">
                <a:effectLst/>
                <a:latin typeface="Aptos" panose="020B0004020202020204" pitchFamily="34" charset="0"/>
                <a:ea typeface="Aptos" panose="020B0004020202020204" pitchFamily="34" charset="0"/>
                <a:cs typeface="Times New Roman" panose="02020603050405020304" pitchFamily="18" charset="0"/>
              </a:rPr>
              <a:t>alks students through process of specifying, conducting, and reviewing results of a power analysis for a correlational study. </a:t>
            </a:r>
          </a:p>
          <a:p>
            <a:pPr marL="285750" marR="0" indent="-285750">
              <a:lnSpc>
                <a:spcPct val="115000"/>
              </a:lnSpc>
              <a:spcAft>
                <a:spcPts val="300"/>
              </a:spcAft>
              <a:buFont typeface="Arial" panose="020B0604020202020204" pitchFamily="34" charset="0"/>
              <a:buChar char="•"/>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Primary aims were for students to learn that:</a:t>
            </a:r>
          </a:p>
          <a:p>
            <a:pPr marL="742950" lvl="1" indent="-285750">
              <a:lnSpc>
                <a:spcPct val="115000"/>
              </a:lnSpc>
              <a:spcAft>
                <a:spcPts val="300"/>
              </a:spcAft>
              <a:buFont typeface="Courier New" panose="02070309020205020404" pitchFamily="49" charset="0"/>
              <a:buChar char="o"/>
            </a:pPr>
            <a:r>
              <a:rPr lang="en-US" b="1" kern="100" dirty="0">
                <a:effectLst/>
                <a:latin typeface="Aptos" panose="020B0004020202020204" pitchFamily="34" charset="0"/>
                <a:ea typeface="Aptos" panose="020B0004020202020204" pitchFamily="34" charset="0"/>
                <a:cs typeface="Times New Roman" panose="02020603050405020304" pitchFamily="18" charset="0"/>
              </a:rPr>
              <a:t>Larger sample size increases the probability of detecting a significant finding (or conversely, too small a sample hinders such detection).</a:t>
            </a:r>
          </a:p>
          <a:p>
            <a:pPr marL="742950" lvl="1" indent="-285750">
              <a:lnSpc>
                <a:spcPct val="115000"/>
              </a:lnSpc>
              <a:spcAft>
                <a:spcPts val="300"/>
              </a:spcAft>
              <a:buFont typeface="Courier New" panose="02070309020205020404" pitchFamily="49" charset="0"/>
              <a:buChar char="o"/>
            </a:pPr>
            <a:r>
              <a:rPr lang="en-US" b="1" kern="100" dirty="0">
                <a:latin typeface="Aptos" panose="020B0004020202020204" pitchFamily="34" charset="0"/>
                <a:ea typeface="Aptos" panose="020B0004020202020204" pitchFamily="34" charset="0"/>
                <a:cs typeface="Times New Roman" panose="02020603050405020304" pitchFamily="18" charset="0"/>
              </a:rPr>
              <a:t>P</a:t>
            </a:r>
            <a:r>
              <a:rPr lang="en-US" b="1" kern="100" dirty="0">
                <a:effectLst/>
                <a:latin typeface="Aptos" panose="020B0004020202020204" pitchFamily="34" charset="0"/>
                <a:ea typeface="Aptos" panose="020B0004020202020204" pitchFamily="34" charset="0"/>
                <a:cs typeface="Times New Roman" panose="02020603050405020304" pitchFamily="18" charset="0"/>
              </a:rPr>
              <a:t>ower analysis allows researchers to estimate the necessary sample size to achieve a desired probability of a significant result.</a:t>
            </a:r>
          </a:p>
          <a:p>
            <a:pPr marL="742950" lvl="1" indent="-285750">
              <a:lnSpc>
                <a:spcPct val="115000"/>
              </a:lnSpc>
              <a:spcAft>
                <a:spcPts val="300"/>
              </a:spcAft>
              <a:buFont typeface="Courier New" panose="02070309020205020404" pitchFamily="49" charset="0"/>
              <a:buChar char="o"/>
            </a:pPr>
            <a:r>
              <a:rPr lang="en-US" b="1" kern="100" dirty="0">
                <a:effectLst/>
                <a:latin typeface="Aptos" panose="020B0004020202020204" pitchFamily="34" charset="0"/>
                <a:ea typeface="Aptos" panose="020B0004020202020204" pitchFamily="34" charset="0"/>
                <a:cs typeface="Times New Roman" panose="02020603050405020304" pitchFamily="18" charset="0"/>
              </a:rPr>
              <a:t>Power analysis requires specifying the magnitude of result (e.g., correlation, mean difference) one expects. </a:t>
            </a:r>
          </a:p>
        </p:txBody>
      </p:sp>
      <p:pic>
        <p:nvPicPr>
          <p:cNvPr id="18" name="Video 17">
            <a:hlinkClick r:id="" action="ppaction://media"/>
            <a:extLst>
              <a:ext uri="{FF2B5EF4-FFF2-40B4-BE49-F238E27FC236}">
                <a16:creationId xmlns:a16="http://schemas.microsoft.com/office/drawing/2014/main" id="{8DA6E406-10BA-7B20-F40E-5650FA8AD178}"/>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4"/>
          <a:srcRect l="21875" r="218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052466253"/>
      </p:ext>
    </p:extLst>
  </p:cSld>
  <p:clrMapOvr>
    <a:masterClrMapping/>
  </p:clrMapOvr>
  <mc:AlternateContent xmlns:mc="http://schemas.openxmlformats.org/markup-compatibility/2006">
    <mc:Choice xmlns:p14="http://schemas.microsoft.com/office/powerpoint/2010/main" Requires="p14">
      <p:transition spd="slow" p14:dur="2000" advTm="39387"/>
    </mc:Choice>
    <mc:Fallback>
      <p:transition spd="slow" advTm="393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8"/>
                </p:tgtEl>
              </p:cMediaNode>
            </p:video>
            <p:seq concurrent="1" nextAc="seek">
              <p:cTn id="8" restart="whenNotActive" fill="hold" evtFilter="cancelBubble" nodeType="interactiveSeq">
                <p:stCondLst>
                  <p:cond evt="onClick" delay="0">
                    <p:tgtEl>
                      <p:spTgt spid="1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8"/>
                                        </p:tgtEl>
                                      </p:cBhvr>
                                    </p:cmd>
                                  </p:childTnLst>
                                </p:cTn>
                              </p:par>
                            </p:childTnLst>
                          </p:cTn>
                        </p:par>
                      </p:childTnLst>
                    </p:cTn>
                  </p:par>
                </p:childTnLst>
              </p:cTn>
              <p:nextCondLst>
                <p:cond evt="onClick" delay="0">
                  <p:tgtEl>
                    <p:spTgt spid="18"/>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3DFCC9-F30C-1DAC-D0AE-6F9DAF90AAD1}"/>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3D9CCAB8-E8AE-9AE5-8B1A-892E01DD49D2}"/>
              </a:ext>
            </a:extLst>
          </p:cNvPr>
          <p:cNvSpPr txBox="1"/>
          <p:nvPr/>
        </p:nvSpPr>
        <p:spPr>
          <a:xfrm>
            <a:off x="228598" y="1015402"/>
            <a:ext cx="11649077" cy="4801314"/>
          </a:xfrm>
          <a:prstGeom prst="rect">
            <a:avLst/>
          </a:prstGeom>
          <a:noFill/>
        </p:spPr>
        <p:txBody>
          <a:bodyPr wrap="square">
            <a:spAutoFit/>
          </a:bodyPr>
          <a:lstStyle/>
          <a:p>
            <a:pPr marL="342900" lvl="2" indent="-342900">
              <a:spcAft>
                <a:spcPts val="600"/>
              </a:spcAft>
              <a:buFont typeface="Arial" panose="020B0604020202020204" pitchFamily="34" charset="0"/>
              <a:buChar char="•"/>
            </a:pPr>
            <a:r>
              <a:rPr lang="en-US" b="1" kern="100" dirty="0">
                <a:latin typeface="Aptos" panose="020B0004020202020204" pitchFamily="34" charset="0"/>
                <a:ea typeface="Aptos" panose="020B0004020202020204" pitchFamily="34" charset="0"/>
                <a:cs typeface="Times New Roman" panose="02020603050405020304" pitchFamily="18" charset="0"/>
              </a:rPr>
              <a:t>Instructor or students specify research question, such as:</a:t>
            </a:r>
          </a:p>
          <a:p>
            <a:pPr marL="800100" lvl="3" indent="-342900">
              <a:buFont typeface="Courier New" panose="02070309020205020404" pitchFamily="49" charset="0"/>
              <a:buChar char="o"/>
            </a:pPr>
            <a:r>
              <a:rPr lang="en-US" sz="1600" b="1" kern="100" dirty="0">
                <a:latin typeface="Aptos" panose="020B0004020202020204" pitchFamily="34" charset="0"/>
                <a:ea typeface="Aptos" panose="020B0004020202020204" pitchFamily="34" charset="0"/>
                <a:cs typeface="Times New Roman" panose="02020603050405020304" pitchFamily="18" charset="0"/>
              </a:rPr>
              <a:t>“What is the correlation [rho] between secondary students’ self-esteem and academic achievement?”</a:t>
            </a:r>
          </a:p>
          <a:p>
            <a:pPr marL="800100" lvl="3" indent="-342900">
              <a:spcAft>
                <a:spcPts val="600"/>
              </a:spcAft>
              <a:buFont typeface="Courier New" panose="02070309020205020404" pitchFamily="49" charset="0"/>
              <a:buChar char="o"/>
            </a:pPr>
            <a:r>
              <a:rPr lang="en-US" sz="1600" b="1" kern="100" dirty="0">
                <a:latin typeface="Aptos" panose="020B0004020202020204" pitchFamily="34" charset="0"/>
                <a:ea typeface="Aptos" panose="020B0004020202020204" pitchFamily="34" charset="0"/>
                <a:cs typeface="Times New Roman" panose="02020603050405020304" pitchFamily="18" charset="0"/>
              </a:rPr>
              <a:t>“What is the correlation between adults’ years of education and annual earnings?”</a:t>
            </a:r>
          </a:p>
          <a:p>
            <a:pPr marL="342900" lvl="2" indent="-342900">
              <a:spcAft>
                <a:spcPts val="1200"/>
              </a:spcAft>
              <a:buFont typeface="Arial" panose="020B0604020202020204" pitchFamily="34" charset="0"/>
              <a:buChar char="•"/>
            </a:pPr>
            <a:r>
              <a:rPr lang="en-US" b="1" kern="100" dirty="0">
                <a:latin typeface="Aptos" panose="020B0004020202020204" pitchFamily="34" charset="0"/>
                <a:ea typeface="Aptos" panose="020B0004020202020204" pitchFamily="34" charset="0"/>
                <a:cs typeface="Times New Roman" panose="02020603050405020304" pitchFamily="18" charset="0"/>
              </a:rPr>
              <a:t>Instructor provides students with a large dataset containing the relevant variables, which serves as the “population” from which students will draw random samples.</a:t>
            </a:r>
          </a:p>
          <a:p>
            <a:pPr marL="342900" lvl="2" indent="-342900">
              <a:spcAft>
                <a:spcPts val="1200"/>
              </a:spcAft>
              <a:buFont typeface="Arial" panose="020B0604020202020204" pitchFamily="34" charset="0"/>
              <a:buChar char="•"/>
            </a:pPr>
            <a:r>
              <a:rPr lang="en-US" b="1" kern="100" dirty="0">
                <a:latin typeface="Aptos" panose="020B0004020202020204" pitchFamily="34" charset="0"/>
                <a:ea typeface="Aptos" panose="020B0004020202020204" pitchFamily="34" charset="0"/>
                <a:cs typeface="Times New Roman" panose="02020603050405020304" pitchFamily="18" charset="0"/>
              </a:rPr>
              <a:t>Instructor guides students in developing estimate of the expected correlation between the variables. Possible ways include:</a:t>
            </a:r>
          </a:p>
          <a:p>
            <a:pPr marL="971550" lvl="3" indent="-342900">
              <a:buFont typeface="Courier New" panose="02070309020205020404" pitchFamily="49" charset="0"/>
              <a:buChar char="o"/>
              <a:tabLst>
                <a:tab pos="742950" algn="l"/>
              </a:tabLst>
            </a:pPr>
            <a:r>
              <a:rPr lang="en-US" sz="1600" b="1" kern="100" dirty="0">
                <a:latin typeface="Aptos" panose="020B0004020202020204" pitchFamily="34" charset="0"/>
                <a:ea typeface="Aptos" panose="020B0004020202020204" pitchFamily="34" charset="0"/>
                <a:cs typeface="Times New Roman" panose="02020603050405020304" pitchFamily="18" charset="0"/>
              </a:rPr>
              <a:t>Finding meta-analysis of the given research question and applying average correlation (</a:t>
            </a:r>
            <a:r>
              <a:rPr lang="en-US" sz="1600" b="1" kern="100" dirty="0">
                <a:solidFill>
                  <a:srgbClr val="C00000"/>
                </a:solidFill>
                <a:latin typeface="Aptos" panose="020B0004020202020204" pitchFamily="34" charset="0"/>
                <a:ea typeface="Aptos" panose="020B0004020202020204" pitchFamily="34" charset="0"/>
                <a:cs typeface="Times New Roman" panose="02020603050405020304" pitchFamily="18" charset="0"/>
              </a:rPr>
              <a:t>what we did</a:t>
            </a:r>
            <a:r>
              <a:rPr lang="en-US" sz="1600" b="1" kern="100" dirty="0">
                <a:latin typeface="Aptos" panose="020B0004020202020204" pitchFamily="34" charset="0"/>
                <a:ea typeface="Aptos" panose="020B0004020202020204" pitchFamily="34" charset="0"/>
                <a:cs typeface="Times New Roman" panose="02020603050405020304" pitchFamily="18" charset="0"/>
              </a:rPr>
              <a:t>).</a:t>
            </a:r>
          </a:p>
          <a:p>
            <a:pPr marL="971550" lvl="3" indent="-342900">
              <a:spcAft>
                <a:spcPts val="1200"/>
              </a:spcAft>
              <a:buFont typeface="Courier New" panose="02070309020205020404" pitchFamily="49" charset="0"/>
              <a:buChar char="o"/>
              <a:tabLst>
                <a:tab pos="742950" algn="l"/>
              </a:tabLst>
            </a:pPr>
            <a:r>
              <a:rPr lang="en-US" sz="1600" b="1" kern="100" dirty="0">
                <a:latin typeface="Aptos" panose="020B0004020202020204" pitchFamily="34" charset="0"/>
                <a:ea typeface="Aptos" panose="020B0004020202020204" pitchFamily="34" charset="0"/>
                <a:cs typeface="Times New Roman" panose="02020603050405020304" pitchFamily="18" charset="0"/>
              </a:rPr>
              <a:t>Taking the correlation from the full large dataset and treating it as population parameter (rho).</a:t>
            </a:r>
          </a:p>
          <a:p>
            <a:pPr marL="342900" lvl="3" indent="-342900">
              <a:spcAft>
                <a:spcPts val="1200"/>
              </a:spcAft>
              <a:buFont typeface="Arial" panose="020B0604020202020204" pitchFamily="34" charset="0"/>
              <a:buChar char="•"/>
            </a:pPr>
            <a:r>
              <a:rPr lang="en-US" b="1" kern="100" dirty="0">
                <a:latin typeface="Aptos" panose="020B0004020202020204" pitchFamily="34" charset="0"/>
                <a:ea typeface="Aptos" panose="020B0004020202020204" pitchFamily="34" charset="0"/>
                <a:cs typeface="Times New Roman" panose="02020603050405020304" pitchFamily="18" charset="0"/>
              </a:rPr>
              <a:t>Students enter the expected correlation into </a:t>
            </a:r>
            <a:r>
              <a:rPr lang="en-US" b="1" kern="100" dirty="0">
                <a:latin typeface="Aptos" panose="020B0004020202020204" pitchFamily="34" charset="0"/>
                <a:ea typeface="Aptos" panose="020B0004020202020204" pitchFamily="34" charset="0"/>
                <a:cs typeface="Times New Roman" panose="02020603050405020304" pitchFamily="18" charset="0"/>
                <a:hlinkClick r:id="rId4"/>
              </a:rPr>
              <a:t>online power calculator</a:t>
            </a:r>
            <a:r>
              <a:rPr lang="en-US" b="1" kern="100" dirty="0">
                <a:latin typeface="Aptos" panose="020B0004020202020204" pitchFamily="34" charset="0"/>
                <a:ea typeface="Aptos" panose="020B0004020202020204" pitchFamily="34" charset="0"/>
                <a:cs typeface="Times New Roman" panose="02020603050405020304" pitchFamily="18" charset="0"/>
              </a:rPr>
              <a:t>, along with the desired power (.80 or .20 beta/false-negative rate) and two-tailed significance level (.05), to yield necessary </a:t>
            </a:r>
            <a:r>
              <a:rPr lang="en-US" b="1" i="1" kern="100" dirty="0">
                <a:latin typeface="Aptos" panose="020B0004020202020204" pitchFamily="34" charset="0"/>
                <a:ea typeface="Aptos" panose="020B0004020202020204" pitchFamily="34" charset="0"/>
                <a:cs typeface="Times New Roman" panose="02020603050405020304" pitchFamily="18" charset="0"/>
              </a:rPr>
              <a:t>N</a:t>
            </a:r>
            <a:r>
              <a:rPr lang="en-US" b="1" kern="100" dirty="0">
                <a:latin typeface="Aptos" panose="020B0004020202020204" pitchFamily="34" charset="0"/>
                <a:ea typeface="Aptos" panose="020B0004020202020204" pitchFamily="34" charset="0"/>
                <a:cs typeface="Times New Roman" panose="02020603050405020304" pitchFamily="18" charset="0"/>
              </a:rPr>
              <a:t>. </a:t>
            </a:r>
          </a:p>
          <a:p>
            <a:pPr marL="342900" lvl="3" indent="-342900">
              <a:spcAft>
                <a:spcPts val="1200"/>
              </a:spcAft>
              <a:buFont typeface="Arial" panose="020B0604020202020204" pitchFamily="34" charset="0"/>
              <a:buChar char="•"/>
            </a:pPr>
            <a:r>
              <a:rPr lang="en-US" b="1" kern="100" dirty="0">
                <a:latin typeface="Aptos" panose="020B0004020202020204" pitchFamily="34" charset="0"/>
                <a:ea typeface="Aptos" panose="020B0004020202020204" pitchFamily="34" charset="0"/>
                <a:cs typeface="Times New Roman" panose="02020603050405020304" pitchFamily="18" charset="0"/>
              </a:rPr>
              <a:t>Each student draws 10 random samples of necessary size (easily done in SPSS) and computes the correlation between the two relevant variables in each sample.</a:t>
            </a:r>
          </a:p>
          <a:p>
            <a:pPr marL="342900" lvl="3" indent="-342900">
              <a:spcAft>
                <a:spcPts val="1200"/>
              </a:spcAft>
              <a:buFont typeface="Arial" panose="020B0604020202020204" pitchFamily="34" charset="0"/>
              <a:buChar char="•"/>
            </a:pPr>
            <a:r>
              <a:rPr lang="en-US" b="1" kern="100" dirty="0">
                <a:latin typeface="Aptos" panose="020B0004020202020204" pitchFamily="34" charset="0"/>
                <a:ea typeface="Aptos" panose="020B0004020202020204" pitchFamily="34" charset="0"/>
                <a:cs typeface="Times New Roman" panose="02020603050405020304" pitchFamily="18" charset="0"/>
              </a:rPr>
              <a:t>Correlation should be statistically significant in approximately eight of the samples (i.e., .80 power).</a:t>
            </a:r>
          </a:p>
        </p:txBody>
      </p:sp>
      <p:sp>
        <p:nvSpPr>
          <p:cNvPr id="7" name="TextBox 6">
            <a:extLst>
              <a:ext uri="{FF2B5EF4-FFF2-40B4-BE49-F238E27FC236}">
                <a16:creationId xmlns:a16="http://schemas.microsoft.com/office/drawing/2014/main" id="{2A2223CC-4F39-3B5E-3449-23DFD4DC35A6}"/>
              </a:ext>
            </a:extLst>
          </p:cNvPr>
          <p:cNvSpPr txBox="1"/>
          <p:nvPr/>
        </p:nvSpPr>
        <p:spPr>
          <a:xfrm>
            <a:off x="3048000" y="479519"/>
            <a:ext cx="6096000"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C00000"/>
                </a:solidFill>
                <a:effectLst/>
                <a:uLnTx/>
                <a:uFillTx/>
                <a:latin typeface="Aptos" panose="02110004020202020204"/>
                <a:ea typeface="+mn-ea"/>
                <a:cs typeface="+mn-cs"/>
              </a:rPr>
              <a:t>Power Activity: </a:t>
            </a:r>
            <a:r>
              <a:rPr lang="en-US" sz="2400" b="1" dirty="0">
                <a:solidFill>
                  <a:srgbClr val="C00000"/>
                </a:solidFill>
                <a:latin typeface="Aptos" panose="02110004020202020204"/>
              </a:rPr>
              <a:t>Implementation</a:t>
            </a:r>
            <a:endParaRPr kumimoji="0" lang="en-US" sz="2400" b="1" i="0" u="none" strike="noStrike" kern="1200" cap="none" spc="0" normalizeH="0" baseline="0" noProof="0" dirty="0">
              <a:ln>
                <a:noFill/>
              </a:ln>
              <a:solidFill>
                <a:srgbClr val="C00000"/>
              </a:solidFill>
              <a:effectLst/>
              <a:uLnTx/>
              <a:uFillTx/>
              <a:latin typeface="Aptos" panose="02110004020202020204"/>
              <a:ea typeface="+mn-ea"/>
              <a:cs typeface="+mn-cs"/>
            </a:endParaRPr>
          </a:p>
        </p:txBody>
      </p:sp>
      <p:pic>
        <p:nvPicPr>
          <p:cNvPr id="15" name="Video 14">
            <a:hlinkClick r:id="" action="ppaction://media"/>
            <a:extLst>
              <a:ext uri="{FF2B5EF4-FFF2-40B4-BE49-F238E27FC236}">
                <a16:creationId xmlns:a16="http://schemas.microsoft.com/office/drawing/2014/main" id="{94FE806E-2001-A4FE-438B-F4019B66A3A9}"/>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rcRect l="21875" r="218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4823554"/>
      </p:ext>
    </p:extLst>
  </p:cSld>
  <p:clrMapOvr>
    <a:masterClrMapping/>
  </p:clrMapOvr>
  <mc:AlternateContent xmlns:mc="http://schemas.openxmlformats.org/markup-compatibility/2006">
    <mc:Choice xmlns:p14="http://schemas.microsoft.com/office/powerpoint/2010/main" Requires="p14">
      <p:transition spd="slow" p14:dur="2000" advTm="75784"/>
    </mc:Choice>
    <mc:Fallback>
      <p:transition spd="slow" advTm="757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5"/>
                </p:tgtEl>
              </p:cMediaNode>
            </p:video>
            <p:seq concurrent="1" nextAc="seek">
              <p:cTn id="8" restart="whenNotActive" fill="hold" evtFilter="cancelBubble" nodeType="interactiveSeq">
                <p:stCondLst>
                  <p:cond evt="onClick" delay="0">
                    <p:tgtEl>
                      <p:spTgt spid="1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5"/>
                                        </p:tgtEl>
                                      </p:cBhvr>
                                    </p:cmd>
                                  </p:childTnLst>
                                </p:cTn>
                              </p:par>
                            </p:childTnLst>
                          </p:cTn>
                        </p:par>
                      </p:childTnLst>
                    </p:cTn>
                  </p:par>
                </p:childTnLst>
              </p:cTn>
              <p:nextCondLst>
                <p:cond evt="onClick" delay="0">
                  <p:tgtEl>
                    <p:spTgt spid="15"/>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27EA70-E3EE-F273-9F9A-8A215C68EBD6}"/>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004946B9-7D88-DB0D-DFFF-B5D2C1CD647A}"/>
              </a:ext>
            </a:extLst>
          </p:cNvPr>
          <p:cNvSpPr txBox="1"/>
          <p:nvPr/>
        </p:nvSpPr>
        <p:spPr>
          <a:xfrm>
            <a:off x="4138612" y="154423"/>
            <a:ext cx="3914775" cy="738664"/>
          </a:xfrm>
          <a:prstGeom prst="rect">
            <a:avLst/>
          </a:prstGeom>
          <a:noFill/>
        </p:spPr>
        <p:txBody>
          <a:bodyPr wrap="square">
            <a:spAutoFit/>
          </a:bodyPr>
          <a:lstStyle/>
          <a:p>
            <a:pPr algn="ctr"/>
            <a:r>
              <a:rPr kumimoji="0" lang="en-US" sz="2400" b="1" i="0" u="none" strike="noStrike" kern="1200" cap="none" spc="0" normalizeH="0" baseline="0" noProof="0" dirty="0">
                <a:ln>
                  <a:noFill/>
                </a:ln>
                <a:effectLst/>
                <a:uLnTx/>
                <a:uFillTx/>
                <a:latin typeface="Aptos" panose="02110004020202020204"/>
                <a:ea typeface="+mn-ea"/>
                <a:cs typeface="+mn-cs"/>
              </a:rPr>
              <a:t>Results of Evaluation </a:t>
            </a:r>
          </a:p>
          <a:p>
            <a:pPr algn="ctr"/>
            <a:r>
              <a:rPr kumimoji="0" lang="en-US" b="1" i="0" u="none" strike="noStrike" kern="1200" cap="none" spc="0" normalizeH="0" baseline="0" noProof="0" dirty="0">
                <a:ln>
                  <a:noFill/>
                </a:ln>
                <a:effectLst/>
                <a:uLnTx/>
                <a:uFillTx/>
                <a:latin typeface="Aptos" panose="02110004020202020204"/>
                <a:ea typeface="+mn-ea"/>
                <a:cs typeface="+mn-cs"/>
              </a:rPr>
              <a:t>(</a:t>
            </a:r>
            <a:r>
              <a:rPr kumimoji="0" lang="en-US" b="1" i="1" u="none" strike="noStrike" kern="1200" cap="none" spc="0" normalizeH="0" baseline="0" noProof="0" dirty="0">
                <a:ln>
                  <a:noFill/>
                </a:ln>
                <a:effectLst/>
                <a:uLnTx/>
                <a:uFillTx/>
                <a:latin typeface="Aptos" panose="02110004020202020204"/>
                <a:ea typeface="+mn-ea"/>
                <a:cs typeface="+mn-cs"/>
              </a:rPr>
              <a:t>N</a:t>
            </a:r>
            <a:r>
              <a:rPr kumimoji="0" lang="en-US" b="1" i="0" u="none" strike="noStrike" kern="1200" cap="none" spc="0" normalizeH="0" baseline="0" noProof="0" dirty="0">
                <a:ln>
                  <a:noFill/>
                </a:ln>
                <a:effectLst/>
                <a:uLnTx/>
                <a:uFillTx/>
                <a:latin typeface="Aptos" panose="02110004020202020204"/>
                <a:ea typeface="+mn-ea"/>
                <a:cs typeface="+mn-cs"/>
              </a:rPr>
              <a:t> = 8 Students; % Correct)</a:t>
            </a:r>
            <a:endParaRPr lang="en-US" dirty="0"/>
          </a:p>
        </p:txBody>
      </p:sp>
      <p:graphicFrame>
        <p:nvGraphicFramePr>
          <p:cNvPr id="4" name="Chart 3">
            <a:extLst>
              <a:ext uri="{FF2B5EF4-FFF2-40B4-BE49-F238E27FC236}">
                <a16:creationId xmlns:a16="http://schemas.microsoft.com/office/drawing/2014/main" id="{3DDAF231-C870-1460-DFB1-EB28E7EC7602}"/>
              </a:ext>
            </a:extLst>
          </p:cNvPr>
          <p:cNvGraphicFramePr/>
          <p:nvPr>
            <p:extLst>
              <p:ext uri="{D42A27DB-BD31-4B8C-83A1-F6EECF244321}">
                <p14:modId xmlns:p14="http://schemas.microsoft.com/office/powerpoint/2010/main" val="3107280591"/>
              </p:ext>
            </p:extLst>
          </p:nvPr>
        </p:nvGraphicFramePr>
        <p:xfrm>
          <a:off x="4365625" y="833140"/>
          <a:ext cx="7635875" cy="5034259"/>
        </p:xfrm>
        <a:graphic>
          <a:graphicData uri="http://schemas.openxmlformats.org/drawingml/2006/chart">
            <c:chart xmlns:c="http://schemas.openxmlformats.org/drawingml/2006/chart" xmlns:r="http://schemas.openxmlformats.org/officeDocument/2006/relationships" r:id="rId5"/>
          </a:graphicData>
        </a:graphic>
      </p:graphicFrame>
      <p:sp>
        <p:nvSpPr>
          <p:cNvPr id="6" name="TextBox 5">
            <a:extLst>
              <a:ext uri="{FF2B5EF4-FFF2-40B4-BE49-F238E27FC236}">
                <a16:creationId xmlns:a16="http://schemas.microsoft.com/office/drawing/2014/main" id="{48627D27-209D-59D1-3028-7A6F58074C4D}"/>
              </a:ext>
            </a:extLst>
          </p:cNvPr>
          <p:cNvSpPr txBox="1"/>
          <p:nvPr/>
        </p:nvSpPr>
        <p:spPr>
          <a:xfrm>
            <a:off x="412750" y="1143000"/>
            <a:ext cx="3778250" cy="4031873"/>
          </a:xfrm>
          <a:prstGeom prst="rect">
            <a:avLst/>
          </a:prstGeom>
          <a:noFill/>
        </p:spPr>
        <p:txBody>
          <a:bodyPr wrap="square" rtlCol="0">
            <a:spAutoFit/>
          </a:bodyPr>
          <a:lstStyle/>
          <a:p>
            <a:r>
              <a:rPr lang="en-US" sz="1600" b="1" dirty="0"/>
              <a:t>Power is… (CORRECT: The probability a false null hypothesis will be rejected)</a:t>
            </a:r>
          </a:p>
          <a:p>
            <a:endParaRPr lang="en-US" sz="1600" b="1" dirty="0"/>
          </a:p>
          <a:p>
            <a:r>
              <a:rPr lang="en-US" sz="1600" b="1" dirty="0"/>
              <a:t>If the power of a research study is low… (The experiment will likely be inconclusive)</a:t>
            </a:r>
          </a:p>
          <a:p>
            <a:endParaRPr lang="en-US" sz="1600" b="1" dirty="0"/>
          </a:p>
          <a:p>
            <a:r>
              <a:rPr lang="en-US" sz="1600" b="1" dirty="0"/>
              <a:t>Power is prob of accepting null hypothesis given that it is true (False)</a:t>
            </a:r>
          </a:p>
          <a:p>
            <a:endParaRPr lang="en-US" sz="1600" b="1" dirty="0"/>
          </a:p>
          <a:p>
            <a:r>
              <a:rPr lang="en-US" sz="1600" b="1" dirty="0"/>
              <a:t>Which increase power? (Increase </a:t>
            </a:r>
            <a:r>
              <a:rPr lang="en-US" sz="1600" b="1" i="1" dirty="0"/>
              <a:t>N</a:t>
            </a:r>
            <a:r>
              <a:rPr lang="en-US" sz="1600" b="1" dirty="0"/>
              <a:t>, increase </a:t>
            </a:r>
            <a:r>
              <a:rPr lang="en-US" sz="1600" b="1" i="1" dirty="0"/>
              <a:t>p</a:t>
            </a:r>
            <a:r>
              <a:rPr lang="en-US" sz="1600" b="1" dirty="0"/>
              <a:t>-level, increase difference of means)</a:t>
            </a:r>
          </a:p>
          <a:p>
            <a:endParaRPr lang="en-US" sz="1600" b="1" dirty="0"/>
          </a:p>
          <a:p>
            <a:r>
              <a:rPr lang="en-US" sz="1600" b="1" dirty="0"/>
              <a:t>Which decreases probability of a Type I error? (Decrease </a:t>
            </a:r>
            <a:r>
              <a:rPr lang="en-US" sz="1600" b="1" i="1" dirty="0"/>
              <a:t>p</a:t>
            </a:r>
            <a:r>
              <a:rPr lang="en-US" sz="1600" b="1" dirty="0"/>
              <a:t>-level)</a:t>
            </a:r>
          </a:p>
        </p:txBody>
      </p:sp>
      <p:sp>
        <p:nvSpPr>
          <p:cNvPr id="8" name="TextBox 7">
            <a:extLst>
              <a:ext uri="{FF2B5EF4-FFF2-40B4-BE49-F238E27FC236}">
                <a16:creationId xmlns:a16="http://schemas.microsoft.com/office/drawing/2014/main" id="{1957FFAE-A23F-26EB-08FC-70B87897CC58}"/>
              </a:ext>
            </a:extLst>
          </p:cNvPr>
          <p:cNvSpPr txBox="1"/>
          <p:nvPr/>
        </p:nvSpPr>
        <p:spPr>
          <a:xfrm>
            <a:off x="2032000" y="6157461"/>
            <a:ext cx="8128000" cy="395173"/>
          </a:xfrm>
          <a:prstGeom prst="rect">
            <a:avLst/>
          </a:prstGeom>
          <a:noFill/>
        </p:spPr>
        <p:txBody>
          <a:bodyPr wrap="square">
            <a:spAutoFit/>
          </a:bodyPr>
          <a:lstStyle/>
          <a:p>
            <a:pPr marL="0" marR="0">
              <a:lnSpc>
                <a:spcPct val="115000"/>
              </a:lnSpc>
              <a:spcAft>
                <a:spcPts val="800"/>
              </a:spcAft>
              <a:buNone/>
            </a:pPr>
            <a:r>
              <a:rPr lang="en-US" sz="1800" b="1" kern="100" dirty="0" err="1">
                <a:effectLst/>
                <a:latin typeface="Aptos" panose="020B0004020202020204" pitchFamily="34" charset="0"/>
                <a:ea typeface="Aptos" panose="020B0004020202020204" pitchFamily="34" charset="0"/>
                <a:cs typeface="Times New Roman" panose="02020603050405020304" pitchFamily="18" charset="0"/>
              </a:rPr>
              <a:t>Snieckus</a:t>
            </a:r>
            <a:r>
              <a:rPr lang="en-US" sz="1800" b="1" kern="100" dirty="0">
                <a:effectLst/>
                <a:latin typeface="Aptos" panose="020B0004020202020204" pitchFamily="34" charset="0"/>
                <a:ea typeface="Aptos" panose="020B0004020202020204" pitchFamily="34" charset="0"/>
                <a:cs typeface="Times New Roman" panose="02020603050405020304" pitchFamily="18" charset="0"/>
              </a:rPr>
              <a:t>, A. (2011). </a:t>
            </a:r>
            <a:r>
              <a:rPr lang="en-US" sz="1800" b="1" kern="100" dirty="0">
                <a:effectLst/>
                <a:latin typeface="Aptos" panose="020B0004020202020204" pitchFamily="34" charset="0"/>
                <a:ea typeface="Aptos" panose="020B0004020202020204" pitchFamily="34" charset="0"/>
                <a:cs typeface="Times New Roman" panose="02020603050405020304" pitchFamily="18" charset="0"/>
                <a:hlinkClick r:id="rId6"/>
              </a:rPr>
              <a:t>Statistical power/Self-check assessment</a:t>
            </a:r>
            <a:r>
              <a:rPr lang="en-US" sz="1800" b="1" kern="100" dirty="0">
                <a:effectLst/>
                <a:latin typeface="Aptos" panose="020B0004020202020204" pitchFamily="34" charset="0"/>
                <a:ea typeface="Aptos" panose="020B0004020202020204" pitchFamily="34" charset="0"/>
                <a:cs typeface="Times New Roman" panose="02020603050405020304" pitchFamily="18" charset="0"/>
              </a:rPr>
              <a:t>. Wiki Educator. </a:t>
            </a:r>
          </a:p>
        </p:txBody>
      </p:sp>
      <p:sp>
        <p:nvSpPr>
          <p:cNvPr id="9" name="Arrow: Right 8">
            <a:extLst>
              <a:ext uri="{FF2B5EF4-FFF2-40B4-BE49-F238E27FC236}">
                <a16:creationId xmlns:a16="http://schemas.microsoft.com/office/drawing/2014/main" id="{5AB84EE9-C182-BE06-678B-13B82B02116C}"/>
              </a:ext>
            </a:extLst>
          </p:cNvPr>
          <p:cNvSpPr/>
          <p:nvPr/>
        </p:nvSpPr>
        <p:spPr>
          <a:xfrm>
            <a:off x="4352925" y="1123949"/>
            <a:ext cx="790575" cy="596037"/>
          </a:xfrm>
          <a:prstGeom prst="rightArrow">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Right 9">
            <a:extLst>
              <a:ext uri="{FF2B5EF4-FFF2-40B4-BE49-F238E27FC236}">
                <a16:creationId xmlns:a16="http://schemas.microsoft.com/office/drawing/2014/main" id="{0B77C6D4-01A2-FCB5-3FBC-503538AF13F4}"/>
              </a:ext>
            </a:extLst>
          </p:cNvPr>
          <p:cNvSpPr/>
          <p:nvPr/>
        </p:nvSpPr>
        <p:spPr>
          <a:xfrm>
            <a:off x="4386260" y="2026213"/>
            <a:ext cx="790575" cy="596037"/>
          </a:xfrm>
          <a:prstGeom prst="rightArrow">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Arrow: Right 10">
            <a:extLst>
              <a:ext uri="{FF2B5EF4-FFF2-40B4-BE49-F238E27FC236}">
                <a16:creationId xmlns:a16="http://schemas.microsoft.com/office/drawing/2014/main" id="{258D7C08-34FD-EA0D-808F-9DC9B9D1C73E}"/>
              </a:ext>
            </a:extLst>
          </p:cNvPr>
          <p:cNvSpPr/>
          <p:nvPr/>
        </p:nvSpPr>
        <p:spPr>
          <a:xfrm>
            <a:off x="4352924" y="2923076"/>
            <a:ext cx="790575" cy="596037"/>
          </a:xfrm>
          <a:prstGeom prst="rightArrow">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row: Right 11">
            <a:extLst>
              <a:ext uri="{FF2B5EF4-FFF2-40B4-BE49-F238E27FC236}">
                <a16:creationId xmlns:a16="http://schemas.microsoft.com/office/drawing/2014/main" id="{EC57C507-65D5-E547-78A3-28983839C679}"/>
              </a:ext>
            </a:extLst>
          </p:cNvPr>
          <p:cNvSpPr/>
          <p:nvPr/>
        </p:nvSpPr>
        <p:spPr>
          <a:xfrm>
            <a:off x="4365625" y="3783952"/>
            <a:ext cx="790575" cy="596037"/>
          </a:xfrm>
          <a:prstGeom prst="rightArrow">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row: Right 12">
            <a:extLst>
              <a:ext uri="{FF2B5EF4-FFF2-40B4-BE49-F238E27FC236}">
                <a16:creationId xmlns:a16="http://schemas.microsoft.com/office/drawing/2014/main" id="{9F892DB8-3F08-50CB-1417-1C1E53308799}"/>
              </a:ext>
            </a:extLst>
          </p:cNvPr>
          <p:cNvSpPr/>
          <p:nvPr/>
        </p:nvSpPr>
        <p:spPr>
          <a:xfrm>
            <a:off x="4365625" y="4652239"/>
            <a:ext cx="790575" cy="596037"/>
          </a:xfrm>
          <a:prstGeom prst="rightArrow">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BAE360BC-5BB8-EE69-F1A5-323A6A51D321}"/>
              </a:ext>
            </a:extLst>
          </p:cNvPr>
          <p:cNvSpPr txBox="1"/>
          <p:nvPr/>
        </p:nvSpPr>
        <p:spPr>
          <a:xfrm>
            <a:off x="5267325" y="1123950"/>
            <a:ext cx="597792" cy="584775"/>
          </a:xfrm>
          <a:prstGeom prst="rect">
            <a:avLst/>
          </a:prstGeom>
          <a:noFill/>
        </p:spPr>
        <p:txBody>
          <a:bodyPr wrap="none" rtlCol="0">
            <a:spAutoFit/>
          </a:bodyPr>
          <a:lstStyle/>
          <a:p>
            <a:r>
              <a:rPr lang="en-US" sz="1600" b="1" dirty="0">
                <a:solidFill>
                  <a:schemeClr val="bg1"/>
                </a:solidFill>
              </a:rPr>
              <a:t>Pre</a:t>
            </a:r>
          </a:p>
          <a:p>
            <a:r>
              <a:rPr lang="en-US" sz="1600" b="1" dirty="0">
                <a:solidFill>
                  <a:schemeClr val="bg1"/>
                </a:solidFill>
              </a:rPr>
              <a:t>Post</a:t>
            </a:r>
          </a:p>
        </p:txBody>
      </p:sp>
      <p:pic>
        <p:nvPicPr>
          <p:cNvPr id="25" name="Video 24">
            <a:hlinkClick r:id="" action="ppaction://media"/>
            <a:extLst>
              <a:ext uri="{FF2B5EF4-FFF2-40B4-BE49-F238E27FC236}">
                <a16:creationId xmlns:a16="http://schemas.microsoft.com/office/drawing/2014/main" id="{4109EF06-07B7-BAEE-5B67-2A5720F9EE2D}"/>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7"/>
          <a:srcRect l="21875" r="218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966034053"/>
      </p:ext>
    </p:extLst>
  </p:cSld>
  <p:clrMapOvr>
    <a:masterClrMapping/>
  </p:clrMapOvr>
  <mc:AlternateContent xmlns:mc="http://schemas.openxmlformats.org/markup-compatibility/2006">
    <mc:Choice xmlns:p14="http://schemas.microsoft.com/office/powerpoint/2010/main" Requires="p14">
      <p:transition spd="slow" p14:dur="2000" advTm="19237"/>
    </mc:Choice>
    <mc:Fallback>
      <p:transition spd="slow" advTm="1923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5"/>
                </p:tgtEl>
              </p:cMediaNode>
            </p:video>
            <p:seq concurrent="1" nextAc="seek">
              <p:cTn id="8" restart="whenNotActive" fill="hold" evtFilter="cancelBubble" nodeType="interactiveSeq">
                <p:stCondLst>
                  <p:cond evt="onClick" delay="0">
                    <p:tgtEl>
                      <p:spTgt spid="2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5"/>
                                        </p:tgtEl>
                                      </p:cBhvr>
                                    </p:cmd>
                                  </p:childTnLst>
                                </p:cTn>
                              </p:par>
                            </p:childTnLst>
                          </p:cTn>
                        </p:par>
                      </p:childTnLst>
                    </p:cTn>
                  </p:par>
                </p:childTnLst>
              </p:cTn>
              <p:nextCondLst>
                <p:cond evt="onClick" delay="0">
                  <p:tgtEl>
                    <p:spTgt spid="25"/>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1FC158-7ED4-C411-8E94-7EE178EB360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43CB78F-6974-48A9-1D91-BFAB7627BD52}"/>
              </a:ext>
            </a:extLst>
          </p:cNvPr>
          <p:cNvSpPr txBox="1"/>
          <p:nvPr/>
        </p:nvSpPr>
        <p:spPr>
          <a:xfrm>
            <a:off x="2082705" y="685800"/>
            <a:ext cx="8211350" cy="461665"/>
          </a:xfrm>
          <a:prstGeom prst="rect">
            <a:avLst/>
          </a:prstGeom>
          <a:noFill/>
        </p:spPr>
        <p:txBody>
          <a:bodyPr wrap="none" rtlCol="0">
            <a:spAutoFit/>
          </a:bodyPr>
          <a:lstStyle/>
          <a:p>
            <a:pPr algn="ctr"/>
            <a:r>
              <a:rPr lang="en-US" sz="2400" b="1" dirty="0">
                <a:solidFill>
                  <a:srgbClr val="C00000"/>
                </a:solidFill>
              </a:rPr>
              <a:t>Open-Ended Explanations of Power-Calculation Elements</a:t>
            </a:r>
          </a:p>
        </p:txBody>
      </p:sp>
      <p:sp>
        <p:nvSpPr>
          <p:cNvPr id="4" name="TextBox 3">
            <a:extLst>
              <a:ext uri="{FF2B5EF4-FFF2-40B4-BE49-F238E27FC236}">
                <a16:creationId xmlns:a16="http://schemas.microsoft.com/office/drawing/2014/main" id="{B0FE5CAB-9F51-6E0B-846B-DC5F85A11AFB}"/>
              </a:ext>
            </a:extLst>
          </p:cNvPr>
          <p:cNvSpPr txBox="1"/>
          <p:nvPr/>
        </p:nvSpPr>
        <p:spPr>
          <a:xfrm>
            <a:off x="495300" y="1320121"/>
            <a:ext cx="11010900" cy="2531142"/>
          </a:xfrm>
          <a:prstGeom prst="rect">
            <a:avLst/>
          </a:prstGeom>
          <a:noFill/>
        </p:spPr>
        <p:txBody>
          <a:bodyPr wrap="square">
            <a:spAutoFit/>
          </a:bodyPr>
          <a:lstStyle/>
          <a:p>
            <a:pPr marL="285750" marR="0" indent="-285750">
              <a:lnSpc>
                <a:spcPct val="115000"/>
              </a:lnSpc>
              <a:spcAft>
                <a:spcPts val="800"/>
              </a:spcAft>
              <a:buFont typeface="Arial" panose="020B0604020202020204" pitchFamily="34" charset="0"/>
              <a:buChar char="•"/>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Seven of the eight students correctly linked a beta of .20 to .80 power.</a:t>
            </a:r>
          </a:p>
          <a:p>
            <a:pPr marL="285750" marR="0" indent="-285750">
              <a:lnSpc>
                <a:spcPct val="115000"/>
              </a:lnSpc>
              <a:spcAft>
                <a:spcPts val="800"/>
              </a:spcAft>
              <a:buFont typeface="Arial" panose="020B0604020202020204" pitchFamily="34" charset="0"/>
              <a:buChar char="•"/>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Five students correctly linked beta/power to sensitivity to detect or not miss a significant effect. </a:t>
            </a:r>
          </a:p>
          <a:p>
            <a:pPr marL="285750" marR="0" indent="-285750">
              <a:spcAft>
                <a:spcPts val="800"/>
              </a:spcAft>
              <a:buFont typeface="Arial" panose="020B0604020202020204" pitchFamily="34" charset="0"/>
              <a:buChar char="•"/>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Only two students correctly identified that the expected correlation of </a:t>
            </a:r>
            <a:r>
              <a:rPr lang="en-US" sz="1800" b="1" i="1" kern="100" dirty="0">
                <a:effectLst/>
                <a:latin typeface="Aptos" panose="020B0004020202020204" pitchFamily="34" charset="0"/>
                <a:ea typeface="Aptos" panose="020B0004020202020204" pitchFamily="34" charset="0"/>
                <a:cs typeface="Times New Roman" panose="02020603050405020304" pitchFamily="18" charset="0"/>
              </a:rPr>
              <a:t>r</a:t>
            </a:r>
            <a:r>
              <a:rPr lang="en-US" sz="1800" b="1" kern="100" dirty="0">
                <a:effectLst/>
                <a:latin typeface="Aptos" panose="020B0004020202020204" pitchFamily="34" charset="0"/>
                <a:ea typeface="Aptos" panose="020B0004020202020204" pitchFamily="34" charset="0"/>
                <a:cs typeface="Times New Roman" panose="02020603050405020304" pitchFamily="18" charset="0"/>
              </a:rPr>
              <a:t> = .20 came from a relevant meta-analysis or “previous literature.” </a:t>
            </a:r>
          </a:p>
          <a:p>
            <a:pPr marL="285750" marR="0" indent="-285750">
              <a:lnSpc>
                <a:spcPct val="115000"/>
              </a:lnSpc>
              <a:spcAft>
                <a:spcPts val="800"/>
              </a:spcAft>
              <a:buFont typeface="Arial" panose="020B0604020202020204" pitchFamily="34" charset="0"/>
              <a:buChar char="•"/>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Six students successfully linked power to Type I (false alarm) and Type II (miss) errors and/or recognized that in conducting 10 replications of their correlation, eight of them (80%) should have been significant with .80 power. </a:t>
            </a:r>
          </a:p>
        </p:txBody>
      </p:sp>
      <p:pic>
        <p:nvPicPr>
          <p:cNvPr id="21" name="Video 20">
            <a:hlinkClick r:id="" action="ppaction://media"/>
            <a:extLst>
              <a:ext uri="{FF2B5EF4-FFF2-40B4-BE49-F238E27FC236}">
                <a16:creationId xmlns:a16="http://schemas.microsoft.com/office/drawing/2014/main" id="{9AC80E6C-5CAE-F8B2-5561-3DBFECEE4BA3}"/>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4"/>
          <a:srcRect l="21875" r="218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668999493"/>
      </p:ext>
    </p:extLst>
  </p:cSld>
  <p:clrMapOvr>
    <a:masterClrMapping/>
  </p:clrMapOvr>
  <mc:AlternateContent xmlns:mc="http://schemas.openxmlformats.org/markup-compatibility/2006">
    <mc:Choice xmlns:p14="http://schemas.microsoft.com/office/powerpoint/2010/main" Requires="p14">
      <p:transition spd="slow" p14:dur="2000" advTm="17321"/>
    </mc:Choice>
    <mc:Fallback>
      <p:transition spd="slow" advTm="173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1"/>
                </p:tgtEl>
              </p:cMediaNode>
            </p:video>
            <p:seq concurrent="1" nextAc="seek">
              <p:cTn id="8" restart="whenNotActive" fill="hold" evtFilter="cancelBubble" nodeType="interactiveSeq">
                <p:stCondLst>
                  <p:cond evt="onClick" delay="0">
                    <p:tgtEl>
                      <p:spTgt spid="2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1"/>
                                        </p:tgtEl>
                                      </p:cBhvr>
                                    </p:cmd>
                                  </p:childTnLst>
                                </p:cTn>
                              </p:par>
                            </p:childTnLst>
                          </p:cTn>
                        </p:par>
                      </p:childTnLst>
                    </p:cTn>
                  </p:par>
                </p:childTnLst>
              </p:cTn>
              <p:nextCondLst>
                <p:cond evt="onClick" delay="0">
                  <p:tgtEl>
                    <p:spTgt spid="21"/>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90C5B0C-4990-2576-006D-05B9E9DC9B17}"/>
              </a:ext>
            </a:extLst>
          </p:cNvPr>
          <p:cNvSpPr txBox="1"/>
          <p:nvPr/>
        </p:nvSpPr>
        <p:spPr>
          <a:xfrm>
            <a:off x="619125" y="881360"/>
            <a:ext cx="10972800" cy="646331"/>
          </a:xfrm>
          <a:prstGeom prst="rect">
            <a:avLst/>
          </a:prstGeom>
          <a:noFill/>
        </p:spPr>
        <p:txBody>
          <a:bodyPr wrap="square">
            <a:spAutoFit/>
          </a:bodyPr>
          <a:lstStyle/>
          <a:p>
            <a:pPr marL="285750" indent="-285750">
              <a:buFont typeface="Arial" panose="020B0604020202020204" pitchFamily="34" charset="0"/>
              <a:buChar char="•"/>
            </a:pPr>
            <a:r>
              <a:rPr lang="en-US" sz="1800" b="1" kern="100" dirty="0">
                <a:solidFill>
                  <a:srgbClr val="C00000"/>
                </a:solidFill>
                <a:effectLst/>
                <a:latin typeface="Aptos" panose="020B0004020202020204" pitchFamily="34" charset="0"/>
                <a:ea typeface="Aptos" panose="020B0004020202020204" pitchFamily="34" charset="0"/>
                <a:cs typeface="Times New Roman" panose="02020603050405020304" pitchFamily="18" charset="0"/>
              </a:rPr>
              <a:t>Several students expressed a need for further experience with power analysis to be able to use and explain it to others with confidence. Sample quotes:</a:t>
            </a:r>
            <a:endParaRPr lang="en-US" b="1" dirty="0">
              <a:solidFill>
                <a:srgbClr val="C00000"/>
              </a:solidFill>
            </a:endParaRPr>
          </a:p>
        </p:txBody>
      </p:sp>
      <p:sp>
        <p:nvSpPr>
          <p:cNvPr id="4" name="TextBox 3">
            <a:extLst>
              <a:ext uri="{FF2B5EF4-FFF2-40B4-BE49-F238E27FC236}">
                <a16:creationId xmlns:a16="http://schemas.microsoft.com/office/drawing/2014/main" id="{3A8C6FFD-E510-6901-779A-DC18D9FFED9C}"/>
              </a:ext>
            </a:extLst>
          </p:cNvPr>
          <p:cNvSpPr txBox="1"/>
          <p:nvPr/>
        </p:nvSpPr>
        <p:spPr>
          <a:xfrm>
            <a:off x="4698888" y="390525"/>
            <a:ext cx="2959913" cy="461665"/>
          </a:xfrm>
          <a:prstGeom prst="rect">
            <a:avLst/>
          </a:prstGeom>
          <a:noFill/>
        </p:spPr>
        <p:txBody>
          <a:bodyPr wrap="none" rtlCol="0">
            <a:spAutoFit/>
          </a:bodyPr>
          <a:lstStyle/>
          <a:p>
            <a:pPr algn="ctr"/>
            <a:r>
              <a:rPr lang="en-US" sz="2400" b="1" dirty="0"/>
              <a:t>General Reflections</a:t>
            </a:r>
          </a:p>
        </p:txBody>
      </p:sp>
      <p:pic>
        <p:nvPicPr>
          <p:cNvPr id="6" name="Picture 5">
            <a:extLst>
              <a:ext uri="{FF2B5EF4-FFF2-40B4-BE49-F238E27FC236}">
                <a16:creationId xmlns:a16="http://schemas.microsoft.com/office/drawing/2014/main" id="{B35186BA-42E5-E13C-783A-CF20E1B4A987}"/>
              </a:ext>
            </a:extLst>
          </p:cNvPr>
          <p:cNvPicPr>
            <a:picLocks noChangeAspect="1"/>
          </p:cNvPicPr>
          <p:nvPr/>
        </p:nvPicPr>
        <p:blipFill>
          <a:blip r:embed="rId4"/>
          <a:stretch>
            <a:fillRect/>
          </a:stretch>
        </p:blipFill>
        <p:spPr>
          <a:xfrm>
            <a:off x="1909125" y="1699736"/>
            <a:ext cx="8892136" cy="2796064"/>
          </a:xfrm>
          <a:prstGeom prst="rect">
            <a:avLst/>
          </a:prstGeom>
        </p:spPr>
      </p:pic>
      <p:pic>
        <p:nvPicPr>
          <p:cNvPr id="8" name="Picture 7">
            <a:extLst>
              <a:ext uri="{FF2B5EF4-FFF2-40B4-BE49-F238E27FC236}">
                <a16:creationId xmlns:a16="http://schemas.microsoft.com/office/drawing/2014/main" id="{EA336170-8E95-F534-D049-1D7FEB951E14}"/>
              </a:ext>
            </a:extLst>
          </p:cNvPr>
          <p:cNvPicPr>
            <a:picLocks noChangeAspect="1"/>
          </p:cNvPicPr>
          <p:nvPr/>
        </p:nvPicPr>
        <p:blipFill>
          <a:blip r:embed="rId5"/>
          <a:stretch>
            <a:fillRect/>
          </a:stretch>
        </p:blipFill>
        <p:spPr>
          <a:xfrm>
            <a:off x="2133505" y="4631163"/>
            <a:ext cx="8766359" cy="1780666"/>
          </a:xfrm>
          <a:prstGeom prst="rect">
            <a:avLst/>
          </a:prstGeom>
        </p:spPr>
      </p:pic>
      <p:sp>
        <p:nvSpPr>
          <p:cNvPr id="10" name="Rectangle 9">
            <a:extLst>
              <a:ext uri="{FF2B5EF4-FFF2-40B4-BE49-F238E27FC236}">
                <a16:creationId xmlns:a16="http://schemas.microsoft.com/office/drawing/2014/main" id="{67A124E3-87C3-4472-8699-DF18B0FBD47C}"/>
              </a:ext>
            </a:extLst>
          </p:cNvPr>
          <p:cNvSpPr/>
          <p:nvPr/>
        </p:nvSpPr>
        <p:spPr>
          <a:xfrm>
            <a:off x="2133505" y="1699736"/>
            <a:ext cx="8766359" cy="273251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56572B1-C457-9097-942F-9217E9625AFC}"/>
              </a:ext>
            </a:extLst>
          </p:cNvPr>
          <p:cNvSpPr/>
          <p:nvPr/>
        </p:nvSpPr>
        <p:spPr>
          <a:xfrm>
            <a:off x="2133505" y="4631163"/>
            <a:ext cx="8766360" cy="182220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Video 21">
            <a:hlinkClick r:id="" action="ppaction://media"/>
            <a:extLst>
              <a:ext uri="{FF2B5EF4-FFF2-40B4-BE49-F238E27FC236}">
                <a16:creationId xmlns:a16="http://schemas.microsoft.com/office/drawing/2014/main" id="{02788F34-89D9-9582-875A-497DF4569CA5}"/>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rcRect l="21875" r="218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178838601"/>
      </p:ext>
    </p:extLst>
  </p:cSld>
  <p:clrMapOvr>
    <a:masterClrMapping/>
  </p:clrMapOvr>
  <mc:AlternateContent xmlns:mc="http://schemas.openxmlformats.org/markup-compatibility/2006">
    <mc:Choice xmlns:p14="http://schemas.microsoft.com/office/powerpoint/2010/main" Requires="p14">
      <p:transition spd="slow" p14:dur="2000" advTm="16731"/>
    </mc:Choice>
    <mc:Fallback>
      <p:transition spd="slow" advTm="167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2"/>
                </p:tgtEl>
              </p:cMediaNode>
            </p:video>
            <p:seq concurrent="1" nextAc="seek">
              <p:cTn id="8" restart="whenNotActive" fill="hold" evtFilter="cancelBubble" nodeType="interactiveSeq">
                <p:stCondLst>
                  <p:cond evt="onClick" delay="0">
                    <p:tgtEl>
                      <p:spTgt spid="2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2"/>
                                        </p:tgtEl>
                                      </p:cBhvr>
                                    </p:cmd>
                                  </p:childTnLst>
                                </p:cTn>
                              </p:par>
                            </p:childTnLst>
                          </p:cTn>
                        </p:par>
                      </p:childTnLst>
                    </p:cTn>
                  </p:par>
                </p:childTnLst>
              </p:cTn>
              <p:nextCondLst>
                <p:cond evt="onClick" delay="0">
                  <p:tgtEl>
                    <p:spTgt spid="22"/>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083195-CD13-C74C-6EC1-68E09CD804D1}"/>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8AE81721-4F03-F90D-45A5-52509A991CAE}"/>
              </a:ext>
            </a:extLst>
          </p:cNvPr>
          <p:cNvSpPr txBox="1"/>
          <p:nvPr/>
        </p:nvSpPr>
        <p:spPr>
          <a:xfrm>
            <a:off x="390524" y="1332793"/>
            <a:ext cx="11325226" cy="4412170"/>
          </a:xfrm>
          <a:prstGeom prst="rect">
            <a:avLst/>
          </a:prstGeom>
          <a:noFill/>
        </p:spPr>
        <p:txBody>
          <a:bodyPr wrap="square">
            <a:spAutoFit/>
          </a:bodyPr>
          <a:lstStyle/>
          <a:p>
            <a:pPr marL="285750" marR="0" indent="-285750">
              <a:lnSpc>
                <a:spcPct val="115000"/>
              </a:lnSpc>
              <a:spcAft>
                <a:spcPts val="800"/>
              </a:spcAft>
              <a:buFont typeface="Arial" panose="020B0604020202020204" pitchFamily="34" charset="0"/>
              <a:buChar char="•"/>
            </a:pPr>
            <a:r>
              <a:rPr lang="en-US" b="1" kern="100" dirty="0">
                <a:latin typeface="Aptos" panose="020B0004020202020204" pitchFamily="34" charset="0"/>
                <a:ea typeface="Aptos" panose="020B0004020202020204" pitchFamily="34" charset="0"/>
                <a:cs typeface="Times New Roman" panose="02020603050405020304" pitchFamily="18" charset="0"/>
              </a:rPr>
              <a:t>Have students, in addition to drawing 10 random samples of necessary sample size for appropriate power, draw 10 samples with </a:t>
            </a:r>
            <a:r>
              <a:rPr lang="en-US" b="1" kern="100" dirty="0">
                <a:solidFill>
                  <a:srgbClr val="C00000"/>
                </a:solidFill>
                <a:latin typeface="Aptos" panose="020B0004020202020204" pitchFamily="34" charset="0"/>
                <a:ea typeface="Aptos" panose="020B0004020202020204" pitchFamily="34" charset="0"/>
                <a:cs typeface="Times New Roman" panose="02020603050405020304" pitchFamily="18" charset="0"/>
              </a:rPr>
              <a:t>smaller</a:t>
            </a:r>
            <a:r>
              <a:rPr lang="en-US" b="1" kern="100" dirty="0">
                <a:latin typeface="Aptos" panose="020B0004020202020204" pitchFamily="34" charset="0"/>
                <a:ea typeface="Aptos" panose="020B0004020202020204" pitchFamily="34" charset="0"/>
                <a:cs typeface="Times New Roman" panose="02020603050405020304" pitchFamily="18" charset="0"/>
              </a:rPr>
              <a:t> sample size to show that fewer than .80 of computed correlations likely will be significant (did not have enough time to do this in the present case). </a:t>
            </a:r>
          </a:p>
          <a:p>
            <a:pPr marL="285750" marR="0" indent="-285750">
              <a:lnSpc>
                <a:spcPct val="115000"/>
              </a:lnSpc>
              <a:spcAft>
                <a:spcPts val="800"/>
              </a:spcAft>
              <a:buFont typeface="Arial" panose="020B0604020202020204" pitchFamily="34" charset="0"/>
              <a:buChar char="•"/>
            </a:pPr>
            <a:r>
              <a:rPr lang="en-US" b="1" kern="100" dirty="0">
                <a:latin typeface="Aptos" panose="020B0004020202020204" pitchFamily="34" charset="0"/>
                <a:ea typeface="Aptos" panose="020B0004020202020204" pitchFamily="34" charset="0"/>
                <a:cs typeface="Times New Roman" panose="02020603050405020304" pitchFamily="18" charset="0"/>
              </a:rPr>
              <a:t>In our case, each student received a different achievement measure (math, science, or reading in different grades) to correlate with self-esteem. It may be easier for students to follow if</a:t>
            </a:r>
            <a:r>
              <a:rPr lang="en-US" sz="1800" b="1" kern="100" dirty="0">
                <a:effectLst/>
                <a:latin typeface="Aptos" panose="020B0004020202020204" pitchFamily="34" charset="0"/>
                <a:ea typeface="Aptos" panose="020B0004020202020204" pitchFamily="34" charset="0"/>
                <a:cs typeface="Times New Roman" panose="02020603050405020304" pitchFamily="18" charset="0"/>
              </a:rPr>
              <a:t> all use the same variables, so results are consistent across students.</a:t>
            </a:r>
          </a:p>
          <a:p>
            <a:pPr marL="285750" marR="0" indent="-285750">
              <a:lnSpc>
                <a:spcPct val="115000"/>
              </a:lnSpc>
              <a:spcAft>
                <a:spcPts val="800"/>
              </a:spcAft>
              <a:buFont typeface="Arial" panose="020B0604020202020204" pitchFamily="34" charset="0"/>
              <a:buChar char="•"/>
            </a:pPr>
            <a:r>
              <a:rPr lang="en-US" b="1" kern="100" dirty="0">
                <a:latin typeface="Aptos" panose="020B0004020202020204" pitchFamily="34" charset="0"/>
                <a:ea typeface="Aptos" panose="020B0004020202020204" pitchFamily="34" charset="0"/>
                <a:cs typeface="Times New Roman" panose="02020603050405020304" pitchFamily="18" charset="0"/>
              </a:rPr>
              <a:t>U</a:t>
            </a:r>
            <a:r>
              <a:rPr lang="en-US" sz="1800" b="1" kern="100" dirty="0">
                <a:effectLst/>
                <a:latin typeface="Aptos" panose="020B0004020202020204" pitchFamily="34" charset="0"/>
                <a:ea typeface="Aptos" panose="020B0004020202020204" pitchFamily="34" charset="0"/>
                <a:cs typeface="Times New Roman" panose="02020603050405020304" pitchFamily="18" charset="0"/>
              </a:rPr>
              <a:t>se another statistical technique such as a two-sample t-test, which may be easier for students to grasp than correlation/rho</a:t>
            </a:r>
            <a:r>
              <a:rPr lang="en-US" b="1" kern="100" dirty="0">
                <a:latin typeface="Aptos" panose="020B0004020202020204" pitchFamily="34" charset="0"/>
                <a:ea typeface="Aptos" panose="020B0004020202020204" pitchFamily="34" charset="0"/>
                <a:cs typeface="Times New Roman" panose="02020603050405020304" pitchFamily="18" charset="0"/>
              </a:rPr>
              <a:t>.</a:t>
            </a:r>
          </a:p>
          <a:p>
            <a:pPr marL="285750" marR="0" indent="-285750">
              <a:lnSpc>
                <a:spcPct val="115000"/>
              </a:lnSpc>
              <a:spcAft>
                <a:spcPts val="800"/>
              </a:spcAft>
              <a:buFont typeface="Arial" panose="020B0604020202020204" pitchFamily="34" charset="0"/>
              <a:buChar char="•"/>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E</a:t>
            </a:r>
            <a:r>
              <a:rPr lang="en-US" b="1" kern="100" dirty="0">
                <a:latin typeface="Aptos" panose="020B0004020202020204" pitchFamily="34" charset="0"/>
                <a:ea typeface="Aptos" panose="020B0004020202020204" pitchFamily="34" charset="0"/>
                <a:cs typeface="Times New Roman" panose="02020603050405020304" pitchFamily="18" charset="0"/>
              </a:rPr>
              <a:t>mphasize more strongly where anticipated effect-size (e.g., correlation) can come from.</a:t>
            </a:r>
          </a:p>
          <a:p>
            <a:pPr marL="285750" marR="0" indent="-285750">
              <a:lnSpc>
                <a:spcPct val="115000"/>
              </a:lnSpc>
              <a:spcAft>
                <a:spcPts val="800"/>
              </a:spcAft>
              <a:buFont typeface="Arial" panose="020B0604020202020204" pitchFamily="34" charset="0"/>
              <a:buChar char="•"/>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Have more discussion with students to enhance their understanding of the key concepts.</a:t>
            </a:r>
          </a:p>
          <a:p>
            <a:pPr marL="285750" marR="0" indent="-285750">
              <a:lnSpc>
                <a:spcPct val="115000"/>
              </a:lnSpc>
              <a:spcAft>
                <a:spcPts val="800"/>
              </a:spcAft>
              <a:buFont typeface="Arial" panose="020B0604020202020204" pitchFamily="34" charset="0"/>
              <a:buChar char="•"/>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Link activity to other ideas on teaching power (several of which appear in the </a:t>
            </a:r>
            <a:r>
              <a:rPr lang="en-US" sz="1800" b="1" i="1" kern="100" dirty="0">
                <a:effectLst/>
                <a:latin typeface="Aptos" panose="020B0004020202020204" pitchFamily="34" charset="0"/>
                <a:ea typeface="Aptos" panose="020B0004020202020204" pitchFamily="34" charset="0"/>
                <a:cs typeface="Times New Roman" panose="02020603050405020304" pitchFamily="18" charset="0"/>
              </a:rPr>
              <a:t>Journal of Statistics and Data Science Education</a:t>
            </a:r>
            <a:r>
              <a:rPr lang="en-US" sz="1800" b="1" kern="100" dirty="0">
                <a:effectLst/>
                <a:latin typeface="Aptos" panose="020B0004020202020204" pitchFamily="34" charset="0"/>
                <a:ea typeface="Aptos" panose="020B0004020202020204" pitchFamily="34" charset="0"/>
                <a:cs typeface="Times New Roman" panose="02020603050405020304" pitchFamily="18" charset="0"/>
              </a:rPr>
              <a:t>). </a:t>
            </a:r>
          </a:p>
        </p:txBody>
      </p:sp>
      <p:sp>
        <p:nvSpPr>
          <p:cNvPr id="7" name="TextBox 6">
            <a:extLst>
              <a:ext uri="{FF2B5EF4-FFF2-40B4-BE49-F238E27FC236}">
                <a16:creationId xmlns:a16="http://schemas.microsoft.com/office/drawing/2014/main" id="{931F97CE-45A8-FF7F-12FA-F45ACB4AB96A}"/>
              </a:ext>
            </a:extLst>
          </p:cNvPr>
          <p:cNvSpPr txBox="1"/>
          <p:nvPr/>
        </p:nvSpPr>
        <p:spPr>
          <a:xfrm>
            <a:off x="3048000" y="674043"/>
            <a:ext cx="6096000"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C00000"/>
                </a:solidFill>
                <a:effectLst/>
                <a:uLnTx/>
                <a:uFillTx/>
                <a:latin typeface="Aptos" panose="02110004020202020204"/>
                <a:ea typeface="+mn-ea"/>
                <a:cs typeface="+mn-cs"/>
              </a:rPr>
              <a:t>Ways to Improve </a:t>
            </a:r>
            <a:r>
              <a:rPr lang="en-US" sz="2400" b="1" dirty="0">
                <a:solidFill>
                  <a:srgbClr val="C00000"/>
                </a:solidFill>
                <a:latin typeface="Aptos" panose="02110004020202020204"/>
              </a:rPr>
              <a:t>Activity</a:t>
            </a: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28" name="Video 27">
            <a:hlinkClick r:id="" action="ppaction://media"/>
            <a:extLst>
              <a:ext uri="{FF2B5EF4-FFF2-40B4-BE49-F238E27FC236}">
                <a16:creationId xmlns:a16="http://schemas.microsoft.com/office/drawing/2014/main" id="{1C8042A3-FD18-8C0E-9FED-FBD267D8D02C}"/>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4"/>
          <a:srcRect l="21875" r="218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554921555"/>
      </p:ext>
    </p:extLst>
  </p:cSld>
  <p:clrMapOvr>
    <a:masterClrMapping/>
  </p:clrMapOvr>
  <mc:AlternateContent xmlns:mc="http://schemas.openxmlformats.org/markup-compatibility/2006">
    <mc:Choice xmlns:p14="http://schemas.microsoft.com/office/powerpoint/2010/main" Requires="p14">
      <p:transition spd="slow" p14:dur="2000" advTm="69740"/>
    </mc:Choice>
    <mc:Fallback>
      <p:transition spd="slow" advTm="697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8"/>
                </p:tgtEl>
              </p:cMediaNode>
            </p:video>
            <p:seq concurrent="1" nextAc="seek">
              <p:cTn id="8" restart="whenNotActive" fill="hold" evtFilter="cancelBubble" nodeType="interactiveSeq">
                <p:stCondLst>
                  <p:cond evt="onClick" delay="0">
                    <p:tgtEl>
                      <p:spTgt spid="2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8"/>
                                        </p:tgtEl>
                                      </p:cBhvr>
                                    </p:cmd>
                                  </p:childTnLst>
                                </p:cTn>
                              </p:par>
                            </p:childTnLst>
                          </p:cTn>
                        </p:par>
                      </p:childTnLst>
                    </p:cTn>
                  </p:par>
                </p:childTnLst>
              </p:cTn>
              <p:nextCondLst>
                <p:cond evt="onClick" delay="0">
                  <p:tgtEl>
                    <p:spTgt spid="28"/>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B4E4C1-807D-02F4-07F7-4554F899C1B7}"/>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94BC1A7E-755B-4F98-71F7-7DDFABE5D48B}"/>
              </a:ext>
            </a:extLst>
          </p:cNvPr>
          <p:cNvSpPr txBox="1"/>
          <p:nvPr/>
        </p:nvSpPr>
        <p:spPr>
          <a:xfrm>
            <a:off x="381000" y="834403"/>
            <a:ext cx="11430000" cy="4762522"/>
          </a:xfrm>
          <a:prstGeom prst="rect">
            <a:avLst/>
          </a:prstGeom>
          <a:noFill/>
        </p:spPr>
        <p:txBody>
          <a:bodyPr wrap="square">
            <a:spAutoFit/>
          </a:bodyPr>
          <a:lstStyle/>
          <a:p>
            <a:pPr marL="285750" marR="0" indent="-285750">
              <a:lnSpc>
                <a:spcPct val="115000"/>
              </a:lnSpc>
              <a:spcAft>
                <a:spcPts val="800"/>
              </a:spcAft>
              <a:buFont typeface="Arial" panose="020B0604020202020204" pitchFamily="34" charset="0"/>
              <a:buChar char="•"/>
            </a:pPr>
            <a:r>
              <a:rPr lang="en-US" b="1" kern="100" dirty="0">
                <a:latin typeface="Aptos" panose="020B0004020202020204" pitchFamily="34" charset="0"/>
                <a:ea typeface="Aptos" panose="020B0004020202020204" pitchFamily="34" charset="0"/>
                <a:cs typeface="Times New Roman" panose="02020603050405020304" pitchFamily="18" charset="0"/>
              </a:rPr>
              <a:t>We examined the correlation in 7th-12th-grade students between academic achievement and self-esteem.</a:t>
            </a:r>
          </a:p>
          <a:p>
            <a:pPr marL="285750" marR="0" indent="-285750">
              <a:lnSpc>
                <a:spcPct val="115000"/>
              </a:lnSpc>
              <a:spcAft>
                <a:spcPts val="800"/>
              </a:spcAft>
              <a:buFont typeface="Arial" panose="020B0604020202020204" pitchFamily="34" charset="0"/>
              <a:buChar char="•"/>
            </a:pPr>
            <a:r>
              <a:rPr lang="en-US" b="1" kern="100" dirty="0">
                <a:latin typeface="Aptos" panose="020B0004020202020204" pitchFamily="34" charset="0"/>
                <a:ea typeface="Aptos" panose="020B0004020202020204" pitchFamily="34" charset="0"/>
                <a:cs typeface="Times New Roman" panose="02020603050405020304" pitchFamily="18" charset="0"/>
              </a:rPr>
              <a:t>The Longitudinal Study of American Youth (LSAY), with nearly 6,000 cases, was treated as a "population" from which students could draw random samples.</a:t>
            </a:r>
          </a:p>
          <a:p>
            <a:pPr marL="285750" marR="0" indent="-285750">
              <a:lnSpc>
                <a:spcPct val="115000"/>
              </a:lnSpc>
              <a:spcAft>
                <a:spcPts val="800"/>
              </a:spcAft>
              <a:buFont typeface="Arial" panose="020B0604020202020204" pitchFamily="34" charset="0"/>
              <a:buChar char="•"/>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The instructor shared Huang's (2011) meta-analysis of self-concept and academic achievement, whose result (average </a:t>
            </a:r>
            <a:r>
              <a:rPr lang="en-US" sz="1800" b="1" i="1" kern="100" dirty="0">
                <a:effectLst/>
                <a:latin typeface="Aptos" panose="020B0004020202020204" pitchFamily="34" charset="0"/>
                <a:ea typeface="Aptos" panose="020B0004020202020204" pitchFamily="34" charset="0"/>
                <a:cs typeface="Times New Roman" panose="02020603050405020304" pitchFamily="18" charset="0"/>
              </a:rPr>
              <a:t>r </a:t>
            </a:r>
            <a:r>
              <a:rPr lang="en-US" sz="1800" b="1" kern="100" dirty="0">
                <a:effectLst/>
                <a:latin typeface="Aptos" panose="020B0004020202020204" pitchFamily="34" charset="0"/>
                <a:ea typeface="Aptos" panose="020B0004020202020204" pitchFamily="34" charset="0"/>
                <a:cs typeface="Times New Roman" panose="02020603050405020304" pitchFamily="18" charset="0"/>
              </a:rPr>
              <a:t>= .20) provided students </a:t>
            </a:r>
            <a:r>
              <a:rPr lang="en-US" b="1" kern="100" dirty="0">
                <a:latin typeface="Aptos" panose="020B0004020202020204" pitchFamily="34" charset="0"/>
                <a:ea typeface="Aptos" panose="020B0004020202020204" pitchFamily="34" charset="0"/>
                <a:cs typeface="Times New Roman" panose="02020603050405020304" pitchFamily="18" charset="0"/>
              </a:rPr>
              <a:t>the</a:t>
            </a:r>
            <a:r>
              <a:rPr lang="en-US" sz="1800" b="1" kern="100" dirty="0">
                <a:effectLst/>
                <a:latin typeface="Aptos" panose="020B0004020202020204" pitchFamily="34" charset="0"/>
                <a:ea typeface="Aptos" panose="020B0004020202020204" pitchFamily="34" charset="0"/>
                <a:cs typeface="Times New Roman" panose="02020603050405020304" pitchFamily="18" charset="0"/>
              </a:rPr>
              <a:t> expected correlation. </a:t>
            </a:r>
          </a:p>
          <a:p>
            <a:pPr marL="742950" lvl="1" indent="-285750">
              <a:lnSpc>
                <a:spcPct val="115000"/>
              </a:lnSpc>
              <a:spcAft>
                <a:spcPts val="800"/>
              </a:spcAft>
              <a:buFont typeface="Courier New" panose="02070309020205020404" pitchFamily="49" charset="0"/>
              <a:buChar char="o"/>
            </a:pPr>
            <a:r>
              <a:rPr lang="en-US" sz="1600" b="1" dirty="0">
                <a:solidFill>
                  <a:srgbClr val="C00000"/>
                </a:solidFill>
              </a:rPr>
              <a:t>Huang, C. (2011). Self-concept and academic achievement: A meta-analysis of longitudinal relations. </a:t>
            </a:r>
            <a:r>
              <a:rPr lang="en-US" sz="1600" b="1" i="1" dirty="0">
                <a:solidFill>
                  <a:srgbClr val="C00000"/>
                </a:solidFill>
              </a:rPr>
              <a:t>Journal of School Psychology, 49</a:t>
            </a:r>
            <a:r>
              <a:rPr lang="en-US" sz="1600" b="1" dirty="0">
                <a:solidFill>
                  <a:srgbClr val="C00000"/>
                </a:solidFill>
              </a:rPr>
              <a:t>(5), 505-528. </a:t>
            </a:r>
            <a:r>
              <a:rPr lang="en-US" sz="1600" b="1" u="sng" dirty="0">
                <a:solidFill>
                  <a:srgbClr val="C00000"/>
                </a:solidFill>
                <a:hlinkClick r:id="rId4">
                  <a:extLst>
                    <a:ext uri="{A12FA001-AC4F-418D-AE19-62706E023703}">
                      <ahyp:hlinkClr xmlns:ahyp="http://schemas.microsoft.com/office/drawing/2018/hyperlinkcolor" val="tx"/>
                    </a:ext>
                  </a:extLst>
                </a:hlinkClick>
              </a:rPr>
              <a:t>https://doi.org/10.1016/j.jsp.2011.07.001</a:t>
            </a:r>
            <a:r>
              <a:rPr lang="en-US" sz="1600" b="1" dirty="0">
                <a:solidFill>
                  <a:srgbClr val="C00000"/>
                </a:solidFill>
              </a:rPr>
              <a:t> </a:t>
            </a:r>
            <a:endParaRPr lang="en-US" sz="1600" b="1" kern="100" dirty="0">
              <a:solidFill>
                <a:srgbClr val="C00000"/>
              </a:solidFill>
              <a:effectLst/>
              <a:ea typeface="Aptos" panose="020B0004020202020204" pitchFamily="34" charset="0"/>
              <a:cs typeface="Times New Roman" panose="02020603050405020304" pitchFamily="18" charset="0"/>
            </a:endParaRPr>
          </a:p>
          <a:p>
            <a:pPr marL="285750" marR="0" indent="-285750">
              <a:lnSpc>
                <a:spcPct val="115000"/>
              </a:lnSpc>
              <a:spcAft>
                <a:spcPts val="800"/>
              </a:spcAft>
              <a:buFont typeface="Arial" panose="020B0604020202020204" pitchFamily="34" charset="0"/>
              <a:buChar char="•"/>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The calculator yielded </a:t>
            </a:r>
            <a:r>
              <a:rPr lang="en-US" sz="1800" b="1" i="1" kern="100" dirty="0">
                <a:effectLst/>
                <a:latin typeface="Aptos" panose="020B0004020202020204" pitchFamily="34" charset="0"/>
                <a:ea typeface="Aptos" panose="020B0004020202020204" pitchFamily="34" charset="0"/>
                <a:cs typeface="Times New Roman" panose="02020603050405020304" pitchFamily="18" charset="0"/>
              </a:rPr>
              <a:t>N</a:t>
            </a:r>
            <a:r>
              <a:rPr lang="en-US" sz="1800" b="1" kern="100" dirty="0">
                <a:effectLst/>
                <a:latin typeface="Aptos" panose="020B0004020202020204" pitchFamily="34" charset="0"/>
                <a:ea typeface="Aptos" panose="020B0004020202020204" pitchFamily="34" charset="0"/>
                <a:cs typeface="Times New Roman" panose="02020603050405020304" pitchFamily="18" charset="0"/>
              </a:rPr>
              <a:t> = 194 for .80 power to detect </a:t>
            </a:r>
            <a:r>
              <a:rPr lang="en-US" sz="1800" b="1" i="1" kern="100" dirty="0">
                <a:effectLst/>
                <a:latin typeface="Aptos" panose="020B0004020202020204" pitchFamily="34" charset="0"/>
                <a:ea typeface="Aptos" panose="020B0004020202020204" pitchFamily="34" charset="0"/>
                <a:cs typeface="Times New Roman" panose="02020603050405020304" pitchFamily="18" charset="0"/>
              </a:rPr>
              <a:t>r</a:t>
            </a:r>
            <a:r>
              <a:rPr lang="en-US" sz="1800" b="1" kern="100" dirty="0">
                <a:effectLst/>
                <a:latin typeface="Aptos" panose="020B0004020202020204" pitchFamily="34" charset="0"/>
                <a:ea typeface="Aptos" panose="020B0004020202020204" pitchFamily="34" charset="0"/>
                <a:cs typeface="Times New Roman" panose="02020603050405020304" pitchFamily="18" charset="0"/>
              </a:rPr>
              <a:t> = .20 at </a:t>
            </a:r>
            <a:r>
              <a:rPr lang="en-US" sz="1800" b="1" i="1" kern="100" dirty="0">
                <a:effectLst/>
                <a:latin typeface="Aptos" panose="020B0004020202020204" pitchFamily="34" charset="0"/>
                <a:ea typeface="Aptos" panose="020B0004020202020204" pitchFamily="34" charset="0"/>
                <a:cs typeface="Times New Roman" panose="02020603050405020304" pitchFamily="18" charset="0"/>
              </a:rPr>
              <a:t>p</a:t>
            </a:r>
            <a:r>
              <a:rPr lang="en-US" sz="1800" b="1" kern="100" dirty="0">
                <a:effectLst/>
                <a:latin typeface="Aptos" panose="020B0004020202020204" pitchFamily="34" charset="0"/>
                <a:ea typeface="Aptos" panose="020B0004020202020204" pitchFamily="34" charset="0"/>
                <a:cs typeface="Times New Roman" panose="02020603050405020304" pitchFamily="18" charset="0"/>
              </a:rPr>
              <a:t> &lt; .05.</a:t>
            </a:r>
          </a:p>
          <a:p>
            <a:pPr marL="742950" lvl="1" indent="-285750">
              <a:lnSpc>
                <a:spcPct val="115000"/>
              </a:lnSpc>
              <a:spcAft>
                <a:spcPts val="800"/>
              </a:spcAft>
              <a:buFont typeface="Courier New" panose="02070309020205020404" pitchFamily="49" charset="0"/>
              <a:buChar char="o"/>
            </a:pPr>
            <a:r>
              <a:rPr lang="en-US" b="1" dirty="0"/>
              <a:t>Because nearly half of LSAY participants were in cohorts that were not tested on some achievement domains, students were instead instructed to draw 10 random samples of size 400, so that their analyzable sample sizes would approach 200 for sufficient power.</a:t>
            </a:r>
            <a:endParaRPr lang="en-US" b="1" kern="100" dirty="0">
              <a:effectLst/>
              <a:latin typeface="Aptos" panose="020B0004020202020204" pitchFamily="34" charset="0"/>
              <a:ea typeface="Aptos" panose="020B0004020202020204" pitchFamily="34" charset="0"/>
              <a:cs typeface="Times New Roman" panose="02020603050405020304" pitchFamily="18" charset="0"/>
            </a:endParaRPr>
          </a:p>
          <a:p>
            <a:pPr marL="285750" marR="0" indent="-285750">
              <a:lnSpc>
                <a:spcPct val="115000"/>
              </a:lnSpc>
              <a:spcAft>
                <a:spcPts val="800"/>
              </a:spcAft>
              <a:buFont typeface="Arial" panose="020B0604020202020204" pitchFamily="34" charset="0"/>
              <a:buChar char="•"/>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On average, each student found seven significant correlations, closely matching the expected eight out of 10 (roughly half the correlations were between </a:t>
            </a:r>
            <a:r>
              <a:rPr lang="en-US" sz="1800" b="1" i="1" kern="100" dirty="0">
                <a:effectLst/>
                <a:latin typeface="Aptos" panose="020B0004020202020204" pitchFamily="34" charset="0"/>
                <a:ea typeface="Aptos" panose="020B0004020202020204" pitchFamily="34" charset="0"/>
                <a:cs typeface="Times New Roman" panose="02020603050405020304" pitchFamily="18" charset="0"/>
              </a:rPr>
              <a:t>r</a:t>
            </a:r>
            <a:r>
              <a:rPr lang="en-US" sz="1800" b="1" kern="100" dirty="0">
                <a:effectLst/>
                <a:latin typeface="Aptos" panose="020B0004020202020204" pitchFamily="34" charset="0"/>
                <a:ea typeface="Aptos" panose="020B0004020202020204" pitchFamily="34" charset="0"/>
                <a:cs typeface="Times New Roman" panose="02020603050405020304" pitchFamily="18" charset="0"/>
              </a:rPr>
              <a:t> = .15-.25, consistent with the meta-analysis).</a:t>
            </a:r>
          </a:p>
        </p:txBody>
      </p:sp>
      <p:sp>
        <p:nvSpPr>
          <p:cNvPr id="7" name="TextBox 6">
            <a:extLst>
              <a:ext uri="{FF2B5EF4-FFF2-40B4-BE49-F238E27FC236}">
                <a16:creationId xmlns:a16="http://schemas.microsoft.com/office/drawing/2014/main" id="{76A5DA9A-E536-3E7F-9DF9-2D9518A675DB}"/>
              </a:ext>
            </a:extLst>
          </p:cNvPr>
          <p:cNvSpPr txBox="1"/>
          <p:nvPr/>
        </p:nvSpPr>
        <p:spPr>
          <a:xfrm>
            <a:off x="1990725" y="264468"/>
            <a:ext cx="8220075"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dirty="0">
                <a:solidFill>
                  <a:srgbClr val="C00000"/>
                </a:solidFill>
                <a:latin typeface="Aptos" panose="02110004020202020204"/>
              </a:rPr>
              <a:t>Appendix</a:t>
            </a:r>
            <a:r>
              <a:rPr kumimoji="0" lang="en-US" sz="2400" b="1" i="0" u="none" strike="noStrike" kern="1200" cap="none" spc="0" normalizeH="0" baseline="0" noProof="0" dirty="0">
                <a:ln>
                  <a:noFill/>
                </a:ln>
                <a:solidFill>
                  <a:srgbClr val="C00000"/>
                </a:solidFill>
                <a:effectLst/>
                <a:uLnTx/>
                <a:uFillTx/>
                <a:latin typeface="Aptos" panose="02110004020202020204"/>
                <a:ea typeface="+mn-ea"/>
                <a:cs typeface="+mn-cs"/>
              </a:rPr>
              <a:t>: </a:t>
            </a:r>
            <a:r>
              <a:rPr lang="en-US" sz="2400" b="1" dirty="0">
                <a:solidFill>
                  <a:srgbClr val="C00000"/>
                </a:solidFill>
                <a:latin typeface="Aptos" panose="02110004020202020204"/>
              </a:rPr>
              <a:t>Specifics of Our Implementation</a:t>
            </a:r>
            <a:endParaRPr kumimoji="0" lang="en-US" sz="2400" b="1" i="0" u="none" strike="noStrike" kern="1200" cap="none" spc="0" normalizeH="0" baseline="0" noProof="0" dirty="0">
              <a:ln>
                <a:noFill/>
              </a:ln>
              <a:solidFill>
                <a:srgbClr val="C00000"/>
              </a:solidFill>
              <a:effectLst/>
              <a:uLnTx/>
              <a:uFillTx/>
              <a:latin typeface="Aptos" panose="02110004020202020204"/>
              <a:ea typeface="+mn-ea"/>
              <a:cs typeface="+mn-cs"/>
            </a:endParaRPr>
          </a:p>
        </p:txBody>
      </p:sp>
      <p:pic>
        <p:nvPicPr>
          <p:cNvPr id="12" name="Video 11">
            <a:hlinkClick r:id="" action="ppaction://media"/>
            <a:extLst>
              <a:ext uri="{FF2B5EF4-FFF2-40B4-BE49-F238E27FC236}">
                <a16:creationId xmlns:a16="http://schemas.microsoft.com/office/drawing/2014/main" id="{0BA4AA63-0B6B-2D55-D5B7-E1F5CA8BCBF5}"/>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rcRect l="21875" r="218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594164363"/>
      </p:ext>
    </p:extLst>
  </p:cSld>
  <p:clrMapOvr>
    <a:masterClrMapping/>
  </p:clrMapOvr>
  <mc:AlternateContent xmlns:mc="http://schemas.openxmlformats.org/markup-compatibility/2006">
    <mc:Choice xmlns:p14="http://schemas.microsoft.com/office/powerpoint/2010/main" Requires="p14">
      <p:transition spd="slow" p14:dur="2000" advTm="9354"/>
    </mc:Choice>
    <mc:Fallback>
      <p:transition spd="slow" advTm="93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2"/>
                </p:tgtEl>
              </p:cMediaNode>
            </p:video>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2"/>
                                        </p:tgtEl>
                                      </p:cBhvr>
                                    </p:cmd>
                                  </p:childTnLst>
                                </p:cTn>
                              </p:par>
                            </p:childTnLst>
                          </p:cTn>
                        </p:par>
                      </p:childTnLst>
                    </p:cTn>
                  </p:par>
                </p:childTnLst>
              </p:cTn>
              <p:nextCondLst>
                <p:cond evt="onClick" delay="0">
                  <p:tgtEl>
                    <p:spTgt spid="12"/>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708</TotalTime>
  <Words>1070</Words>
  <Application>Microsoft Office PowerPoint</Application>
  <PresentationFormat>Widescreen</PresentationFormat>
  <Paragraphs>76</Paragraphs>
  <Slides>9</Slides>
  <Notes>2</Notes>
  <HiddenSlides>0</HiddenSlides>
  <MMClips>9</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Aptos</vt:lpstr>
      <vt:lpstr>Aptos Display</vt:lpstr>
      <vt:lpstr>Arial</vt:lpstr>
      <vt:lpstr>Courier New</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Alan Reifman</dc:creator>
  <cp:lastModifiedBy>Alan Reifman</cp:lastModifiedBy>
  <cp:revision>1</cp:revision>
  <dcterms:created xsi:type="dcterms:W3CDTF">2026-05-01T19:49:19Z</dcterms:created>
  <dcterms:modified xsi:type="dcterms:W3CDTF">2026-06-01T20:38:17Z</dcterms:modified>
</cp:coreProperties>
</file>